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69" d="100"/>
          <a:sy n="69" d="100"/>
        </p:scale>
        <p:origin x="37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846CE7D5-CF57-46EF-B807-FDD0502418D4}" type="datetimeFigureOut">
              <a:rPr lang="en-GB" smtClean="0"/>
              <a:t>29/11/2017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330EA680-D336-4FF7-8B7A-9848BB0A1C32}" type="slidenum">
              <a:rPr lang="en-GB" smtClean="0"/>
              <a:t>‹N°›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8549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29/11/2017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9096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29/11/2017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‹N°›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00722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 dirty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29/11/2017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‹N°›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49761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29/11/2017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70029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29/11/2017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‹N°›</a:t>
            </a:fld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24295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29/11/2017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‹N°›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21187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 dirty="0"/>
              <a:t>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29/11/2017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‹N°›</a:t>
            </a:fld>
            <a:endParaRPr lang="en-GB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32850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GB" dirty="0"/>
              <a:t>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29/11/2017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‹N°›</a:t>
            </a:fld>
            <a:endParaRPr lang="en-GB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7746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/>
              <a:t>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29/11/2017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3700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29/11/2017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‹N°›</a:t>
            </a:fld>
            <a:endParaRPr lang="en-GB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1006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GB" dirty="0"/>
              <a:t>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GB" dirty="0"/>
              <a:t>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29/11/2017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1603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GB" dirty="0"/>
              <a:t>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GB" dirty="0"/>
              <a:t>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29/11/2017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‹N°›</a:t>
            </a:fld>
            <a:endParaRPr lang="en-GB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240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29/11/2017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‹N°›</a:t>
            </a:fld>
            <a:endParaRPr lang="en-GB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1610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29/11/2017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5004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GB" dirty="0"/>
              <a:t>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29/11/2017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‹N°›</a:t>
            </a:fld>
            <a:endParaRPr lang="en-GB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6506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29/11/2017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1951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GB" dirty="0"/>
              <a:t>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46CE7D5-CF57-46EF-B807-FDD0502418D4}" type="datetimeFigureOut">
              <a:rPr lang="en-GB" smtClean="0"/>
              <a:t>29/11/2017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30EA680-D336-4FF7-8B7A-9848BB0A1C32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4064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Guide </a:t>
            </a:r>
            <a:r>
              <a:rPr lang="en-GB" dirty="0" err="1"/>
              <a:t>d'utilisation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19F3F-5462-4E4C-98DE-0E94F2538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Emprunteurs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393D61-54CB-45EE-9A83-079AB480D4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557463"/>
            <a:ext cx="4246519" cy="3317875"/>
          </a:xfrm>
        </p:spPr>
        <p:txBody>
          <a:bodyPr/>
          <a:lstStyle/>
          <a:p>
            <a:r>
              <a:rPr lang="en-GB" dirty="0"/>
              <a:t>Sur </a:t>
            </a:r>
            <a:r>
              <a:rPr lang="en-GB" dirty="0" err="1"/>
              <a:t>cette</a:t>
            </a:r>
            <a:r>
              <a:rPr lang="en-GB" dirty="0"/>
              <a:t> page </a:t>
            </a:r>
            <a:r>
              <a:rPr lang="en-GB" dirty="0" err="1"/>
              <a:t>vous</a:t>
            </a:r>
            <a:r>
              <a:rPr lang="en-GB" dirty="0"/>
              <a:t> </a:t>
            </a:r>
            <a:r>
              <a:rPr lang="en-GB" dirty="0" err="1"/>
              <a:t>pouvez</a:t>
            </a:r>
            <a:r>
              <a:rPr lang="en-GB" dirty="0"/>
              <a:t> </a:t>
            </a:r>
            <a:r>
              <a:rPr lang="en-GB" dirty="0" err="1"/>
              <a:t>voir</a:t>
            </a:r>
            <a:r>
              <a:rPr lang="en-GB" dirty="0"/>
              <a:t> tout les </a:t>
            </a:r>
            <a:r>
              <a:rPr lang="en-GB" dirty="0" err="1"/>
              <a:t>emprunteurs</a:t>
            </a:r>
            <a:r>
              <a:rPr lang="en-GB" dirty="0"/>
              <a:t> qui </a:t>
            </a:r>
            <a:r>
              <a:rPr lang="en-GB" dirty="0" err="1"/>
              <a:t>seront</a:t>
            </a:r>
            <a:r>
              <a:rPr lang="en-GB" dirty="0"/>
              <a:t> </a:t>
            </a:r>
            <a:r>
              <a:rPr lang="en-GB" dirty="0" err="1"/>
              <a:t>liés</a:t>
            </a:r>
            <a:r>
              <a:rPr lang="en-GB" dirty="0"/>
              <a:t> a un </a:t>
            </a:r>
            <a:r>
              <a:rPr lang="en-GB" dirty="0" err="1"/>
              <a:t>emprunt</a:t>
            </a:r>
            <a:r>
              <a:rPr lang="en-GB" dirty="0"/>
              <a:t>. Vous </a:t>
            </a:r>
            <a:r>
              <a:rPr lang="en-GB" dirty="0" err="1"/>
              <a:t>pouvez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ajouter</a:t>
            </a:r>
            <a:r>
              <a:rPr lang="en-GB" dirty="0"/>
              <a:t> de nouveaux </a:t>
            </a:r>
            <a:r>
              <a:rPr lang="en-GB" dirty="0" err="1"/>
              <a:t>ou</a:t>
            </a:r>
            <a:r>
              <a:rPr lang="en-GB" dirty="0"/>
              <a:t> </a:t>
            </a:r>
            <a:r>
              <a:rPr lang="en-GB" dirty="0" err="1"/>
              <a:t>bien</a:t>
            </a:r>
            <a:r>
              <a:rPr lang="en-GB" dirty="0"/>
              <a:t> modifier </a:t>
            </a:r>
            <a:r>
              <a:rPr lang="en-GB" dirty="0" err="1"/>
              <a:t>leurs</a:t>
            </a:r>
            <a:r>
              <a:rPr lang="en-GB" dirty="0"/>
              <a:t> </a:t>
            </a:r>
            <a:r>
              <a:rPr lang="en-GB" dirty="0" err="1"/>
              <a:t>caractéristiques</a:t>
            </a:r>
            <a:r>
              <a:rPr lang="en-GB" dirty="0"/>
              <a:t>.</a:t>
            </a:r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36361266-CF71-4C78-B9BA-1C2BD74BB6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2930" y="2611438"/>
            <a:ext cx="5054145" cy="327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6873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19F3F-5462-4E4C-98DE-0E94F2538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Ajouter</a:t>
            </a:r>
            <a:r>
              <a:rPr lang="en-GB" dirty="0"/>
              <a:t> un </a:t>
            </a:r>
            <a:r>
              <a:rPr lang="en-GB" dirty="0" err="1"/>
              <a:t>emprunteur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393D61-54CB-45EE-9A83-079AB480D4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557463"/>
            <a:ext cx="4562248" cy="3317875"/>
          </a:xfrm>
        </p:spPr>
        <p:txBody>
          <a:bodyPr>
            <a:normAutofit/>
          </a:bodyPr>
          <a:lstStyle/>
          <a:p>
            <a:r>
              <a:rPr lang="en-GB" dirty="0"/>
              <a:t>Sur </a:t>
            </a:r>
            <a:r>
              <a:rPr lang="en-GB" dirty="0" err="1"/>
              <a:t>cette</a:t>
            </a:r>
            <a:r>
              <a:rPr lang="en-GB" dirty="0"/>
              <a:t> page </a:t>
            </a:r>
            <a:r>
              <a:rPr lang="en-GB" dirty="0" err="1"/>
              <a:t>vous</a:t>
            </a:r>
            <a:r>
              <a:rPr lang="en-GB" dirty="0"/>
              <a:t> </a:t>
            </a:r>
            <a:r>
              <a:rPr lang="en-GB" dirty="0" err="1"/>
              <a:t>pouvez</a:t>
            </a:r>
            <a:r>
              <a:rPr lang="en-GB" dirty="0"/>
              <a:t> </a:t>
            </a:r>
            <a:r>
              <a:rPr lang="en-GB" dirty="0" err="1"/>
              <a:t>facilement</a:t>
            </a:r>
            <a:r>
              <a:rPr lang="en-GB" dirty="0"/>
              <a:t> </a:t>
            </a:r>
            <a:r>
              <a:rPr lang="en-GB" dirty="0" err="1"/>
              <a:t>ajouter</a:t>
            </a:r>
            <a:r>
              <a:rPr lang="en-GB" dirty="0"/>
              <a:t> un </a:t>
            </a:r>
            <a:r>
              <a:rPr lang="en-GB" dirty="0" err="1"/>
              <a:t>emprunteur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ayant</a:t>
            </a:r>
            <a:r>
              <a:rPr lang="en-GB" dirty="0"/>
              <a:t> </a:t>
            </a:r>
            <a:r>
              <a:rPr lang="en-GB" dirty="0" err="1"/>
              <a:t>cliquer</a:t>
            </a:r>
            <a:r>
              <a:rPr lang="en-GB" dirty="0"/>
              <a:t> au </a:t>
            </a:r>
            <a:r>
              <a:rPr lang="en-GB" dirty="0" err="1"/>
              <a:t>préalable</a:t>
            </a:r>
            <a:r>
              <a:rPr lang="en-GB" dirty="0"/>
              <a:t> sur "</a:t>
            </a:r>
            <a:r>
              <a:rPr lang="en-GB" dirty="0" err="1"/>
              <a:t>Ajouter</a:t>
            </a:r>
            <a:r>
              <a:rPr lang="en-GB" dirty="0"/>
              <a:t> un </a:t>
            </a:r>
            <a:r>
              <a:rPr lang="en-GB" dirty="0" err="1"/>
              <a:t>emprunteur</a:t>
            </a:r>
            <a:r>
              <a:rPr lang="en-GB" dirty="0"/>
              <a:t>"</a:t>
            </a:r>
          </a:p>
          <a:p>
            <a:r>
              <a:rPr lang="en-GB" dirty="0" err="1"/>
              <a:t>Complétez</a:t>
            </a:r>
            <a:r>
              <a:rPr lang="en-GB" dirty="0"/>
              <a:t> tout les champs </a:t>
            </a:r>
            <a:r>
              <a:rPr lang="en-GB" dirty="0" err="1"/>
              <a:t>puis</a:t>
            </a:r>
            <a:r>
              <a:rPr lang="en-GB" dirty="0"/>
              <a:t> </a:t>
            </a:r>
            <a:r>
              <a:rPr lang="en-GB" dirty="0" err="1"/>
              <a:t>valider</a:t>
            </a:r>
            <a:r>
              <a:rPr lang="en-GB" dirty="0"/>
              <a:t>, </a:t>
            </a:r>
            <a:r>
              <a:rPr lang="en-GB" dirty="0" err="1"/>
              <a:t>vous</a:t>
            </a:r>
            <a:r>
              <a:rPr lang="en-GB" dirty="0"/>
              <a:t> </a:t>
            </a:r>
            <a:r>
              <a:rPr lang="en-GB" dirty="0" err="1"/>
              <a:t>devriez</a:t>
            </a:r>
            <a:r>
              <a:rPr lang="en-GB" dirty="0"/>
              <a:t> </a:t>
            </a:r>
            <a:r>
              <a:rPr lang="en-GB" dirty="0" err="1"/>
              <a:t>avoir</a:t>
            </a:r>
            <a:r>
              <a:rPr lang="en-GB" dirty="0"/>
              <a:t> </a:t>
            </a:r>
            <a:r>
              <a:rPr lang="en-GB" dirty="0" err="1"/>
              <a:t>une</a:t>
            </a:r>
            <a:r>
              <a:rPr lang="en-GB" dirty="0"/>
              <a:t> nouvelle entrée </a:t>
            </a:r>
            <a:r>
              <a:rPr lang="en-GB" dirty="0" err="1"/>
              <a:t>dans</a:t>
            </a:r>
            <a:r>
              <a:rPr lang="en-GB" dirty="0"/>
              <a:t> </a:t>
            </a:r>
            <a:r>
              <a:rPr lang="en-GB" dirty="0" err="1"/>
              <a:t>votre</a:t>
            </a:r>
            <a:r>
              <a:rPr lang="en-GB" dirty="0"/>
              <a:t> tableau (</a:t>
            </a:r>
            <a:r>
              <a:rPr lang="en-GB" dirty="0" err="1"/>
              <a:t>cf</a:t>
            </a:r>
            <a:r>
              <a:rPr lang="en-GB" dirty="0"/>
              <a:t> slide </a:t>
            </a:r>
            <a:r>
              <a:rPr lang="en-GB" dirty="0" err="1"/>
              <a:t>précédent</a:t>
            </a:r>
            <a:r>
              <a:rPr lang="en-GB" dirty="0"/>
              <a:t>)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0FC6F10E-071C-4E28-BB65-EBFEF457DE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3113" y="2610483"/>
            <a:ext cx="5364162" cy="3601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040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D8C19-413D-4EE9-9757-7F8665C96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Accès</a:t>
            </a:r>
            <a:r>
              <a:rPr lang="en-GB" dirty="0"/>
              <a:t> et connexion au 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67C71-42AC-47E0-9FBB-88CF43FD1B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6371" y="2338388"/>
            <a:ext cx="3884692" cy="3670300"/>
          </a:xfrm>
        </p:spPr>
        <p:txBody>
          <a:bodyPr>
            <a:normAutofit fontScale="92500"/>
          </a:bodyPr>
          <a:lstStyle/>
          <a:p>
            <a:r>
              <a:rPr lang="fr-FR" dirty="0"/>
              <a:t>Ouvrez</a:t>
            </a:r>
            <a:r>
              <a:rPr lang="en-GB" dirty="0"/>
              <a:t> </a:t>
            </a:r>
            <a:r>
              <a:rPr lang="en-GB" dirty="0" err="1"/>
              <a:t>votre</a:t>
            </a:r>
            <a:r>
              <a:rPr lang="en-GB" dirty="0"/>
              <a:t> </a:t>
            </a:r>
            <a:r>
              <a:rPr lang="en-GB" dirty="0" err="1"/>
              <a:t>navigateur</a:t>
            </a:r>
            <a:r>
              <a:rPr lang="en-GB" dirty="0"/>
              <a:t> </a:t>
            </a:r>
            <a:r>
              <a:rPr lang="en-GB" dirty="0" err="1"/>
              <a:t>puis</a:t>
            </a:r>
            <a:r>
              <a:rPr lang="en-GB" dirty="0"/>
              <a:t> </a:t>
            </a:r>
            <a:r>
              <a:rPr lang="en-GB" dirty="0" err="1"/>
              <a:t>tapez</a:t>
            </a:r>
            <a:r>
              <a:rPr lang="en-GB" dirty="0"/>
              <a:t> </a:t>
            </a:r>
            <a:r>
              <a:rPr lang="en-GB" dirty="0" err="1"/>
              <a:t>dans</a:t>
            </a:r>
            <a:r>
              <a:rPr lang="en-GB" dirty="0"/>
              <a:t> la barre </a:t>
            </a:r>
            <a:r>
              <a:rPr lang="en-GB" dirty="0" err="1"/>
              <a:t>d'adresse</a:t>
            </a:r>
            <a:r>
              <a:rPr lang="en-GB" dirty="0"/>
              <a:t> : localhost/</a:t>
            </a:r>
            <a:r>
              <a:rPr lang="en-GB" dirty="0" err="1"/>
              <a:t>nomdudossier</a:t>
            </a:r>
            <a:r>
              <a:rPr lang="en-GB" dirty="0"/>
              <a:t>. Le nom du dossier correspond au nom du dossier que </a:t>
            </a:r>
            <a:r>
              <a:rPr lang="en-GB" dirty="0" err="1"/>
              <a:t>vous</a:t>
            </a:r>
            <a:r>
              <a:rPr lang="en-GB" dirty="0"/>
              <a:t> </a:t>
            </a:r>
            <a:r>
              <a:rPr lang="en-GB" dirty="0" err="1"/>
              <a:t>avez</a:t>
            </a:r>
            <a:r>
              <a:rPr lang="en-GB" dirty="0"/>
              <a:t> </a:t>
            </a:r>
            <a:r>
              <a:rPr lang="en-GB" dirty="0" err="1"/>
              <a:t>transféré</a:t>
            </a:r>
            <a:r>
              <a:rPr lang="en-GB" dirty="0"/>
              <a:t> </a:t>
            </a:r>
            <a:r>
              <a:rPr lang="en-GB" dirty="0" err="1"/>
              <a:t>dans</a:t>
            </a:r>
            <a:r>
              <a:rPr lang="en-GB" dirty="0"/>
              <a:t> </a:t>
            </a:r>
            <a:r>
              <a:rPr lang="en-GB" dirty="0" err="1"/>
              <a:t>votre</a:t>
            </a:r>
            <a:r>
              <a:rPr lang="en-GB" dirty="0"/>
              <a:t> </a:t>
            </a:r>
            <a:r>
              <a:rPr lang="en-GB" dirty="0" err="1"/>
              <a:t>serveur</a:t>
            </a:r>
            <a:r>
              <a:rPr lang="en-GB" dirty="0"/>
              <a:t> web ( c:\wamp64\www\nomdudossier). Vous </a:t>
            </a:r>
            <a:r>
              <a:rPr lang="en-GB" dirty="0" err="1"/>
              <a:t>devriez</a:t>
            </a:r>
            <a:r>
              <a:rPr lang="en-GB" dirty="0"/>
              <a:t> </a:t>
            </a:r>
            <a:r>
              <a:rPr lang="en-GB" dirty="0" err="1"/>
              <a:t>arriver</a:t>
            </a:r>
            <a:r>
              <a:rPr lang="en-GB" dirty="0"/>
              <a:t> sur </a:t>
            </a:r>
            <a:r>
              <a:rPr lang="en-GB" dirty="0" err="1"/>
              <a:t>cette</a:t>
            </a:r>
            <a:r>
              <a:rPr lang="en-GB" dirty="0"/>
              <a:t> page :</a:t>
            </a:r>
          </a:p>
          <a:p>
            <a:endParaRPr lang="en-GB" dirty="0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4787E3E2-1A10-4A9C-9403-7613B77B7C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2646363"/>
            <a:ext cx="6048361" cy="3434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20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5B547-1CCA-4ADA-93AC-B5787772B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Connexion au site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29D6C6A1-0F7A-41E6-A2EE-AE19DBDD55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48375" y="2609850"/>
            <a:ext cx="5345183" cy="33178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8C98762-DE7F-4CCD-9766-938D22503F52}"/>
              </a:ext>
            </a:extLst>
          </p:cNvPr>
          <p:cNvSpPr txBox="1"/>
          <p:nvPr/>
        </p:nvSpPr>
        <p:spPr>
          <a:xfrm>
            <a:off x="1295400" y="2609850"/>
            <a:ext cx="4321845" cy="1477328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dirty="0"/>
              <a:t>Vous </a:t>
            </a:r>
            <a:r>
              <a:rPr lang="en-GB" dirty="0" err="1"/>
              <a:t>pouvez</a:t>
            </a:r>
            <a:r>
              <a:rPr lang="en-GB" dirty="0"/>
              <a:t> </a:t>
            </a:r>
            <a:r>
              <a:rPr lang="en-GB" dirty="0" err="1"/>
              <a:t>entrer</a:t>
            </a:r>
            <a:r>
              <a:rPr lang="en-GB" dirty="0"/>
              <a:t> </a:t>
            </a:r>
            <a:r>
              <a:rPr lang="en-GB" dirty="0" err="1"/>
              <a:t>vos</a:t>
            </a:r>
            <a:r>
              <a:rPr lang="en-GB" dirty="0"/>
              <a:t> </a:t>
            </a:r>
            <a:r>
              <a:rPr lang="en-GB" dirty="0" err="1"/>
              <a:t>identifiants</a:t>
            </a:r>
            <a:r>
              <a:rPr lang="en-GB" dirty="0"/>
              <a:t> </a:t>
            </a:r>
            <a:r>
              <a:rPr lang="en-GB" dirty="0" err="1"/>
              <a:t>afin</a:t>
            </a:r>
            <a:r>
              <a:rPr lang="en-GB" dirty="0"/>
              <a:t> de </a:t>
            </a:r>
            <a:r>
              <a:rPr lang="en-GB" dirty="0" err="1"/>
              <a:t>vous</a:t>
            </a:r>
            <a:r>
              <a:rPr lang="en-GB" dirty="0"/>
              <a:t> connecter.</a:t>
            </a:r>
          </a:p>
          <a:p>
            <a:pPr algn="ctr"/>
            <a:r>
              <a:rPr lang="en-GB" dirty="0"/>
              <a:t>Vous </a:t>
            </a:r>
            <a:r>
              <a:rPr lang="en-GB" dirty="0" err="1"/>
              <a:t>pouvez</a:t>
            </a:r>
            <a:r>
              <a:rPr lang="en-GB" dirty="0"/>
              <a:t> </a:t>
            </a:r>
            <a:r>
              <a:rPr lang="en-GB" dirty="0" err="1"/>
              <a:t>cliquer</a:t>
            </a:r>
            <a:r>
              <a:rPr lang="en-GB" dirty="0"/>
              <a:t> sur "Mot de </a:t>
            </a:r>
            <a:r>
              <a:rPr lang="en-GB" dirty="0" err="1"/>
              <a:t>passe</a:t>
            </a:r>
            <a:r>
              <a:rPr lang="en-GB" dirty="0"/>
              <a:t> </a:t>
            </a:r>
            <a:r>
              <a:rPr lang="en-GB" dirty="0" err="1"/>
              <a:t>oublié</a:t>
            </a:r>
            <a:r>
              <a:rPr lang="en-GB" dirty="0"/>
              <a:t>" </a:t>
            </a:r>
            <a:r>
              <a:rPr lang="en-GB" dirty="0" err="1"/>
              <a:t>si</a:t>
            </a:r>
            <a:r>
              <a:rPr lang="en-GB" dirty="0"/>
              <a:t> </a:t>
            </a:r>
            <a:r>
              <a:rPr lang="en-GB" dirty="0" err="1"/>
              <a:t>vous</a:t>
            </a:r>
            <a:r>
              <a:rPr lang="en-GB" dirty="0"/>
              <a:t> </a:t>
            </a:r>
            <a:r>
              <a:rPr lang="en-GB" dirty="0" err="1"/>
              <a:t>avez</a:t>
            </a:r>
            <a:r>
              <a:rPr lang="en-GB" dirty="0"/>
              <a:t> </a:t>
            </a:r>
            <a:r>
              <a:rPr lang="en-GB" dirty="0" err="1"/>
              <a:t>oublié</a:t>
            </a:r>
            <a:r>
              <a:rPr lang="en-GB" dirty="0"/>
              <a:t> </a:t>
            </a:r>
            <a:r>
              <a:rPr lang="en-GB" dirty="0" err="1"/>
              <a:t>votre</a:t>
            </a:r>
            <a:r>
              <a:rPr lang="en-GB" dirty="0"/>
              <a:t> mot de </a:t>
            </a:r>
            <a:r>
              <a:rPr lang="en-GB" dirty="0" err="1"/>
              <a:t>passe</a:t>
            </a:r>
            <a:r>
              <a:rPr lang="en-GB" dirty="0"/>
              <a:t>.</a:t>
            </a:r>
          </a:p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1775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19F3F-5462-4E4C-98DE-0E94F2538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Emprunts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393D61-54CB-45EE-9A83-079AB480D4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557463"/>
            <a:ext cx="4695256" cy="3317875"/>
          </a:xfrm>
        </p:spPr>
        <p:txBody>
          <a:bodyPr/>
          <a:lstStyle/>
          <a:p>
            <a:r>
              <a:rPr lang="en-GB" dirty="0"/>
              <a:t>Sur </a:t>
            </a:r>
            <a:r>
              <a:rPr lang="en-GB" dirty="0" err="1"/>
              <a:t>cette</a:t>
            </a:r>
            <a:r>
              <a:rPr lang="en-GB" dirty="0"/>
              <a:t> page </a:t>
            </a:r>
            <a:r>
              <a:rPr lang="en-GB" dirty="0" err="1"/>
              <a:t>vous</a:t>
            </a:r>
            <a:r>
              <a:rPr lang="en-GB" dirty="0"/>
              <a:t> </a:t>
            </a:r>
            <a:r>
              <a:rPr lang="en-GB" dirty="0" err="1"/>
              <a:t>pouvez</a:t>
            </a:r>
            <a:r>
              <a:rPr lang="en-GB" dirty="0"/>
              <a:t> </a:t>
            </a:r>
            <a:r>
              <a:rPr lang="en-GB" dirty="0" err="1"/>
              <a:t>facilement</a:t>
            </a:r>
            <a:r>
              <a:rPr lang="en-GB" dirty="0"/>
              <a:t> </a:t>
            </a:r>
            <a:r>
              <a:rPr lang="en-GB" dirty="0" err="1"/>
              <a:t>ajouter</a:t>
            </a:r>
            <a:r>
              <a:rPr lang="en-GB" dirty="0"/>
              <a:t> un </a:t>
            </a:r>
            <a:r>
              <a:rPr lang="en-GB" dirty="0" err="1"/>
              <a:t>emprunt</a:t>
            </a:r>
            <a:r>
              <a:rPr lang="en-GB" dirty="0"/>
              <a:t> </a:t>
            </a:r>
            <a:r>
              <a:rPr lang="en-GB" dirty="0" err="1"/>
              <a:t>ou</a:t>
            </a:r>
            <a:r>
              <a:rPr lang="en-GB" dirty="0"/>
              <a:t> modifier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cliquant</a:t>
            </a:r>
            <a:r>
              <a:rPr lang="en-GB" dirty="0"/>
              <a:t> sur les boutons </a:t>
            </a:r>
            <a:r>
              <a:rPr lang="en-GB" dirty="0" err="1"/>
              <a:t>prévus</a:t>
            </a:r>
            <a:r>
              <a:rPr lang="en-GB" dirty="0"/>
              <a:t> a </a:t>
            </a:r>
            <a:r>
              <a:rPr lang="en-GB" dirty="0" err="1"/>
              <a:t>cet</a:t>
            </a:r>
            <a:r>
              <a:rPr lang="en-GB" dirty="0"/>
              <a:t> </a:t>
            </a:r>
            <a:r>
              <a:rPr lang="en-GB" dirty="0" err="1"/>
              <a:t>effet</a:t>
            </a:r>
            <a:r>
              <a:rPr lang="en-GB" dirty="0"/>
              <a:t>  </a:t>
            </a: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4C196E4A-7259-4799-B529-E3734C47D7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9025" y="2619375"/>
            <a:ext cx="5001547" cy="3382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005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19F3F-5462-4E4C-98DE-0E94F2538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Ajouter</a:t>
            </a:r>
            <a:r>
              <a:rPr lang="en-GB" dirty="0"/>
              <a:t> un </a:t>
            </a:r>
            <a:r>
              <a:rPr lang="en-GB" dirty="0" err="1"/>
              <a:t>emprunt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393D61-54CB-45EE-9A83-079AB480D4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557463"/>
            <a:ext cx="4695256" cy="3317875"/>
          </a:xfrm>
        </p:spPr>
        <p:txBody>
          <a:bodyPr/>
          <a:lstStyle/>
          <a:p>
            <a:r>
              <a:rPr lang="en-GB" dirty="0"/>
              <a:t>Sur </a:t>
            </a:r>
            <a:r>
              <a:rPr lang="en-GB" dirty="0" err="1"/>
              <a:t>cette</a:t>
            </a:r>
            <a:r>
              <a:rPr lang="en-GB" dirty="0"/>
              <a:t> page </a:t>
            </a:r>
            <a:r>
              <a:rPr lang="en-GB" dirty="0" err="1"/>
              <a:t>vous</a:t>
            </a:r>
            <a:r>
              <a:rPr lang="en-GB" dirty="0"/>
              <a:t> </a:t>
            </a:r>
            <a:r>
              <a:rPr lang="en-GB" dirty="0" err="1"/>
              <a:t>pouvez</a:t>
            </a:r>
            <a:r>
              <a:rPr lang="en-GB" dirty="0"/>
              <a:t> </a:t>
            </a:r>
            <a:r>
              <a:rPr lang="en-GB" dirty="0" err="1"/>
              <a:t>facilement</a:t>
            </a:r>
            <a:r>
              <a:rPr lang="en-GB" dirty="0"/>
              <a:t> </a:t>
            </a:r>
            <a:r>
              <a:rPr lang="en-GB" dirty="0" err="1"/>
              <a:t>ajouter</a:t>
            </a:r>
            <a:r>
              <a:rPr lang="en-GB" dirty="0"/>
              <a:t> un </a:t>
            </a:r>
            <a:r>
              <a:rPr lang="en-GB" dirty="0" err="1"/>
              <a:t>emprunt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ayant</a:t>
            </a:r>
            <a:r>
              <a:rPr lang="en-GB" dirty="0"/>
              <a:t> </a:t>
            </a:r>
            <a:r>
              <a:rPr lang="en-GB" dirty="0" err="1"/>
              <a:t>cliquer</a:t>
            </a:r>
            <a:r>
              <a:rPr lang="en-GB" dirty="0"/>
              <a:t> au </a:t>
            </a:r>
            <a:r>
              <a:rPr lang="en-GB" dirty="0" err="1"/>
              <a:t>préalable</a:t>
            </a:r>
            <a:r>
              <a:rPr lang="en-GB" dirty="0"/>
              <a:t> sur "</a:t>
            </a:r>
            <a:r>
              <a:rPr lang="en-GB" dirty="0" err="1"/>
              <a:t>Ajouter</a:t>
            </a:r>
            <a:r>
              <a:rPr lang="en-GB" dirty="0"/>
              <a:t> un </a:t>
            </a:r>
            <a:r>
              <a:rPr lang="en-GB" dirty="0" err="1"/>
              <a:t>emprunt</a:t>
            </a:r>
            <a:r>
              <a:rPr lang="en-GB" dirty="0"/>
              <a:t>"</a:t>
            </a:r>
          </a:p>
          <a:p>
            <a:r>
              <a:rPr lang="en-GB" dirty="0" err="1"/>
              <a:t>Complétez</a:t>
            </a:r>
            <a:r>
              <a:rPr lang="en-GB" dirty="0"/>
              <a:t> tout les champs </a:t>
            </a:r>
            <a:r>
              <a:rPr lang="en-GB" dirty="0" err="1"/>
              <a:t>puis</a:t>
            </a:r>
            <a:r>
              <a:rPr lang="en-GB" dirty="0"/>
              <a:t> </a:t>
            </a:r>
            <a:r>
              <a:rPr lang="en-GB" dirty="0" err="1"/>
              <a:t>valider</a:t>
            </a:r>
            <a:r>
              <a:rPr lang="en-GB" dirty="0"/>
              <a:t>, </a:t>
            </a:r>
            <a:r>
              <a:rPr lang="en-GB" dirty="0" err="1"/>
              <a:t>vous</a:t>
            </a:r>
            <a:r>
              <a:rPr lang="en-GB" dirty="0"/>
              <a:t> </a:t>
            </a:r>
            <a:r>
              <a:rPr lang="en-GB" dirty="0" err="1"/>
              <a:t>devriez</a:t>
            </a:r>
            <a:r>
              <a:rPr lang="en-GB" dirty="0"/>
              <a:t> </a:t>
            </a:r>
            <a:r>
              <a:rPr lang="en-GB" dirty="0" err="1"/>
              <a:t>avoir</a:t>
            </a:r>
            <a:r>
              <a:rPr lang="en-GB" dirty="0"/>
              <a:t> </a:t>
            </a:r>
            <a:r>
              <a:rPr lang="en-GB" dirty="0" err="1"/>
              <a:t>une</a:t>
            </a:r>
            <a:r>
              <a:rPr lang="en-GB" dirty="0"/>
              <a:t> nouvelle entrée </a:t>
            </a:r>
            <a:r>
              <a:rPr lang="en-GB" dirty="0" err="1"/>
              <a:t>dans</a:t>
            </a:r>
            <a:r>
              <a:rPr lang="en-GB" dirty="0"/>
              <a:t> </a:t>
            </a:r>
            <a:r>
              <a:rPr lang="en-GB" dirty="0" err="1"/>
              <a:t>votre</a:t>
            </a:r>
            <a:r>
              <a:rPr lang="en-GB" dirty="0"/>
              <a:t> tableau (</a:t>
            </a:r>
            <a:r>
              <a:rPr lang="en-GB" dirty="0" err="1"/>
              <a:t>cf</a:t>
            </a:r>
            <a:r>
              <a:rPr lang="en-GB" dirty="0"/>
              <a:t> slide </a:t>
            </a:r>
            <a:r>
              <a:rPr lang="en-GB" dirty="0" err="1"/>
              <a:t>précédent</a:t>
            </a:r>
            <a:r>
              <a:rPr lang="en-GB" dirty="0"/>
              <a:t>)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987004E7-5668-4363-9E00-04A4DFC73A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1863" y="2617788"/>
            <a:ext cx="4692650" cy="3386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893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19F3F-5462-4E4C-98DE-0E94F2538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Utilisateurs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393D61-54CB-45EE-9A83-079AB480D4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557463"/>
            <a:ext cx="4246519" cy="3317875"/>
          </a:xfrm>
        </p:spPr>
        <p:txBody>
          <a:bodyPr/>
          <a:lstStyle/>
          <a:p>
            <a:r>
              <a:rPr lang="en-GB" dirty="0"/>
              <a:t>Sur </a:t>
            </a:r>
            <a:r>
              <a:rPr lang="en-GB" dirty="0" err="1"/>
              <a:t>cette</a:t>
            </a:r>
            <a:r>
              <a:rPr lang="en-GB" dirty="0"/>
              <a:t> page </a:t>
            </a:r>
            <a:r>
              <a:rPr lang="en-GB" dirty="0" err="1"/>
              <a:t>vous</a:t>
            </a:r>
            <a:r>
              <a:rPr lang="en-GB" dirty="0"/>
              <a:t> </a:t>
            </a:r>
            <a:r>
              <a:rPr lang="en-GB" dirty="0" err="1"/>
              <a:t>pouvez</a:t>
            </a:r>
            <a:r>
              <a:rPr lang="en-GB" dirty="0"/>
              <a:t> </a:t>
            </a:r>
            <a:r>
              <a:rPr lang="en-GB" dirty="0" err="1"/>
              <a:t>voir</a:t>
            </a:r>
            <a:r>
              <a:rPr lang="en-GB" dirty="0"/>
              <a:t> tout les </a:t>
            </a:r>
            <a:r>
              <a:rPr lang="en-GB" dirty="0" err="1"/>
              <a:t>utilisateurs</a:t>
            </a:r>
            <a:r>
              <a:rPr lang="en-GB" dirty="0"/>
              <a:t> </a:t>
            </a:r>
            <a:r>
              <a:rPr lang="en-GB" dirty="0" err="1"/>
              <a:t>inscrits</a:t>
            </a:r>
            <a:r>
              <a:rPr lang="en-GB" dirty="0"/>
              <a:t> sur le site. Vous </a:t>
            </a:r>
            <a:r>
              <a:rPr lang="en-GB" dirty="0" err="1"/>
              <a:t>pouvez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ajouter</a:t>
            </a:r>
            <a:r>
              <a:rPr lang="en-GB" dirty="0"/>
              <a:t> de nouveaux </a:t>
            </a:r>
            <a:r>
              <a:rPr lang="en-GB" dirty="0" err="1"/>
              <a:t>ou</a:t>
            </a:r>
            <a:r>
              <a:rPr lang="en-GB" dirty="0"/>
              <a:t> </a:t>
            </a:r>
            <a:r>
              <a:rPr lang="en-GB" dirty="0" err="1"/>
              <a:t>bien</a:t>
            </a:r>
            <a:r>
              <a:rPr lang="en-GB" dirty="0"/>
              <a:t> modifier </a:t>
            </a:r>
            <a:r>
              <a:rPr lang="en-GB" dirty="0" err="1"/>
              <a:t>leur</a:t>
            </a:r>
            <a:r>
              <a:rPr lang="en-GB" dirty="0"/>
              <a:t> </a:t>
            </a:r>
            <a:r>
              <a:rPr lang="en-GB" dirty="0" err="1"/>
              <a:t>rôle</a:t>
            </a:r>
            <a:r>
              <a:rPr lang="en-GB" dirty="0"/>
              <a:t>.  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B5105A9E-6BB1-466F-B412-8A170098FE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2675" y="2643188"/>
            <a:ext cx="4679950" cy="3425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730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19F3F-5462-4E4C-98DE-0E94F2538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Ajouter</a:t>
            </a:r>
            <a:r>
              <a:rPr lang="en-GB" dirty="0"/>
              <a:t> un </a:t>
            </a:r>
            <a:r>
              <a:rPr lang="en-GB" dirty="0" err="1"/>
              <a:t>utilisateur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393D61-54CB-45EE-9A83-079AB480D4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557463"/>
            <a:ext cx="4562248" cy="3317875"/>
          </a:xfrm>
        </p:spPr>
        <p:txBody>
          <a:bodyPr/>
          <a:lstStyle/>
          <a:p>
            <a:r>
              <a:rPr lang="en-GB" dirty="0"/>
              <a:t>Sur </a:t>
            </a:r>
            <a:r>
              <a:rPr lang="en-GB" dirty="0" err="1"/>
              <a:t>cette</a:t>
            </a:r>
            <a:r>
              <a:rPr lang="en-GB" dirty="0"/>
              <a:t> page </a:t>
            </a:r>
            <a:r>
              <a:rPr lang="en-GB" dirty="0" err="1"/>
              <a:t>vous</a:t>
            </a:r>
            <a:r>
              <a:rPr lang="en-GB" dirty="0"/>
              <a:t> </a:t>
            </a:r>
            <a:r>
              <a:rPr lang="en-GB" dirty="0" err="1"/>
              <a:t>pouvez</a:t>
            </a:r>
            <a:r>
              <a:rPr lang="en-GB" dirty="0"/>
              <a:t> </a:t>
            </a:r>
            <a:r>
              <a:rPr lang="en-GB" dirty="0" err="1"/>
              <a:t>facilement</a:t>
            </a:r>
            <a:r>
              <a:rPr lang="en-GB" dirty="0"/>
              <a:t> </a:t>
            </a:r>
            <a:r>
              <a:rPr lang="en-GB" dirty="0" err="1"/>
              <a:t>ajouter</a:t>
            </a:r>
            <a:r>
              <a:rPr lang="en-GB" dirty="0"/>
              <a:t> un </a:t>
            </a:r>
            <a:r>
              <a:rPr lang="en-GB" dirty="0" err="1"/>
              <a:t>utilisateur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ayant</a:t>
            </a:r>
            <a:r>
              <a:rPr lang="en-GB" dirty="0"/>
              <a:t> </a:t>
            </a:r>
            <a:r>
              <a:rPr lang="en-GB" dirty="0" err="1"/>
              <a:t>cliquer</a:t>
            </a:r>
            <a:r>
              <a:rPr lang="en-GB" dirty="0"/>
              <a:t> au </a:t>
            </a:r>
            <a:r>
              <a:rPr lang="en-GB" dirty="0" err="1"/>
              <a:t>préalable</a:t>
            </a:r>
            <a:r>
              <a:rPr lang="en-GB" dirty="0"/>
              <a:t> sur "</a:t>
            </a:r>
            <a:r>
              <a:rPr lang="en-GB" dirty="0" err="1"/>
              <a:t>Ajouter</a:t>
            </a:r>
            <a:r>
              <a:rPr lang="en-GB" dirty="0"/>
              <a:t> un </a:t>
            </a:r>
            <a:r>
              <a:rPr lang="en-GB" dirty="0" err="1"/>
              <a:t>utilisateur</a:t>
            </a:r>
            <a:r>
              <a:rPr lang="en-GB" dirty="0"/>
              <a:t>"</a:t>
            </a:r>
          </a:p>
          <a:p>
            <a:r>
              <a:rPr lang="en-GB" dirty="0" err="1"/>
              <a:t>Complétez</a:t>
            </a:r>
            <a:r>
              <a:rPr lang="en-GB" dirty="0"/>
              <a:t> tout les champs </a:t>
            </a:r>
            <a:r>
              <a:rPr lang="en-GB" dirty="0" err="1"/>
              <a:t>puis</a:t>
            </a:r>
            <a:r>
              <a:rPr lang="en-GB" dirty="0"/>
              <a:t> </a:t>
            </a:r>
            <a:r>
              <a:rPr lang="en-GB" dirty="0" err="1"/>
              <a:t>valider</a:t>
            </a:r>
            <a:r>
              <a:rPr lang="en-GB" dirty="0"/>
              <a:t>, </a:t>
            </a:r>
            <a:r>
              <a:rPr lang="en-GB" dirty="0" err="1"/>
              <a:t>vous</a:t>
            </a:r>
            <a:r>
              <a:rPr lang="en-GB" dirty="0"/>
              <a:t> </a:t>
            </a:r>
            <a:r>
              <a:rPr lang="en-GB" dirty="0" err="1"/>
              <a:t>devriez</a:t>
            </a:r>
            <a:r>
              <a:rPr lang="en-GB" dirty="0"/>
              <a:t> </a:t>
            </a:r>
            <a:r>
              <a:rPr lang="en-GB" dirty="0" err="1"/>
              <a:t>avoir</a:t>
            </a:r>
            <a:r>
              <a:rPr lang="en-GB" dirty="0"/>
              <a:t> </a:t>
            </a:r>
            <a:r>
              <a:rPr lang="en-GB" dirty="0" err="1"/>
              <a:t>une</a:t>
            </a:r>
            <a:r>
              <a:rPr lang="en-GB" dirty="0"/>
              <a:t> nouvelle entrée </a:t>
            </a:r>
            <a:r>
              <a:rPr lang="en-GB" dirty="0" err="1"/>
              <a:t>dans</a:t>
            </a:r>
            <a:r>
              <a:rPr lang="en-GB" dirty="0"/>
              <a:t> </a:t>
            </a:r>
            <a:r>
              <a:rPr lang="en-GB" dirty="0" err="1"/>
              <a:t>votre</a:t>
            </a:r>
            <a:r>
              <a:rPr lang="en-GB" dirty="0"/>
              <a:t> tableau (</a:t>
            </a:r>
            <a:r>
              <a:rPr lang="en-GB" dirty="0" err="1"/>
              <a:t>cf</a:t>
            </a:r>
            <a:r>
              <a:rPr lang="en-GB" dirty="0"/>
              <a:t> slide </a:t>
            </a:r>
            <a:r>
              <a:rPr lang="en-GB" dirty="0" err="1"/>
              <a:t>précédent</a:t>
            </a:r>
            <a:r>
              <a:rPr lang="en-GB" dirty="0"/>
              <a:t>)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0EACB4B1-6BEA-44E4-8AAC-B0CF489B1A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6450" y="2606675"/>
            <a:ext cx="5062248" cy="3398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6159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19F3F-5462-4E4C-98DE-0E94F2538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Materiaux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393D61-54CB-45EE-9A83-079AB480D4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557463"/>
            <a:ext cx="4246519" cy="3317875"/>
          </a:xfrm>
        </p:spPr>
        <p:txBody>
          <a:bodyPr/>
          <a:lstStyle/>
          <a:p>
            <a:r>
              <a:rPr lang="en-GB" dirty="0"/>
              <a:t>Sur </a:t>
            </a:r>
            <a:r>
              <a:rPr lang="en-GB" dirty="0" err="1"/>
              <a:t>cette</a:t>
            </a:r>
            <a:r>
              <a:rPr lang="en-GB" dirty="0"/>
              <a:t> page </a:t>
            </a:r>
            <a:r>
              <a:rPr lang="en-GB" dirty="0" err="1"/>
              <a:t>vous</a:t>
            </a:r>
            <a:r>
              <a:rPr lang="en-GB" dirty="0"/>
              <a:t> </a:t>
            </a:r>
            <a:r>
              <a:rPr lang="en-GB" dirty="0" err="1"/>
              <a:t>pouvez</a:t>
            </a:r>
            <a:r>
              <a:rPr lang="en-GB" dirty="0"/>
              <a:t> </a:t>
            </a:r>
            <a:r>
              <a:rPr lang="en-GB" dirty="0" err="1"/>
              <a:t>voir</a:t>
            </a:r>
            <a:r>
              <a:rPr lang="en-GB" dirty="0"/>
              <a:t> tout les </a:t>
            </a:r>
            <a:r>
              <a:rPr lang="en-GB" dirty="0" err="1"/>
              <a:t>matériaux</a:t>
            </a:r>
            <a:r>
              <a:rPr lang="en-GB" dirty="0"/>
              <a:t>. Vous </a:t>
            </a:r>
            <a:r>
              <a:rPr lang="en-GB" dirty="0" err="1"/>
              <a:t>pouvez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ajouter</a:t>
            </a:r>
            <a:r>
              <a:rPr lang="en-GB" dirty="0"/>
              <a:t> de nouveaux </a:t>
            </a:r>
            <a:r>
              <a:rPr lang="en-GB" dirty="0" err="1"/>
              <a:t>ou</a:t>
            </a:r>
            <a:r>
              <a:rPr lang="en-GB" dirty="0"/>
              <a:t> </a:t>
            </a:r>
            <a:r>
              <a:rPr lang="en-GB" dirty="0" err="1"/>
              <a:t>bien</a:t>
            </a:r>
            <a:r>
              <a:rPr lang="en-GB" dirty="0"/>
              <a:t> modifier </a:t>
            </a:r>
            <a:r>
              <a:rPr lang="en-GB" dirty="0" err="1"/>
              <a:t>leurs</a:t>
            </a:r>
            <a:r>
              <a:rPr lang="en-GB" dirty="0"/>
              <a:t> </a:t>
            </a:r>
            <a:r>
              <a:rPr lang="en-GB" dirty="0" err="1"/>
              <a:t>caractéristiques</a:t>
            </a:r>
            <a:r>
              <a:rPr lang="en-GB" dirty="0"/>
              <a:t>.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422FC08D-AAD9-491A-9AB1-F53C21019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0725" y="2647950"/>
            <a:ext cx="5475017" cy="3545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8597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19F3F-5462-4E4C-98DE-0E94F2538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Ajouter</a:t>
            </a:r>
            <a:r>
              <a:rPr lang="en-GB" dirty="0"/>
              <a:t> un materiel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393D61-54CB-45EE-9A83-079AB480D4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557463"/>
            <a:ext cx="4562248" cy="3317875"/>
          </a:xfrm>
        </p:spPr>
        <p:txBody>
          <a:bodyPr/>
          <a:lstStyle/>
          <a:p>
            <a:r>
              <a:rPr lang="en-GB" dirty="0"/>
              <a:t>Sur </a:t>
            </a:r>
            <a:r>
              <a:rPr lang="en-GB" dirty="0" err="1"/>
              <a:t>cette</a:t>
            </a:r>
            <a:r>
              <a:rPr lang="en-GB" dirty="0"/>
              <a:t> page </a:t>
            </a:r>
            <a:r>
              <a:rPr lang="en-GB" dirty="0" err="1"/>
              <a:t>vous</a:t>
            </a:r>
            <a:r>
              <a:rPr lang="en-GB" dirty="0"/>
              <a:t> </a:t>
            </a:r>
            <a:r>
              <a:rPr lang="en-GB" dirty="0" err="1"/>
              <a:t>pouvez</a:t>
            </a:r>
            <a:r>
              <a:rPr lang="en-GB" dirty="0"/>
              <a:t> </a:t>
            </a:r>
            <a:r>
              <a:rPr lang="en-GB" dirty="0" err="1"/>
              <a:t>facilement</a:t>
            </a:r>
            <a:r>
              <a:rPr lang="en-GB" dirty="0"/>
              <a:t> </a:t>
            </a:r>
            <a:r>
              <a:rPr lang="en-GB" dirty="0" err="1"/>
              <a:t>ajouter</a:t>
            </a:r>
            <a:r>
              <a:rPr lang="en-GB" dirty="0"/>
              <a:t> un materiel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ayant</a:t>
            </a:r>
            <a:r>
              <a:rPr lang="en-GB" dirty="0"/>
              <a:t> </a:t>
            </a:r>
            <a:r>
              <a:rPr lang="en-GB" dirty="0" err="1"/>
              <a:t>cliquer</a:t>
            </a:r>
            <a:r>
              <a:rPr lang="en-GB" dirty="0"/>
              <a:t> au </a:t>
            </a:r>
            <a:r>
              <a:rPr lang="en-GB" dirty="0" err="1"/>
              <a:t>préalable</a:t>
            </a:r>
            <a:r>
              <a:rPr lang="en-GB" dirty="0"/>
              <a:t> sur "</a:t>
            </a:r>
            <a:r>
              <a:rPr lang="en-GB" dirty="0" err="1"/>
              <a:t>Ajouter</a:t>
            </a:r>
            <a:r>
              <a:rPr lang="en-GB" dirty="0"/>
              <a:t> un </a:t>
            </a:r>
            <a:r>
              <a:rPr lang="en-GB" dirty="0" err="1"/>
              <a:t>matériel</a:t>
            </a:r>
            <a:r>
              <a:rPr lang="en-GB" dirty="0"/>
              <a:t>"</a:t>
            </a:r>
          </a:p>
          <a:p>
            <a:r>
              <a:rPr lang="en-GB" dirty="0" err="1"/>
              <a:t>Complétez</a:t>
            </a:r>
            <a:r>
              <a:rPr lang="en-GB" dirty="0"/>
              <a:t> tout les champs </a:t>
            </a:r>
            <a:r>
              <a:rPr lang="en-GB" dirty="0" err="1"/>
              <a:t>puis</a:t>
            </a:r>
            <a:r>
              <a:rPr lang="en-GB" dirty="0"/>
              <a:t> </a:t>
            </a:r>
            <a:r>
              <a:rPr lang="en-GB" dirty="0" err="1"/>
              <a:t>valider</a:t>
            </a:r>
            <a:r>
              <a:rPr lang="en-GB" dirty="0"/>
              <a:t>, </a:t>
            </a:r>
            <a:r>
              <a:rPr lang="en-GB" dirty="0" err="1"/>
              <a:t>vous</a:t>
            </a:r>
            <a:r>
              <a:rPr lang="en-GB" dirty="0"/>
              <a:t> </a:t>
            </a:r>
            <a:r>
              <a:rPr lang="en-GB" dirty="0" err="1"/>
              <a:t>devriez</a:t>
            </a:r>
            <a:r>
              <a:rPr lang="en-GB" dirty="0"/>
              <a:t> </a:t>
            </a:r>
            <a:r>
              <a:rPr lang="en-GB" dirty="0" err="1"/>
              <a:t>avoir</a:t>
            </a:r>
            <a:r>
              <a:rPr lang="en-GB" dirty="0"/>
              <a:t> </a:t>
            </a:r>
            <a:r>
              <a:rPr lang="en-GB" dirty="0" err="1"/>
              <a:t>une</a:t>
            </a:r>
            <a:r>
              <a:rPr lang="en-GB" dirty="0"/>
              <a:t> nouvelle entrée </a:t>
            </a:r>
            <a:r>
              <a:rPr lang="en-GB" dirty="0" err="1"/>
              <a:t>dans</a:t>
            </a:r>
            <a:r>
              <a:rPr lang="en-GB" dirty="0"/>
              <a:t> </a:t>
            </a:r>
            <a:r>
              <a:rPr lang="en-GB" dirty="0" err="1"/>
              <a:t>votre</a:t>
            </a:r>
            <a:r>
              <a:rPr lang="en-GB" dirty="0"/>
              <a:t> tableau (</a:t>
            </a:r>
            <a:r>
              <a:rPr lang="en-GB" dirty="0" err="1"/>
              <a:t>cf</a:t>
            </a:r>
            <a:r>
              <a:rPr lang="en-GB" dirty="0"/>
              <a:t> slide </a:t>
            </a:r>
            <a:r>
              <a:rPr lang="en-GB" dirty="0" err="1"/>
              <a:t>précédent</a:t>
            </a:r>
            <a:r>
              <a:rPr lang="en-GB" dirty="0"/>
              <a:t>)</a:t>
            </a:r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CC437B0A-D5B7-4ADF-83D0-A64C5F603E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2284" y="2520950"/>
            <a:ext cx="4666229" cy="3468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4848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106</TotalTime>
  <Words>362</Words>
  <Application>Microsoft Office PowerPoint</Application>
  <PresentationFormat>Grand écran</PresentationFormat>
  <Paragraphs>26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4" baseType="lpstr">
      <vt:lpstr>Arial</vt:lpstr>
      <vt:lpstr>Garamond</vt:lpstr>
      <vt:lpstr>Organic</vt:lpstr>
      <vt:lpstr>Guide d'utilisation</vt:lpstr>
      <vt:lpstr>Accès et connexion au site</vt:lpstr>
      <vt:lpstr>Connexion au site</vt:lpstr>
      <vt:lpstr>Emprunts</vt:lpstr>
      <vt:lpstr>Ajouter un emprunt</vt:lpstr>
      <vt:lpstr>Utilisateurs</vt:lpstr>
      <vt:lpstr>Ajouter un utilisateur</vt:lpstr>
      <vt:lpstr>Materiaux</vt:lpstr>
      <vt:lpstr>Ajouter un materiel</vt:lpstr>
      <vt:lpstr>Emprunteurs</vt:lpstr>
      <vt:lpstr>Ajouter un emprunteur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mustapha boulouh</cp:lastModifiedBy>
  <cp:revision>7</cp:revision>
  <dcterms:created xsi:type="dcterms:W3CDTF">2013-07-15T20:26:40Z</dcterms:created>
  <dcterms:modified xsi:type="dcterms:W3CDTF">2017-11-29T15:57:22Z</dcterms:modified>
</cp:coreProperties>
</file>