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8C2"/>
    <a:srgbClr val="FEC008"/>
    <a:srgbClr val="F5C008"/>
    <a:srgbClr val="0277BC"/>
    <a:srgbClr val="0177BC"/>
    <a:srgbClr val="7A5D00"/>
    <a:srgbClr val="F2D89B"/>
    <a:srgbClr val="F2F2F2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9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7826-251B-4A88-B5F1-14358E59E079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20" y="457201"/>
            <a:ext cx="3888105" cy="4933949"/>
          </a:xfrm>
          <a:prstGeom prst="rect">
            <a:avLst/>
          </a:prstGeom>
          <a:gradFill>
            <a:gsLst>
              <a:gs pos="21000">
                <a:schemeClr val="bg1"/>
              </a:gs>
              <a:gs pos="97000">
                <a:srgbClr val="FFFF00"/>
              </a:gs>
            </a:gsLst>
            <a:lin ang="5400000" scaled="1"/>
          </a:gradFill>
          <a:ln w="19050" cap="sq" cmpd="thickThin">
            <a:solidFill>
              <a:schemeClr val="accent5">
                <a:lumMod val="50000"/>
                <a:alpha val="49000"/>
              </a:schemeClr>
            </a:solidFill>
            <a:miter lim="800000"/>
          </a:ln>
          <a:effectLst>
            <a:outerShdw blurRad="50800" dist="38100" dir="4800000" sx="101000" sy="101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935" y="2522479"/>
            <a:ext cx="3844290" cy="830997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en-US" altLang="zh-CN" sz="20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Empirical Research</a:t>
            </a:r>
          </a:p>
          <a:p>
            <a:pPr algn="ctr"/>
            <a:r>
              <a:rPr lang="en-US" altLang="zh-CN" sz="2000" b="1" kern="0" spc="3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US" altLang="zh-CN" sz="2000" b="1" kern="0" spc="3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kern="0" spc="300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9120" y="457201"/>
            <a:ext cx="388810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5070" y="5021818"/>
            <a:ext cx="389215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84311" y="5050821"/>
            <a:ext cx="13080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www.lianxh.cn</a:t>
            </a:r>
            <a:endParaRPr lang="zh-CN" altLang="en-US" sz="1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45" y="745113"/>
            <a:ext cx="2179063" cy="14527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245" y="457201"/>
            <a:ext cx="4054191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900" y="75062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Logo-</a:t>
            </a:r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5450" y="4800600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/>
        </p:nvSpPr>
        <p:spPr>
          <a:xfrm>
            <a:off x="1104900" y="1726296"/>
            <a:ext cx="1080000" cy="108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8800" b="1" spc="3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</a:t>
            </a:r>
            <a:endParaRPr lang="zh-CN" altLang="en-US" sz="4000" b="1" spc="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501" y="3101311"/>
            <a:ext cx="662997" cy="65537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23" y="1751243"/>
            <a:ext cx="662997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4103</TotalTime>
  <Words>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微软雅黑 Light</vt:lpstr>
      <vt:lpstr>Arial</vt:lpstr>
      <vt:lpstr>Arial Black</vt:lpstr>
      <vt:lpstr>Office 主题​​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 Lian</dc:creator>
  <cp:lastModifiedBy>YJ Lian</cp:lastModifiedBy>
  <cp:revision>179</cp:revision>
  <dcterms:created xsi:type="dcterms:W3CDTF">2025-01-27T15:53:19Z</dcterms:created>
  <dcterms:modified xsi:type="dcterms:W3CDTF">2025-07-26T08:36:29Z</dcterms:modified>
</cp:coreProperties>
</file>