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 varScale="1">
        <p:scale>
          <a:sx n="109" d="100"/>
          <a:sy n="109" d="100"/>
        </p:scale>
        <p:origin x="-20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3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3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6190-F7A8-4043-83B7-687FE88626F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꺾인 연결선 42"/>
          <p:cNvCxnSpPr>
            <a:endCxn id="4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boardList.jsp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addBoard.jsp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addBoardPro.jsp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 flipV="1">
            <a:off x="1834925" y="2343239"/>
            <a:ext cx="360811" cy="71142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>
            <a:off x="4427984" y="2343239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7452320" y="2343239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5976" y="185136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rot="3176174">
            <a:off x="7585712" y="2464629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83768" y="3293922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getBoard.jsp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15816" y="415801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updateBoard.jsp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971600" y="483315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delBoard.jsp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3311860" y="3725970"/>
            <a:ext cx="0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508104" y="415801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updateBoardPro.jsp</a:t>
            </a:r>
            <a:endParaRPr lang="ko-KR" altLang="en-US" sz="1500" dirty="0"/>
          </a:p>
        </p:txBody>
      </p:sp>
      <p:cxnSp>
        <p:nvCxnSpPr>
          <p:cNvPr id="29" name="직선 화살표 연결선 28"/>
          <p:cNvCxnSpPr>
            <a:stCxn id="23" idx="3"/>
            <a:endCxn id="27" idx="1"/>
          </p:cNvCxnSpPr>
          <p:nvPr/>
        </p:nvCxnSpPr>
        <p:spPr>
          <a:xfrm>
            <a:off x="4716016" y="437404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</p:cNvCxnSpPr>
          <p:nvPr/>
        </p:nvCxnSpPr>
        <p:spPr>
          <a:xfrm>
            <a:off x="7668344" y="437404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3"/>
            <a:endCxn id="22" idx="1"/>
          </p:cNvCxnSpPr>
          <p:nvPr/>
        </p:nvCxnSpPr>
        <p:spPr>
          <a:xfrm>
            <a:off x="1834925" y="3054666"/>
            <a:ext cx="648843" cy="45528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2"/>
            <a:endCxn id="24" idx="0"/>
          </p:cNvCxnSpPr>
          <p:nvPr/>
        </p:nvCxnSpPr>
        <p:spPr>
          <a:xfrm flipH="1">
            <a:off x="1799692" y="3725970"/>
            <a:ext cx="1512168" cy="110718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4" idx="3"/>
          </p:cNvCxnSpPr>
          <p:nvPr/>
        </p:nvCxnSpPr>
        <p:spPr>
          <a:xfrm>
            <a:off x="2627784" y="504918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2" idx="3"/>
          </p:cNvCxnSpPr>
          <p:nvPr/>
        </p:nvCxnSpPr>
        <p:spPr>
          <a:xfrm flipH="1" flipV="1">
            <a:off x="4139952" y="3509946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12822" y="3910231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19382006">
            <a:off x="1899020" y="40158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 rot="2200531">
            <a:off x="1899020" y="29377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321328">
            <a:off x="5641840" y="332528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272959" y="917658"/>
            <a:ext cx="18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(board)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63888" y="46792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기능 흐름도</a:t>
            </a:r>
            <a:r>
              <a:rPr lang="en-US" altLang="ko-KR" sz="4000" dirty="0" smtClean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593142" y="4015866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4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7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1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2023-08-07T07:25:29Z</dcterms:created>
  <dcterms:modified xsi:type="dcterms:W3CDTF">2023-08-07T07:46:10Z</dcterms:modified>
</cp:coreProperties>
</file>