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Odyssey in Rice Type Classification Through Transfer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uses transfer learning to classify rice types through image data, aiming for fast and accurate variety identification.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 rice classification is time-consuming and prone to human error. We aim to automate this using deep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includes labeled images of different rice types. Images were preprocessed and augmented for training.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use pre-trained models (e.g., MobileNetV2) and fine-tune them. Steps include data augmentation, training, and evaluation.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Transfer learning model with modified dense layers for classification. Uses Softmax activation for output.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Achieved over 90% test accuracy. Evaluated using confusion matrix and accuracy/loss plots.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proves effective in automating rice type classification. Future plans include deployment and expanding the dataset.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GitHub: github.com/your-repo</a:t>
            </a:r>
          </a:p>
          <a:p>
            <a:r>
              <a:t>Demo video and full documentation included in the repository.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