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5DA8-6B42-41FD-B465-4FDC51C8B6F4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170-BD91-4C64-B639-6B031E398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5DA8-6B42-41FD-B465-4FDC51C8B6F4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3170-BD91-4C64-B639-6B031E398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i="1" spc="-150" smtClean="0">
                <a:ln w="57150">
                  <a:solidFill>
                    <a:schemeClr val="bg2"/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WELCOME</a:t>
            </a:r>
            <a:endParaRPr lang="en-IN" b="1" i="1" spc="-150" dirty="0">
              <a:ln w="57150">
                <a:solidFill>
                  <a:schemeClr val="bg2"/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0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3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1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1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Soumya Ranjan Pradhan [DS-08]</dc:creator>
  <cp:lastModifiedBy>Soumya Ranjan Pradhan [DS-08]</cp:lastModifiedBy>
  <cp:revision>1</cp:revision>
  <dcterms:created xsi:type="dcterms:W3CDTF">2020-04-26T18:26:27Z</dcterms:created>
  <dcterms:modified xsi:type="dcterms:W3CDTF">2020-04-26T18:26:27Z</dcterms:modified>
</cp:coreProperties>
</file>