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e960f98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e960f98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e960f986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e960f986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e960f986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e960f986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e960f986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e960f986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eda77169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eda7716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960f98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e960f98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e960f986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e960f986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e960f98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e960f98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e960f986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e960f986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e6b65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ee6b65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e960f98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e960f98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eda7716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eda7716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e960f986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e960f986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eda7716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eda7716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960f98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960f98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e960f98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e960f98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e960f986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e960f986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960f986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e960f986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</a:t>
            </a:r>
            <a:r>
              <a:rPr lang="en-GB"/>
              <a:t>Segmentation</a:t>
            </a:r>
            <a:r>
              <a:rPr lang="en-GB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Sobel edge detector, Otsu threshold, U-Net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662350" y="3531225"/>
            <a:ext cx="30603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9050" y="3029875"/>
            <a:ext cx="828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772475" y="3441350"/>
            <a:ext cx="38748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Otsu’s Thresholding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925" y="1548775"/>
            <a:ext cx="89211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>
                <a:highlight>
                  <a:srgbClr val="FFFFFF"/>
                </a:highlight>
              </a:rPr>
              <a:t>Otsu's method is an image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thresholding technique that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automatically determines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the optimal threshold to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separate an image into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foreground and background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Regions.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>
                <a:highlight>
                  <a:srgbClr val="FFFFFF"/>
                </a:highlight>
              </a:rPr>
              <a:t>In the context of image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segmentation, thresholding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involves converting a grayscale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image into a binary image.</a:t>
            </a:r>
            <a:endParaRPr sz="1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50" y="3252750"/>
            <a:ext cx="4245126" cy="18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487" y="1288575"/>
            <a:ext cx="4125051" cy="18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and output of Otsu Thresholding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" y="1310500"/>
            <a:ext cx="5161375" cy="38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875" y="1310500"/>
            <a:ext cx="2555025" cy="39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875" y="2224750"/>
            <a:ext cx="1274575" cy="18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 and Limitations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54950" y="1348000"/>
            <a:ext cx="88341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700">
                <a:highlight>
                  <a:srgbClr val="FFFFFF"/>
                </a:highlight>
              </a:rPr>
              <a:t>Advantages</a:t>
            </a:r>
            <a:r>
              <a:rPr lang="en-GB" sz="1650">
                <a:highlight>
                  <a:srgbClr val="FFFFFF"/>
                </a:highlight>
              </a:rPr>
              <a:t>: </a:t>
            </a:r>
            <a:r>
              <a:rPr lang="en-GB" sz="1500">
                <a:highlight>
                  <a:srgbClr val="FFFFFF"/>
                </a:highlight>
              </a:rPr>
              <a:t>Automatically determines the threshold, making it suitable for images with varying contrast.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700">
                <a:highlight>
                  <a:srgbClr val="FFFFFF"/>
                </a:highlight>
              </a:rPr>
              <a:t>Limitations</a:t>
            </a:r>
            <a:r>
              <a:rPr lang="en-GB" sz="1550">
                <a:highlight>
                  <a:srgbClr val="FFFFFF"/>
                </a:highlight>
              </a:rPr>
              <a:t>: May not perform well in the presence of complex backgrounds or overlapping intensity distributions.</a:t>
            </a:r>
            <a:endParaRPr sz="1550">
              <a:highlight>
                <a:srgbClr val="FFFFFF"/>
              </a:highlight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5" y="1986675"/>
            <a:ext cx="6980901" cy="13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5" y="3921325"/>
            <a:ext cx="7050300" cy="1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U-Net Architecture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49550" y="1536400"/>
            <a:ext cx="89952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rgbClr val="FFFFFF"/>
                </a:highlight>
              </a:rPr>
              <a:t>The U-Net architecture is a powerful convolutional neural network (CNN) designed for semantic segmentation tasks. Its distinctive U-shaped structure, with a contracting path followed by an expansive path, allows it to capture intricate details while maintaining spatial information.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25" y="2466125"/>
            <a:ext cx="5600951" cy="28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U-net Model Building value loss over the epochs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375" y="1332825"/>
            <a:ext cx="3335225" cy="17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0" y="1332825"/>
            <a:ext cx="4638926" cy="37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75" y="3200875"/>
            <a:ext cx="3257125" cy="17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U-net Model Building &amp; Output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575" y="1577625"/>
            <a:ext cx="4552149" cy="32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700" y="2239250"/>
            <a:ext cx="1274575" cy="18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75" y="1330275"/>
            <a:ext cx="3653699" cy="3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and Limitations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35425" y="1511600"/>
            <a:ext cx="86856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700">
                <a:solidFill>
                  <a:schemeClr val="dk1"/>
                </a:solidFill>
              </a:rPr>
              <a:t>Advantages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</a:rPr>
              <a:t>Accurately classifies pixels in semantic segmentation tasks.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</a:rPr>
              <a:t>Disadvantages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</a:rPr>
              <a:t>Requires substantial computing resources due to depth and complexity.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Applications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73475" y="1524000"/>
            <a:ext cx="43986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Medical Image Segmentation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Satellite Image Analysis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Automated Object Recognition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Robotics and Autonomous Systems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Building </a:t>
            </a:r>
            <a:r>
              <a:rPr lang="en-GB" sz="1700">
                <a:highlight>
                  <a:srgbClr val="FFFFFF"/>
                </a:highlight>
              </a:rPr>
              <a:t>automatic</a:t>
            </a:r>
            <a:r>
              <a:rPr lang="en-GB" sz="1700">
                <a:highlight>
                  <a:srgbClr val="FFFFFF"/>
                </a:highlight>
              </a:rPr>
              <a:t> defence system.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75" y="1277025"/>
            <a:ext cx="4398600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272575" y="1561175"/>
            <a:ext cx="8660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highlight>
                  <a:srgbClr val="FFFFFF"/>
                </a:highlight>
              </a:rPr>
              <a:t>Understanding the challenges and considerations in image segmentation is critical for selecting the right method and optimizing performance. </a:t>
            </a:r>
            <a:endParaRPr sz="2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highlight>
                  <a:srgbClr val="FFFFFF"/>
                </a:highlight>
              </a:rPr>
              <a:t>While Sobel and otsu require less computation power, </a:t>
            </a:r>
            <a:r>
              <a:rPr lang="en-GB" sz="2100">
                <a:highlight>
                  <a:srgbClr val="FFFFFF"/>
                </a:highlight>
              </a:rPr>
              <a:t>they a</a:t>
            </a:r>
            <a:r>
              <a:rPr lang="en-GB" sz="2100">
                <a:highlight>
                  <a:srgbClr val="FFFFFF"/>
                </a:highlight>
              </a:rPr>
              <a:t>re not suitable for fine granularities.</a:t>
            </a:r>
            <a:endParaRPr sz="2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highlight>
                  <a:srgbClr val="FFFFFF"/>
                </a:highlight>
              </a:rPr>
              <a:t>On the other hand U-Net require high </a:t>
            </a:r>
            <a:r>
              <a:rPr lang="en-GB" sz="2100">
                <a:highlight>
                  <a:srgbClr val="FFFFFF"/>
                </a:highlight>
              </a:rPr>
              <a:t>computational</a:t>
            </a:r>
            <a:r>
              <a:rPr lang="en-GB" sz="2100">
                <a:highlight>
                  <a:srgbClr val="FFFFFF"/>
                </a:highlight>
              </a:rPr>
              <a:t> power, so need to optimize it to use it in real time.</a:t>
            </a:r>
            <a:endParaRPr sz="2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Biggest Learnings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97625" y="1486825"/>
            <a:ext cx="82812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</a:t>
            </a:r>
            <a:r>
              <a:rPr b="1" lang="en-GB" sz="1500">
                <a:solidFill>
                  <a:schemeClr val="dk1"/>
                </a:solidFill>
              </a:rPr>
              <a:t>biggest personal learning</a:t>
            </a:r>
            <a:r>
              <a:rPr lang="en-GB" sz="1500">
                <a:solidFill>
                  <a:schemeClr val="dk1"/>
                </a:solidFill>
              </a:rPr>
              <a:t> that I take away from this project is the fact that inspite of not having the entire </a:t>
            </a:r>
            <a:r>
              <a:rPr lang="en-GB" sz="1500">
                <a:solidFill>
                  <a:schemeClr val="dk1"/>
                </a:solidFill>
              </a:rPr>
              <a:t>theoretical</a:t>
            </a:r>
            <a:r>
              <a:rPr lang="en-GB" sz="1500">
                <a:solidFill>
                  <a:schemeClr val="dk1"/>
                </a:solidFill>
              </a:rPr>
              <a:t> understanding of the concepts, in ML it is probably just better to jump in and start implementing practical projects for a to-and-fro (forward and backward </a:t>
            </a:r>
            <a:r>
              <a:rPr lang="en-GB" sz="1500">
                <a:solidFill>
                  <a:schemeClr val="dk1"/>
                </a:solidFill>
              </a:rPr>
              <a:t>propagation</a:t>
            </a:r>
            <a:r>
              <a:rPr lang="en-GB" sz="1500">
                <a:solidFill>
                  <a:schemeClr val="dk1"/>
                </a:solidFill>
              </a:rPr>
              <a:t>) kinda learning approach.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The </a:t>
            </a:r>
            <a:r>
              <a:rPr b="1" lang="en-GB" sz="1600">
                <a:solidFill>
                  <a:schemeClr val="dk1"/>
                </a:solidFill>
              </a:rPr>
              <a:t>3 biggest technical learnings</a:t>
            </a:r>
            <a:r>
              <a:rPr lang="en-GB" sz="1600">
                <a:solidFill>
                  <a:schemeClr val="dk1"/>
                </a:solidFill>
              </a:rPr>
              <a:t> from this project:-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transformation of unstructured dataset and how to work around tensorflow </a:t>
            </a:r>
            <a:r>
              <a:rPr lang="en-GB" sz="1500">
                <a:solidFill>
                  <a:schemeClr val="dk1"/>
                </a:solidFill>
              </a:rPr>
              <a:t>datasets</a:t>
            </a:r>
            <a:r>
              <a:rPr lang="en-GB" sz="1500">
                <a:solidFill>
                  <a:schemeClr val="dk1"/>
                </a:solidFill>
              </a:rPr>
              <a:t> and image pre-processing for retaining the most amount of information.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process of re-sizing, segmentation-masking and using various thresholding </a:t>
            </a:r>
            <a:r>
              <a:rPr lang="en-GB" sz="1500">
                <a:solidFill>
                  <a:schemeClr val="dk1"/>
                </a:solidFill>
              </a:rPr>
              <a:t>algorithms</a:t>
            </a:r>
            <a:r>
              <a:rPr lang="en-GB" sz="1500">
                <a:solidFill>
                  <a:schemeClr val="dk1"/>
                </a:solidFill>
              </a:rPr>
              <a:t> for a clear cut segregation of the different parts of the image.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usage of various model building techniques from the </a:t>
            </a:r>
            <a:r>
              <a:rPr lang="en-GB" sz="1500">
                <a:solidFill>
                  <a:schemeClr val="dk1"/>
                </a:solidFill>
              </a:rPr>
              <a:t>development</a:t>
            </a:r>
            <a:r>
              <a:rPr lang="en-GB" sz="1500">
                <a:solidFill>
                  <a:schemeClr val="dk1"/>
                </a:solidFill>
              </a:rPr>
              <a:t> of the most naive sequential neural network -&gt; functional API based tensorflow/ sub-classing and finally the Mobile U-net architecture that we used for the implementation of our project.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98250" y="1474450"/>
            <a:ext cx="88095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I aim of the project is to build a Deep Learning model for segmentation masking of different parts of an image.</a:t>
            </a:r>
            <a:endParaRPr sz="2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The model takes an input in form of image and implement various thresholding algorithm to segregate between different parts of the image (foreground + background + border).</a:t>
            </a:r>
            <a:endParaRPr sz="2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Finally give a color coded mapping of the different segments of the image.</a:t>
            </a:r>
            <a:endParaRPr sz="2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Image Segmentation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98250" y="1474450"/>
            <a:ext cx="88095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Image segmentation is the process of partitioning an image into multiple segments, where each segment represents a distinct object or region.</a:t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Segmentation can be based on various criteria, such as color, intensity, texture, or a combination of these factors.</a:t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Highly significant in computer vision, medical imaging, autonomous vehicles, and various other applications</a:t>
            </a:r>
            <a:endParaRPr sz="2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450"/>
            <a:ext cx="8839200" cy="2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47700" y="3842575"/>
            <a:ext cx="86580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</a:t>
            </a:r>
            <a:r>
              <a:rPr lang="en-GB" sz="2150"/>
              <a:t>The above </a:t>
            </a:r>
            <a:r>
              <a:rPr lang="en-GB" sz="2150"/>
              <a:t>example shows a sample segmentation masking of a cat image, where different masking label in form of (1,2,3) (i.e. foreground, background and border) of the image.</a:t>
            </a:r>
            <a:endParaRPr sz="2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Pre-processing code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413"/>
            <a:ext cx="8839196" cy="245668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14225" y="3876025"/>
            <a:ext cx="89298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The above code shows how:-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/>
              <a:t>The image is resized into the standard size of (128X128)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/>
              <a:t>Image normalization for bringing all the data to a similar level.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/>
              <a:t>Converting the </a:t>
            </a:r>
            <a:r>
              <a:rPr lang="en-GB" sz="2150"/>
              <a:t>masking</a:t>
            </a:r>
            <a:r>
              <a:rPr lang="en-GB" sz="2150"/>
              <a:t> into 0-indexing masking segmentation. </a:t>
            </a:r>
            <a:endParaRPr sz="2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Used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61950" y="1462050"/>
            <a:ext cx="89952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Sobel Filters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Otsu Thresholding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U-Net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0" y="2942175"/>
            <a:ext cx="2858175" cy="23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575" y="2942175"/>
            <a:ext cx="2858175" cy="23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900" y="3195450"/>
            <a:ext cx="2757425" cy="1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Sobel Operator for Edge Detection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1950" y="1449650"/>
            <a:ext cx="89583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>
                <a:highlight>
                  <a:srgbClr val="FFFFFF"/>
                </a:highlight>
              </a:rPr>
              <a:t>The Sobel operator is a convolutional filter used for detecting edges in an image.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>
                <a:highlight>
                  <a:srgbClr val="FFFFFF"/>
                </a:highlight>
              </a:rPr>
              <a:t>It highlights areas of rapid intensity change, which often correspond to object boundaries or edges.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>
                <a:highlight>
                  <a:srgbClr val="FFFFFF"/>
                </a:highlight>
              </a:rPr>
              <a:t>Sobel is particularly effective in highlighting edges, making it a valuable pre-processing step for image segmentation</a:t>
            </a:r>
            <a:r>
              <a:rPr lang="en-GB" sz="2100">
                <a:highlight>
                  <a:srgbClr val="FFFFFF"/>
                </a:highlight>
              </a:rPr>
              <a:t>.</a:t>
            </a:r>
            <a:endParaRPr sz="2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6275" y="422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Sobel Edge Detection in Play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600" y="1678050"/>
            <a:ext cx="4089350" cy="30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50" y="1496338"/>
            <a:ext cx="4545800" cy="3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and Limitations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34425" y="1550675"/>
            <a:ext cx="86979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-GB" sz="2050" u="sng">
                <a:highlight>
                  <a:srgbClr val="FFFFFF"/>
                </a:highlight>
              </a:rPr>
              <a:t>Advantages</a:t>
            </a:r>
            <a:r>
              <a:rPr lang="en-GB" sz="1850">
                <a:highlight>
                  <a:srgbClr val="FFFFFF"/>
                </a:highlight>
              </a:rPr>
              <a:t>: Simple and computationally efficient, especially for real-time applications</a:t>
            </a:r>
            <a:r>
              <a:rPr lang="en-GB" sz="1350">
                <a:highlight>
                  <a:srgbClr val="FFFFFF"/>
                </a:highlight>
              </a:rPr>
              <a:t>.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-GB" sz="2000" u="sng">
                <a:highlight>
                  <a:srgbClr val="FFFFFF"/>
                </a:highlight>
              </a:rPr>
              <a:t>Limitations</a:t>
            </a:r>
            <a:r>
              <a:rPr lang="en-GB" sz="1750">
                <a:highlight>
                  <a:srgbClr val="FFFFFF"/>
                </a:highlight>
              </a:rPr>
              <a:t>: </a:t>
            </a:r>
            <a:r>
              <a:rPr lang="en-GB" sz="1800">
                <a:highlight>
                  <a:srgbClr val="FFFFFF"/>
                </a:highlight>
              </a:rPr>
              <a:t>Sensitive to noise, and may produce thick edges in the presence of intensity variations. It will detect edges in the background also.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