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287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2875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701232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8935" y="1122363"/>
            <a:ext cx="10302627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8935" y="3602038"/>
            <a:ext cx="1030262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93958" y="5410202"/>
            <a:ext cx="3214688" cy="365125"/>
          </a:xfrm>
        </p:spPr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8934" y="5410202"/>
            <a:ext cx="600572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97943" y="5410200"/>
            <a:ext cx="903620" cy="365125"/>
          </a:xfrm>
        </p:spPr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75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590" y="4304665"/>
            <a:ext cx="11616041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37591" y="606426"/>
            <a:ext cx="11616040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7536" y="5124020"/>
            <a:ext cx="1161428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85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644" y="609600"/>
            <a:ext cx="11608541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7590" y="4419600"/>
            <a:ext cx="11606788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984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779" y="609600"/>
            <a:ext cx="10901663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16380" y="3365557"/>
            <a:ext cx="1025660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7591" y="4309919"/>
            <a:ext cx="11608596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1058803" y="732394"/>
            <a:ext cx="71437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348480" y="2764972"/>
            <a:ext cx="71437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428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590" y="2134042"/>
            <a:ext cx="11608595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7536" y="4657655"/>
            <a:ext cx="11606842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390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37594" y="609600"/>
            <a:ext cx="11608591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590" y="2674463"/>
            <a:ext cx="37463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21780" y="3360263"/>
            <a:ext cx="37602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0742" y="2677635"/>
            <a:ext cx="3731701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278375" y="3363435"/>
            <a:ext cx="374511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202081" y="2674463"/>
            <a:ext cx="3744103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202081" y="3360263"/>
            <a:ext cx="374410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14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37591" y="609600"/>
            <a:ext cx="11608593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7593" y="4404596"/>
            <a:ext cx="3744422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7593" y="2666998"/>
            <a:ext cx="3744422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7593" y="4980859"/>
            <a:ext cx="3744422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609" y="4404596"/>
            <a:ext cx="3750469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260609" y="2666998"/>
            <a:ext cx="374875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58898" y="4980857"/>
            <a:ext cx="3750469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202227" y="4404595"/>
            <a:ext cx="373915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202081" y="2666998"/>
            <a:ext cx="3744104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202081" y="4980855"/>
            <a:ext cx="3744103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82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176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96563" y="609600"/>
            <a:ext cx="234962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7590" y="609600"/>
            <a:ext cx="9080379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809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25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591" y="1419227"/>
            <a:ext cx="11608594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7591" y="4424362"/>
            <a:ext cx="11608594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65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7590" y="2249486"/>
            <a:ext cx="571686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3047" y="2249486"/>
            <a:ext cx="571313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76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591" y="619127"/>
            <a:ext cx="11608594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5492" y="2249486"/>
            <a:ext cx="5448964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7591" y="3073398"/>
            <a:ext cx="5716864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0947" y="2249485"/>
            <a:ext cx="54452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3047" y="3073398"/>
            <a:ext cx="5713137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14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99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1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796" y="609601"/>
            <a:ext cx="4518793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422" y="592666"/>
            <a:ext cx="6903761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3796" y="2249486"/>
            <a:ext cx="451879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676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593" y="609600"/>
            <a:ext cx="695450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49283" y="609602"/>
            <a:ext cx="4296902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7590" y="2249486"/>
            <a:ext cx="6954505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41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28750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6744" y="1"/>
            <a:ext cx="14125650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7594" y="618518"/>
            <a:ext cx="11608591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7593" y="2249487"/>
            <a:ext cx="1160859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8579" y="5883277"/>
            <a:ext cx="321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06E7-8F85-4D1D-B0E5-8634AD271965}" type="datetimeFigureOut">
              <a:rPr lang="it-IT" smtClean="0"/>
              <a:t>30/08/2018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7592" y="5883276"/>
            <a:ext cx="7311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42564" y="5883275"/>
            <a:ext cx="903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19AC-9463-4027-B089-6158FC000B7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465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18" y="259305"/>
            <a:ext cx="3052750" cy="62302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483" y="259305"/>
            <a:ext cx="3052750" cy="6230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53" y="259306"/>
            <a:ext cx="3052750" cy="62302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248" y="259305"/>
            <a:ext cx="3052750" cy="62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Corso</dc:creator>
  <cp:lastModifiedBy>Gabriele Corso</cp:lastModifiedBy>
  <cp:revision>2</cp:revision>
  <dcterms:created xsi:type="dcterms:W3CDTF">2018-08-30T21:30:08Z</dcterms:created>
  <dcterms:modified xsi:type="dcterms:W3CDTF">2018-08-30T21:41:25Z</dcterms:modified>
</cp:coreProperties>
</file>