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Consolas" panose="020B060902020403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qj6NSgzJkkjdBW3Sm5cBSV8yy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D60B5-1A38-4172-88F1-A668312BA30D}" v="11" dt="2024-12-30T14:41:5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61" Type="http://schemas.openxmlformats.org/officeDocument/2006/relationships/presProps" Target="presProps.xml"/><Relationship Id="rId10" Type="http://schemas.openxmlformats.org/officeDocument/2006/relationships/slide" Target="slides/slide9.xml"/><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6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av Gautam" userId="5834417c62405867" providerId="LiveId" clId="{7D0D60B5-1A38-4172-88F1-A668312BA30D}"/>
    <pc:docChg chg="undo redo custSel delSld modSld">
      <pc:chgData name="Madhav Gautam" userId="5834417c62405867" providerId="LiveId" clId="{7D0D60B5-1A38-4172-88F1-A668312BA30D}" dt="2024-12-30T14:44:25.871" v="789" actId="47"/>
      <pc:docMkLst>
        <pc:docMk/>
      </pc:docMkLst>
      <pc:sldChg chg="modSp mod">
        <pc:chgData name="Madhav Gautam" userId="5834417c62405867" providerId="LiveId" clId="{7D0D60B5-1A38-4172-88F1-A668312BA30D}" dt="2024-12-30T14:27:18.461" v="277" actId="20577"/>
        <pc:sldMkLst>
          <pc:docMk/>
          <pc:sldMk cId="0" sldId="258"/>
        </pc:sldMkLst>
        <pc:spChg chg="mod">
          <ac:chgData name="Madhav Gautam" userId="5834417c62405867" providerId="LiveId" clId="{7D0D60B5-1A38-4172-88F1-A668312BA30D}" dt="2024-12-30T14:27:18.461" v="277" actId="20577"/>
          <ac:spMkLst>
            <pc:docMk/>
            <pc:sldMk cId="0" sldId="258"/>
            <ac:spMk id="66" creationId="{00000000-0000-0000-0000-000000000000}"/>
          </ac:spMkLst>
        </pc:spChg>
      </pc:sldChg>
      <pc:sldChg chg="addSp delSp modSp mod">
        <pc:chgData name="Madhav Gautam" userId="5834417c62405867" providerId="LiveId" clId="{7D0D60B5-1A38-4172-88F1-A668312BA30D}" dt="2024-12-30T14:24:44.072" v="193" actId="20577"/>
        <pc:sldMkLst>
          <pc:docMk/>
          <pc:sldMk cId="0" sldId="263"/>
        </pc:sldMkLst>
        <pc:spChg chg="add mod">
          <ac:chgData name="Madhav Gautam" userId="5834417c62405867" providerId="LiveId" clId="{7D0D60B5-1A38-4172-88F1-A668312BA30D}" dt="2024-12-30T14:24:44.072" v="193" actId="20577"/>
          <ac:spMkLst>
            <pc:docMk/>
            <pc:sldMk cId="0" sldId="263"/>
            <ac:spMk id="4" creationId="{340850E5-E8DA-4AC6-767D-EBAAE6B84373}"/>
          </ac:spMkLst>
        </pc:spChg>
        <pc:spChg chg="add">
          <ac:chgData name="Madhav Gautam" userId="5834417c62405867" providerId="LiveId" clId="{7D0D60B5-1A38-4172-88F1-A668312BA30D}" dt="2024-12-30T14:23:33.214" v="161"/>
          <ac:spMkLst>
            <pc:docMk/>
            <pc:sldMk cId="0" sldId="263"/>
            <ac:spMk id="5" creationId="{B1F18714-62FD-1552-E7F1-0234DCB24EF8}"/>
          </ac:spMkLst>
        </pc:spChg>
        <pc:spChg chg="del mod">
          <ac:chgData name="Madhav Gautam" userId="5834417c62405867" providerId="LiveId" clId="{7D0D60B5-1A38-4172-88F1-A668312BA30D}" dt="2024-12-30T14:17:33.614" v="22" actId="478"/>
          <ac:spMkLst>
            <pc:docMk/>
            <pc:sldMk cId="0" sldId="263"/>
            <ac:spMk id="94" creationId="{00000000-0000-0000-0000-000000000000}"/>
          </ac:spMkLst>
        </pc:spChg>
        <pc:spChg chg="mod">
          <ac:chgData name="Madhav Gautam" userId="5834417c62405867" providerId="LiveId" clId="{7D0D60B5-1A38-4172-88F1-A668312BA30D}" dt="2024-12-30T14:21:23.319" v="136" actId="14100"/>
          <ac:spMkLst>
            <pc:docMk/>
            <pc:sldMk cId="0" sldId="263"/>
            <ac:spMk id="95" creationId="{00000000-0000-0000-0000-000000000000}"/>
          </ac:spMkLst>
        </pc:spChg>
        <pc:picChg chg="del">
          <ac:chgData name="Madhav Gautam" userId="5834417c62405867" providerId="LiveId" clId="{7D0D60B5-1A38-4172-88F1-A668312BA30D}" dt="2024-12-30T14:16:46.630" v="13" actId="478"/>
          <ac:picMkLst>
            <pc:docMk/>
            <pc:sldMk cId="0" sldId="263"/>
            <ac:picMk id="96" creationId="{00000000-0000-0000-0000-000000000000}"/>
          </ac:picMkLst>
        </pc:picChg>
        <pc:cxnChg chg="add mod">
          <ac:chgData name="Madhav Gautam" userId="5834417c62405867" providerId="LiveId" clId="{7D0D60B5-1A38-4172-88F1-A668312BA30D}" dt="2024-12-30T14:21:36.314" v="138" actId="13822"/>
          <ac:cxnSpMkLst>
            <pc:docMk/>
            <pc:sldMk cId="0" sldId="263"/>
            <ac:cxnSpMk id="3" creationId="{FE6DA8B6-D046-7108-461B-B3677CA5F119}"/>
          </ac:cxnSpMkLst>
        </pc:cxnChg>
      </pc:sldChg>
      <pc:sldChg chg="addSp delSp modSp mod">
        <pc:chgData name="Madhav Gautam" userId="5834417c62405867" providerId="LiveId" clId="{7D0D60B5-1A38-4172-88F1-A668312BA30D}" dt="2024-12-30T14:35:17.706" v="528" actId="255"/>
        <pc:sldMkLst>
          <pc:docMk/>
          <pc:sldMk cId="0" sldId="264"/>
        </pc:sldMkLst>
        <pc:spChg chg="add del mod">
          <ac:chgData name="Madhav Gautam" userId="5834417c62405867" providerId="LiveId" clId="{7D0D60B5-1A38-4172-88F1-A668312BA30D}" dt="2024-12-30T14:25:12.800" v="196" actId="478"/>
          <ac:spMkLst>
            <pc:docMk/>
            <pc:sldMk cId="0" sldId="264"/>
            <ac:spMk id="3" creationId="{D8589187-F3D5-4514-D437-4031E74E8C2D}"/>
          </ac:spMkLst>
        </pc:spChg>
        <pc:spChg chg="add del mod">
          <ac:chgData name="Madhav Gautam" userId="5834417c62405867" providerId="LiveId" clId="{7D0D60B5-1A38-4172-88F1-A668312BA30D}" dt="2024-12-30T14:26:22.952" v="204"/>
          <ac:spMkLst>
            <pc:docMk/>
            <pc:sldMk cId="0" sldId="264"/>
            <ac:spMk id="4" creationId="{07F5FB6E-CF97-4712-E45F-5D140E49B93D}"/>
          </ac:spMkLst>
        </pc:spChg>
        <pc:spChg chg="add mod">
          <ac:chgData name="Madhav Gautam" userId="5834417c62405867" providerId="LiveId" clId="{7D0D60B5-1A38-4172-88F1-A668312BA30D}" dt="2024-12-30T14:29:32.161" v="309" actId="20577"/>
          <ac:spMkLst>
            <pc:docMk/>
            <pc:sldMk cId="0" sldId="264"/>
            <ac:spMk id="5" creationId="{AB3E3976-9D57-E0B6-DEAB-C4773CDB21DB}"/>
          </ac:spMkLst>
        </pc:spChg>
        <pc:spChg chg="add mod">
          <ac:chgData name="Madhav Gautam" userId="5834417c62405867" providerId="LiveId" clId="{7D0D60B5-1A38-4172-88F1-A668312BA30D}" dt="2024-12-30T14:35:17.706" v="528" actId="255"/>
          <ac:spMkLst>
            <pc:docMk/>
            <pc:sldMk cId="0" sldId="264"/>
            <ac:spMk id="6" creationId="{8C657690-8109-A157-DED5-520E1D15974D}"/>
          </ac:spMkLst>
        </pc:spChg>
        <pc:spChg chg="del">
          <ac:chgData name="Madhav Gautam" userId="5834417c62405867" providerId="LiveId" clId="{7D0D60B5-1A38-4172-88F1-A668312BA30D}" dt="2024-12-30T14:25:01.844" v="194" actId="478"/>
          <ac:spMkLst>
            <pc:docMk/>
            <pc:sldMk cId="0" sldId="264"/>
            <ac:spMk id="101" creationId="{00000000-0000-0000-0000-000000000000}"/>
          </ac:spMkLst>
        </pc:spChg>
        <pc:picChg chg="del">
          <ac:chgData name="Madhav Gautam" userId="5834417c62405867" providerId="LiveId" clId="{7D0D60B5-1A38-4172-88F1-A668312BA30D}" dt="2024-12-30T14:25:16.774" v="197" actId="478"/>
          <ac:picMkLst>
            <pc:docMk/>
            <pc:sldMk cId="0" sldId="264"/>
            <ac:picMk id="102" creationId="{00000000-0000-0000-0000-000000000000}"/>
          </ac:picMkLst>
        </pc:picChg>
      </pc:sldChg>
      <pc:sldChg chg="addSp delSp modSp mod">
        <pc:chgData name="Madhav Gautam" userId="5834417c62405867" providerId="LiveId" clId="{7D0D60B5-1A38-4172-88F1-A668312BA30D}" dt="2024-12-30T14:41:19.736" v="724" actId="20577"/>
        <pc:sldMkLst>
          <pc:docMk/>
          <pc:sldMk cId="0" sldId="265"/>
        </pc:sldMkLst>
        <pc:spChg chg="add">
          <ac:chgData name="Madhav Gautam" userId="5834417c62405867" providerId="LiveId" clId="{7D0D60B5-1A38-4172-88F1-A668312BA30D}" dt="2024-12-30T14:36:44.666" v="561"/>
          <ac:spMkLst>
            <pc:docMk/>
            <pc:sldMk cId="0" sldId="265"/>
            <ac:spMk id="2" creationId="{86CCC395-9AD1-376C-0A21-38A839DDE5C1}"/>
          </ac:spMkLst>
        </pc:spChg>
        <pc:spChg chg="del mod">
          <ac:chgData name="Madhav Gautam" userId="5834417c62405867" providerId="LiveId" clId="{7D0D60B5-1A38-4172-88F1-A668312BA30D}" dt="2024-12-30T14:35:33.770" v="534" actId="478"/>
          <ac:spMkLst>
            <pc:docMk/>
            <pc:sldMk cId="0" sldId="265"/>
            <ac:spMk id="107" creationId="{00000000-0000-0000-0000-000000000000}"/>
          </ac:spMkLst>
        </pc:spChg>
        <pc:spChg chg="mod">
          <ac:chgData name="Madhav Gautam" userId="5834417c62405867" providerId="LiveId" clId="{7D0D60B5-1A38-4172-88F1-A668312BA30D}" dt="2024-12-30T14:41:19.736" v="724" actId="20577"/>
          <ac:spMkLst>
            <pc:docMk/>
            <pc:sldMk cId="0" sldId="265"/>
            <ac:spMk id="108" creationId="{00000000-0000-0000-0000-000000000000}"/>
          </ac:spMkLst>
        </pc:spChg>
      </pc:sldChg>
      <pc:sldChg chg="addSp delSp modSp mod">
        <pc:chgData name="Madhav Gautam" userId="5834417c62405867" providerId="LiveId" clId="{7D0D60B5-1A38-4172-88F1-A668312BA30D}" dt="2024-12-30T14:43:46.377" v="750" actId="207"/>
        <pc:sldMkLst>
          <pc:docMk/>
          <pc:sldMk cId="0" sldId="266"/>
        </pc:sldMkLst>
        <pc:spChg chg="add del mod">
          <ac:chgData name="Madhav Gautam" userId="5834417c62405867" providerId="LiveId" clId="{7D0D60B5-1A38-4172-88F1-A668312BA30D}" dt="2024-12-30T14:41:49.485" v="729" actId="478"/>
          <ac:spMkLst>
            <pc:docMk/>
            <pc:sldMk cId="0" sldId="266"/>
            <ac:spMk id="3" creationId="{C132263E-89B3-9038-87C7-92DFACF3661D}"/>
          </ac:spMkLst>
        </pc:spChg>
        <pc:spChg chg="add mod">
          <ac:chgData name="Madhav Gautam" userId="5834417c62405867" providerId="LiveId" clId="{7D0D60B5-1A38-4172-88F1-A668312BA30D}" dt="2024-12-30T14:43:46.377" v="750" actId="207"/>
          <ac:spMkLst>
            <pc:docMk/>
            <pc:sldMk cId="0" sldId="266"/>
            <ac:spMk id="4" creationId="{A7C25DD9-9C1F-8B9E-B54D-5E3499B011CA}"/>
          </ac:spMkLst>
        </pc:spChg>
        <pc:spChg chg="del mod">
          <ac:chgData name="Madhav Gautam" userId="5834417c62405867" providerId="LiveId" clId="{7D0D60B5-1A38-4172-88F1-A668312BA30D}" dt="2024-12-30T14:41:44.265" v="727" actId="478"/>
          <ac:spMkLst>
            <pc:docMk/>
            <pc:sldMk cId="0" sldId="266"/>
            <ac:spMk id="113" creationId="{00000000-0000-0000-0000-000000000000}"/>
          </ac:spMkLst>
        </pc:spChg>
        <pc:picChg chg="del">
          <ac:chgData name="Madhav Gautam" userId="5834417c62405867" providerId="LiveId" clId="{7D0D60B5-1A38-4172-88F1-A668312BA30D}" dt="2024-12-30T14:41:36.385" v="725" actId="478"/>
          <ac:picMkLst>
            <pc:docMk/>
            <pc:sldMk cId="0" sldId="266"/>
            <ac:picMk id="114" creationId="{00000000-0000-0000-0000-000000000000}"/>
          </ac:picMkLst>
        </pc:picChg>
      </pc:sldChg>
      <pc:sldChg chg="del">
        <pc:chgData name="Madhav Gautam" userId="5834417c62405867" providerId="LiveId" clId="{7D0D60B5-1A38-4172-88F1-A668312BA30D}" dt="2024-12-30T14:44:25.871" v="789" actId="47"/>
        <pc:sldMkLst>
          <pc:docMk/>
          <pc:sldMk cId="0" sldId="267"/>
        </pc:sldMkLst>
      </pc:sldChg>
      <pc:sldChg chg="del">
        <pc:chgData name="Madhav Gautam" userId="5834417c62405867" providerId="LiveId" clId="{7D0D60B5-1A38-4172-88F1-A668312BA30D}" dt="2024-12-30T14:44:24.115" v="788" actId="47"/>
        <pc:sldMkLst>
          <pc:docMk/>
          <pc:sldMk cId="0" sldId="268"/>
        </pc:sldMkLst>
      </pc:sldChg>
      <pc:sldChg chg="del">
        <pc:chgData name="Madhav Gautam" userId="5834417c62405867" providerId="LiveId" clId="{7D0D60B5-1A38-4172-88F1-A668312BA30D}" dt="2024-12-30T14:44:23.586" v="787" actId="47"/>
        <pc:sldMkLst>
          <pc:docMk/>
          <pc:sldMk cId="0" sldId="269"/>
        </pc:sldMkLst>
      </pc:sldChg>
      <pc:sldChg chg="del">
        <pc:chgData name="Madhav Gautam" userId="5834417c62405867" providerId="LiveId" clId="{7D0D60B5-1A38-4172-88F1-A668312BA30D}" dt="2024-12-30T14:44:23.307" v="786" actId="47"/>
        <pc:sldMkLst>
          <pc:docMk/>
          <pc:sldMk cId="0" sldId="270"/>
        </pc:sldMkLst>
      </pc:sldChg>
      <pc:sldChg chg="del">
        <pc:chgData name="Madhav Gautam" userId="5834417c62405867" providerId="LiveId" clId="{7D0D60B5-1A38-4172-88F1-A668312BA30D}" dt="2024-12-30T14:44:23.086" v="785" actId="47"/>
        <pc:sldMkLst>
          <pc:docMk/>
          <pc:sldMk cId="0" sldId="271"/>
        </pc:sldMkLst>
      </pc:sldChg>
      <pc:sldChg chg="del">
        <pc:chgData name="Madhav Gautam" userId="5834417c62405867" providerId="LiveId" clId="{7D0D60B5-1A38-4172-88F1-A668312BA30D}" dt="2024-12-30T14:44:22.802" v="784" actId="47"/>
        <pc:sldMkLst>
          <pc:docMk/>
          <pc:sldMk cId="0" sldId="272"/>
        </pc:sldMkLst>
      </pc:sldChg>
      <pc:sldChg chg="del">
        <pc:chgData name="Madhav Gautam" userId="5834417c62405867" providerId="LiveId" clId="{7D0D60B5-1A38-4172-88F1-A668312BA30D}" dt="2024-12-30T14:44:22.453" v="783" actId="47"/>
        <pc:sldMkLst>
          <pc:docMk/>
          <pc:sldMk cId="0" sldId="273"/>
        </pc:sldMkLst>
      </pc:sldChg>
      <pc:sldChg chg="del">
        <pc:chgData name="Madhav Gautam" userId="5834417c62405867" providerId="LiveId" clId="{7D0D60B5-1A38-4172-88F1-A668312BA30D}" dt="2024-12-30T14:44:22.106" v="782" actId="47"/>
        <pc:sldMkLst>
          <pc:docMk/>
          <pc:sldMk cId="0" sldId="274"/>
        </pc:sldMkLst>
      </pc:sldChg>
      <pc:sldChg chg="del">
        <pc:chgData name="Madhav Gautam" userId="5834417c62405867" providerId="LiveId" clId="{7D0D60B5-1A38-4172-88F1-A668312BA30D}" dt="2024-12-30T14:44:21.757" v="781" actId="47"/>
        <pc:sldMkLst>
          <pc:docMk/>
          <pc:sldMk cId="0" sldId="275"/>
        </pc:sldMkLst>
      </pc:sldChg>
      <pc:sldChg chg="del">
        <pc:chgData name="Madhav Gautam" userId="5834417c62405867" providerId="LiveId" clId="{7D0D60B5-1A38-4172-88F1-A668312BA30D}" dt="2024-12-30T14:44:21.426" v="780" actId="47"/>
        <pc:sldMkLst>
          <pc:docMk/>
          <pc:sldMk cId="0" sldId="276"/>
        </pc:sldMkLst>
      </pc:sldChg>
      <pc:sldChg chg="del">
        <pc:chgData name="Madhav Gautam" userId="5834417c62405867" providerId="LiveId" clId="{7D0D60B5-1A38-4172-88F1-A668312BA30D}" dt="2024-12-30T14:44:21.047" v="779" actId="47"/>
        <pc:sldMkLst>
          <pc:docMk/>
          <pc:sldMk cId="0" sldId="277"/>
        </pc:sldMkLst>
      </pc:sldChg>
      <pc:sldChg chg="del">
        <pc:chgData name="Madhav Gautam" userId="5834417c62405867" providerId="LiveId" clId="{7D0D60B5-1A38-4172-88F1-A668312BA30D}" dt="2024-12-30T14:44:20.683" v="778" actId="47"/>
        <pc:sldMkLst>
          <pc:docMk/>
          <pc:sldMk cId="0" sldId="278"/>
        </pc:sldMkLst>
      </pc:sldChg>
      <pc:sldChg chg="del">
        <pc:chgData name="Madhav Gautam" userId="5834417c62405867" providerId="LiveId" clId="{7D0D60B5-1A38-4172-88F1-A668312BA30D}" dt="2024-12-30T14:44:20.287" v="777" actId="47"/>
        <pc:sldMkLst>
          <pc:docMk/>
          <pc:sldMk cId="0" sldId="279"/>
        </pc:sldMkLst>
      </pc:sldChg>
      <pc:sldChg chg="del">
        <pc:chgData name="Madhav Gautam" userId="5834417c62405867" providerId="LiveId" clId="{7D0D60B5-1A38-4172-88F1-A668312BA30D}" dt="2024-12-30T14:44:19.847" v="776" actId="47"/>
        <pc:sldMkLst>
          <pc:docMk/>
          <pc:sldMk cId="0" sldId="280"/>
        </pc:sldMkLst>
      </pc:sldChg>
      <pc:sldChg chg="del">
        <pc:chgData name="Madhav Gautam" userId="5834417c62405867" providerId="LiveId" clId="{7D0D60B5-1A38-4172-88F1-A668312BA30D}" dt="2024-12-30T14:44:19.470" v="775" actId="47"/>
        <pc:sldMkLst>
          <pc:docMk/>
          <pc:sldMk cId="0" sldId="281"/>
        </pc:sldMkLst>
      </pc:sldChg>
      <pc:sldChg chg="del">
        <pc:chgData name="Madhav Gautam" userId="5834417c62405867" providerId="LiveId" clId="{7D0D60B5-1A38-4172-88F1-A668312BA30D}" dt="2024-12-30T14:44:19.070" v="774" actId="47"/>
        <pc:sldMkLst>
          <pc:docMk/>
          <pc:sldMk cId="0" sldId="282"/>
        </pc:sldMkLst>
      </pc:sldChg>
      <pc:sldChg chg="del">
        <pc:chgData name="Madhav Gautam" userId="5834417c62405867" providerId="LiveId" clId="{7D0D60B5-1A38-4172-88F1-A668312BA30D}" dt="2024-12-30T14:44:18.597" v="773" actId="47"/>
        <pc:sldMkLst>
          <pc:docMk/>
          <pc:sldMk cId="0" sldId="283"/>
        </pc:sldMkLst>
      </pc:sldChg>
      <pc:sldChg chg="del">
        <pc:chgData name="Madhav Gautam" userId="5834417c62405867" providerId="LiveId" clId="{7D0D60B5-1A38-4172-88F1-A668312BA30D}" dt="2024-12-30T14:44:18.259" v="772" actId="47"/>
        <pc:sldMkLst>
          <pc:docMk/>
          <pc:sldMk cId="0" sldId="284"/>
        </pc:sldMkLst>
      </pc:sldChg>
      <pc:sldChg chg="del">
        <pc:chgData name="Madhav Gautam" userId="5834417c62405867" providerId="LiveId" clId="{7D0D60B5-1A38-4172-88F1-A668312BA30D}" dt="2024-12-30T14:44:17.898" v="771" actId="47"/>
        <pc:sldMkLst>
          <pc:docMk/>
          <pc:sldMk cId="0" sldId="285"/>
        </pc:sldMkLst>
      </pc:sldChg>
      <pc:sldChg chg="del">
        <pc:chgData name="Madhav Gautam" userId="5834417c62405867" providerId="LiveId" clId="{7D0D60B5-1A38-4172-88F1-A668312BA30D}" dt="2024-12-30T14:44:17.532" v="770" actId="47"/>
        <pc:sldMkLst>
          <pc:docMk/>
          <pc:sldMk cId="0" sldId="286"/>
        </pc:sldMkLst>
      </pc:sldChg>
      <pc:sldChg chg="del">
        <pc:chgData name="Madhav Gautam" userId="5834417c62405867" providerId="LiveId" clId="{7D0D60B5-1A38-4172-88F1-A668312BA30D}" dt="2024-12-30T14:44:17.162" v="769" actId="47"/>
        <pc:sldMkLst>
          <pc:docMk/>
          <pc:sldMk cId="0" sldId="287"/>
        </pc:sldMkLst>
      </pc:sldChg>
      <pc:sldChg chg="del">
        <pc:chgData name="Madhav Gautam" userId="5834417c62405867" providerId="LiveId" clId="{7D0D60B5-1A38-4172-88F1-A668312BA30D}" dt="2024-12-30T14:44:16.583" v="768" actId="47"/>
        <pc:sldMkLst>
          <pc:docMk/>
          <pc:sldMk cId="0" sldId="288"/>
        </pc:sldMkLst>
      </pc:sldChg>
      <pc:sldChg chg="del">
        <pc:chgData name="Madhav Gautam" userId="5834417c62405867" providerId="LiveId" clId="{7D0D60B5-1A38-4172-88F1-A668312BA30D}" dt="2024-12-30T14:44:15.289" v="767" actId="47"/>
        <pc:sldMkLst>
          <pc:docMk/>
          <pc:sldMk cId="0" sldId="289"/>
        </pc:sldMkLst>
      </pc:sldChg>
      <pc:sldChg chg="del">
        <pc:chgData name="Madhav Gautam" userId="5834417c62405867" providerId="LiveId" clId="{7D0D60B5-1A38-4172-88F1-A668312BA30D}" dt="2024-12-30T14:44:14.529" v="766" actId="47"/>
        <pc:sldMkLst>
          <pc:docMk/>
          <pc:sldMk cId="0" sldId="290"/>
        </pc:sldMkLst>
      </pc:sldChg>
      <pc:sldChg chg="del">
        <pc:chgData name="Madhav Gautam" userId="5834417c62405867" providerId="LiveId" clId="{7D0D60B5-1A38-4172-88F1-A668312BA30D}" dt="2024-12-30T14:44:13.787" v="765" actId="47"/>
        <pc:sldMkLst>
          <pc:docMk/>
          <pc:sldMk cId="0" sldId="291"/>
        </pc:sldMkLst>
      </pc:sldChg>
      <pc:sldChg chg="del">
        <pc:chgData name="Madhav Gautam" userId="5834417c62405867" providerId="LiveId" clId="{7D0D60B5-1A38-4172-88F1-A668312BA30D}" dt="2024-12-30T14:44:12.845" v="764" actId="47"/>
        <pc:sldMkLst>
          <pc:docMk/>
          <pc:sldMk cId="0" sldId="292"/>
        </pc:sldMkLst>
      </pc:sldChg>
      <pc:sldChg chg="del">
        <pc:chgData name="Madhav Gautam" userId="5834417c62405867" providerId="LiveId" clId="{7D0D60B5-1A38-4172-88F1-A668312BA30D}" dt="2024-12-30T14:44:11.784" v="763" actId="47"/>
        <pc:sldMkLst>
          <pc:docMk/>
          <pc:sldMk cId="0" sldId="293"/>
        </pc:sldMkLst>
      </pc:sldChg>
      <pc:sldChg chg="del">
        <pc:chgData name="Madhav Gautam" userId="5834417c62405867" providerId="LiveId" clId="{7D0D60B5-1A38-4172-88F1-A668312BA30D}" dt="2024-12-30T14:44:11.089" v="762" actId="47"/>
        <pc:sldMkLst>
          <pc:docMk/>
          <pc:sldMk cId="0" sldId="294"/>
        </pc:sldMkLst>
      </pc:sldChg>
      <pc:sldChg chg="del">
        <pc:chgData name="Madhav Gautam" userId="5834417c62405867" providerId="LiveId" clId="{7D0D60B5-1A38-4172-88F1-A668312BA30D}" dt="2024-12-30T14:44:10.597" v="761" actId="47"/>
        <pc:sldMkLst>
          <pc:docMk/>
          <pc:sldMk cId="0" sldId="295"/>
        </pc:sldMkLst>
      </pc:sldChg>
      <pc:sldChg chg="del">
        <pc:chgData name="Madhav Gautam" userId="5834417c62405867" providerId="LiveId" clId="{7D0D60B5-1A38-4172-88F1-A668312BA30D}" dt="2024-12-30T14:44:09.996" v="760" actId="47"/>
        <pc:sldMkLst>
          <pc:docMk/>
          <pc:sldMk cId="0" sldId="296"/>
        </pc:sldMkLst>
      </pc:sldChg>
      <pc:sldChg chg="del">
        <pc:chgData name="Madhav Gautam" userId="5834417c62405867" providerId="LiveId" clId="{7D0D60B5-1A38-4172-88F1-A668312BA30D}" dt="2024-12-30T14:44:09.338" v="759" actId="47"/>
        <pc:sldMkLst>
          <pc:docMk/>
          <pc:sldMk cId="0" sldId="297"/>
        </pc:sldMkLst>
      </pc:sldChg>
      <pc:sldChg chg="del">
        <pc:chgData name="Madhav Gautam" userId="5834417c62405867" providerId="LiveId" clId="{7D0D60B5-1A38-4172-88F1-A668312BA30D}" dt="2024-12-30T14:44:08.286" v="758" actId="47"/>
        <pc:sldMkLst>
          <pc:docMk/>
          <pc:sldMk cId="0" sldId="298"/>
        </pc:sldMkLst>
      </pc:sldChg>
      <pc:sldChg chg="del">
        <pc:chgData name="Madhav Gautam" userId="5834417c62405867" providerId="LiveId" clId="{7D0D60B5-1A38-4172-88F1-A668312BA30D}" dt="2024-12-30T14:44:07.335" v="757" actId="47"/>
        <pc:sldMkLst>
          <pc:docMk/>
          <pc:sldMk cId="0" sldId="299"/>
        </pc:sldMkLst>
      </pc:sldChg>
      <pc:sldChg chg="del">
        <pc:chgData name="Madhav Gautam" userId="5834417c62405867" providerId="LiveId" clId="{7D0D60B5-1A38-4172-88F1-A668312BA30D}" dt="2024-12-30T14:44:06.831" v="756" actId="47"/>
        <pc:sldMkLst>
          <pc:docMk/>
          <pc:sldMk cId="0" sldId="300"/>
        </pc:sldMkLst>
      </pc:sldChg>
      <pc:sldChg chg="del">
        <pc:chgData name="Madhav Gautam" userId="5834417c62405867" providerId="LiveId" clId="{7D0D60B5-1A38-4172-88F1-A668312BA30D}" dt="2024-12-30T14:44:06.388" v="755" actId="47"/>
        <pc:sldMkLst>
          <pc:docMk/>
          <pc:sldMk cId="0" sldId="301"/>
        </pc:sldMkLst>
      </pc:sldChg>
      <pc:sldChg chg="del">
        <pc:chgData name="Madhav Gautam" userId="5834417c62405867" providerId="LiveId" clId="{7D0D60B5-1A38-4172-88F1-A668312BA30D}" dt="2024-12-30T14:44:05.757" v="754" actId="47"/>
        <pc:sldMkLst>
          <pc:docMk/>
          <pc:sldMk cId="0" sldId="302"/>
        </pc:sldMkLst>
      </pc:sldChg>
      <pc:sldChg chg="del">
        <pc:chgData name="Madhav Gautam" userId="5834417c62405867" providerId="LiveId" clId="{7D0D60B5-1A38-4172-88F1-A668312BA30D}" dt="2024-12-30T14:44:03.988" v="753" actId="47"/>
        <pc:sldMkLst>
          <pc:docMk/>
          <pc:sldMk cId="0" sldId="303"/>
        </pc:sldMkLst>
      </pc:sldChg>
      <pc:sldChg chg="del">
        <pc:chgData name="Madhav Gautam" userId="5834417c62405867" providerId="LiveId" clId="{7D0D60B5-1A38-4172-88F1-A668312BA30D}" dt="2024-12-30T14:44:03.167" v="752" actId="47"/>
        <pc:sldMkLst>
          <pc:docMk/>
          <pc:sldMk cId="0" sldId="304"/>
        </pc:sldMkLst>
      </pc:sldChg>
      <pc:sldChg chg="del">
        <pc:chgData name="Madhav Gautam" userId="5834417c62405867" providerId="LiveId" clId="{7D0D60B5-1A38-4172-88F1-A668312BA30D}" dt="2024-12-30T14:44:01.400" v="751" actId="2696"/>
        <pc:sldMkLst>
          <pc:docMk/>
          <pc:sldMk cId="0"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40"/>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40"/>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1" name="Google Shape;3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pic>
        <p:nvPicPr>
          <p:cNvPr id="35" name="Google Shape;35;p41"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6" name="Google Shape;36;p41"/>
          <p:cNvGrpSpPr/>
          <p:nvPr/>
        </p:nvGrpSpPr>
        <p:grpSpPr>
          <a:xfrm>
            <a:off x="6146800" y="0"/>
            <a:ext cx="2997200" cy="876300"/>
            <a:chOff x="6096000" y="3924300"/>
            <a:chExt cx="2997200" cy="876300"/>
          </a:xfrm>
        </p:grpSpPr>
        <p:sp>
          <p:nvSpPr>
            <p:cNvPr id="37" name="Google Shape;37;p4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8" name="Google Shape;38;p41"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9" name="Google Shape;39;p4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40" name="Google Shape;40;p41"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41" name="Google Shape;41;p4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 name="Google Shape;4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8"/>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38"/>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38"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8" name="Google Shape;18;p38"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9" name="Google Shape;19;p38"/>
          <p:cNvGrpSpPr/>
          <p:nvPr/>
        </p:nvGrpSpPr>
        <p:grpSpPr>
          <a:xfrm>
            <a:off x="6146800" y="0"/>
            <a:ext cx="2997200" cy="876300"/>
            <a:chOff x="6096000" y="3924300"/>
            <a:chExt cx="2997200" cy="876300"/>
          </a:xfrm>
        </p:grpSpPr>
        <p:sp>
          <p:nvSpPr>
            <p:cNvPr id="20" name="Google Shape;20;p3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38"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3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3" name="Google Shape;23;p38"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1561050" y="2153176"/>
            <a:ext cx="602190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4200" b="1" dirty="0">
                <a:solidFill>
                  <a:schemeClr val="dk1"/>
                </a:solidFill>
                <a:latin typeface="Times New Roman"/>
                <a:ea typeface="Times New Roman"/>
                <a:cs typeface="Times New Roman"/>
                <a:sym typeface="Times New Roman"/>
              </a:rPr>
              <a:t>Loops in C</a:t>
            </a:r>
            <a:endParaRPr sz="4200" b="1" i="0" u="none" strike="noStrike" cap="none" dirty="0">
              <a:solidFill>
                <a:schemeClr val="dk1"/>
              </a:solidFill>
              <a:latin typeface="Times New Roman"/>
              <a:ea typeface="Times New Roman"/>
              <a:cs typeface="Times New Roman"/>
              <a:sym typeface="Times New Roman"/>
            </a:endParaRPr>
          </a:p>
        </p:txBody>
      </p:sp>
      <p:sp>
        <p:nvSpPr>
          <p:cNvPr id="51" name="Google Shape;51;p1"/>
          <p:cNvSpPr txBox="1"/>
          <p:nvPr/>
        </p:nvSpPr>
        <p:spPr>
          <a:xfrm>
            <a:off x="1793034" y="4140370"/>
            <a:ext cx="5557932" cy="1046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0000"/>
                </a:solidFill>
                <a:latin typeface="Times New Roman"/>
                <a:ea typeface="Times New Roman"/>
                <a:cs typeface="Times New Roman"/>
                <a:sym typeface="Times New Roman"/>
              </a:rPr>
              <a:t>Department of Computer Science and Engineering,</a:t>
            </a:r>
            <a:endParaRPr sz="2000" b="0"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err="1">
                <a:solidFill>
                  <a:srgbClr val="FF0000"/>
                </a:solidFill>
                <a:latin typeface="Times New Roman"/>
                <a:ea typeface="Times New Roman"/>
                <a:cs typeface="Times New Roman"/>
                <a:sym typeface="Times New Roman"/>
              </a:rPr>
              <a:t>Chitkara</a:t>
            </a:r>
            <a:r>
              <a:rPr lang="en-US" sz="2000" b="0" i="0" u="none" strike="noStrike" cap="none" dirty="0">
                <a:solidFill>
                  <a:srgbClr val="FF0000"/>
                </a:solidFill>
                <a:latin typeface="Times New Roman"/>
                <a:ea typeface="Times New Roman"/>
                <a:cs typeface="Times New Roman"/>
                <a:sym typeface="Times New Roman"/>
              </a:rPr>
              <a:t> University, Punjab</a:t>
            </a:r>
            <a:endParaRPr sz="2000" b="0" i="0" u="none" strike="noStrike" cap="none" dirty="0">
              <a:solidFill>
                <a:srgbClr val="FF0000"/>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48"/>
          <p:cNvSpPr txBox="1"/>
          <p:nvPr/>
        </p:nvSpPr>
        <p:spPr>
          <a:xfrm>
            <a:off x="534970" y="1090724"/>
            <a:ext cx="8166577" cy="54168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dirty="0">
                <a:latin typeface="Calibri" panose="020F0502020204030204" pitchFamily="34" charset="0"/>
                <a:ea typeface="Calibri" panose="020F0502020204030204" pitchFamily="34" charset="0"/>
                <a:cs typeface="Calibri" panose="020F0502020204030204" pitchFamily="34" charset="0"/>
              </a:rPr>
              <a:t>Variation 3 :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includes the infinite loop. If all of the pieces in the loop definition are missing, an infinite loop is created. The break statement is used to break out of the loop, as in an example given below −</a:t>
            </a:r>
          </a:p>
          <a:p>
            <a:pPr marL="0" marR="0" lvl="0" indent="0" algn="l" rtl="0">
              <a:lnSpc>
                <a:spcPct val="100000"/>
              </a:lnSpc>
              <a:spcBef>
                <a:spcPts val="0"/>
              </a:spcBef>
              <a:spcAft>
                <a:spcPts val="0"/>
              </a:spcAf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for(; ;) {</a:t>
            </a: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ch</a:t>
            </a:r>
            <a:r>
              <a:rPr lang="en-US" sz="2000" b="1" dirty="0">
                <a:latin typeface="Calibri" panose="020F0502020204030204" pitchFamily="34" charset="0"/>
                <a:ea typeface="Calibri" panose="020F0502020204030204" pitchFamily="34" charset="0"/>
                <a:cs typeface="Calibri" panose="020F0502020204030204" pitchFamily="34" charset="0"/>
              </a:rPr>
              <a:t> = </a:t>
            </a:r>
            <a:r>
              <a:rPr lang="en-US" sz="2000" b="1" dirty="0" err="1">
                <a:latin typeface="Calibri" panose="020F0502020204030204" pitchFamily="34" charset="0"/>
                <a:ea typeface="Calibri" panose="020F0502020204030204" pitchFamily="34" charset="0"/>
                <a:cs typeface="Calibri" panose="020F0502020204030204" pitchFamily="34" charset="0"/>
              </a:rPr>
              <a:t>getchar</a:t>
            </a:r>
            <a:r>
              <a:rPr lang="en-US" sz="2000" b="1" dirty="0">
                <a:latin typeface="Calibri" panose="020F0502020204030204" pitchFamily="34" charset="0"/>
                <a:ea typeface="Calibri" panose="020F0502020204030204" pitchFamily="34" charset="0"/>
                <a:cs typeface="Calibri" panose="020F0502020204030204" pitchFamily="34" charset="0"/>
              </a:rPr>
              <a:t>();</a:t>
            </a:r>
          </a:p>
          <a:p>
            <a:pPr marL="0" marR="0" lvl="0" indent="0" algn="l" rtl="0">
              <a:lnSpc>
                <a:spcPct val="100000"/>
              </a:lnSpc>
              <a:spcBef>
                <a:spcPts val="0"/>
              </a:spcBef>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       if (</a:t>
            </a:r>
            <a:r>
              <a:rPr lang="en-US" sz="2000" b="1" dirty="0" err="1">
                <a:latin typeface="Calibri" panose="020F0502020204030204" pitchFamily="34" charset="0"/>
                <a:ea typeface="Calibri" panose="020F0502020204030204" pitchFamily="34" charset="0"/>
                <a:cs typeface="Calibri" panose="020F0502020204030204" pitchFamily="34" charset="0"/>
              </a:rPr>
              <a:t>ch</a:t>
            </a:r>
            <a:r>
              <a:rPr lang="en-US" sz="2000" b="1" dirty="0">
                <a:latin typeface="Calibri" panose="020F0502020204030204" pitchFamily="34" charset="0"/>
                <a:ea typeface="Calibri" panose="020F0502020204030204" pitchFamily="34" charset="0"/>
                <a:cs typeface="Calibri" panose="020F0502020204030204" pitchFamily="34" charset="0"/>
              </a:rPr>
              <a:t> == ‘A’)</a:t>
            </a:r>
          </a:p>
          <a:p>
            <a:pPr marL="0" marR="0" lvl="0" indent="0" algn="l" rtl="0">
              <a:lnSpc>
                <a:spcPct val="100000"/>
              </a:lnSpc>
              <a:spcBef>
                <a:spcPts val="0"/>
              </a:spcBef>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             break;</a:t>
            </a:r>
          </a:p>
          <a:p>
            <a:pPr marL="0" marR="0" lvl="0" indent="0" algn="l" rtl="0">
              <a:lnSpc>
                <a:spcPct val="100000"/>
              </a:lnSpc>
              <a:spcBef>
                <a:spcPts val="0"/>
              </a:spcBef>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a:t>
            </a:r>
          </a:p>
          <a:p>
            <a:pPr marL="0" marR="0" lvl="0" indent="0" algn="l" rtl="0">
              <a:lnSpc>
                <a:spcPct val="100000"/>
              </a:lnSpc>
              <a:spcBef>
                <a:spcPts val="0"/>
              </a:spcBef>
              <a:spcAft>
                <a:spcPts val="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r>
              <a:rPr lang="en-US" sz="2200" b="1" dirty="0">
                <a:latin typeface="Calibri" panose="020F0502020204030204" pitchFamily="34" charset="0"/>
                <a:ea typeface="Calibri" panose="020F0502020204030204" pitchFamily="34" charset="0"/>
                <a:cs typeface="Calibri" panose="020F0502020204030204" pitchFamily="34" charset="0"/>
              </a:rPr>
              <a:t>Variation 4 :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includes for Loops with No Bodies. The body of the for loop may also be empty. This improves the efficiency of some code.</a:t>
            </a:r>
          </a:p>
          <a:p>
            <a:pPr algn="just"/>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example,</a:t>
            </a:r>
          </a:p>
          <a:p>
            <a:pPr algn="just"/>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Let us remove the leading spaces from the stream pointed to by str −</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 *str== ‘ ‘; str++) ;</a:t>
            </a:r>
          </a:p>
          <a:p>
            <a:pPr marL="0" marR="0" lvl="0" indent="0" algn="l" rtl="0">
              <a:lnSpc>
                <a:spcPct val="100000"/>
              </a:lnSpc>
              <a:spcBef>
                <a:spcPts val="0"/>
              </a:spcBef>
              <a:spcAft>
                <a:spcPts val="0"/>
              </a:spcAft>
              <a:buNone/>
            </a:pPr>
            <a:endParaRPr lang="en-US" sz="22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4" name="TextBox 3">
            <a:extLst>
              <a:ext uri="{FF2B5EF4-FFF2-40B4-BE49-F238E27FC236}">
                <a16:creationId xmlns:a16="http://schemas.microsoft.com/office/drawing/2014/main" id="{A7C25DD9-9C1F-8B9E-B54D-5E3499B011CA}"/>
              </a:ext>
            </a:extLst>
          </p:cNvPr>
          <p:cNvSpPr txBox="1"/>
          <p:nvPr/>
        </p:nvSpPr>
        <p:spPr>
          <a:xfrm>
            <a:off x="403122" y="1347019"/>
            <a:ext cx="8298425" cy="4708981"/>
          </a:xfrm>
          <a:prstGeom prst="rect">
            <a:avLst/>
          </a:prstGeom>
          <a:noFill/>
        </p:spPr>
        <p:txBody>
          <a:bodyPr wrap="square" rtlCol="0">
            <a:spAutoFit/>
          </a:bodyPr>
          <a:lstStyle/>
          <a:p>
            <a:pPr algn="ctr"/>
            <a:r>
              <a:rPr lang="en-US" sz="15000" dirty="0">
                <a:solidFill>
                  <a:schemeClr val="accent2"/>
                </a:solidFill>
                <a:latin typeface="Calibri" panose="020F0502020204030204" pitchFamily="34" charset="0"/>
                <a:ea typeface="Calibri" panose="020F0502020204030204" pitchFamily="34" charset="0"/>
                <a:cs typeface="Calibri" panose="020F0502020204030204" pitchFamily="34" charset="0"/>
              </a:rPr>
              <a:t>Thank</a:t>
            </a:r>
          </a:p>
          <a:p>
            <a:pPr algn="ctr"/>
            <a:r>
              <a:rPr lang="en-US" sz="15000" dirty="0">
                <a:solidFill>
                  <a:schemeClr val="accent2"/>
                </a:solidFill>
                <a:latin typeface="Calibri" panose="020F0502020204030204" pitchFamily="34" charset="0"/>
                <a:ea typeface="Calibri" panose="020F0502020204030204" pitchFamily="34" charset="0"/>
                <a:cs typeface="Calibri" panose="020F0502020204030204" pitchFamily="34" charset="0"/>
              </a:rPr>
              <a:t>You!</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p:nvPr/>
        </p:nvSpPr>
        <p:spPr>
          <a:xfrm>
            <a:off x="210741" y="0"/>
            <a:ext cx="5313759" cy="9906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609"/>
              <a:buFont typeface="Arial"/>
              <a:buNone/>
            </a:pPr>
            <a:r>
              <a:rPr lang="en-US" sz="3200" b="1" dirty="0">
                <a:solidFill>
                  <a:schemeClr val="dk1"/>
                </a:solidFill>
                <a:latin typeface="Calibri"/>
                <a:ea typeface="Calibri"/>
                <a:cs typeface="Calibri"/>
                <a:sym typeface="Calibri"/>
              </a:rPr>
              <a:t>While Loop </a:t>
            </a:r>
            <a:endParaRPr sz="32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62A86BA-09CA-4CD3-2100-29AC384FE8F7}"/>
              </a:ext>
            </a:extLst>
          </p:cNvPr>
          <p:cNvSpPr txBox="1"/>
          <p:nvPr/>
        </p:nvSpPr>
        <p:spPr>
          <a:xfrm>
            <a:off x="210741" y="990600"/>
            <a:ext cx="6736080" cy="2687915"/>
          </a:xfrm>
          <a:prstGeom prst="rect">
            <a:avLst/>
          </a:prstGeom>
          <a:noFill/>
        </p:spPr>
        <p:txBody>
          <a:bodyPr wrap="square" rtlCol="0">
            <a:spAutoFit/>
          </a:bodyPr>
          <a:lstStyle/>
          <a:p>
            <a:pPr algn="l">
              <a:spcBef>
                <a:spcPts val="750"/>
              </a:spcBef>
              <a:spcAft>
                <a:spcPts val="750"/>
              </a:spcAft>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Loops :</a:t>
            </a:r>
          </a:p>
          <a:p>
            <a:pPr algn="l"/>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Loops can execute a block of code as long as a specified condition is reached.</a:t>
            </a:r>
          </a:p>
          <a:p>
            <a:pPr algn="l"/>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Loops are handy because they save time, reduce errors, and they make code more readable.</a:t>
            </a:r>
          </a:p>
          <a:p>
            <a:pPr algn="l"/>
            <a:endParaRPr lang="en-US" sz="2000" dirty="0">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4D153573-48E5-DA29-8C1D-4526D11D8C26}"/>
              </a:ext>
            </a:extLst>
          </p:cNvPr>
          <p:cNvSpPr>
            <a:spLocks noChangeArrowheads="1"/>
          </p:cNvSpPr>
          <p:nvPr/>
        </p:nvSpPr>
        <p:spPr bwMode="auto">
          <a:xfrm>
            <a:off x="319961" y="3173854"/>
            <a:ext cx="7904559" cy="29905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While Loop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while</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loop</a:t>
            </a:r>
            <a:r>
              <a:rPr lang="en-US"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loops through a block of code as long as a specified condition is </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true</a:t>
            </a:r>
            <a:r>
              <a:rPr lang="en-US" altLang="en-US" sz="2000"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latin typeface="Calibri" panose="020F0502020204030204" pitchFamily="34" charset="0"/>
                <a:ea typeface="Calibri" panose="020F0502020204030204" pitchFamily="34" charset="0"/>
                <a:cs typeface="Calibri" panose="020F0502020204030204" pitchFamily="34" charset="0"/>
              </a:rPr>
              <a:t>Syntax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000CD"/>
                </a:solidFill>
                <a:effectLst/>
                <a:latin typeface="Consolas" panose="020B0609020204030204" pitchFamily="49" charset="0"/>
              </a:rPr>
              <a:t>while</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condition</a:t>
            </a:r>
            <a:r>
              <a:rPr lang="en-US" sz="2000" b="0" i="0" dirty="0">
                <a:solidFill>
                  <a:srgbClr val="000000"/>
                </a:solidFill>
                <a:effectLst/>
                <a:latin typeface="Consolas" panose="020B0609020204030204" pitchFamily="49" charset="0"/>
              </a:rPr>
              <a:t>) {</a:t>
            </a:r>
            <a:br>
              <a:rPr lang="en-US" sz="2000" b="0" i="0" dirty="0">
                <a:solidFill>
                  <a:srgbClr val="000000"/>
                </a:solidFill>
                <a:effectLst/>
                <a:latin typeface="Consolas" panose="020B0609020204030204" pitchFamily="49" charset="0"/>
              </a:rPr>
            </a:br>
            <a:r>
              <a:rPr lang="en-US" sz="2000" b="0" i="1" dirty="0">
                <a:solidFill>
                  <a:srgbClr val="000000"/>
                </a:solidFill>
                <a:effectLst/>
                <a:latin typeface="Consolas" panose="020B0609020204030204" pitchFamily="49" charset="0"/>
              </a:rPr>
              <a:t>  </a:t>
            </a:r>
            <a:r>
              <a:rPr lang="en-US" sz="2000" b="0" i="1" dirty="0">
                <a:solidFill>
                  <a:srgbClr val="008000"/>
                </a:solidFill>
                <a:effectLst/>
                <a:latin typeface="Consolas" panose="020B0609020204030204" pitchFamily="49" charset="0"/>
              </a:rPr>
              <a:t>// code block to be executed</a:t>
            </a:r>
            <a:br>
              <a:rPr lang="en-US" sz="2000" b="0" i="0"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descr="HTML Building blocks "/>
          <p:cNvSpPr/>
          <p:nvPr/>
        </p:nvSpPr>
        <p:spPr>
          <a:xfrm>
            <a:off x="1243012" y="762000"/>
            <a:ext cx="195263" cy="201216"/>
          </a:xfrm>
          <a:prstGeom prst="rect">
            <a:avLst/>
          </a:prstGeom>
          <a:noFill/>
          <a:ln>
            <a:noFill/>
          </a:ln>
        </p:spPr>
        <p:txBody>
          <a:bodyPr spcFirstLastPara="1" wrap="square" lIns="59400" tIns="29700" rIns="59400" bIns="29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p:txBody>
      </p:sp>
      <p:sp>
        <p:nvSpPr>
          <p:cNvPr id="64" name="Google Shape;64;p3" descr="HTML Building blocks "/>
          <p:cNvSpPr/>
          <p:nvPr/>
        </p:nvSpPr>
        <p:spPr>
          <a:xfrm>
            <a:off x="1243012" y="762000"/>
            <a:ext cx="195263" cy="201216"/>
          </a:xfrm>
          <a:prstGeom prst="rect">
            <a:avLst/>
          </a:prstGeom>
          <a:noFill/>
          <a:ln>
            <a:noFill/>
          </a:ln>
        </p:spPr>
        <p:txBody>
          <a:bodyPr spcFirstLastPara="1" wrap="square" lIns="59400" tIns="29700" rIns="59400" bIns="29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p:txBody>
      </p:sp>
      <p:sp>
        <p:nvSpPr>
          <p:cNvPr id="65" name="Google Shape;65;p3"/>
          <p:cNvSpPr txBox="1"/>
          <p:nvPr/>
        </p:nvSpPr>
        <p:spPr>
          <a:xfrm>
            <a:off x="414779" y="161490"/>
            <a:ext cx="396279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Example</a:t>
            </a:r>
            <a:endParaRPr sz="3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66" name="Google Shape;66;p3"/>
          <p:cNvSpPr txBox="1"/>
          <p:nvPr/>
        </p:nvSpPr>
        <p:spPr>
          <a:xfrm>
            <a:off x="333499" y="888078"/>
            <a:ext cx="8395722" cy="28930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Code :</a:t>
            </a:r>
          </a:p>
          <a:p>
            <a:pPr marL="0" marR="0" lvl="0" indent="0" algn="l" rtl="0">
              <a:lnSpc>
                <a:spcPct val="100000"/>
              </a:lnSpc>
              <a:spcBef>
                <a:spcPts val="0"/>
              </a:spcBef>
              <a:spcAft>
                <a:spcPts val="0"/>
              </a:spcAft>
              <a:buNone/>
            </a:pPr>
            <a:r>
              <a:rPr lang="en-US" sz="2000" i="0" u="none" strike="noStrike" cap="none" dirty="0">
                <a:solidFill>
                  <a:srgbClr val="000000"/>
                </a:solidFill>
                <a:latin typeface="Consolas" panose="020B0609020204030204" pitchFamily="49" charset="0"/>
                <a:ea typeface="Calibri" panose="020F0502020204030204" pitchFamily="34" charset="0"/>
                <a:cs typeface="Calibri" panose="020F0502020204030204" pitchFamily="34" charset="0"/>
                <a:sym typeface="Arial"/>
              </a:rPr>
              <a:t>#include &lt;</a:t>
            </a:r>
            <a:r>
              <a:rPr lang="en-US" sz="2000" i="0" u="none" strike="noStrike" cap="none" dirty="0" err="1">
                <a:solidFill>
                  <a:srgbClr val="000000"/>
                </a:solidFill>
                <a:latin typeface="Consolas" panose="020B0609020204030204" pitchFamily="49" charset="0"/>
                <a:ea typeface="Calibri" panose="020F0502020204030204" pitchFamily="34" charset="0"/>
                <a:cs typeface="Calibri" panose="020F0502020204030204" pitchFamily="34" charset="0"/>
                <a:sym typeface="Arial"/>
              </a:rPr>
              <a:t>stdio</a:t>
            </a:r>
            <a:r>
              <a:rPr lang="en-US" sz="2000" dirty="0" err="1">
                <a:latin typeface="Consolas" panose="020B0609020204030204" pitchFamily="49" charset="0"/>
                <a:ea typeface="Calibri" panose="020F0502020204030204" pitchFamily="34" charset="0"/>
                <a:cs typeface="Calibri" panose="020F0502020204030204" pitchFamily="34" charset="0"/>
              </a:rPr>
              <a:t>.h</a:t>
            </a:r>
            <a:r>
              <a:rPr lang="en-US" sz="2000" dirty="0">
                <a:latin typeface="Consolas" panose="020B0609020204030204" pitchFamily="49" charset="0"/>
                <a:ea typeface="Calibri" panose="020F0502020204030204" pitchFamily="34" charset="0"/>
                <a:cs typeface="Calibri" panose="020F0502020204030204" pitchFamily="34" charset="0"/>
              </a:rPr>
              <a:t>&gt;</a:t>
            </a:r>
          </a:p>
          <a:p>
            <a:pPr marL="0" marR="0" lvl="0" indent="0" algn="l" rtl="0">
              <a:lnSpc>
                <a:spcPct val="100000"/>
              </a:lnSpc>
              <a:spcBef>
                <a:spcPts val="0"/>
              </a:spcBef>
              <a:spcAft>
                <a:spcPts val="0"/>
              </a:spcAft>
              <a:buNone/>
            </a:pPr>
            <a:r>
              <a:rPr lang="en-US" sz="2000" dirty="0">
                <a:latin typeface="Consolas" panose="020B0609020204030204" pitchFamily="49" charset="0"/>
                <a:ea typeface="Calibri" panose="020F0502020204030204" pitchFamily="34" charset="0"/>
                <a:cs typeface="Calibri" panose="020F0502020204030204" pitchFamily="34" charset="0"/>
              </a:rPr>
              <a:t>int main() {</a:t>
            </a:r>
            <a:br>
              <a:rPr lang="en-US" sz="22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r>
              <a:rPr lang="nn-NO" sz="2000" b="0" i="0" dirty="0">
                <a:solidFill>
                  <a:srgbClr val="0000CD"/>
                </a:solidFill>
                <a:effectLst/>
                <a:latin typeface="Consolas" panose="020B0609020204030204" pitchFamily="49" charset="0"/>
              </a:rPr>
              <a:t>int</a:t>
            </a:r>
            <a:r>
              <a:rPr lang="nn-NO" sz="2000" b="0" i="0" dirty="0">
                <a:solidFill>
                  <a:srgbClr val="000000"/>
                </a:solidFill>
                <a:effectLst/>
                <a:latin typeface="Consolas" panose="020B0609020204030204" pitchFamily="49" charset="0"/>
              </a:rPr>
              <a:t> i = </a:t>
            </a:r>
            <a:r>
              <a:rPr lang="nn-NO" sz="2000" b="0" i="0" dirty="0">
                <a:solidFill>
                  <a:srgbClr val="FF0000"/>
                </a:solidFill>
                <a:effectLst/>
                <a:latin typeface="Consolas" panose="020B0609020204030204" pitchFamily="49" charset="0"/>
              </a:rPr>
              <a:t>0</a:t>
            </a:r>
            <a:r>
              <a:rPr lang="nn-NO" sz="2000" b="0" i="0" dirty="0">
                <a:solidFill>
                  <a:srgbClr val="000000"/>
                </a:solidFill>
                <a:effectLst/>
                <a:latin typeface="Consolas" panose="020B0609020204030204" pitchFamily="49" charset="0"/>
              </a:rPr>
              <a:t>;</a:t>
            </a:r>
            <a:br>
              <a:rPr lang="nn-NO" sz="2000" dirty="0"/>
            </a:br>
            <a:r>
              <a:rPr lang="nn-NO" sz="2000" b="0" i="0" dirty="0">
                <a:solidFill>
                  <a:srgbClr val="0000CD"/>
                </a:solidFill>
                <a:effectLst/>
                <a:latin typeface="Consolas" panose="020B0609020204030204" pitchFamily="49" charset="0"/>
              </a:rPr>
              <a:t>while</a:t>
            </a:r>
            <a:r>
              <a:rPr lang="nn-NO" sz="2000" b="0" i="0" dirty="0">
                <a:solidFill>
                  <a:srgbClr val="000000"/>
                </a:solidFill>
                <a:effectLst/>
                <a:latin typeface="Consolas" panose="020B0609020204030204" pitchFamily="49" charset="0"/>
              </a:rPr>
              <a:t> (i &lt; </a:t>
            </a:r>
            <a:r>
              <a:rPr lang="nn-NO" sz="2000" b="0" i="0" dirty="0">
                <a:solidFill>
                  <a:srgbClr val="FF0000"/>
                </a:solidFill>
                <a:effectLst/>
                <a:latin typeface="Consolas" panose="020B0609020204030204" pitchFamily="49" charset="0"/>
              </a:rPr>
              <a:t>5</a:t>
            </a:r>
            <a:r>
              <a:rPr lang="nn-NO" sz="2000" b="0" i="0" dirty="0">
                <a:solidFill>
                  <a:srgbClr val="000000"/>
                </a:solidFill>
                <a:effectLst/>
                <a:latin typeface="Consolas" panose="020B0609020204030204" pitchFamily="49" charset="0"/>
              </a:rPr>
              <a:t>) {</a:t>
            </a:r>
            <a:br>
              <a:rPr lang="nn-NO" sz="2000" dirty="0"/>
            </a:br>
            <a:r>
              <a:rPr lang="nn-NO" sz="2000" b="0" i="0" dirty="0">
                <a:solidFill>
                  <a:srgbClr val="000000"/>
                </a:solidFill>
                <a:effectLst/>
                <a:latin typeface="Consolas" panose="020B0609020204030204" pitchFamily="49" charset="0"/>
              </a:rPr>
              <a:t>  printf(</a:t>
            </a:r>
            <a:r>
              <a:rPr lang="nn-NO" sz="2000" b="0" i="0" dirty="0">
                <a:solidFill>
                  <a:srgbClr val="A52A2A"/>
                </a:solidFill>
                <a:effectLst/>
                <a:latin typeface="Consolas" panose="020B0609020204030204" pitchFamily="49" charset="0"/>
              </a:rPr>
              <a:t>"%d\n"</a:t>
            </a:r>
            <a:r>
              <a:rPr lang="nn-NO" sz="2000" b="0" i="0" dirty="0">
                <a:solidFill>
                  <a:srgbClr val="000000"/>
                </a:solidFill>
                <a:effectLst/>
                <a:latin typeface="Consolas" panose="020B0609020204030204" pitchFamily="49" charset="0"/>
              </a:rPr>
              <a:t>, i);</a:t>
            </a:r>
            <a:br>
              <a:rPr lang="nn-NO" sz="2000" dirty="0"/>
            </a:br>
            <a:r>
              <a:rPr lang="nn-NO" sz="2000" b="0" i="0" dirty="0">
                <a:solidFill>
                  <a:srgbClr val="000000"/>
                </a:solidFill>
                <a:effectLst/>
                <a:latin typeface="Consolas" panose="020B0609020204030204" pitchFamily="49" charset="0"/>
              </a:rPr>
              <a:t>  i++;          // i++ for increment and i–- for decrement</a:t>
            </a:r>
            <a:br>
              <a:rPr lang="nn-NO" sz="2000" dirty="0"/>
            </a:br>
            <a:r>
              <a:rPr lang="nn-NO" sz="2000" dirty="0"/>
              <a:t>      </a:t>
            </a:r>
            <a:r>
              <a:rPr lang="nn-NO" sz="2000" b="0" i="0" dirty="0">
                <a:solidFill>
                  <a:srgbClr val="000000"/>
                </a:solidFill>
                <a:effectLst/>
                <a:latin typeface="Consolas" panose="020B0609020204030204" pitchFamily="49" charset="0"/>
              </a:rPr>
              <a:t>}</a:t>
            </a:r>
          </a:p>
          <a:p>
            <a:pPr marL="0" marR="0" lvl="0" indent="0" algn="l" rtl="0">
              <a:lnSpc>
                <a:spcPct val="100000"/>
              </a:lnSpc>
              <a:spcBef>
                <a:spcPts val="0"/>
              </a:spcBef>
              <a:spcAft>
                <a:spcPts val="0"/>
              </a:spcAft>
              <a:buNone/>
            </a:pPr>
            <a:r>
              <a:rPr lang="nn-NO" sz="2000" u="none" strike="noStrike" cap="none" dirty="0">
                <a:latin typeface="Consolas" panose="020B0609020204030204" pitchFamily="49" charset="0"/>
                <a:ea typeface="Calibri" panose="020F0502020204030204" pitchFamily="34" charset="0"/>
                <a:cs typeface="Calibri" panose="020F0502020204030204" pitchFamily="34" charset="0"/>
                <a:sym typeface="Arial"/>
              </a:rPr>
              <a:t>}</a:t>
            </a:r>
            <a:endParaRPr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7" name="Google Shape;67;p3"/>
          <p:cNvSpPr txBox="1"/>
          <p:nvPr/>
        </p:nvSpPr>
        <p:spPr>
          <a:xfrm>
            <a:off x="414779" y="3736776"/>
            <a:ext cx="45720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dirty="0">
                <a:latin typeface="Calibri" panose="020F0502020204030204" pitchFamily="34" charset="0"/>
                <a:ea typeface="Calibri" panose="020F0502020204030204" pitchFamily="34" charset="0"/>
                <a:cs typeface="Calibri" panose="020F0502020204030204" pitchFamily="34" charset="0"/>
              </a:rPr>
              <a:t>Output :</a:t>
            </a:r>
            <a:br>
              <a:rPr lang="en-US" sz="2200" b="1" dirty="0">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n-US" sz="2000" dirty="0">
                <a:latin typeface="Calibri" panose="020F0502020204030204" pitchFamily="34" charset="0"/>
                <a:ea typeface="Calibri" panose="020F0502020204030204" pitchFamily="34" charset="0"/>
                <a:cs typeface="Calibri" panose="020F0502020204030204" pitchFamily="34" charset="0"/>
              </a:rPr>
              <a:t>0</a:t>
            </a:r>
          </a:p>
          <a:p>
            <a:pPr marL="0" marR="0" lvl="0" indent="0" algn="l" rtl="0">
              <a:lnSpc>
                <a:spcPct val="100000"/>
              </a:lnSpc>
              <a:spcBef>
                <a:spcPts val="0"/>
              </a:spcBef>
              <a:spcAft>
                <a:spcPts val="0"/>
              </a:spcAft>
              <a:buNone/>
            </a:pPr>
            <a:r>
              <a:rPr lang="en-US" sz="2000" dirty="0">
                <a:latin typeface="Calibri" panose="020F0502020204030204" pitchFamily="34" charset="0"/>
                <a:ea typeface="Calibri" panose="020F0502020204030204" pitchFamily="34" charset="0"/>
                <a:cs typeface="Calibri" panose="020F0502020204030204" pitchFamily="34" charset="0"/>
              </a:rPr>
              <a:t>1</a:t>
            </a:r>
          </a:p>
          <a:p>
            <a:pPr marL="0" marR="0" lvl="0" indent="0" algn="l" rtl="0">
              <a:lnSpc>
                <a:spcPct val="100000"/>
              </a:lnSpc>
              <a:spcBef>
                <a:spcPts val="0"/>
              </a:spcBef>
              <a:spcAft>
                <a:spcPts val="0"/>
              </a:spcAft>
              <a:buNone/>
            </a:pPr>
            <a:r>
              <a:rPr lang="en-US" sz="2000" dirty="0">
                <a:latin typeface="Calibri" panose="020F0502020204030204" pitchFamily="34" charset="0"/>
                <a:ea typeface="Calibri" panose="020F0502020204030204" pitchFamily="34" charset="0"/>
                <a:cs typeface="Calibri" panose="020F0502020204030204" pitchFamily="34" charset="0"/>
              </a:rPr>
              <a:t>2</a:t>
            </a:r>
          </a:p>
          <a:p>
            <a:pPr marL="0" marR="0" lvl="0" indent="0" algn="l" rtl="0">
              <a:lnSpc>
                <a:spcPct val="100000"/>
              </a:lnSpc>
              <a:spcBef>
                <a:spcPts val="0"/>
              </a:spcBef>
              <a:spcAft>
                <a:spcPts val="0"/>
              </a:spcAft>
              <a:buNone/>
            </a:pPr>
            <a:r>
              <a:rPr lang="en-US" sz="2000" dirty="0">
                <a:latin typeface="Calibri" panose="020F0502020204030204" pitchFamily="34" charset="0"/>
                <a:ea typeface="Calibri" panose="020F0502020204030204" pitchFamily="34" charset="0"/>
                <a:cs typeface="Calibri" panose="020F0502020204030204" pitchFamily="34" charset="0"/>
              </a:rPr>
              <a:t>3</a:t>
            </a:r>
          </a:p>
          <a:p>
            <a:pPr marL="0" marR="0" lvl="0" indent="0" algn="l" rtl="0">
              <a:lnSpc>
                <a:spcPct val="100000"/>
              </a:lnSpc>
              <a:spcBef>
                <a:spcPts val="0"/>
              </a:spcBef>
              <a:spcAft>
                <a:spcPts val="0"/>
              </a:spcAft>
              <a:buNone/>
            </a:pPr>
            <a:r>
              <a:rPr lang="en-US" sz="2000" dirty="0">
                <a:latin typeface="Calibri" panose="020F0502020204030204" pitchFamily="34" charset="0"/>
                <a:ea typeface="Calibri" panose="020F0502020204030204" pitchFamily="34" charset="0"/>
                <a:cs typeface="Calibri" panose="020F0502020204030204" pitchFamily="34" charset="0"/>
              </a:rPr>
              <a:t>4</a:t>
            </a:r>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060953B5-C1D3-B070-9A2E-F37242AA39FA}"/>
              </a:ext>
            </a:extLst>
          </p:cNvPr>
          <p:cNvSpPr>
            <a:spLocks noChangeArrowheads="1"/>
          </p:cNvSpPr>
          <p:nvPr/>
        </p:nvSpPr>
        <p:spPr bwMode="auto">
          <a:xfrm>
            <a:off x="222910" y="5995946"/>
            <a:ext cx="8698179" cy="6463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Note:</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Do not forget to increase the variable used in the condition (</a:t>
            </a:r>
            <a:r>
              <a:rPr kumimoji="0" lang="en-US" altLang="en-US" sz="1800" b="0" i="0" u="none" strike="noStrike" cap="none" normalizeH="0" baseline="0" dirty="0" err="1">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i</a:t>
            </a:r>
            <a:r>
              <a:rPr kumimoji="0" lang="en-US" altLang="en-US" sz="18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otherwise the loop will never end!</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TextBox 2">
            <a:extLst>
              <a:ext uri="{FF2B5EF4-FFF2-40B4-BE49-F238E27FC236}">
                <a16:creationId xmlns:a16="http://schemas.microsoft.com/office/drawing/2014/main" id="{F7F4DB2C-C9AB-E5A9-EA14-BACAADEAD7D6}"/>
              </a:ext>
            </a:extLst>
          </p:cNvPr>
          <p:cNvSpPr txBox="1"/>
          <p:nvPr/>
        </p:nvSpPr>
        <p:spPr>
          <a:xfrm>
            <a:off x="254000" y="162560"/>
            <a:ext cx="3246402"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Looping : For loop</a:t>
            </a:r>
          </a:p>
        </p:txBody>
      </p:sp>
      <p:sp>
        <p:nvSpPr>
          <p:cNvPr id="4" name="Rectangle 1">
            <a:extLst>
              <a:ext uri="{FF2B5EF4-FFF2-40B4-BE49-F238E27FC236}">
                <a16:creationId xmlns:a16="http://schemas.microsoft.com/office/drawing/2014/main" id="{D7DC271D-FCB9-D5A6-2628-803137772480}"/>
              </a:ext>
            </a:extLst>
          </p:cNvPr>
          <p:cNvSpPr>
            <a:spLocks noGrp="1" noChangeArrowheads="1"/>
          </p:cNvSpPr>
          <p:nvPr>
            <p:ph type="subTitle" idx="1"/>
          </p:nvPr>
        </p:nvSpPr>
        <p:spPr bwMode="auto">
          <a:xfrm>
            <a:off x="219762" y="1514724"/>
            <a:ext cx="89242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When you know exactly how many times you want to loop through a block of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for</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loop instead of a </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while</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loop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Syntax:</a:t>
            </a:r>
            <a:b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000" b="0" i="0" dirty="0">
                <a:solidFill>
                  <a:srgbClr val="0000CD"/>
                </a:solidFill>
                <a:effectLst/>
                <a:latin typeface="Consolas" panose="020B0609020204030204" pitchFamily="49" charset="0"/>
              </a:rPr>
              <a:t>for</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expression 1</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expression 2</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expression 3</a:t>
            </a:r>
            <a:r>
              <a:rPr lang="en-US" sz="2000" b="0" i="0" dirty="0">
                <a:solidFill>
                  <a:srgbClr val="000000"/>
                </a:solidFill>
                <a:effectLst/>
                <a:latin typeface="Consolas" panose="020B0609020204030204" pitchFamily="49" charset="0"/>
              </a:rPr>
              <a:t>) {</a:t>
            </a:r>
            <a:br>
              <a:rPr lang="en-US" sz="2000" b="0" i="0"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  </a:t>
            </a:r>
            <a:r>
              <a:rPr lang="en-US" sz="2000" b="0" i="1" dirty="0">
                <a:solidFill>
                  <a:srgbClr val="008000"/>
                </a:solidFill>
                <a:effectLst/>
                <a:latin typeface="Consolas" panose="020B0609020204030204" pitchFamily="49" charset="0"/>
              </a:rPr>
              <a:t>// code block to be executed</a:t>
            </a:r>
            <a:br>
              <a:rPr lang="en-US" sz="2000" b="0" i="0"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F6FD3F3-9213-F3A1-6A97-C04571609C87}"/>
              </a:ext>
            </a:extLst>
          </p:cNvPr>
          <p:cNvSpPr txBox="1"/>
          <p:nvPr/>
        </p:nvSpPr>
        <p:spPr>
          <a:xfrm>
            <a:off x="219762" y="4480561"/>
            <a:ext cx="8442960" cy="1891287"/>
          </a:xfrm>
          <a:prstGeom prst="rect">
            <a:avLst/>
          </a:prstGeom>
          <a:noFill/>
        </p:spPr>
        <p:txBody>
          <a:bodyPr wrap="square" rtlCol="0">
            <a:spAutoFit/>
          </a:bodyPr>
          <a:lstStyle/>
          <a:p>
            <a:pPr algn="l">
              <a:lnSpc>
                <a:spcPct val="150000"/>
              </a:lnSpc>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Expression 1</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executed (one time) before the execution of the code block.</a:t>
            </a:r>
          </a:p>
          <a:p>
            <a:pPr algn="l">
              <a:lnSpc>
                <a:spcPct val="150000"/>
              </a:lnSpc>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Expression 2</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defines the condition for executing the code block.</a:t>
            </a:r>
          </a:p>
          <a:p>
            <a:pPr algn="l">
              <a:lnSpc>
                <a:spcPct val="150000"/>
              </a:lnSpc>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Expression 3</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executed (every time) after the code block has been executed.</a:t>
            </a:r>
          </a:p>
          <a:p>
            <a:pPr>
              <a:lnSpc>
                <a:spcPct val="150000"/>
              </a:lnSpc>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3"/>
          <p:cNvSpPr txBox="1">
            <a:spLocks noGrp="1"/>
          </p:cNvSpPr>
          <p:nvPr>
            <p:ph type="ctrTitle"/>
          </p:nvPr>
        </p:nvSpPr>
        <p:spPr>
          <a:xfrm>
            <a:off x="243840" y="0"/>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Calibri" panose="020F0502020204030204" pitchFamily="34" charset="0"/>
                <a:ea typeface="Calibri" panose="020F0502020204030204" pitchFamily="34" charset="0"/>
                <a:cs typeface="Calibri" panose="020F0502020204030204" pitchFamily="34" charset="0"/>
              </a:rPr>
              <a:t>Example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8" name="Google Shape;78;p43"/>
          <p:cNvSpPr txBox="1"/>
          <p:nvPr/>
        </p:nvSpPr>
        <p:spPr>
          <a:xfrm>
            <a:off x="243840" y="914400"/>
            <a:ext cx="8012784" cy="47704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example below will print the numbers 0 to 4:</a:t>
            </a:r>
          </a:p>
          <a:p>
            <a:pPr marL="0" marR="0" lvl="0" indent="0" algn="l" rtl="0">
              <a:lnSpc>
                <a:spcPct val="100000"/>
              </a:lnSpc>
              <a:spcBef>
                <a:spcPts val="0"/>
              </a:spcBef>
              <a:spcAft>
                <a:spcPts val="0"/>
              </a:spcAf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n-US" sz="2200" b="1" dirty="0">
                <a:latin typeface="Calibri" panose="020F0502020204030204" pitchFamily="34" charset="0"/>
                <a:ea typeface="Calibri" panose="020F0502020204030204" pitchFamily="34" charset="0"/>
                <a:cs typeface="Calibri" panose="020F0502020204030204" pitchFamily="34" charset="0"/>
              </a:rPr>
              <a:t>Code :</a:t>
            </a:r>
          </a:p>
          <a:p>
            <a:pPr marL="0" marR="0" lvl="0" indent="0" algn="l" rtl="0">
              <a:lnSpc>
                <a:spcPct val="100000"/>
              </a:lnSpc>
              <a:spcBef>
                <a:spcPts val="0"/>
              </a:spcBef>
              <a:spcAft>
                <a:spcPts val="0"/>
              </a:spcAft>
              <a:buNone/>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nn-NO" sz="2000" b="0" i="0" dirty="0">
                <a:solidFill>
                  <a:srgbClr val="0000CD"/>
                </a:solidFill>
                <a:effectLst/>
                <a:latin typeface="Consolas" panose="020B0609020204030204" pitchFamily="49" charset="0"/>
              </a:rPr>
              <a:t>int</a:t>
            </a:r>
            <a:r>
              <a:rPr lang="nn-NO" sz="2000" b="0" i="0" dirty="0">
                <a:solidFill>
                  <a:srgbClr val="000000"/>
                </a:solidFill>
                <a:effectLst/>
                <a:latin typeface="Consolas" panose="020B0609020204030204" pitchFamily="49" charset="0"/>
              </a:rPr>
              <a:t> i;</a:t>
            </a:r>
            <a:br>
              <a:rPr lang="nn-NO" sz="2000" dirty="0"/>
            </a:br>
            <a:r>
              <a:rPr lang="nn-NO" sz="2000" b="0" i="0" dirty="0">
                <a:solidFill>
                  <a:srgbClr val="0000CD"/>
                </a:solidFill>
                <a:effectLst/>
                <a:latin typeface="Consolas" panose="020B0609020204030204" pitchFamily="49" charset="0"/>
              </a:rPr>
              <a:t>for</a:t>
            </a:r>
            <a:r>
              <a:rPr lang="nn-NO" sz="2000" b="0" i="0" dirty="0">
                <a:solidFill>
                  <a:srgbClr val="000000"/>
                </a:solidFill>
                <a:effectLst/>
                <a:latin typeface="Consolas" panose="020B0609020204030204" pitchFamily="49" charset="0"/>
              </a:rPr>
              <a:t> (i = </a:t>
            </a:r>
            <a:r>
              <a:rPr lang="nn-NO" sz="2000" b="0" i="0" dirty="0">
                <a:solidFill>
                  <a:srgbClr val="FF0000"/>
                </a:solidFill>
                <a:effectLst/>
                <a:latin typeface="Consolas" panose="020B0609020204030204" pitchFamily="49" charset="0"/>
              </a:rPr>
              <a:t>0</a:t>
            </a:r>
            <a:r>
              <a:rPr lang="nn-NO" sz="2000" b="0" i="0" dirty="0">
                <a:solidFill>
                  <a:srgbClr val="000000"/>
                </a:solidFill>
                <a:effectLst/>
                <a:latin typeface="Consolas" panose="020B0609020204030204" pitchFamily="49" charset="0"/>
              </a:rPr>
              <a:t>; i &lt; </a:t>
            </a:r>
            <a:r>
              <a:rPr lang="nn-NO" sz="2000" b="0" i="0" dirty="0">
                <a:solidFill>
                  <a:srgbClr val="FF0000"/>
                </a:solidFill>
                <a:effectLst/>
                <a:latin typeface="Consolas" panose="020B0609020204030204" pitchFamily="49" charset="0"/>
              </a:rPr>
              <a:t>5</a:t>
            </a:r>
            <a:r>
              <a:rPr lang="nn-NO" sz="2000" b="0" i="0" dirty="0">
                <a:solidFill>
                  <a:srgbClr val="000000"/>
                </a:solidFill>
                <a:effectLst/>
                <a:latin typeface="Consolas" panose="020B0609020204030204" pitchFamily="49" charset="0"/>
              </a:rPr>
              <a:t>; i++) {</a:t>
            </a:r>
            <a:br>
              <a:rPr lang="nn-NO" sz="2000" dirty="0"/>
            </a:br>
            <a:r>
              <a:rPr lang="nn-NO" sz="2000" b="0" i="0" dirty="0">
                <a:solidFill>
                  <a:srgbClr val="000000"/>
                </a:solidFill>
                <a:effectLst/>
                <a:latin typeface="Consolas" panose="020B0609020204030204" pitchFamily="49" charset="0"/>
              </a:rPr>
              <a:t>  printf(</a:t>
            </a:r>
            <a:r>
              <a:rPr lang="nn-NO" sz="2000" b="0" i="0" dirty="0">
                <a:solidFill>
                  <a:srgbClr val="A52A2A"/>
                </a:solidFill>
                <a:effectLst/>
                <a:latin typeface="Consolas" panose="020B0609020204030204" pitchFamily="49" charset="0"/>
              </a:rPr>
              <a:t>"%d\n"</a:t>
            </a:r>
            <a:r>
              <a:rPr lang="nn-NO" sz="2000" b="0" i="0" dirty="0">
                <a:solidFill>
                  <a:srgbClr val="000000"/>
                </a:solidFill>
                <a:effectLst/>
                <a:latin typeface="Consolas" panose="020B0609020204030204" pitchFamily="49" charset="0"/>
              </a:rPr>
              <a:t>, i);</a:t>
            </a:r>
            <a:br>
              <a:rPr lang="nn-NO" sz="2000" dirty="0"/>
            </a:br>
            <a:r>
              <a:rPr lang="nn-NO" sz="2000" b="0" i="0" dirty="0">
                <a:solidFill>
                  <a:srgbClr val="000000"/>
                </a:solidFill>
                <a:effectLst/>
                <a:latin typeface="Consolas" panose="020B0609020204030204" pitchFamily="49" charset="0"/>
              </a:rPr>
              <a:t>}</a:t>
            </a:r>
          </a:p>
          <a:p>
            <a:pPr marL="0" marR="0" lvl="0" indent="0" algn="l" rtl="0">
              <a:lnSpc>
                <a:spcPct val="100000"/>
              </a:lnSpc>
              <a:spcBef>
                <a:spcPts val="0"/>
              </a:spcBef>
              <a:spcAft>
                <a:spcPts val="0"/>
              </a:spcAft>
              <a:buNone/>
            </a:pPr>
            <a:endParaRPr lang="nn-NO" sz="2000" dirty="0">
              <a:latin typeface="Consolas" panose="020B0609020204030204" pitchFamily="49"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nn-NO" sz="2200" b="1" dirty="0">
                <a:latin typeface="Calibri" panose="020F0502020204030204" pitchFamily="34" charset="0"/>
                <a:ea typeface="Calibri" panose="020F0502020204030204" pitchFamily="34" charset="0"/>
                <a:cs typeface="Calibri" panose="020F0502020204030204" pitchFamily="34" charset="0"/>
              </a:rPr>
              <a:t>Output :</a:t>
            </a:r>
            <a:br>
              <a:rPr lang="nn-NO" sz="2000" b="1" dirty="0">
                <a:latin typeface="Calibri" panose="020F0502020204030204" pitchFamily="34" charset="0"/>
                <a:ea typeface="Calibri" panose="020F0502020204030204" pitchFamily="34" charset="0"/>
                <a:cs typeface="Calibri" panose="020F0502020204030204" pitchFamily="34" charset="0"/>
              </a:rPr>
            </a:br>
            <a:r>
              <a:rPr lang="nn-NO" sz="2000" dirty="0">
                <a:latin typeface="Calibri" panose="020F0502020204030204" pitchFamily="34" charset="0"/>
                <a:ea typeface="Calibri" panose="020F0502020204030204" pitchFamily="34" charset="0"/>
                <a:cs typeface="Calibri" panose="020F0502020204030204" pitchFamily="34" charset="0"/>
              </a:rPr>
              <a:t>0</a:t>
            </a:r>
          </a:p>
          <a:p>
            <a:pPr marL="0" marR="0" lvl="0" indent="0" algn="l" rtl="0">
              <a:lnSpc>
                <a:spcPct val="100000"/>
              </a:lnSpc>
              <a:spcBef>
                <a:spcPts val="0"/>
              </a:spcBef>
              <a:spcAft>
                <a:spcPts val="0"/>
              </a:spcAft>
              <a:buNone/>
            </a:pPr>
            <a:r>
              <a:rPr lang="nn-NO" sz="2000" dirty="0">
                <a:latin typeface="Calibri" panose="020F0502020204030204" pitchFamily="34" charset="0"/>
                <a:ea typeface="Calibri" panose="020F0502020204030204" pitchFamily="34" charset="0"/>
                <a:cs typeface="Calibri" panose="020F0502020204030204" pitchFamily="34" charset="0"/>
              </a:rPr>
              <a:t>1</a:t>
            </a:r>
          </a:p>
          <a:p>
            <a:pPr marL="0" marR="0" lvl="0" indent="0" algn="l" rtl="0">
              <a:lnSpc>
                <a:spcPct val="100000"/>
              </a:lnSpc>
              <a:spcBef>
                <a:spcPts val="0"/>
              </a:spcBef>
              <a:spcAft>
                <a:spcPts val="0"/>
              </a:spcAft>
              <a:buNone/>
            </a:pPr>
            <a:r>
              <a:rPr lang="nn-NO" sz="2000" dirty="0">
                <a:latin typeface="Calibri" panose="020F0502020204030204" pitchFamily="34" charset="0"/>
                <a:ea typeface="Calibri" panose="020F0502020204030204" pitchFamily="34" charset="0"/>
                <a:cs typeface="Calibri" panose="020F0502020204030204" pitchFamily="34" charset="0"/>
              </a:rPr>
              <a:t>2</a:t>
            </a:r>
          </a:p>
          <a:p>
            <a:pPr marL="0" marR="0" lvl="0" indent="0" algn="l" rtl="0">
              <a:lnSpc>
                <a:spcPct val="100000"/>
              </a:lnSpc>
              <a:spcBef>
                <a:spcPts val="0"/>
              </a:spcBef>
              <a:spcAft>
                <a:spcPts val="0"/>
              </a:spcAft>
              <a:buNone/>
            </a:pPr>
            <a:r>
              <a:rPr lang="nn-NO" sz="2000" dirty="0">
                <a:latin typeface="Calibri" panose="020F0502020204030204" pitchFamily="34" charset="0"/>
                <a:ea typeface="Calibri" panose="020F0502020204030204" pitchFamily="34" charset="0"/>
                <a:cs typeface="Calibri" panose="020F0502020204030204" pitchFamily="34" charset="0"/>
              </a:rPr>
              <a:t>3</a:t>
            </a:r>
          </a:p>
          <a:p>
            <a:pPr marL="0" marR="0" lvl="0" indent="0" algn="l" rtl="0">
              <a:lnSpc>
                <a:spcPct val="100000"/>
              </a:lnSpc>
              <a:spcBef>
                <a:spcPts val="0"/>
              </a:spcBef>
              <a:spcAft>
                <a:spcPts val="0"/>
              </a:spcAft>
              <a:buNone/>
            </a:pPr>
            <a:r>
              <a:rPr lang="nn-NO" sz="2000" dirty="0">
                <a:latin typeface="Calibri" panose="020F0502020204030204" pitchFamily="34" charset="0"/>
                <a:ea typeface="Calibri" panose="020F0502020204030204" pitchFamily="34" charset="0"/>
                <a:cs typeface="Calibri" panose="020F0502020204030204" pitchFamily="34" charset="0"/>
              </a:rPr>
              <a:t>4</a:t>
            </a:r>
          </a:p>
        </p:txBody>
      </p:sp>
      <p:sp>
        <p:nvSpPr>
          <p:cNvPr id="2" name="TextBox 1">
            <a:extLst>
              <a:ext uri="{FF2B5EF4-FFF2-40B4-BE49-F238E27FC236}">
                <a16:creationId xmlns:a16="http://schemas.microsoft.com/office/drawing/2014/main" id="{A72B6BC2-CB2E-3EDF-E016-8880A8D7FA4D}"/>
              </a:ext>
            </a:extLst>
          </p:cNvPr>
          <p:cNvSpPr txBox="1"/>
          <p:nvPr/>
        </p:nvSpPr>
        <p:spPr>
          <a:xfrm>
            <a:off x="4666792" y="2621280"/>
            <a:ext cx="4233368" cy="4401205"/>
          </a:xfrm>
          <a:prstGeom prst="rect">
            <a:avLst/>
          </a:prstGeom>
          <a:noFill/>
        </p:spPr>
        <p:txBody>
          <a:bodyPr wrap="square" rtlCol="0">
            <a:spAutoFit/>
          </a:bodyPr>
          <a:lstStyle/>
          <a:p>
            <a:pPr algn="l"/>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Expression 1</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sets a variable before the loop starts (int </a:t>
            </a:r>
            <a:r>
              <a:rPr lang="en-US" sz="20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0).</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Expression 2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defines the condition for the loop to run (</a:t>
            </a:r>
            <a:r>
              <a:rPr lang="en-US" sz="20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must be less than 5). If the condition is true, the loop will start over again, if it is false, the loop will end.</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Expression 3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increases a value (</a:t>
            </a:r>
            <a:r>
              <a:rPr lang="en-US" sz="20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each time the code block in the loop has been executed.</a:t>
            </a:r>
          </a:p>
          <a:p>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8498069E-6833-41D4-F063-92ABA58D434E}"/>
              </a:ext>
            </a:extLst>
          </p:cNvPr>
          <p:cNvCxnSpPr/>
          <p:nvPr/>
        </p:nvCxnSpPr>
        <p:spPr>
          <a:xfrm>
            <a:off x="4378960" y="2499360"/>
            <a:ext cx="0" cy="4074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4"/>
          <p:cNvSpPr txBox="1">
            <a:spLocks noGrp="1"/>
          </p:cNvSpPr>
          <p:nvPr>
            <p:ph type="subTitle" idx="1"/>
          </p:nvPr>
        </p:nvSpPr>
        <p:spPr>
          <a:xfrm>
            <a:off x="354291" y="1088794"/>
            <a:ext cx="8153400" cy="5180029"/>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None/>
            </a:pPr>
            <a:r>
              <a:rPr lang="en-US" sz="2200" b="1" dirty="0">
                <a:solidFill>
                  <a:schemeClr val="dk1"/>
                </a:solidFill>
              </a:rPr>
              <a:t>break :</a:t>
            </a:r>
          </a:p>
          <a:p>
            <a:pPr marL="457200" lvl="0" indent="-431800" algn="l" rtl="0">
              <a:lnSpc>
                <a:spcPct val="100000"/>
              </a:lnSpc>
              <a:spcBef>
                <a:spcPts val="640"/>
              </a:spcBef>
              <a:spcAft>
                <a:spcPts val="0"/>
              </a:spcAft>
              <a:buSzPts val="3200"/>
              <a:buNone/>
            </a:pPr>
            <a:r>
              <a:rPr lang="en-US" sz="2000" dirty="0">
                <a:solidFill>
                  <a:schemeClr val="dk1"/>
                </a:solidFill>
              </a:rPr>
              <a:t>In C, the </a:t>
            </a:r>
            <a:r>
              <a:rPr lang="en-US" sz="2000" b="1" dirty="0">
                <a:solidFill>
                  <a:schemeClr val="dk1"/>
                </a:solidFill>
              </a:rPr>
              <a:t>break</a:t>
            </a:r>
            <a:r>
              <a:rPr lang="en-US" sz="2000" dirty="0">
                <a:solidFill>
                  <a:schemeClr val="dk1"/>
                </a:solidFill>
              </a:rPr>
              <a:t> statement is used to stop a loop before it finishes. When the</a:t>
            </a:r>
          </a:p>
          <a:p>
            <a:pPr marL="457200" lvl="0" indent="-431800" algn="l" rtl="0">
              <a:lnSpc>
                <a:spcPct val="100000"/>
              </a:lnSpc>
              <a:spcBef>
                <a:spcPts val="640"/>
              </a:spcBef>
              <a:spcAft>
                <a:spcPts val="0"/>
              </a:spcAft>
              <a:buSzPts val="3200"/>
              <a:buNone/>
            </a:pPr>
            <a:r>
              <a:rPr lang="en-US" sz="2000" dirty="0">
                <a:solidFill>
                  <a:schemeClr val="dk1"/>
                </a:solidFill>
              </a:rPr>
              <a:t>condition is met, the </a:t>
            </a:r>
            <a:r>
              <a:rPr lang="en-US" sz="2000" b="1" dirty="0">
                <a:solidFill>
                  <a:schemeClr val="dk1"/>
                </a:solidFill>
              </a:rPr>
              <a:t>break</a:t>
            </a:r>
            <a:r>
              <a:rPr lang="en-US" sz="2000" dirty="0">
                <a:solidFill>
                  <a:schemeClr val="dk1"/>
                </a:solidFill>
              </a:rPr>
              <a:t> exits the loop and moves to the next part of the </a:t>
            </a:r>
          </a:p>
          <a:p>
            <a:pPr marL="457200" lvl="0" indent="-431800" algn="l" rtl="0">
              <a:lnSpc>
                <a:spcPct val="100000"/>
              </a:lnSpc>
              <a:spcBef>
                <a:spcPts val="640"/>
              </a:spcBef>
              <a:spcAft>
                <a:spcPts val="0"/>
              </a:spcAft>
              <a:buSzPts val="3200"/>
              <a:buNone/>
            </a:pPr>
            <a:r>
              <a:rPr lang="en-US" sz="2000" dirty="0">
                <a:solidFill>
                  <a:schemeClr val="dk1"/>
                </a:solidFill>
              </a:rPr>
              <a:t>program.</a:t>
            </a:r>
          </a:p>
          <a:p>
            <a:pPr marL="457200" lvl="0" indent="-431800" algn="l" rtl="0">
              <a:lnSpc>
                <a:spcPct val="100000"/>
              </a:lnSpc>
              <a:spcBef>
                <a:spcPts val="640"/>
              </a:spcBef>
              <a:spcAft>
                <a:spcPts val="0"/>
              </a:spcAft>
              <a:buSzPts val="3200"/>
              <a:buNone/>
            </a:pPr>
            <a:endParaRPr lang="en-US" sz="2000" dirty="0">
              <a:solidFill>
                <a:schemeClr val="dk1"/>
              </a:solidFill>
            </a:endParaRPr>
          </a:p>
          <a:p>
            <a:pPr marL="457200" lvl="0" indent="-431800" algn="l" rtl="0">
              <a:lnSpc>
                <a:spcPct val="100000"/>
              </a:lnSpc>
              <a:spcBef>
                <a:spcPts val="640"/>
              </a:spcBef>
              <a:spcAft>
                <a:spcPts val="0"/>
              </a:spcAft>
              <a:buSzPts val="3200"/>
              <a:buNone/>
            </a:pPr>
            <a:r>
              <a:rPr lang="en-US" sz="2200" b="1" dirty="0">
                <a:solidFill>
                  <a:schemeClr val="dk1"/>
                </a:solidFill>
              </a:rPr>
              <a:t>Example :</a:t>
            </a:r>
          </a:p>
          <a:p>
            <a:pPr marL="457200" lvl="0" indent="-431800" algn="l" rtl="0">
              <a:lnSpc>
                <a:spcPct val="100000"/>
              </a:lnSpc>
              <a:spcBef>
                <a:spcPts val="640"/>
              </a:spcBef>
              <a:spcAft>
                <a:spcPts val="0"/>
              </a:spcAft>
              <a:buSzPts val="3200"/>
              <a:buNone/>
            </a:pPr>
            <a:r>
              <a:rPr lang="nn-NO" sz="2000" b="0" i="0" dirty="0">
                <a:solidFill>
                  <a:srgbClr val="0000CD"/>
                </a:solidFill>
                <a:effectLst/>
                <a:latin typeface="Consolas" panose="020B0609020204030204" pitchFamily="49" charset="0"/>
              </a:rPr>
              <a:t>int</a:t>
            </a:r>
            <a:r>
              <a:rPr lang="nn-NO" sz="2000" b="0" i="0" dirty="0">
                <a:solidFill>
                  <a:srgbClr val="000000"/>
                </a:solidFill>
                <a:effectLst/>
                <a:latin typeface="Consolas" panose="020B0609020204030204" pitchFamily="49" charset="0"/>
              </a:rPr>
              <a:t> i;</a:t>
            </a:r>
            <a:br>
              <a:rPr lang="nn-NO" sz="2000" dirty="0"/>
            </a:br>
            <a:br>
              <a:rPr lang="nn-NO" sz="2000" dirty="0"/>
            </a:br>
            <a:r>
              <a:rPr lang="nn-NO" sz="2000" b="0" i="0" dirty="0">
                <a:solidFill>
                  <a:srgbClr val="0000CD"/>
                </a:solidFill>
                <a:effectLst/>
                <a:latin typeface="Consolas" panose="020B0609020204030204" pitchFamily="49" charset="0"/>
              </a:rPr>
              <a:t>for</a:t>
            </a:r>
            <a:r>
              <a:rPr lang="nn-NO" sz="2000" b="0" i="0" dirty="0">
                <a:solidFill>
                  <a:srgbClr val="000000"/>
                </a:solidFill>
                <a:effectLst/>
                <a:latin typeface="Consolas" panose="020B0609020204030204" pitchFamily="49" charset="0"/>
              </a:rPr>
              <a:t> (i = </a:t>
            </a:r>
            <a:r>
              <a:rPr lang="nn-NO" sz="2000" b="0" i="0" dirty="0">
                <a:solidFill>
                  <a:srgbClr val="FF0000"/>
                </a:solidFill>
                <a:effectLst/>
                <a:latin typeface="Consolas" panose="020B0609020204030204" pitchFamily="49" charset="0"/>
              </a:rPr>
              <a:t>0</a:t>
            </a:r>
            <a:r>
              <a:rPr lang="nn-NO" sz="2000" b="0" i="0" dirty="0">
                <a:solidFill>
                  <a:srgbClr val="000000"/>
                </a:solidFill>
                <a:effectLst/>
                <a:latin typeface="Consolas" panose="020B0609020204030204" pitchFamily="49" charset="0"/>
              </a:rPr>
              <a:t>; i &lt; </a:t>
            </a:r>
            <a:r>
              <a:rPr lang="nn-NO" sz="2000" b="0" i="0" dirty="0">
                <a:solidFill>
                  <a:srgbClr val="FF0000"/>
                </a:solidFill>
                <a:effectLst/>
                <a:latin typeface="Consolas" panose="020B0609020204030204" pitchFamily="49" charset="0"/>
              </a:rPr>
              <a:t>10</a:t>
            </a:r>
            <a:r>
              <a:rPr lang="nn-NO" sz="2000" b="0" i="0" dirty="0">
                <a:solidFill>
                  <a:srgbClr val="000000"/>
                </a:solidFill>
                <a:effectLst/>
                <a:latin typeface="Consolas" panose="020B0609020204030204" pitchFamily="49" charset="0"/>
              </a:rPr>
              <a:t>; i++) {</a:t>
            </a:r>
            <a:br>
              <a:rPr lang="nn-NO" sz="2000" dirty="0"/>
            </a:br>
            <a:r>
              <a:rPr lang="nn-NO" sz="2000" b="0" i="0" dirty="0">
                <a:solidFill>
                  <a:srgbClr val="000000"/>
                </a:solidFill>
                <a:effectLst/>
                <a:latin typeface="Consolas" panose="020B0609020204030204" pitchFamily="49" charset="0"/>
              </a:rPr>
              <a:t>  </a:t>
            </a:r>
            <a:r>
              <a:rPr lang="nn-NO" sz="2000" b="0" i="0" dirty="0">
                <a:solidFill>
                  <a:srgbClr val="0000CD"/>
                </a:solidFill>
                <a:effectLst/>
                <a:latin typeface="Consolas" panose="020B0609020204030204" pitchFamily="49" charset="0"/>
              </a:rPr>
              <a:t>if</a:t>
            </a:r>
            <a:r>
              <a:rPr lang="nn-NO" sz="2000" b="0" i="0" dirty="0">
                <a:solidFill>
                  <a:srgbClr val="000000"/>
                </a:solidFill>
                <a:effectLst/>
                <a:latin typeface="Consolas" panose="020B0609020204030204" pitchFamily="49" charset="0"/>
              </a:rPr>
              <a:t> (i == </a:t>
            </a:r>
            <a:r>
              <a:rPr lang="nn-NO" sz="2000" b="0" i="0" dirty="0">
                <a:solidFill>
                  <a:srgbClr val="FF0000"/>
                </a:solidFill>
                <a:effectLst/>
                <a:latin typeface="Consolas" panose="020B0609020204030204" pitchFamily="49" charset="0"/>
              </a:rPr>
              <a:t>4</a:t>
            </a:r>
            <a:r>
              <a:rPr lang="nn-NO" sz="2000" b="0" i="0" dirty="0">
                <a:solidFill>
                  <a:srgbClr val="000000"/>
                </a:solidFill>
                <a:effectLst/>
                <a:latin typeface="Consolas" panose="020B0609020204030204" pitchFamily="49" charset="0"/>
              </a:rPr>
              <a:t>) {</a:t>
            </a:r>
            <a:br>
              <a:rPr lang="nn-NO" sz="2000" dirty="0"/>
            </a:br>
            <a:r>
              <a:rPr lang="nn-NO" sz="2000" b="0" i="0" dirty="0">
                <a:solidFill>
                  <a:srgbClr val="000000"/>
                </a:solidFill>
                <a:effectLst/>
                <a:latin typeface="Consolas" panose="020B0609020204030204" pitchFamily="49" charset="0"/>
              </a:rPr>
              <a:t>    </a:t>
            </a:r>
            <a:r>
              <a:rPr lang="nn-NO" sz="2000" b="0" i="0" dirty="0">
                <a:solidFill>
                  <a:srgbClr val="0000CD"/>
                </a:solidFill>
                <a:effectLst/>
                <a:latin typeface="Consolas" panose="020B0609020204030204" pitchFamily="49" charset="0"/>
              </a:rPr>
              <a:t>break</a:t>
            </a:r>
            <a:r>
              <a:rPr lang="nn-NO" sz="2000" b="0" i="0" dirty="0">
                <a:solidFill>
                  <a:srgbClr val="000000"/>
                </a:solidFill>
                <a:effectLst/>
                <a:latin typeface="Consolas" panose="020B0609020204030204" pitchFamily="49" charset="0"/>
              </a:rPr>
              <a:t>;</a:t>
            </a:r>
            <a:br>
              <a:rPr lang="nn-NO" sz="2000" dirty="0"/>
            </a:br>
            <a:r>
              <a:rPr lang="nn-NO" sz="2000" b="0" i="0" dirty="0">
                <a:solidFill>
                  <a:srgbClr val="000000"/>
                </a:solidFill>
                <a:effectLst/>
                <a:latin typeface="Consolas" panose="020B0609020204030204" pitchFamily="49" charset="0"/>
              </a:rPr>
              <a:t>  }</a:t>
            </a:r>
            <a:br>
              <a:rPr lang="nn-NO" sz="2000" dirty="0"/>
            </a:br>
            <a:r>
              <a:rPr lang="nn-NO" sz="2000" b="0" i="0" dirty="0">
                <a:solidFill>
                  <a:srgbClr val="000000"/>
                </a:solidFill>
                <a:effectLst/>
                <a:latin typeface="Consolas" panose="020B0609020204030204" pitchFamily="49" charset="0"/>
              </a:rPr>
              <a:t>  printf(</a:t>
            </a:r>
            <a:r>
              <a:rPr lang="nn-NO" sz="2000" b="0" i="0" dirty="0">
                <a:solidFill>
                  <a:srgbClr val="A52A2A"/>
                </a:solidFill>
                <a:effectLst/>
                <a:latin typeface="Consolas" panose="020B0609020204030204" pitchFamily="49" charset="0"/>
              </a:rPr>
              <a:t>"%d\n"</a:t>
            </a:r>
            <a:r>
              <a:rPr lang="nn-NO" sz="2000" b="0" i="0" dirty="0">
                <a:solidFill>
                  <a:srgbClr val="000000"/>
                </a:solidFill>
                <a:effectLst/>
                <a:latin typeface="Consolas" panose="020B0609020204030204" pitchFamily="49" charset="0"/>
              </a:rPr>
              <a:t>, i);</a:t>
            </a:r>
            <a:br>
              <a:rPr lang="nn-NO" sz="2000" dirty="0"/>
            </a:br>
            <a:r>
              <a:rPr lang="nn-NO" sz="2000" b="0" i="0" dirty="0">
                <a:solidFill>
                  <a:srgbClr val="000000"/>
                </a:solidFill>
                <a:effectLst/>
                <a:latin typeface="Consolas" panose="020B0609020204030204" pitchFamily="49" charset="0"/>
              </a:rPr>
              <a:t>}</a:t>
            </a:r>
            <a:endParaRPr lang="en-US" sz="2000" b="1" dirty="0">
              <a:solidFill>
                <a:schemeClr val="dk1"/>
              </a:solidFill>
            </a:endParaRPr>
          </a:p>
        </p:txBody>
      </p:sp>
      <p:sp>
        <p:nvSpPr>
          <p:cNvPr id="2" name="TextBox 1">
            <a:extLst>
              <a:ext uri="{FF2B5EF4-FFF2-40B4-BE49-F238E27FC236}">
                <a16:creationId xmlns:a16="http://schemas.microsoft.com/office/drawing/2014/main" id="{B40DB26D-19C2-9EFC-0387-41E60B7A9D6F}"/>
              </a:ext>
            </a:extLst>
          </p:cNvPr>
          <p:cNvSpPr txBox="1"/>
          <p:nvPr/>
        </p:nvSpPr>
        <p:spPr>
          <a:xfrm>
            <a:off x="223520" y="193040"/>
            <a:ext cx="5831840" cy="584775"/>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Control with break and continue</a:t>
            </a:r>
          </a:p>
        </p:txBody>
      </p:sp>
      <p:cxnSp>
        <p:nvCxnSpPr>
          <p:cNvPr id="6" name="Straight Connector 5">
            <a:extLst>
              <a:ext uri="{FF2B5EF4-FFF2-40B4-BE49-F238E27FC236}">
                <a16:creationId xmlns:a16="http://schemas.microsoft.com/office/drawing/2014/main" id="{1D52136B-5A83-BCF3-B430-F5A516084F9E}"/>
              </a:ext>
            </a:extLst>
          </p:cNvPr>
          <p:cNvCxnSpPr/>
          <p:nvPr/>
        </p:nvCxnSpPr>
        <p:spPr>
          <a:xfrm>
            <a:off x="4673600" y="3078480"/>
            <a:ext cx="0" cy="349504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EC37655-7850-AD2D-9FD5-91481170755B}"/>
              </a:ext>
            </a:extLst>
          </p:cNvPr>
          <p:cNvSpPr txBox="1"/>
          <p:nvPr/>
        </p:nvSpPr>
        <p:spPr>
          <a:xfrm>
            <a:off x="4673600" y="3078480"/>
            <a:ext cx="3902741" cy="2893100"/>
          </a:xfrm>
          <a:prstGeom prst="rect">
            <a:avLst/>
          </a:prstGeom>
          <a:noFill/>
        </p:spPr>
        <p:txBody>
          <a:bodyPr wrap="square" rtlCol="0">
            <a:sp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Output :</a:t>
            </a:r>
          </a:p>
          <a:p>
            <a:r>
              <a:rPr lang="en-US" sz="2000" dirty="0">
                <a:latin typeface="Calibri" panose="020F0502020204030204" pitchFamily="34" charset="0"/>
                <a:ea typeface="Calibri" panose="020F0502020204030204" pitchFamily="34" charset="0"/>
                <a:cs typeface="Calibri" panose="020F0502020204030204" pitchFamily="34" charset="0"/>
              </a:rPr>
              <a:t>0</a:t>
            </a:r>
          </a:p>
          <a:p>
            <a:r>
              <a:rPr lang="en-US" sz="2000" dirty="0">
                <a:latin typeface="Calibri" panose="020F0502020204030204" pitchFamily="34" charset="0"/>
                <a:ea typeface="Calibri" panose="020F0502020204030204" pitchFamily="34" charset="0"/>
                <a:cs typeface="Calibri" panose="020F0502020204030204" pitchFamily="34" charset="0"/>
              </a:rPr>
              <a:t>1</a:t>
            </a:r>
          </a:p>
          <a:p>
            <a:r>
              <a:rPr lang="en-US" sz="2000" dirty="0">
                <a:latin typeface="Calibri" panose="020F0502020204030204" pitchFamily="34" charset="0"/>
                <a:ea typeface="Calibri" panose="020F0502020204030204" pitchFamily="34" charset="0"/>
                <a:cs typeface="Calibri" panose="020F0502020204030204" pitchFamily="34" charset="0"/>
              </a:rPr>
              <a:t>2</a:t>
            </a:r>
          </a:p>
          <a:p>
            <a:r>
              <a:rPr lang="en-US" sz="2000" dirty="0">
                <a:latin typeface="Calibri" panose="020F0502020204030204" pitchFamily="34" charset="0"/>
                <a:ea typeface="Calibri" panose="020F0502020204030204" pitchFamily="34" charset="0"/>
                <a:cs typeface="Calibri" panose="020F0502020204030204" pitchFamily="34" charset="0"/>
              </a:rPr>
              <a:t>3</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This example jumps out of the </a:t>
            </a:r>
            <a:r>
              <a:rPr lang="en-US" sz="2000" b="1" i="1" dirty="0">
                <a:latin typeface="Calibri" panose="020F0502020204030204" pitchFamily="34" charset="0"/>
                <a:ea typeface="Calibri" panose="020F0502020204030204" pitchFamily="34" charset="0"/>
                <a:cs typeface="Calibri" panose="020F0502020204030204" pitchFamily="34" charset="0"/>
              </a:rPr>
              <a:t>for loop</a:t>
            </a:r>
            <a:r>
              <a:rPr lang="en-US" sz="2000" i="1" dirty="0">
                <a:latin typeface="Calibri" panose="020F0502020204030204" pitchFamily="34" charset="0"/>
                <a:ea typeface="Calibri" panose="020F0502020204030204" pitchFamily="34" charset="0"/>
                <a:cs typeface="Calibri" panose="020F0502020204030204" pitchFamily="34" charset="0"/>
              </a:rPr>
              <a:t> when </a:t>
            </a:r>
            <a:r>
              <a:rPr lang="en-US" sz="2000" b="1" i="1" dirty="0" err="1">
                <a:latin typeface="Calibri" panose="020F0502020204030204" pitchFamily="34" charset="0"/>
                <a:ea typeface="Calibri" panose="020F0502020204030204" pitchFamily="34" charset="0"/>
                <a:cs typeface="Calibri" panose="020F0502020204030204" pitchFamily="34" charset="0"/>
              </a:rPr>
              <a:t>i</a:t>
            </a:r>
            <a:r>
              <a:rPr lang="en-US" sz="2000" i="1" dirty="0">
                <a:latin typeface="Calibri" panose="020F0502020204030204" pitchFamily="34" charset="0"/>
                <a:ea typeface="Calibri" panose="020F0502020204030204" pitchFamily="34" charset="0"/>
                <a:cs typeface="Calibri" panose="020F0502020204030204" pitchFamily="34" charset="0"/>
              </a:rPr>
              <a:t> is equal to </a:t>
            </a:r>
            <a:r>
              <a:rPr lang="en-US" sz="2000" b="1" i="1" dirty="0">
                <a:latin typeface="Calibri" panose="020F0502020204030204" pitchFamily="34" charset="0"/>
                <a:ea typeface="Calibri" panose="020F0502020204030204" pitchFamily="34" charset="0"/>
                <a:cs typeface="Calibri" panose="020F0502020204030204" pitchFamily="34" charset="0"/>
              </a:rPr>
              <a:t>4</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ectangle 1">
            <a:extLst>
              <a:ext uri="{FF2B5EF4-FFF2-40B4-BE49-F238E27FC236}">
                <a16:creationId xmlns:a16="http://schemas.microsoft.com/office/drawing/2014/main" id="{3BA2BFAD-8472-2025-2E53-5726A51F912B}"/>
              </a:ext>
            </a:extLst>
          </p:cNvPr>
          <p:cNvSpPr>
            <a:spLocks noChangeArrowheads="1"/>
          </p:cNvSpPr>
          <p:nvPr/>
        </p:nvSpPr>
        <p:spPr bwMode="auto">
          <a:xfrm>
            <a:off x="274320" y="1365051"/>
            <a:ext cx="712216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latin typeface="Calibri" panose="020F0502020204030204" pitchFamily="34" charset="0"/>
                <a:ea typeface="Calibri" panose="020F0502020204030204" pitchFamily="34" charset="0"/>
                <a:cs typeface="Calibri" panose="020F0502020204030204" pitchFamily="34" charset="0"/>
              </a:rPr>
              <a:t>c</a:t>
            </a:r>
            <a:r>
              <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ontinue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continue statement breaks one iteration (in the loop), if a specified condition occurs, and continues with the next iteration in the loop</a:t>
            </a:r>
            <a:r>
              <a:rPr lang="en-US" altLang="en-US" sz="2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itle 3">
            <a:extLst>
              <a:ext uri="{FF2B5EF4-FFF2-40B4-BE49-F238E27FC236}">
                <a16:creationId xmlns:a16="http://schemas.microsoft.com/office/drawing/2014/main" id="{E249E8D9-D3CA-86D2-5C59-E24BBFD3B9E7}"/>
              </a:ext>
            </a:extLst>
          </p:cNvPr>
          <p:cNvSpPr>
            <a:spLocks noGrp="1"/>
          </p:cNvSpPr>
          <p:nvPr>
            <p:ph type="ctrTitle"/>
          </p:nvPr>
        </p:nvSpPr>
        <p:spPr/>
        <p:txBody>
          <a:bodyPr/>
          <a:lstStyle/>
          <a:p>
            <a:endParaRPr lang="en-US" dirty="0"/>
          </a:p>
        </p:txBody>
      </p:sp>
      <p:sp>
        <p:nvSpPr>
          <p:cNvPr id="5" name="TextBox 4">
            <a:extLst>
              <a:ext uri="{FF2B5EF4-FFF2-40B4-BE49-F238E27FC236}">
                <a16:creationId xmlns:a16="http://schemas.microsoft.com/office/drawing/2014/main" id="{67022CFB-0A3E-B856-28E0-B30B9303205B}"/>
              </a:ext>
            </a:extLst>
          </p:cNvPr>
          <p:cNvSpPr txBox="1"/>
          <p:nvPr/>
        </p:nvSpPr>
        <p:spPr>
          <a:xfrm>
            <a:off x="274320" y="3007360"/>
            <a:ext cx="4297680" cy="2893100"/>
          </a:xfrm>
          <a:prstGeom prst="rect">
            <a:avLst/>
          </a:prstGeom>
          <a:noFill/>
        </p:spPr>
        <p:txBody>
          <a:bodyPr wrap="square" rtlCol="0">
            <a:sp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Example :</a:t>
            </a:r>
            <a:br>
              <a:rPr lang="en-US" sz="2200" b="1" dirty="0">
                <a:latin typeface="Calibri" panose="020F0502020204030204" pitchFamily="34" charset="0"/>
                <a:ea typeface="Calibri" panose="020F0502020204030204" pitchFamily="34" charset="0"/>
                <a:cs typeface="Calibri" panose="020F0502020204030204" pitchFamily="34" charset="0"/>
              </a:rPr>
            </a:br>
            <a:r>
              <a:rPr lang="nn-NO" sz="2000" b="0" i="0" dirty="0">
                <a:solidFill>
                  <a:srgbClr val="0000CD"/>
                </a:solidFill>
                <a:effectLst/>
                <a:latin typeface="Consolas" panose="020B0609020204030204" pitchFamily="49" charset="0"/>
              </a:rPr>
              <a:t>int</a:t>
            </a:r>
            <a:r>
              <a:rPr lang="nn-NO" sz="2000" b="0" i="0" dirty="0">
                <a:solidFill>
                  <a:srgbClr val="000000"/>
                </a:solidFill>
                <a:effectLst/>
                <a:latin typeface="Consolas" panose="020B0609020204030204" pitchFamily="49" charset="0"/>
              </a:rPr>
              <a:t> i;</a:t>
            </a:r>
            <a:br>
              <a:rPr lang="nn-NO" sz="2000" dirty="0"/>
            </a:br>
            <a:br>
              <a:rPr lang="nn-NO" sz="2000" dirty="0"/>
            </a:br>
            <a:r>
              <a:rPr lang="nn-NO" sz="2000" b="0" i="0" dirty="0">
                <a:solidFill>
                  <a:srgbClr val="0000CD"/>
                </a:solidFill>
                <a:effectLst/>
                <a:latin typeface="Consolas" panose="020B0609020204030204" pitchFamily="49" charset="0"/>
              </a:rPr>
              <a:t>for</a:t>
            </a:r>
            <a:r>
              <a:rPr lang="nn-NO" sz="2000" b="0" i="0" dirty="0">
                <a:solidFill>
                  <a:srgbClr val="000000"/>
                </a:solidFill>
                <a:effectLst/>
                <a:latin typeface="Consolas" panose="020B0609020204030204" pitchFamily="49" charset="0"/>
              </a:rPr>
              <a:t> (i = </a:t>
            </a:r>
            <a:r>
              <a:rPr lang="nn-NO" sz="2000" b="0" i="0" dirty="0">
                <a:solidFill>
                  <a:srgbClr val="FF0000"/>
                </a:solidFill>
                <a:effectLst/>
                <a:latin typeface="Consolas" panose="020B0609020204030204" pitchFamily="49" charset="0"/>
              </a:rPr>
              <a:t>0</a:t>
            </a:r>
            <a:r>
              <a:rPr lang="nn-NO" sz="2000" b="0" i="0" dirty="0">
                <a:solidFill>
                  <a:srgbClr val="000000"/>
                </a:solidFill>
                <a:effectLst/>
                <a:latin typeface="Consolas" panose="020B0609020204030204" pitchFamily="49" charset="0"/>
              </a:rPr>
              <a:t>; i &lt; </a:t>
            </a:r>
            <a:r>
              <a:rPr lang="nn-NO" sz="2000" b="0" i="0" dirty="0">
                <a:solidFill>
                  <a:srgbClr val="FF0000"/>
                </a:solidFill>
                <a:effectLst/>
                <a:latin typeface="Consolas" panose="020B0609020204030204" pitchFamily="49" charset="0"/>
              </a:rPr>
              <a:t>10</a:t>
            </a:r>
            <a:r>
              <a:rPr lang="nn-NO" sz="2000" b="0" i="0" dirty="0">
                <a:solidFill>
                  <a:srgbClr val="000000"/>
                </a:solidFill>
                <a:effectLst/>
                <a:latin typeface="Consolas" panose="020B0609020204030204" pitchFamily="49" charset="0"/>
              </a:rPr>
              <a:t>; i++) {</a:t>
            </a:r>
            <a:br>
              <a:rPr lang="nn-NO" sz="2000" dirty="0"/>
            </a:br>
            <a:r>
              <a:rPr lang="nn-NO" sz="2000" b="0" i="0" dirty="0">
                <a:solidFill>
                  <a:srgbClr val="000000"/>
                </a:solidFill>
                <a:effectLst/>
                <a:latin typeface="Consolas" panose="020B0609020204030204" pitchFamily="49" charset="0"/>
              </a:rPr>
              <a:t>  </a:t>
            </a:r>
            <a:r>
              <a:rPr lang="nn-NO" sz="2000" b="0" i="0" dirty="0">
                <a:solidFill>
                  <a:srgbClr val="0000CD"/>
                </a:solidFill>
                <a:effectLst/>
                <a:latin typeface="Consolas" panose="020B0609020204030204" pitchFamily="49" charset="0"/>
              </a:rPr>
              <a:t>if</a:t>
            </a:r>
            <a:r>
              <a:rPr lang="nn-NO" sz="2000" b="0" i="0" dirty="0">
                <a:solidFill>
                  <a:srgbClr val="000000"/>
                </a:solidFill>
                <a:effectLst/>
                <a:latin typeface="Consolas" panose="020B0609020204030204" pitchFamily="49" charset="0"/>
              </a:rPr>
              <a:t> (i == </a:t>
            </a:r>
            <a:r>
              <a:rPr lang="nn-NO" sz="2000" b="0" i="0" dirty="0">
                <a:solidFill>
                  <a:srgbClr val="FF0000"/>
                </a:solidFill>
                <a:effectLst/>
                <a:latin typeface="Consolas" panose="020B0609020204030204" pitchFamily="49" charset="0"/>
              </a:rPr>
              <a:t>4</a:t>
            </a:r>
            <a:r>
              <a:rPr lang="nn-NO" sz="2000" b="0" i="0" dirty="0">
                <a:solidFill>
                  <a:srgbClr val="000000"/>
                </a:solidFill>
                <a:effectLst/>
                <a:latin typeface="Consolas" panose="020B0609020204030204" pitchFamily="49" charset="0"/>
              </a:rPr>
              <a:t>) {</a:t>
            </a:r>
            <a:br>
              <a:rPr lang="nn-NO" sz="2000" dirty="0"/>
            </a:br>
            <a:r>
              <a:rPr lang="nn-NO" sz="2000" b="0" i="0" dirty="0">
                <a:solidFill>
                  <a:srgbClr val="000000"/>
                </a:solidFill>
                <a:effectLst/>
                <a:latin typeface="Consolas" panose="020B0609020204030204" pitchFamily="49" charset="0"/>
              </a:rPr>
              <a:t>    </a:t>
            </a:r>
            <a:r>
              <a:rPr lang="nn-NO" sz="2000" b="0" i="0" dirty="0">
                <a:solidFill>
                  <a:srgbClr val="0000CD"/>
                </a:solidFill>
                <a:effectLst/>
                <a:latin typeface="Consolas" panose="020B0609020204030204" pitchFamily="49" charset="0"/>
              </a:rPr>
              <a:t>continue</a:t>
            </a:r>
            <a:r>
              <a:rPr lang="nn-NO" sz="2000" b="0" i="0" dirty="0">
                <a:solidFill>
                  <a:srgbClr val="000000"/>
                </a:solidFill>
                <a:effectLst/>
                <a:latin typeface="Consolas" panose="020B0609020204030204" pitchFamily="49" charset="0"/>
              </a:rPr>
              <a:t>;</a:t>
            </a:r>
            <a:br>
              <a:rPr lang="nn-NO" sz="2000" dirty="0"/>
            </a:br>
            <a:r>
              <a:rPr lang="nn-NO" sz="2000" b="0" i="0" dirty="0">
                <a:solidFill>
                  <a:srgbClr val="000000"/>
                </a:solidFill>
                <a:effectLst/>
                <a:latin typeface="Consolas" panose="020B0609020204030204" pitchFamily="49" charset="0"/>
              </a:rPr>
              <a:t>  }</a:t>
            </a:r>
            <a:br>
              <a:rPr lang="nn-NO" sz="2000" dirty="0"/>
            </a:br>
            <a:r>
              <a:rPr lang="nn-NO" sz="2000" b="0" i="0" dirty="0">
                <a:solidFill>
                  <a:srgbClr val="000000"/>
                </a:solidFill>
                <a:effectLst/>
                <a:latin typeface="Consolas" panose="020B0609020204030204" pitchFamily="49" charset="0"/>
              </a:rPr>
              <a:t>  printf(</a:t>
            </a:r>
            <a:r>
              <a:rPr lang="nn-NO" sz="2000" b="0" i="0" dirty="0">
                <a:solidFill>
                  <a:srgbClr val="A52A2A"/>
                </a:solidFill>
                <a:effectLst/>
                <a:latin typeface="Consolas" panose="020B0609020204030204" pitchFamily="49" charset="0"/>
              </a:rPr>
              <a:t>"%d"</a:t>
            </a:r>
            <a:r>
              <a:rPr lang="nn-NO" sz="2000" b="0" i="0" dirty="0">
                <a:solidFill>
                  <a:srgbClr val="000000"/>
                </a:solidFill>
                <a:effectLst/>
                <a:latin typeface="Consolas" panose="020B0609020204030204" pitchFamily="49" charset="0"/>
              </a:rPr>
              <a:t>, i);</a:t>
            </a:r>
            <a:br>
              <a:rPr lang="nn-NO" sz="2000" dirty="0"/>
            </a:br>
            <a:r>
              <a:rPr lang="nn-NO" sz="2000" b="0" i="0" dirty="0">
                <a:solidFill>
                  <a:srgbClr val="000000"/>
                </a:solidFill>
                <a:effectLst/>
                <a:latin typeface="Consolas" panose="020B0609020204030204" pitchFamily="49" charset="0"/>
              </a:rPr>
              <a:t>}</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862E29BE-AAEF-D97C-3EB3-396B58CB2B19}"/>
              </a:ext>
            </a:extLst>
          </p:cNvPr>
          <p:cNvCxnSpPr>
            <a:cxnSpLocks/>
          </p:cNvCxnSpPr>
          <p:nvPr/>
        </p:nvCxnSpPr>
        <p:spPr>
          <a:xfrm>
            <a:off x="4541520" y="2719268"/>
            <a:ext cx="0" cy="3925372"/>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9DE44EB-B35A-BE79-00BC-698FF2423F53}"/>
              </a:ext>
            </a:extLst>
          </p:cNvPr>
          <p:cNvSpPr txBox="1"/>
          <p:nvPr/>
        </p:nvSpPr>
        <p:spPr>
          <a:xfrm>
            <a:off x="4683761" y="3007360"/>
            <a:ext cx="4124960" cy="2893100"/>
          </a:xfrm>
          <a:prstGeom prst="rect">
            <a:avLst/>
          </a:prstGeom>
          <a:noFill/>
        </p:spPr>
        <p:txBody>
          <a:bodyPr wrap="square" rtlCol="0">
            <a:sp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Output :</a:t>
            </a:r>
          </a:p>
          <a:p>
            <a:r>
              <a:rPr lang="en-US" sz="2000" dirty="0">
                <a:latin typeface="Calibri" panose="020F0502020204030204" pitchFamily="34" charset="0"/>
                <a:ea typeface="Calibri" panose="020F0502020204030204" pitchFamily="34" charset="0"/>
                <a:cs typeface="Calibri" panose="020F0502020204030204" pitchFamily="34" charset="0"/>
              </a:rPr>
              <a:t>0 1 2 3 5 6 7 8 9</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This examples </a:t>
            </a:r>
            <a:r>
              <a:rPr lang="en-US" sz="2000" b="1" i="1" dirty="0">
                <a:latin typeface="Calibri" panose="020F0502020204030204" pitchFamily="34" charset="0"/>
                <a:ea typeface="Calibri" panose="020F0502020204030204" pitchFamily="34" charset="0"/>
                <a:cs typeface="Calibri" panose="020F0502020204030204" pitchFamily="34" charset="0"/>
              </a:rPr>
              <a:t>skips</a:t>
            </a:r>
            <a:r>
              <a:rPr lang="en-US" sz="2000" i="1" dirty="0">
                <a:latin typeface="Calibri" panose="020F0502020204030204" pitchFamily="34" charset="0"/>
                <a:ea typeface="Calibri" panose="020F0502020204030204" pitchFamily="34" charset="0"/>
                <a:cs typeface="Calibri" panose="020F0502020204030204" pitchFamily="34" charset="0"/>
              </a:rPr>
              <a:t> the value of </a:t>
            </a:r>
            <a:r>
              <a:rPr lang="en-US" sz="2000" b="1" i="1" dirty="0">
                <a:latin typeface="Calibri" panose="020F0502020204030204" pitchFamily="34" charset="0"/>
                <a:ea typeface="Calibri" panose="020F0502020204030204" pitchFamily="34" charset="0"/>
                <a:cs typeface="Calibri" panose="020F0502020204030204" pitchFamily="34" charset="0"/>
              </a:rPr>
              <a:t>4</a:t>
            </a:r>
            <a:r>
              <a:rPr lang="en-US" sz="2000" i="1" dirty="0">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46"/>
          <p:cNvSpPr txBox="1">
            <a:spLocks noGrp="1"/>
          </p:cNvSpPr>
          <p:nvPr>
            <p:ph type="subTitle" idx="1"/>
          </p:nvPr>
        </p:nvSpPr>
        <p:spPr>
          <a:xfrm>
            <a:off x="100782" y="840657"/>
            <a:ext cx="9043218" cy="5815781"/>
          </a:xfrm>
          <a:prstGeom prst="rect">
            <a:avLst/>
          </a:prstGeom>
          <a:noFill/>
          <a:ln>
            <a:noFill/>
          </a:ln>
        </p:spPr>
        <p:txBody>
          <a:bodyPr spcFirstLastPara="1" wrap="square" lIns="91425" tIns="45700" rIns="91425" bIns="45700" anchor="t" anchorCtr="0">
            <a:noAutofit/>
          </a:bodyPr>
          <a:lstStyle/>
          <a:p>
            <a:pPr algn="l">
              <a:lnSpc>
                <a:spcPts val="2250"/>
              </a:lnSpc>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Initializing for Loop Counter Before Loop Statement :</a:t>
            </a:r>
          </a:p>
          <a:p>
            <a:pPr algn="l">
              <a:lnSpc>
                <a:spcPts val="2250"/>
              </a:lnSpc>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initialization step can be placed above the header of the </a:t>
            </a: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loop. In that</a:t>
            </a:r>
          </a:p>
          <a:p>
            <a:pPr algn="l">
              <a:lnSpc>
                <a:spcPts val="2250"/>
              </a:lnSpc>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case, the </a:t>
            </a:r>
            <a:r>
              <a:rPr lang="en-US" sz="20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init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part must be left empty by putting a semicolon.</a:t>
            </a:r>
          </a:p>
          <a:p>
            <a:pPr algn="l">
              <a:lnSpc>
                <a:spcPts val="2250"/>
              </a:lnSpc>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lnSpc>
                <a:spcPts val="2250"/>
              </a:lnSpc>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Example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#include &lt;</a:t>
            </a:r>
            <a:r>
              <a:rPr lang="en-US" sz="2000" b="0" i="0" dirty="0" err="1">
                <a:solidFill>
                  <a:schemeClr val="tx1"/>
                </a:solidFill>
                <a:effectLst/>
                <a:latin typeface="Consolas" panose="020B0609020204030204" pitchFamily="49" charset="0"/>
                <a:ea typeface="Calibri" panose="020F0502020204030204" pitchFamily="34" charset="0"/>
                <a:cs typeface="Calibri" panose="020F0502020204030204" pitchFamily="34" charset="0"/>
              </a:rPr>
              <a:t>stdio.h</a:t>
            </a: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&gt;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int main(){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int a = 1;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 for loop execution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for( ; a &lt;= 5; a++){ </a:t>
            </a:r>
          </a:p>
          <a:p>
            <a:pPr algn="l">
              <a:lnSpc>
                <a:spcPts val="2250"/>
              </a:lnSpc>
            </a:pPr>
            <a:r>
              <a:rPr lang="en-US" sz="2000" dirty="0">
                <a:solidFill>
                  <a:schemeClr val="tx1"/>
                </a:solidFill>
                <a:latin typeface="Consolas" panose="020B0609020204030204" pitchFamily="49" charset="0"/>
                <a:ea typeface="Calibri" panose="020F0502020204030204" pitchFamily="34" charset="0"/>
                <a:cs typeface="Calibri" panose="020F0502020204030204" pitchFamily="34" charset="0"/>
              </a:rPr>
              <a:t>	</a:t>
            </a:r>
            <a:r>
              <a:rPr lang="en-US" sz="2000" b="0" i="0" dirty="0" err="1">
                <a:solidFill>
                  <a:schemeClr val="tx1"/>
                </a:solidFill>
                <a:effectLst/>
                <a:latin typeface="Consolas" panose="020B0609020204030204" pitchFamily="49" charset="0"/>
                <a:ea typeface="Calibri" panose="020F0502020204030204" pitchFamily="34" charset="0"/>
                <a:cs typeface="Calibri" panose="020F0502020204030204" pitchFamily="34" charset="0"/>
              </a:rPr>
              <a:t>printf</a:t>
            </a: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("a: %d\n", a);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    }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    return 0; </a:t>
            </a:r>
          </a:p>
          <a:p>
            <a:pPr algn="l">
              <a:lnSpc>
                <a:spcPts val="2250"/>
              </a:lnSpc>
            </a:pPr>
            <a:r>
              <a:rPr lang="en-US" sz="2000" b="0" i="0" dirty="0">
                <a:solidFill>
                  <a:schemeClr val="tx1"/>
                </a:solidFill>
                <a:effectLst/>
                <a:latin typeface="Consolas" panose="020B0609020204030204" pitchFamily="49" charset="0"/>
                <a:ea typeface="Calibri" panose="020F0502020204030204" pitchFamily="34" charset="0"/>
                <a:cs typeface="Calibri" panose="020F0502020204030204" pitchFamily="34" charset="0"/>
              </a:rPr>
              <a:t>}</a:t>
            </a:r>
            <a:endParaRPr lang="en-US" sz="2000" b="1" dirty="0">
              <a:solidFill>
                <a:schemeClr val="tx1"/>
              </a:solidFill>
              <a:latin typeface="Consolas" panose="020B0609020204030204" pitchFamily="49" charset="0"/>
              <a:ea typeface="Calibri" panose="020F0502020204030204" pitchFamily="34" charset="0"/>
              <a:cs typeface="Calibri" panose="020F0502020204030204" pitchFamily="34" charset="0"/>
            </a:endParaRPr>
          </a:p>
          <a:p>
            <a:pPr algn="l">
              <a:lnSpc>
                <a:spcPts val="2250"/>
              </a:lnSpc>
            </a:pPr>
            <a:endPar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FE6DA8B6-D046-7108-461B-B3677CA5F119}"/>
              </a:ext>
            </a:extLst>
          </p:cNvPr>
          <p:cNvCxnSpPr/>
          <p:nvPr/>
        </p:nvCxnSpPr>
        <p:spPr>
          <a:xfrm>
            <a:off x="4296697" y="2310581"/>
            <a:ext cx="0" cy="4237703"/>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40850E5-E8DA-4AC6-767D-EBAAE6B84373}"/>
              </a:ext>
            </a:extLst>
          </p:cNvPr>
          <p:cNvSpPr txBox="1"/>
          <p:nvPr/>
        </p:nvSpPr>
        <p:spPr>
          <a:xfrm>
            <a:off x="4572000" y="2418735"/>
            <a:ext cx="4020164" cy="2246769"/>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Output :</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a: 1</a:t>
            </a:r>
          </a:p>
          <a:p>
            <a:r>
              <a:rPr lang="en-US" sz="2000" dirty="0">
                <a:latin typeface="Calibri" panose="020F0502020204030204" pitchFamily="34" charset="0"/>
                <a:ea typeface="Calibri" panose="020F0502020204030204" pitchFamily="34" charset="0"/>
                <a:cs typeface="Calibri" panose="020F0502020204030204" pitchFamily="34" charset="0"/>
              </a:rPr>
              <a:t>a: 2</a:t>
            </a:r>
          </a:p>
          <a:p>
            <a:r>
              <a:rPr lang="en-US" sz="2000" dirty="0">
                <a:latin typeface="Calibri" panose="020F0502020204030204" pitchFamily="34" charset="0"/>
                <a:ea typeface="Calibri" panose="020F0502020204030204" pitchFamily="34" charset="0"/>
                <a:cs typeface="Calibri" panose="020F0502020204030204" pitchFamily="34" charset="0"/>
              </a:rPr>
              <a:t>a: 3</a:t>
            </a:r>
          </a:p>
          <a:p>
            <a:r>
              <a:rPr lang="en-US" sz="2000" dirty="0">
                <a:latin typeface="Calibri" panose="020F0502020204030204" pitchFamily="34" charset="0"/>
                <a:ea typeface="Calibri" panose="020F0502020204030204" pitchFamily="34" charset="0"/>
                <a:cs typeface="Calibri" panose="020F0502020204030204" pitchFamily="34" charset="0"/>
              </a:rPr>
              <a:t>a: 4</a:t>
            </a:r>
          </a:p>
          <a:p>
            <a:r>
              <a:rPr lang="en-US" sz="2000" dirty="0">
                <a:latin typeface="Calibri" panose="020F0502020204030204" pitchFamily="34" charset="0"/>
                <a:ea typeface="Calibri" panose="020F0502020204030204" pitchFamily="34" charset="0"/>
                <a:cs typeface="Calibri" panose="020F0502020204030204" pitchFamily="34" charset="0"/>
              </a:rPr>
              <a:t>a: 5</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5" name="TextBox 4">
            <a:extLst>
              <a:ext uri="{FF2B5EF4-FFF2-40B4-BE49-F238E27FC236}">
                <a16:creationId xmlns:a16="http://schemas.microsoft.com/office/drawing/2014/main" id="{AB3E3976-9D57-E0B6-DEAB-C4773CDB21DB}"/>
              </a:ext>
            </a:extLst>
          </p:cNvPr>
          <p:cNvSpPr txBox="1"/>
          <p:nvPr/>
        </p:nvSpPr>
        <p:spPr>
          <a:xfrm>
            <a:off x="245806" y="176981"/>
            <a:ext cx="5683046" cy="584775"/>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Variants of for loop</a:t>
            </a:r>
          </a:p>
        </p:txBody>
      </p:sp>
      <p:sp>
        <p:nvSpPr>
          <p:cNvPr id="6" name="TextBox 5">
            <a:extLst>
              <a:ext uri="{FF2B5EF4-FFF2-40B4-BE49-F238E27FC236}">
                <a16:creationId xmlns:a16="http://schemas.microsoft.com/office/drawing/2014/main" id="{8C657690-8109-A157-DED5-520E1D15974D}"/>
              </a:ext>
            </a:extLst>
          </p:cNvPr>
          <p:cNvSpPr txBox="1"/>
          <p:nvPr/>
        </p:nvSpPr>
        <p:spPr>
          <a:xfrm>
            <a:off x="403123" y="1179871"/>
            <a:ext cx="8485238" cy="5078313"/>
          </a:xfrm>
          <a:prstGeom prst="rect">
            <a:avLst/>
          </a:prstGeom>
          <a:noFill/>
        </p:spPr>
        <p:txBody>
          <a:bodyPr wrap="square" rtlCol="0">
            <a:sp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Variation 1 :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includes the comma operator. A variant of the for loop is made possible by the comma operator, as in the following example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for(x=0, y=0; </a:t>
            </a:r>
            <a:r>
              <a:rPr lang="en-US" sz="2000" b="1" dirty="0" err="1">
                <a:latin typeface="Calibri" panose="020F0502020204030204" pitchFamily="34" charset="0"/>
                <a:ea typeface="Calibri" panose="020F0502020204030204" pitchFamily="34" charset="0"/>
                <a:cs typeface="Calibri" panose="020F0502020204030204" pitchFamily="34" charset="0"/>
              </a:rPr>
              <a:t>x+y</a:t>
            </a:r>
            <a:r>
              <a:rPr lang="en-US" sz="2000" b="1" dirty="0">
                <a:latin typeface="Calibri" panose="020F0502020204030204" pitchFamily="34" charset="0"/>
                <a:ea typeface="Calibri" panose="020F0502020204030204" pitchFamily="34" charset="0"/>
                <a:cs typeface="Calibri" panose="020F0502020204030204" pitchFamily="34" charset="0"/>
              </a:rPr>
              <a:t>&lt;10; ++x);</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Here, both x and y control the loop.</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200" b="1" dirty="0">
                <a:latin typeface="Calibri" panose="020F0502020204030204" pitchFamily="34" charset="0"/>
                <a:ea typeface="Calibri" panose="020F0502020204030204" pitchFamily="34" charset="0"/>
                <a:cs typeface="Calibri" panose="020F0502020204030204" pitchFamily="34" charset="0"/>
              </a:rPr>
              <a:t>Variation 2 :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includes the missing pieces of the loop definition. An interesting trait of the for loop is that pieces of the loop definition need not be there. For example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for(x=0; x != 456; )</a:t>
            </a:r>
          </a:p>
          <a:p>
            <a:r>
              <a:rPr lang="en-US" sz="2000" b="1" dirty="0" err="1">
                <a:latin typeface="Calibri" panose="020F0502020204030204" pitchFamily="34" charset="0"/>
                <a:ea typeface="Calibri" panose="020F0502020204030204" pitchFamily="34" charset="0"/>
                <a:cs typeface="Calibri" panose="020F0502020204030204" pitchFamily="34" charset="0"/>
              </a:rPr>
              <a:t>scanf</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dirty="0" err="1">
                <a:latin typeface="Calibri" panose="020F0502020204030204" pitchFamily="34" charset="0"/>
                <a:ea typeface="Calibri" panose="020F0502020204030204" pitchFamily="34" charset="0"/>
                <a:cs typeface="Calibri" panose="020F0502020204030204" pitchFamily="34" charset="0"/>
              </a:rPr>
              <a:t>d”,&amp;x</a:t>
            </a:r>
            <a:r>
              <a:rPr lang="en-US" sz="2000" b="1" dirty="0">
                <a:latin typeface="Calibri" panose="020F0502020204030204" pitchFamily="34" charset="0"/>
                <a:ea typeface="Calibri" panose="020F0502020204030204" pitchFamily="34" charset="0"/>
                <a:cs typeface="Calibri" panose="020F0502020204030204" pitchFamily="34" charset="0"/>
              </a:rPr>
              <a:t>);</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when each time the loop repeats, x is tested to check if it equals 456. The loop conditions become false and terminates the loop, when 456 is entered.</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995</Words>
  <Application>Microsoft Office PowerPoint</Application>
  <PresentationFormat>On-screen Show (4:3)</PresentationFormat>
  <Paragraphs>129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Consolas</vt:lpstr>
      <vt:lpstr>Arial</vt:lpstr>
      <vt:lpstr>Calibri</vt:lpstr>
      <vt:lpstr>Bubble Sort</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Sangeeta A</cp:lastModifiedBy>
  <cp:revision>2</cp:revision>
  <dcterms:created xsi:type="dcterms:W3CDTF">2022-12-12T14:14:00Z</dcterms:created>
  <dcterms:modified xsi:type="dcterms:W3CDTF">2025-01-28T12:08:44Z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2024-08-16T10:40:24Z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37573baf-977c-40f0-8e9b-6ecfbf81fd4b</vt:lpwstr>
  </property>
  <property fmtid="{D5CDD505-2E9C-101B-9397-08002B2CF9AE}" pid="7" name="MSIP_Label_defa4170-0d19-0005-0004-bc88714345d2_ActionId">
    <vt:lpwstr>895bb241-6d0c-47f6-a36d-0545160b3387</vt:lpwstr>
  </property>
  <property fmtid="{D5CDD505-2E9C-101B-9397-08002B2CF9AE}" pid="8" name="MSIP_Label_defa4170-0d19-0005-0004-bc88714345d2_ContentBits">
    <vt:lpwstr>0</vt:lpwstr>
  </property>
  <property fmtid="{D5CDD505-2E9C-101B-9397-08002B2CF9AE}" pid="9" name="ICV">
    <vt:lpwstr>02C795D27986430CA9EE0C6524092CE4_12</vt:lpwstr>
  </property>
  <property fmtid="{D5CDD505-2E9C-101B-9397-08002B2CF9AE}" pid="10" name="KSOProductBuildVer">
    <vt:lpwstr>1033-12.2.0.17545</vt:lpwstr>
  </property>
</Properties>
</file>