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6" d="100"/>
          <a:sy n="66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9" name="Add-in 8" title="Microsoft Power BI">
                <a:extLst>
                  <a:ext uri="{FF2B5EF4-FFF2-40B4-BE49-F238E27FC236}">
                    <a16:creationId xmlns:a16="http://schemas.microsoft.com/office/drawing/2014/main" id="{607ECDE4-4F8C-EDE7-55DB-7924413451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2076485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9" name="Add-in 8" title="Microsoft Power BI">
                <a:extLst>
                  <a:ext uri="{FF2B5EF4-FFF2-40B4-BE49-F238E27FC236}">
                    <a16:creationId xmlns:a16="http://schemas.microsoft.com/office/drawing/2014/main" id="{607ECDE4-4F8C-EDE7-55DB-792441345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 title="Microsoft Power BI">
                <a:extLst>
                  <a:ext uri="{FF2B5EF4-FFF2-40B4-BE49-F238E27FC236}">
                    <a16:creationId xmlns:a16="http://schemas.microsoft.com/office/drawing/2014/main" id="{07EFA8BE-79B6-6506-EC60-71F9CA3D7F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0217124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 title="Microsoft Power BI">
                <a:extLst>
                  <a:ext uri="{FF2B5EF4-FFF2-40B4-BE49-F238E27FC236}">
                    <a16:creationId xmlns:a16="http://schemas.microsoft.com/office/drawing/2014/main" id="{07EFA8BE-79B6-6506-EC60-71F9CA3D7F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297BCE94-FAD9-4194-BA42-C43F3C4BCDC3}">
  <we:reference id="wa200003233" version="2.0.0.3" store="en-US" storeType="OMEX"/>
  <we:alternateReferences>
    <we:reference id="wa200003233" version="2.0.0.3" store="wa200003233" storeType="OMEX"/>
  </we:alternateReferences>
  <we:properties>
    <we:property name="creatorTenantId" value="&quot;ba0c32fb-8b38-478b-80e4-5e7df85ba00f&quot;"/>
    <we:property name="reportUrl" value="&quot;/groups/8eb8272a-c159-4451-8b65-08cba310cb71/reports/24ed5123-a68f-495e-8d86-dc5da5ce1c9e/ReportSection78ee7be86baf09fb43ea?bookmarkGuid=975e6cc8-ab31-4672-aee0-d780b04068d3&amp;bookmarkUsage=1&amp;ctid=ba0c32fb-8b38-478b-80e4-5e7df85ba00f&amp;fromEntryPoint=export&quot;"/>
    <we:property name="reportName" value="&quot;Assignment 6&quot;"/>
    <we:property name="reportState" value="&quot;CONNECTED&quot;"/>
    <we:property name="embedUrl" value="&quot;/reportEmbed?reportId=24ed5123-a68f-495e-8d86-dc5da5ce1c9e&amp;groupId=8eb8272a-c159-4451-8b65-08cba310cb71&amp;w=2&amp;config=eyJjbHVzdGVyVXJsIjoiaHR0cHM6Ly9XQUJJLUlORElBLUNFTlRSQUwtQS1QUklNQVJZLXJlZGlyZWN0LmFuYWx5c2lzLndpbmRvd3MubmV0IiwiZW1iZWRGZWF0dXJlcyI6eyJtb2Rlcm5FbWJlZCI6dHJ1ZSwidXNhZ2VNZXRyaWNzVk5leHQiOnRydWUsInNraXBRdWVyeURhdGFTYWFTRW1iZWQiOnRydWUsInNraXBRdWVyeURhdGFQYWFTRW1iZWQiOnRydWUsInNraXBRdWVyeURhdGFFeHBvcnRUbyI6dHJ1ZX19&amp;disableSensitivityBanner=true&quot;"/>
    <we:property name="pageName" value="&quot;ReportSection78ee7be86baf09fb43ea&quot;"/>
    <we:property name="pageDisplayName" value="&quot;Page 2&quot;"/>
    <we:property name="datasetId" value="&quot;e996631d-43db-4b99-83c1-027250e97771&quot;"/>
    <we:property name="backgroundColor" value="&quot;rgb(255,255,255)&quot;"/>
    <we:property name="bookmark" value="&quot;H4sIAAAAAAAAA91VTW/bMAz9K4XOwaDIsmX31mbtaRiCduhl6IGS6EyrYxmynCUr+t9HySmKdh8Fetmwiy0+0o98pCTfM+vGoYPDR9giO2Xn3t9tIdydCLZg/XNMqLaotOJWKs4rLqBCoCg/ROf7kZ3eswhhg/HGjRN0iZDAz7cLBl23hk2yWuhGXLABw+h76Nx3nIPJFcOEDwuG+6HzARLldYSIiXZH4WRTKct3BWUEE90Or9HEGb3CwYd4tFWNqDTWlYaWN62WRa5ynL25zNfjU9Jc2Mr3EVxPBSRMNTUXpdQ1FlqVRVlXdZXw1nXxGKIPF/shkG7qxmFI7TuzO+gNWpbFBRxnLffsbLMJuIF4NC+eOVe+m7a/wK/9FAxeYZtdfXTxQDmozP5R4AN1cR089Ti7Ll0Y40keb/JcTv2xbWUyv/hvq4DUZ8tO+cMtIaPrN91xLE99+DRrMRCSDq+/Uraklz7wwWI4P2TJ7114nIpYvKj878slfQSVAqBemlIhNtIqbqRR//oQV347QH94IUn8lxP8rdZ5fKptAC1XEqBpmqJZopKJ+o+qIbOcTzES1zP1ibKVBedGKFtqDoaXslLVq5RuS1faz1zamEK1ChvkZSN4rZbVm7mWpqhK3cjCWiGBSywFvpVLcmOEXVZSS6vpxqtBvN62iPuo/f4lWyZ8QtgW6dpPCz/FcQCDa+gx76ZhHqvDHEcnB3qbNmpeh/T+4OjQzalvoJtS1vyTYDnNbXr8APUlvY2kBgAA&quot;"/>
    <we:property name="initialStateBookmark" value="&quot;H4sIAAAAAAAAA91VTW/bMAz9K4XOwaDYsmX3lmbtpesH2qGXoRgoic60OpYhy12yov99lJyiaPcRoJcNu9jiI/XIR8ryAzN26FvYnsMa2SE7cu5uDf7uIGMz1u2wi4vTs8XV6efzxdkxwa4P1nUDO3xgAfwKw40dRmgjA4GfbmcM2vYSVtFqoB1wxnr0g+ugtd9xCiZX8CM+zhhu+tZ5iJTXAQJG2nsKJ5tyz9/llBF0sPd4jTpM6BX2zoedLStEqbAqFTS8bpTIEWjPMHlTmfvjY9JU2NJ1AWxHBURM1hXPCqEqzJUs8qIqqzLijW3DLkRtjze9J93UjW0f+7Uw99BpNCyJ8zhMWh7YYrXyuIKwM49fOJeuHde/wK/d6DVeYZNcXbBhSzmozO5J4CN18dI76nFynVg/hIM0z+g5Gbtd24pofnHflh6pz4Yd8sdbQgbbrdrdWJ778HHSosFHHU59pWxRL21w3qA/2ibJ761/mko2e1X535dL+ggqMoBqrguJWAsjuRZa/utDXLp1D932laTsv5zgb7VO45NNDWi4FAB1Xef1HKWI1H9UDYnlaAyBuF6oj5SNyDnXmTSF4qB5IUpZ7qW0a7rSfuZSWueykVgjL+qMV3JevplrrvOyULXIjckEcIFFhm/lElzrzMxLoYRRdONVkO1vW8BNUG7zmi0RPiNsjXTtx4Ubw9CDxkvoMJ2mfhqrxRRHXw50Jh7UtPbx/cHSRzelvoF2jFnTT4KlJFSNVS3u2RB/HSyVdRsfPwA9L1qyxQYAAA==&quot;"/>
    <we:property name="isFiltersActionButtonVisible" value="true"/>
    <we:property name="reportEmbeddedTime" value="&quot;2022-11-20T16:57:50.424Z&quot;"/>
    <we:property name="creatorUserId" value="&quot;1003200240C049E2&quot;"/>
    <we:property name="creatorSessionId" value="&quot;b92b4655-e754-498a-b978-15d3b2526f47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DD624CF5-C584-48B8-B1B7-C98B7579F476}">
  <we:reference id="wa200003233" version="2.0.0.3" store="en-US" storeType="OMEX"/>
  <we:alternateReferences>
    <we:reference id="wa200003233" version="2.0.0.3" store="wa200003233" storeType="OMEX"/>
  </we:alternateReferences>
  <we:properties>
    <we:property name="creatorTenantId" value="&quot;ba0c32fb-8b38-478b-80e4-5e7df85ba00f&quot;"/>
    <we:property name="reportUrl" value="&quot;/groups/8eb8272a-c159-4451-8b65-08cba310cb71/reports/24ed5123-a68f-495e-8d86-dc5da5ce1c9e/ReportSection?bookmarkGuid=c6ca6ee1-7805-4496-8396-51f788008b2b&amp;bookmarkUsage=1&amp;ctid=ba0c32fb-8b38-478b-80e4-5e7df85ba00f&amp;fromEntryPoint=export&quot;"/>
    <we:property name="reportName" value="&quot;Assignment 6&quot;"/>
    <we:property name="reportState" value="&quot;CONNECTED&quot;"/>
    <we:property name="embedUrl" value="&quot;/reportEmbed?reportId=24ed5123-a68f-495e-8d86-dc5da5ce1c9e&amp;groupId=8eb8272a-c159-4451-8b65-08cba310cb71&amp;w=2&amp;config=eyJjbHVzdGVyVXJsIjoiaHR0cHM6Ly9XQUJJLUlORElBLUNFTlRSQUwtQS1QUklNQVJZLXJlZGlyZWN0LmFuYWx5c2lzLndpbmRvd3MubmV0IiwiZW1iZWRGZWF0dXJlcyI6eyJtb2Rlcm5FbWJlZCI6dHJ1ZSwidXNhZ2VNZXRyaWNzVk5leHQiOnRydWUsInNraXBRdWVyeURhdGFTYWFTRW1iZWQiOnRydWUsInNraXBRdWVyeURhdGFQYWFTRW1iZWQiOnRydWUsInNraXBRdWVyeURhdGFFeHBvcnRUbyI6dHJ1ZX19&amp;disableSensitivityBanner=true&quot;"/>
    <we:property name="pageName" value="&quot;ReportSection&quot;"/>
    <we:property name="pageDisplayName" value="&quot;Page 1&quot;"/>
    <we:property name="datasetId" value="&quot;e996631d-43db-4b99-83c1-027250e97771&quot;"/>
    <we:property name="backgroundColor" value="&quot;rgb(0,0,0)&quot;"/>
    <we:property name="bookmark" value="&quot;H4sIAAAAAAAAA+VZW0/bSBT+K5Ff+hKtfB3bvEHaaldqdxGsWK1WPBzPnAlTjMcaj9lmUf57j8cOlxAIm9DQwguqzxnOfN+5D73yhGrqEma/wwV6e96B1ucXYM5HoTf2qrsylHlY+CLlMWeBCMFnPtApXVulq8bbu/IsmCnaE9W0UHYGSfjP6diDsjyEafcloWxw7NVoGl1Bqf7D/jCprGlxPvbwa11qA53JYwsWO7OXdJy+CUrwS0Q3ArfqEo+R2156hLU2dvE99pr+Xw7SXV1nzF040ZUFVZHhTsaLjIWikAxFzNMwlWnEOrlUpR2OFLMPX2tDfIjlrO7csi8uoeIoPAfaYNMMN+xPpwansLjwwx3lRJftxQr5sW4NxyOUTlVZZWd0B8GsFmTm5J1Do8l3TvVRmcaOXNg6zce2Gigm3eeZ/ndikPwnvD1/fkqSRlXTcnD3jR/+7LlwMB0PXXyh2zq+9AvaCDQHM0f5vTILD4bjJeQvT5f4kShjAc84T1AK9DFLkjhLfvQgTvRFDdVsiVL4KiP4INc+fLkfxUEWRTLKI55Td4mZv3n4PiM0rcGnwv6tulQWVsK+UY2OkCu8pNvux2f8QpCOsbIr4KxNl1rh5AyM3TRlvrd/+5wQMg7iNOQZQuizTOQyTH+wnNg0ANvU6/ckMvRSKXkUICtYmKMfAKTZqxqIN+U6IdFUG8UpRsu4f1VowPCz2SfKyvI+xGv9fdUC1wkY1S8zjs6mNIft7Nqat9RZ3WkUoz8qd/wWMO89ERzdCDr1QMf7TEvQ2SbJC3R2ZfvoNzOC9uXWCja4uM/rt+JTKqPOH1EYSJ4UvEhZwmhvph9r6+ixlPx/1XKEsLpWXBw3mmLPWMvr0W251Do0W425l2M7P31KNT0vhD5nkQc8ZClkMQQyYokM8mxnQ5fejI17Ki4hpNUA1a5Wr4dAbDrrha5au8t1aw2BfsangqUcfREJYH4sIIzYFsvVa+/rfyOYTWLflIqjuRN3Co+ZOnoCLDjv1j1Ahb1eC6dG5/wr75OigPS2T6BsO7PvDqBR/F0XzCGcT02lNxKoB/un82DzJnaRwRV9W48kK5IizPKMQ5oEEpjgO1xFHlncD3WjHOkNyusvSvtJqVsRxHGaJ7nP0jTx77bZziyRxaxIMBVx6guJeSLXs3+uebIvmtGE+sD5ML9uT15toRwtH/i5HivL6B9P5i5fd/JIKcD8dG+U3biybwgprVQ++DyMM3qYxIhJ4v5e+vjLz7nsoLXWgVmqMs5kWmSYQRBlOQvIaO5vZdJZXTU5dWubGjgeQoUrJiiVBlSiS5RHp6j774jrGTqffwMJXcSGDhkAAA==&quot;"/>
    <we:property name="initialStateBookmark" value="&quot;H4sIAAAAAAAAA+VZ227bOBD9FUMvfTEWul/y5rgpdtGmCZJFFotFUIzIkcNGEQWK8tYb+N93SCk3x4lTO3Xa5MWwZujhOXPhDK1Lh4umLmH2GS7Q2XF2pTy/AHU+8J2hU/Wyg4OP+6Ojj18+j/b3SCxrLWTVODuXjgY1QX0imhZKY4GE/5wOHSjLQ5iYpwLKBodOjaqRFZTiP+wWk0qrFudDB7/VpVRgTB5r0GjMTmk5PdPe3m8B7QhMiykeI9Od9AhrqfTV89Bpum8W0l2dMWY3HMtKg6jIsJGxPI19nhcx8pAlflIkQWzkhSh1vySf7X2rFfEhlrPa+GHEp1Ax5I4FrbBp+h1Gk4nCCVxtuHdHOZZle7FEfixbxfAIC6uqtNAz2oNgVldk5uSdQyXJd1b1QahGD2ycjOZDW/UUI/N4Jv8dKyT/cWfHnZ+SpBHVpOzdfeOHPzsuDJThIfOvtJvhSz+QiqPanVnK74W68qA/XED+8nSJH4nS2GMpYxEWHF1MoyhMo589iGN5UUM1W6Dkv8oIPsi1C1/mBqGXBkERZAHLfHDD2F0/fPsITavwqbD/qKZCw1LYN6rBETKBU9rtfnyGLwTpGCu9BM7KdKkFjs9A6XVT5kf7t8sJXoRemPgsRfDdOOVZ4Sc/WU6sG4BN6vVHEunP0qJggYdxHvsZuh5Akr6qhnhTrmMSTaQSjGK0iPt3gQoUO5t9oqws70O81t9XXeE6ASW6YcbSWZdmP45dW3MWTla7GvngoLLLbwFz3hPBwY3AqHs6zj4NQWfrJC/Q2qXHRzeZEbSvt0aw3sVdXr8Vn1IZGX8EvlewKGd5EkdxyMzHyjp6LCW/r1qOEJbXio3jWl3sGWt5NboNh1qLZqM293Js56dPqabnhdDlLDKP+XECaQheEcRR4WXp1pou3Rkbe1VcQEijAYptjV4PgVi313NZtXqb49YKAl2PT3icMHR5wCF2Qw5+EG8wXL32c/1vBLVO7JtSMFR34k7hURNLj4MG6926Ayiw00tu1Widf+l8EhSQzvYJlK0x+24XGsHemWD24XxqKr2RQD14floPNm9iFuld0R3rQRHnUe6nWcogibwCYs62OIo8MrgfykZY0muU11+U9uNSttwLwySLMjdOksi9e8was0QW0zzChIeJywvMomI1++fqJyPeDMZ0Dpz3/et255UaysHigl/rsrKI/vFkNvm6lUtKDuqXu6Nsx5XdgZDQSOWCy/wwpYtJiBhF9v/Sx29+1mW7rdYWzEKVsbhI8hRT8II0iz0ymrkbmbRWl3VO2eqmBoaHUOGSDkqlARU3ifJoF7WvIxy7CUESebmq7ZqXFNc9dz7/H1QDq+8vGQAA&quot;"/>
    <we:property name="isFiltersActionButtonVisible" value="true"/>
    <we:property name="reportEmbeddedTime" value="&quot;2022-11-20T16:54:25.133Z&quot;"/>
    <we:property name="creatorUserId" value="&quot;1003200240C049E2&quot;"/>
    <we:property name="creatorSessionId" value="&quot;4693d9f8-19db-4154-93f6-e60337446312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Soumyarajan Behera</cp:lastModifiedBy>
  <cp:revision>4</cp:revision>
  <dcterms:created xsi:type="dcterms:W3CDTF">2018-06-07T21:39:02Z</dcterms:created>
  <dcterms:modified xsi:type="dcterms:W3CDTF">2022-11-20T16:58:08Z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