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Aileron Bold" charset="1" panose="00000800000000000000"/>
      <p:regular r:id="rId8"/>
    </p:embeddedFont>
    <p:embeddedFont>
      <p:font typeface="Aileron Ultra-Bold" charset="1" panose="00000A00000000000000"/>
      <p:regular r:id="rId9"/>
    </p:embeddedFont>
    <p:embeddedFont>
      <p:font typeface="Aileron" charset="1" panose="000005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62196" y="2477876"/>
            <a:ext cx="3152205" cy="848296"/>
            <a:chOff x="0" y="0"/>
            <a:chExt cx="830210" cy="223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30210" cy="223420"/>
            </a:xfrm>
            <a:custGeom>
              <a:avLst/>
              <a:gdLst/>
              <a:ahLst/>
              <a:cxnLst/>
              <a:rect r="r" b="b" t="t" l="l"/>
              <a:pathLst>
                <a:path h="223420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216051"/>
                  </a:lnTo>
                  <a:cubicBezTo>
                    <a:pt x="830210" y="220121"/>
                    <a:pt x="826912" y="223420"/>
                    <a:pt x="822842" y="223420"/>
                  </a:cubicBezTo>
                  <a:lnTo>
                    <a:pt x="7368" y="223420"/>
                  </a:lnTo>
                  <a:cubicBezTo>
                    <a:pt x="3299" y="223420"/>
                    <a:pt x="0" y="220121"/>
                    <a:pt x="0" y="216051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D6AF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30210" cy="290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CSS3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90856" y="4110985"/>
            <a:ext cx="3152205" cy="848296"/>
            <a:chOff x="0" y="0"/>
            <a:chExt cx="830210" cy="2234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30210" cy="223420"/>
            </a:xfrm>
            <a:custGeom>
              <a:avLst/>
              <a:gdLst/>
              <a:ahLst/>
              <a:cxnLst/>
              <a:rect r="r" b="b" t="t" l="l"/>
              <a:pathLst>
                <a:path h="223420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216051"/>
                  </a:lnTo>
                  <a:cubicBezTo>
                    <a:pt x="830210" y="220121"/>
                    <a:pt x="826912" y="223420"/>
                    <a:pt x="822842" y="223420"/>
                  </a:cubicBezTo>
                  <a:lnTo>
                    <a:pt x="7368" y="223420"/>
                  </a:lnTo>
                  <a:cubicBezTo>
                    <a:pt x="3299" y="223420"/>
                    <a:pt x="0" y="220121"/>
                    <a:pt x="0" y="216051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CA91E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30210" cy="290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Javascript Advanced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84335" y="6007969"/>
            <a:ext cx="3152205" cy="848296"/>
            <a:chOff x="0" y="0"/>
            <a:chExt cx="830210" cy="2234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30210" cy="223420"/>
            </a:xfrm>
            <a:custGeom>
              <a:avLst/>
              <a:gdLst/>
              <a:ahLst/>
              <a:cxnLst/>
              <a:rect r="r" b="b" t="t" l="l"/>
              <a:pathLst>
                <a:path h="223420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216051"/>
                  </a:lnTo>
                  <a:cubicBezTo>
                    <a:pt x="830210" y="220121"/>
                    <a:pt x="826912" y="223420"/>
                    <a:pt x="822842" y="223420"/>
                  </a:cubicBezTo>
                  <a:lnTo>
                    <a:pt x="7368" y="223420"/>
                  </a:lnTo>
                  <a:cubicBezTo>
                    <a:pt x="3299" y="223420"/>
                    <a:pt x="0" y="220121"/>
                    <a:pt x="0" y="216051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C470D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30210" cy="290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React Essential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762196" y="7551661"/>
            <a:ext cx="3152205" cy="848296"/>
            <a:chOff x="0" y="0"/>
            <a:chExt cx="830210" cy="2234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30210" cy="223420"/>
            </a:xfrm>
            <a:custGeom>
              <a:avLst/>
              <a:gdLst/>
              <a:ahLst/>
              <a:cxnLst/>
              <a:rect r="r" b="b" t="t" l="l"/>
              <a:pathLst>
                <a:path h="223420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216051"/>
                  </a:lnTo>
                  <a:cubicBezTo>
                    <a:pt x="830210" y="220121"/>
                    <a:pt x="826912" y="223420"/>
                    <a:pt x="822842" y="223420"/>
                  </a:cubicBezTo>
                  <a:lnTo>
                    <a:pt x="7368" y="223420"/>
                  </a:lnTo>
                  <a:cubicBezTo>
                    <a:pt x="3299" y="223420"/>
                    <a:pt x="0" y="220121"/>
                    <a:pt x="0" y="216051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9C32B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30210" cy="290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Typescript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248887" y="7551661"/>
            <a:ext cx="3152205" cy="848296"/>
            <a:chOff x="0" y="0"/>
            <a:chExt cx="830210" cy="2234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30210" cy="223420"/>
            </a:xfrm>
            <a:custGeom>
              <a:avLst/>
              <a:gdLst/>
              <a:ahLst/>
              <a:cxnLst/>
              <a:rect r="r" b="b" t="t" l="l"/>
              <a:pathLst>
                <a:path h="223420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216051"/>
                  </a:lnTo>
                  <a:cubicBezTo>
                    <a:pt x="830210" y="220121"/>
                    <a:pt x="826912" y="223420"/>
                    <a:pt x="822842" y="223420"/>
                  </a:cubicBezTo>
                  <a:lnTo>
                    <a:pt x="7368" y="223420"/>
                  </a:lnTo>
                  <a:cubicBezTo>
                    <a:pt x="3299" y="223420"/>
                    <a:pt x="0" y="220121"/>
                    <a:pt x="0" y="216051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9C32B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30210" cy="290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React Advanced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248887" y="2477876"/>
            <a:ext cx="3152205" cy="848296"/>
            <a:chOff x="0" y="0"/>
            <a:chExt cx="830210" cy="2234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30210" cy="223420"/>
            </a:xfrm>
            <a:custGeom>
              <a:avLst/>
              <a:gdLst/>
              <a:ahLst/>
              <a:cxnLst/>
              <a:rect r="r" b="b" t="t" l="l"/>
              <a:pathLst>
                <a:path h="223420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216051"/>
                  </a:lnTo>
                  <a:cubicBezTo>
                    <a:pt x="830210" y="220121"/>
                    <a:pt x="826912" y="223420"/>
                    <a:pt x="822842" y="223420"/>
                  </a:cubicBezTo>
                  <a:lnTo>
                    <a:pt x="7368" y="223420"/>
                  </a:lnTo>
                  <a:cubicBezTo>
                    <a:pt x="3299" y="223420"/>
                    <a:pt x="0" y="220121"/>
                    <a:pt x="0" y="216051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D6AFE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30210" cy="290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HTML5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558401" y="4110985"/>
            <a:ext cx="3152205" cy="848296"/>
            <a:chOff x="0" y="0"/>
            <a:chExt cx="830210" cy="2234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30210" cy="223420"/>
            </a:xfrm>
            <a:custGeom>
              <a:avLst/>
              <a:gdLst/>
              <a:ahLst/>
              <a:cxnLst/>
              <a:rect r="r" b="b" t="t" l="l"/>
              <a:pathLst>
                <a:path h="223420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216051"/>
                  </a:lnTo>
                  <a:cubicBezTo>
                    <a:pt x="830210" y="220121"/>
                    <a:pt x="826912" y="223420"/>
                    <a:pt x="822842" y="223420"/>
                  </a:cubicBezTo>
                  <a:lnTo>
                    <a:pt x="7368" y="223420"/>
                  </a:lnTo>
                  <a:cubicBezTo>
                    <a:pt x="3299" y="223420"/>
                    <a:pt x="0" y="220121"/>
                    <a:pt x="0" y="216051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CA91E1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30210" cy="290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Javascript Essential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344939" y="6007826"/>
            <a:ext cx="3152205" cy="848296"/>
            <a:chOff x="0" y="0"/>
            <a:chExt cx="830210" cy="2234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30210" cy="223420"/>
            </a:xfrm>
            <a:custGeom>
              <a:avLst/>
              <a:gdLst/>
              <a:ahLst/>
              <a:cxnLst/>
              <a:rect r="r" b="b" t="t" l="l"/>
              <a:pathLst>
                <a:path h="223420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216051"/>
                  </a:lnTo>
                  <a:cubicBezTo>
                    <a:pt x="830210" y="220121"/>
                    <a:pt x="826912" y="223420"/>
                    <a:pt x="822842" y="223420"/>
                  </a:cubicBezTo>
                  <a:lnTo>
                    <a:pt x="7368" y="223420"/>
                  </a:lnTo>
                  <a:cubicBezTo>
                    <a:pt x="3299" y="223420"/>
                    <a:pt x="0" y="220121"/>
                    <a:pt x="0" y="216051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C470D1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30210" cy="290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CSS Framework                ( Tailwind, Bootstrap )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4164841" y="981075"/>
            <a:ext cx="9958317" cy="117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16"/>
              </a:lnSpc>
              <a:spcBef>
                <a:spcPct val="0"/>
              </a:spcBef>
            </a:pPr>
            <a:r>
              <a:rPr lang="en-US" sz="3600" spc="107">
                <a:solidFill>
                  <a:srgbClr val="191919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ROADMAP OF FULL STACK WEB DEVELOPMENT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510242" y="9220163"/>
            <a:ext cx="3749058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spc="12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Pramod Kumar Jena</a:t>
            </a:r>
          </a:p>
        </p:txBody>
      </p:sp>
      <p:sp>
        <p:nvSpPr>
          <p:cNvPr name="AutoShape 28" id="28"/>
          <p:cNvSpPr/>
          <p:nvPr/>
        </p:nvSpPr>
        <p:spPr>
          <a:xfrm>
            <a:off x="6401093" y="2902024"/>
            <a:ext cx="2085816" cy="0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9679109" y="2902024"/>
            <a:ext cx="2083087" cy="0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>
            <a:off x="5710606" y="4535133"/>
            <a:ext cx="2795353" cy="0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5497144" y="6431974"/>
            <a:ext cx="2970715" cy="24526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6401093" y="7975809"/>
            <a:ext cx="2085816" cy="0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-5400000">
            <a:off x="7662354" y="3688478"/>
            <a:ext cx="1649109" cy="0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rot="-5400000">
            <a:off x="8874746" y="3668287"/>
            <a:ext cx="1608726" cy="0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rot="-5400000">
            <a:off x="7866044" y="7358607"/>
            <a:ext cx="1241729" cy="0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rot="-5400000">
            <a:off x="9020145" y="7358607"/>
            <a:ext cx="1241729" cy="0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flipV="true">
            <a:off x="9660156" y="4535133"/>
            <a:ext cx="3130700" cy="5333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>
            <a:off x="9641009" y="6432117"/>
            <a:ext cx="2943326" cy="0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9" id="39"/>
          <p:cNvGrpSpPr/>
          <p:nvPr/>
        </p:nvGrpSpPr>
        <p:grpSpPr>
          <a:xfrm rot="0">
            <a:off x="7360827" y="3496439"/>
            <a:ext cx="3359826" cy="3359826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1776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99"/>
                </a:lnSpc>
              </a:pPr>
              <a:r>
                <a:rPr lang="en-US" sz="2599" spc="12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FRONTEND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>
            <a:off x="9660204" y="7970476"/>
            <a:ext cx="2101992" cy="5333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661982" y="5406071"/>
            <a:ext cx="827630" cy="1569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>
            <a:off x="10849438" y="5406071"/>
            <a:ext cx="732758" cy="0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2722649" y="2448094"/>
            <a:ext cx="3152205" cy="848296"/>
            <a:chOff x="0" y="0"/>
            <a:chExt cx="830210" cy="2234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0210" cy="223420"/>
            </a:xfrm>
            <a:custGeom>
              <a:avLst/>
              <a:gdLst/>
              <a:ahLst/>
              <a:cxnLst/>
              <a:rect r="r" b="b" t="t" l="l"/>
              <a:pathLst>
                <a:path h="223420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216051"/>
                  </a:lnTo>
                  <a:cubicBezTo>
                    <a:pt x="830210" y="220121"/>
                    <a:pt x="826912" y="223420"/>
                    <a:pt x="822842" y="223420"/>
                  </a:cubicBezTo>
                  <a:lnTo>
                    <a:pt x="7368" y="223420"/>
                  </a:lnTo>
                  <a:cubicBezTo>
                    <a:pt x="3299" y="223420"/>
                    <a:pt x="0" y="220121"/>
                    <a:pt x="0" y="216051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D6AFE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830210" cy="290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Express.js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722649" y="4066772"/>
            <a:ext cx="3152205" cy="848296"/>
            <a:chOff x="0" y="0"/>
            <a:chExt cx="830210" cy="2234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30210" cy="223420"/>
            </a:xfrm>
            <a:custGeom>
              <a:avLst/>
              <a:gdLst/>
              <a:ahLst/>
              <a:cxnLst/>
              <a:rect r="r" b="b" t="t" l="l"/>
              <a:pathLst>
                <a:path h="223420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216051"/>
                  </a:lnTo>
                  <a:cubicBezTo>
                    <a:pt x="830210" y="220121"/>
                    <a:pt x="826912" y="223420"/>
                    <a:pt x="822842" y="223420"/>
                  </a:cubicBezTo>
                  <a:lnTo>
                    <a:pt x="7368" y="223420"/>
                  </a:lnTo>
                  <a:cubicBezTo>
                    <a:pt x="3299" y="223420"/>
                    <a:pt x="0" y="220121"/>
                    <a:pt x="0" y="216051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CA91E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830210" cy="290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Mongo DB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713732" y="5863389"/>
            <a:ext cx="3152205" cy="848296"/>
            <a:chOff x="0" y="0"/>
            <a:chExt cx="830210" cy="2234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30210" cy="223420"/>
            </a:xfrm>
            <a:custGeom>
              <a:avLst/>
              <a:gdLst/>
              <a:ahLst/>
              <a:cxnLst/>
              <a:rect r="r" b="b" t="t" l="l"/>
              <a:pathLst>
                <a:path h="223420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216051"/>
                  </a:lnTo>
                  <a:cubicBezTo>
                    <a:pt x="830210" y="220121"/>
                    <a:pt x="826912" y="223420"/>
                    <a:pt x="822842" y="223420"/>
                  </a:cubicBezTo>
                  <a:lnTo>
                    <a:pt x="7368" y="223420"/>
                  </a:lnTo>
                  <a:cubicBezTo>
                    <a:pt x="3299" y="223420"/>
                    <a:pt x="0" y="220121"/>
                    <a:pt x="0" y="216051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C470D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830210" cy="290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Git and GitHub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699990" y="7514260"/>
            <a:ext cx="3152205" cy="848296"/>
            <a:chOff x="0" y="0"/>
            <a:chExt cx="830210" cy="22341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30210" cy="223420"/>
            </a:xfrm>
            <a:custGeom>
              <a:avLst/>
              <a:gdLst/>
              <a:ahLst/>
              <a:cxnLst/>
              <a:rect r="r" b="b" t="t" l="l"/>
              <a:pathLst>
                <a:path h="223420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216051"/>
                  </a:lnTo>
                  <a:cubicBezTo>
                    <a:pt x="830210" y="220121"/>
                    <a:pt x="826912" y="223420"/>
                    <a:pt x="822842" y="223420"/>
                  </a:cubicBezTo>
                  <a:lnTo>
                    <a:pt x="7368" y="223420"/>
                  </a:lnTo>
                  <a:cubicBezTo>
                    <a:pt x="3299" y="223420"/>
                    <a:pt x="0" y="220121"/>
                    <a:pt x="0" y="216051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9C32B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30210" cy="290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Testing                                ( Jest, Cypress )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489612" y="3726158"/>
            <a:ext cx="3359826" cy="335982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177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99"/>
                </a:lnSpc>
              </a:pPr>
              <a:r>
                <a:rPr lang="en-US" sz="2599" spc="12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BACKEND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411133" y="7533310"/>
            <a:ext cx="3152205" cy="848296"/>
            <a:chOff x="0" y="0"/>
            <a:chExt cx="830210" cy="22341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30210" cy="223420"/>
            </a:xfrm>
            <a:custGeom>
              <a:avLst/>
              <a:gdLst/>
              <a:ahLst/>
              <a:cxnLst/>
              <a:rect r="r" b="b" t="t" l="l"/>
              <a:pathLst>
                <a:path h="223420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216051"/>
                  </a:lnTo>
                  <a:cubicBezTo>
                    <a:pt x="830210" y="220121"/>
                    <a:pt x="826912" y="223420"/>
                    <a:pt x="822842" y="223420"/>
                  </a:cubicBezTo>
                  <a:lnTo>
                    <a:pt x="7368" y="223420"/>
                  </a:lnTo>
                  <a:cubicBezTo>
                    <a:pt x="3299" y="223420"/>
                    <a:pt x="0" y="220121"/>
                    <a:pt x="0" y="216051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9C32B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30210" cy="290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Deployment                       ( Netlify, Vercel )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411133" y="2474277"/>
            <a:ext cx="3152205" cy="848296"/>
            <a:chOff x="0" y="0"/>
            <a:chExt cx="830210" cy="22341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30210" cy="223420"/>
            </a:xfrm>
            <a:custGeom>
              <a:avLst/>
              <a:gdLst/>
              <a:ahLst/>
              <a:cxnLst/>
              <a:rect r="r" b="b" t="t" l="l"/>
              <a:pathLst>
                <a:path h="223420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216051"/>
                  </a:lnTo>
                  <a:cubicBezTo>
                    <a:pt x="830210" y="220121"/>
                    <a:pt x="826912" y="223420"/>
                    <a:pt x="822842" y="223420"/>
                  </a:cubicBezTo>
                  <a:lnTo>
                    <a:pt x="7368" y="223420"/>
                  </a:lnTo>
                  <a:cubicBezTo>
                    <a:pt x="3299" y="223420"/>
                    <a:pt x="0" y="220121"/>
                    <a:pt x="0" y="216051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D6AFE6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30210" cy="290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Node.js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411133" y="4138793"/>
            <a:ext cx="3152205" cy="848296"/>
            <a:chOff x="0" y="0"/>
            <a:chExt cx="830210" cy="22341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30210" cy="223420"/>
            </a:xfrm>
            <a:custGeom>
              <a:avLst/>
              <a:gdLst/>
              <a:ahLst/>
              <a:cxnLst/>
              <a:rect r="r" b="b" t="t" l="l"/>
              <a:pathLst>
                <a:path h="223420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216051"/>
                  </a:lnTo>
                  <a:cubicBezTo>
                    <a:pt x="830210" y="220121"/>
                    <a:pt x="826912" y="223420"/>
                    <a:pt x="822842" y="223420"/>
                  </a:cubicBezTo>
                  <a:lnTo>
                    <a:pt x="7368" y="223420"/>
                  </a:lnTo>
                  <a:cubicBezTo>
                    <a:pt x="3299" y="223420"/>
                    <a:pt x="0" y="220121"/>
                    <a:pt x="0" y="216051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CA91E1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30210" cy="290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Package Manager           ( NPM )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2411133" y="5916697"/>
            <a:ext cx="3152205" cy="848296"/>
            <a:chOff x="0" y="0"/>
            <a:chExt cx="830210" cy="22341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30210" cy="223420"/>
            </a:xfrm>
            <a:custGeom>
              <a:avLst/>
              <a:gdLst/>
              <a:ahLst/>
              <a:cxnLst/>
              <a:rect r="r" b="b" t="t" l="l"/>
              <a:pathLst>
                <a:path h="223420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216051"/>
                  </a:lnTo>
                  <a:cubicBezTo>
                    <a:pt x="830210" y="220121"/>
                    <a:pt x="826912" y="223420"/>
                    <a:pt x="822842" y="223420"/>
                  </a:cubicBezTo>
                  <a:lnTo>
                    <a:pt x="7368" y="223420"/>
                  </a:lnTo>
                  <a:cubicBezTo>
                    <a:pt x="3299" y="223420"/>
                    <a:pt x="0" y="220121"/>
                    <a:pt x="0" y="216051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C470D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30210" cy="290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Restfull API, GraphQL,CORS, JSON</a:t>
              </a: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3510242" y="9220163"/>
            <a:ext cx="3749058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spc="12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Pramod Kumar Jena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164841" y="981075"/>
            <a:ext cx="9958317" cy="117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16"/>
              </a:lnSpc>
              <a:spcBef>
                <a:spcPct val="0"/>
              </a:spcBef>
            </a:pPr>
            <a:r>
              <a:rPr lang="en-US" sz="3600" spc="107">
                <a:solidFill>
                  <a:srgbClr val="191919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ROADMAP OF FULL STACK WEB DEVELOPMENT</a:t>
            </a:r>
          </a:p>
        </p:txBody>
      </p:sp>
      <p:sp>
        <p:nvSpPr>
          <p:cNvPr name="AutoShape 33" id="33"/>
          <p:cNvSpPr/>
          <p:nvPr/>
        </p:nvSpPr>
        <p:spPr>
          <a:xfrm>
            <a:off x="5563338" y="7957458"/>
            <a:ext cx="1098608" cy="0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5563338" y="6340844"/>
            <a:ext cx="1071225" cy="0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5563338" y="4562941"/>
            <a:ext cx="1071225" cy="0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5563338" y="2898425"/>
            <a:ext cx="1079594" cy="0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rot="5400000">
            <a:off x="4113733" y="5408574"/>
            <a:ext cx="5058398" cy="0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 flipH="true">
            <a:off x="11582276" y="2872242"/>
            <a:ext cx="1140373" cy="4630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 flipH="true">
            <a:off x="11609954" y="4490920"/>
            <a:ext cx="1112695" cy="4754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 flipH="true" flipV="true">
            <a:off x="11605555" y="6273577"/>
            <a:ext cx="1108177" cy="13960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 flipH="true" flipV="true">
            <a:off x="11609954" y="7935270"/>
            <a:ext cx="1090036" cy="3138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rot="-5400000">
            <a:off x="9056323" y="5390347"/>
            <a:ext cx="5089846" cy="0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DAGMBxqxjGk</dc:identifier>
  <dcterms:modified xsi:type="dcterms:W3CDTF">2011-08-01T06:04:30Z</dcterms:modified>
  <cp:revision>1</cp:revision>
  <dc:title>Frontend</dc:title>
</cp:coreProperties>
</file>