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038600"/>
            <a:ext cx="6934200" cy="1828800"/>
          </a:xfrm>
        </p:spPr>
        <p:txBody>
          <a:bodyPr>
            <a:normAutofit/>
          </a:bodyPr>
          <a:lstStyle/>
          <a:p>
            <a:r>
              <a:rPr lang="en-US" sz="3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Secret Intelligence Agency management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TITLTE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Citizen Module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this citizen module, the citizen is nothing but the normal end user who can go through this site.</a:t>
            </a:r>
          </a:p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Citizen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can perform the following operations.</a:t>
            </a:r>
          </a:p>
          <a:p>
            <a:pPr lvl="0" algn="just"/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Success stories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this the citizen has the ability to see Success stories.</a:t>
            </a:r>
          </a:p>
          <a:p>
            <a:pPr lvl="0" algn="just"/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Job search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this the citizen can see all the available jobs in secret intelligence agency and has ability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apply for a job.</a:t>
            </a:r>
          </a:p>
          <a:p>
            <a:pPr lvl="0" algn="just"/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Tips and Suggestions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this the citizen has the ability to give tips and suggestions.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 Requirements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10000"/>
          </a:xfrm>
        </p:spPr>
        <p:txBody>
          <a:bodyPr/>
          <a:lstStyle/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Technology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: PYTHON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Framework			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 Technologies		: Html, JavaScript, CSS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				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Pycharm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 Server			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Server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Database			: SQLite3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Hardware Requirements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276600"/>
          </a:xfrm>
        </p:spPr>
        <p:txBody>
          <a:bodyPr/>
          <a:lstStyle/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Hardware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:   Pentium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Speed	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1.1 GHz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RAM	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1GB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 Disk			:   20 GB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05000"/>
            <a:ext cx="8153400" cy="3276600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Secret Intelligence Agency has always used undercover agents to solve complex cases and dismantle criminal organizations. We are conceptualizing this software as a solution so that Secret Intelligence Agencies and their agents can communicate through this Software for the exchange of evidences in a secure way.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Existing System:</a:t>
            </a:r>
            <a:endParaRPr lang="en-US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8153400" cy="2667000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/>
              <a:t>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Existing system, everything is done manually which means generating/maintaining reports, maintaining/sending evidences to the particular authority all are done very much manually.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proposed system, all the operations which are done manually in the existing system are computerized in the proposed system.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Secret Intelligence Agency has always used undercover agents to solve complex cases and dismantle criminal organizations. We are conceptualizing this software as a solution so that Secret Intelligence Agencies and their agents can communicate through this Software for the exchange of evidences in a secure way.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Module Description:</a:t>
            </a:r>
            <a:endParaRPr lang="en-US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057400"/>
          </a:xfrm>
        </p:spPr>
        <p:txBody>
          <a:bodyPr/>
          <a:lstStyle/>
          <a:p>
            <a:pPr lvl="0"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Module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Defense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Ministry Module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Agent Module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Citizen module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just">
              <a:buNone/>
            </a:pPr>
            <a:r>
              <a:rPr lang="en-IN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Admin Module:</a:t>
            </a:r>
            <a:endParaRPr lang="en-US" sz="2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this Module, Admin is nothing but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Secret Intelligence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 Agency‘s chief. He is also the mediator between agent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defence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ministry.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Admin can perform the following operations.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8848" cy="914400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Agent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In this the admin should be able to create/edit/view Agent’s profile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/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Agent Appointment</a:t>
            </a:r>
            <a:r>
              <a:rPr 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In this the admin can appoint agent to a particular case.</a:t>
            </a:r>
          </a:p>
          <a:p>
            <a:pPr lvl="0" algn="just"/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 Success Stories</a:t>
            </a:r>
            <a:r>
              <a:rPr 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In this the admin can add the stories which are success in investigation.</a:t>
            </a:r>
          </a:p>
          <a:p>
            <a:pPr lvl="0" algn="just"/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Job Posting</a:t>
            </a:r>
            <a:r>
              <a:rPr 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this the admin has to post the jobs which are available in their organization. So  that any </a:t>
            </a:r>
          </a:p>
          <a:p>
            <a:pPr algn="just"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individual/citizen can view the available jobs and apply for it if they are eligible.</a:t>
            </a:r>
          </a:p>
          <a:p>
            <a:pPr lvl="0" algn="just"/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Inbox</a:t>
            </a:r>
            <a:r>
              <a:rPr 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this the admin got all the tips and suggestions that are send by citizens.</a:t>
            </a:r>
          </a:p>
          <a:p>
            <a:pPr lvl="0" algn="just"/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Reports</a:t>
            </a:r>
            <a:r>
              <a:rPr 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In this the admin can able to view the reports related to all cases.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Defense Ministry Module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Defense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Ministry is the head of that secret Intelligence Agency organization. He will discuss everything related to the case to admin and then admin assigns agent.</a:t>
            </a:r>
          </a:p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Defence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Ministry can perform the following operations.</a:t>
            </a:r>
          </a:p>
          <a:p>
            <a:pPr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 creation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the defense has to create the case whatever they have including the title,</a:t>
            </a:r>
          </a:p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resources allotted to that case, date etc..</a:t>
            </a:r>
          </a:p>
          <a:p>
            <a:pPr algn="just"/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.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Reports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this the defense can able to view the reports related to all cases.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Agent Module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dirty="0" smtClean="0"/>
              <a:t>         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this Agent is an employee in this secret intelligence agency who can do the investigation about a particular case and got the evidences and finally send that evidences securely to the admin.</a:t>
            </a:r>
          </a:p>
          <a:p>
            <a:pPr algn="just"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      Agent can do the following operations.</a:t>
            </a:r>
          </a:p>
          <a:p>
            <a:pPr lvl="0" algn="just">
              <a:buNone/>
            </a:pP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 details</a:t>
            </a:r>
            <a:r>
              <a:rPr 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this agent can able to view the case details whichever he want.</a:t>
            </a:r>
          </a:p>
          <a:p>
            <a:pPr lvl="0" algn="just">
              <a:buNone/>
            </a:pP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Upload evidence</a:t>
            </a:r>
            <a:r>
              <a:rPr 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In this the agent can upload the evidence very securely  whatever he got. </a:t>
            </a:r>
          </a:p>
          <a:p>
            <a:pPr lvl="0" algn="just">
              <a:buNone/>
            </a:pP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Inbox</a:t>
            </a:r>
            <a:r>
              <a:rPr 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In this the agent has got the information about the cases to which he was      appointed.</a:t>
            </a:r>
          </a:p>
          <a:p>
            <a:pPr lvl="0" algn="just">
              <a:buNone/>
            </a:pP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Reports</a:t>
            </a:r>
            <a:r>
              <a:rPr lang="en-US" sz="31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In this the agent can able to view the reports related to all cases.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41</TotalTime>
  <Words>487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Median</vt:lpstr>
      <vt:lpstr>Secret Intelligence Agency management </vt:lpstr>
      <vt:lpstr>ABSTRACT</vt:lpstr>
      <vt:lpstr>Existing System:</vt:lpstr>
      <vt:lpstr>Proposed System:</vt:lpstr>
      <vt:lpstr>Module Description:</vt:lpstr>
      <vt:lpstr>Slide 6</vt:lpstr>
      <vt:lpstr>  Agent Management:  </vt:lpstr>
      <vt:lpstr>Defense Ministry Module:</vt:lpstr>
      <vt:lpstr>Agent Module:</vt:lpstr>
      <vt:lpstr>Citizen Module:</vt:lpstr>
      <vt:lpstr>Software Requirements:</vt:lpstr>
      <vt:lpstr>Hardware Requirements: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 Intelligence Agency management </dc:title>
  <dc:creator>ChinnA</dc:creator>
  <cp:lastModifiedBy>ChinnA</cp:lastModifiedBy>
  <cp:revision>17</cp:revision>
  <dcterms:created xsi:type="dcterms:W3CDTF">2006-08-16T00:00:00Z</dcterms:created>
  <dcterms:modified xsi:type="dcterms:W3CDTF">2019-01-10T07:28:15Z</dcterms:modified>
</cp:coreProperties>
</file>