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2" algn="l" defTabSz="9142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4" algn="l" defTabSz="9142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35" algn="l" defTabSz="9142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46" algn="l" defTabSz="9142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58" algn="l" defTabSz="9142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70" algn="l" defTabSz="9142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81" algn="l" defTabSz="9142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92" algn="l" defTabSz="9142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26BD-CADA-B35D-C8B7-4CE26B4B7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3EA34-C9EE-78B0-2460-CAD17C545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2" indent="0" algn="ctr">
              <a:buNone/>
              <a:defRPr sz="2000"/>
            </a:lvl2pPr>
            <a:lvl3pPr marL="914443" indent="0" algn="ctr">
              <a:buNone/>
              <a:defRPr sz="1800"/>
            </a:lvl3pPr>
            <a:lvl4pPr marL="1371665" indent="0" algn="ctr">
              <a:buNone/>
              <a:defRPr sz="1600"/>
            </a:lvl4pPr>
            <a:lvl5pPr marL="1828886" indent="0" algn="ctr">
              <a:buNone/>
              <a:defRPr sz="1600"/>
            </a:lvl5pPr>
            <a:lvl6pPr marL="2286107" indent="0" algn="ctr">
              <a:buNone/>
              <a:defRPr sz="1600"/>
            </a:lvl6pPr>
            <a:lvl7pPr marL="2743328" indent="0" algn="ctr">
              <a:buNone/>
              <a:defRPr sz="1600"/>
            </a:lvl7pPr>
            <a:lvl8pPr marL="3200550" indent="0" algn="ctr">
              <a:buNone/>
              <a:defRPr sz="1600"/>
            </a:lvl8pPr>
            <a:lvl9pPr marL="365777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FA19-DE05-1C1B-B726-0BFE9E3D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EF2F-7D01-4241-B02D-629AB2B9558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BFDC2-1298-1F9E-567C-DB4FDDC7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AC122-15D0-A549-7338-4D1E9F5C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24-09D5-4C0B-A96D-580671A45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88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E3C0-93D8-6BB1-9B32-3653567E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229F8-A210-846F-4820-C8F0DA2B7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1936-CC39-D305-00C0-23D06D2A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EF2F-7D01-4241-B02D-629AB2B9558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FFC6-EB2D-C104-FF7F-C8B9346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5D1CB-F553-7090-9541-A38E60B5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24-09D5-4C0B-A96D-580671A45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63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93134-22CF-6927-3455-85F9F9317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5A709-4E35-D2C5-59BA-1559A5FAF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AB790-B746-0122-BB7C-0D0694B3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EF2F-7D01-4241-B02D-629AB2B9558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F9854-B26C-D23A-1770-C518D112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12D0-4797-064E-87B8-7F9D5C17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24-09D5-4C0B-A96D-580671A45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1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E859-39FA-E3C6-7D06-605DDACF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550F-8214-192F-7DE1-C3AB44FE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CACB-13BB-89CB-50BB-50D63FE3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EF2F-7D01-4241-B02D-629AB2B9558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436F3-1BED-56AB-A4E8-F6CAFF32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D44B0-E089-906F-9AA3-3E8A0051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24-09D5-4C0B-A96D-580671A45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41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D48F-1647-146E-8E58-BEBC6BEF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A1AB8-BE35-4846-BBF8-7CD623E18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BC784-C638-9537-F35E-BD974D0E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EF2F-7D01-4241-B02D-629AB2B9558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AF20-9604-B103-BDB0-07908487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EF93B-44F4-0A40-0EA0-46C742CB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24-09D5-4C0B-A96D-580671A45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90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0844-CC01-8A73-FC28-D8AA789B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5218-E6A5-BDE8-BA5F-F243E284C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47EE9-01CD-1BB3-C70F-94EE3B3AB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BA6CC-EA28-7B80-874D-A6E0123F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EF2F-7D01-4241-B02D-629AB2B9558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A37D6-F6BD-229F-3E06-82D8763C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A2D57-2E46-29BF-1225-0B749888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24-09D5-4C0B-A96D-580671A45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1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0FEB-9F3A-B39C-6257-65EC4FDF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63783-1160-FBEE-AF59-A2D954238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3" indent="0">
              <a:buNone/>
              <a:defRPr sz="1800" b="1"/>
            </a:lvl3pPr>
            <a:lvl4pPr marL="1371665" indent="0">
              <a:buNone/>
              <a:defRPr sz="1600" b="1"/>
            </a:lvl4pPr>
            <a:lvl5pPr marL="1828886" indent="0">
              <a:buNone/>
              <a:defRPr sz="1600" b="1"/>
            </a:lvl5pPr>
            <a:lvl6pPr marL="2286107" indent="0">
              <a:buNone/>
              <a:defRPr sz="1600" b="1"/>
            </a:lvl6pPr>
            <a:lvl7pPr marL="2743328" indent="0">
              <a:buNone/>
              <a:defRPr sz="1600" b="1"/>
            </a:lvl7pPr>
            <a:lvl8pPr marL="3200550" indent="0">
              <a:buNone/>
              <a:defRPr sz="1600" b="1"/>
            </a:lvl8pPr>
            <a:lvl9pPr marL="365777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7BD1F-1810-567E-479F-4509870F3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857D8-D352-1BF1-A446-DCA263C20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3" indent="0">
              <a:buNone/>
              <a:defRPr sz="1800" b="1"/>
            </a:lvl3pPr>
            <a:lvl4pPr marL="1371665" indent="0">
              <a:buNone/>
              <a:defRPr sz="1600" b="1"/>
            </a:lvl4pPr>
            <a:lvl5pPr marL="1828886" indent="0">
              <a:buNone/>
              <a:defRPr sz="1600" b="1"/>
            </a:lvl5pPr>
            <a:lvl6pPr marL="2286107" indent="0">
              <a:buNone/>
              <a:defRPr sz="1600" b="1"/>
            </a:lvl6pPr>
            <a:lvl7pPr marL="2743328" indent="0">
              <a:buNone/>
              <a:defRPr sz="1600" b="1"/>
            </a:lvl7pPr>
            <a:lvl8pPr marL="3200550" indent="0">
              <a:buNone/>
              <a:defRPr sz="1600" b="1"/>
            </a:lvl8pPr>
            <a:lvl9pPr marL="365777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E9D1F-A5EC-6B62-95DF-D2EA397A4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4AE4E-54E2-E4F4-80CD-4663EC0F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EF2F-7D01-4241-B02D-629AB2B9558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E9C23-B9AE-AD87-18B9-D1B2F678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0E053-07E9-C481-7659-DD740003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24-09D5-4C0B-A96D-580671A45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10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E1A8-9306-818E-7CF4-E3366516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AEA6C-FBF8-DB74-D51B-A9C816D0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EF2F-7D01-4241-B02D-629AB2B9558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0D0DD-83C0-79B6-995B-A2F146F8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4B1C7-4E8E-D861-15F6-F35158B8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24-09D5-4C0B-A96D-580671A45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2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66453-68EF-74C0-6492-126217D3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EF2F-7D01-4241-B02D-629AB2B9558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E96BB-DF8A-9BC8-89B9-B894EA38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35564-1F31-EF94-0510-A50284AF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24-09D5-4C0B-A96D-580671A45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95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7E42-B91C-C2AF-5185-7F6E1A1E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3BED-F155-DACC-58B2-F9FF6F35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ADE74-6B38-E7B3-6FD4-59B42DAD4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0"/>
            </a:lvl2pPr>
            <a:lvl3pPr marL="914443" indent="0">
              <a:buNone/>
              <a:defRPr sz="1200"/>
            </a:lvl3pPr>
            <a:lvl4pPr marL="1371665" indent="0">
              <a:buNone/>
              <a:defRPr sz="1000"/>
            </a:lvl4pPr>
            <a:lvl5pPr marL="1828886" indent="0">
              <a:buNone/>
              <a:defRPr sz="1000"/>
            </a:lvl5pPr>
            <a:lvl6pPr marL="2286107" indent="0">
              <a:buNone/>
              <a:defRPr sz="1000"/>
            </a:lvl6pPr>
            <a:lvl7pPr marL="2743328" indent="0">
              <a:buNone/>
              <a:defRPr sz="1000"/>
            </a:lvl7pPr>
            <a:lvl8pPr marL="3200550" indent="0">
              <a:buNone/>
              <a:defRPr sz="1000"/>
            </a:lvl8pPr>
            <a:lvl9pPr marL="365777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8CEA7-AF4D-2137-E0BF-5FB64C26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EF2F-7D01-4241-B02D-629AB2B9558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9A693-CD90-996A-DA58-2A1014AF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4C252-9DDD-9120-DFB3-1C266294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24-09D5-4C0B-A96D-580671A45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8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CE06-2916-4922-9C6E-27894DE4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A155E-EFCB-BB50-584E-D96F47D90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2" indent="0">
              <a:buNone/>
              <a:defRPr sz="2800"/>
            </a:lvl2pPr>
            <a:lvl3pPr marL="914443" indent="0">
              <a:buNone/>
              <a:defRPr sz="2400"/>
            </a:lvl3pPr>
            <a:lvl4pPr marL="1371665" indent="0">
              <a:buNone/>
              <a:defRPr sz="2000"/>
            </a:lvl4pPr>
            <a:lvl5pPr marL="1828886" indent="0">
              <a:buNone/>
              <a:defRPr sz="2000"/>
            </a:lvl5pPr>
            <a:lvl6pPr marL="2286107" indent="0">
              <a:buNone/>
              <a:defRPr sz="2000"/>
            </a:lvl6pPr>
            <a:lvl7pPr marL="2743328" indent="0">
              <a:buNone/>
              <a:defRPr sz="2000"/>
            </a:lvl7pPr>
            <a:lvl8pPr marL="3200550" indent="0">
              <a:buNone/>
              <a:defRPr sz="2000"/>
            </a:lvl8pPr>
            <a:lvl9pPr marL="3657771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64779-F564-8E5C-3DBF-3CF1961B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0"/>
            </a:lvl2pPr>
            <a:lvl3pPr marL="914443" indent="0">
              <a:buNone/>
              <a:defRPr sz="1200"/>
            </a:lvl3pPr>
            <a:lvl4pPr marL="1371665" indent="0">
              <a:buNone/>
              <a:defRPr sz="1000"/>
            </a:lvl4pPr>
            <a:lvl5pPr marL="1828886" indent="0">
              <a:buNone/>
              <a:defRPr sz="1000"/>
            </a:lvl5pPr>
            <a:lvl6pPr marL="2286107" indent="0">
              <a:buNone/>
              <a:defRPr sz="1000"/>
            </a:lvl6pPr>
            <a:lvl7pPr marL="2743328" indent="0">
              <a:buNone/>
              <a:defRPr sz="1000"/>
            </a:lvl7pPr>
            <a:lvl8pPr marL="3200550" indent="0">
              <a:buNone/>
              <a:defRPr sz="1000"/>
            </a:lvl8pPr>
            <a:lvl9pPr marL="365777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C9B59-3B33-B111-E6F1-D70EFF38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EF2F-7D01-4241-B02D-629AB2B9558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64ACF-1FC7-5C8A-CF2B-4DDF5E58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F1AA8-6745-BFF1-6249-7CB7D82C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24-09D5-4C0B-A96D-580671A45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13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6BB5E-154A-2B82-98D4-5C6A19BE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CB65-1A7E-5DE6-FF8A-3D57EFF41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3CE01-1E84-DCE2-E38C-FF14BB0C1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8EF2F-7D01-4241-B02D-629AB2B9558C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C2986-4AA7-90F8-DB23-437811728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A73B4-A172-4273-5322-38B38AD40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B024-09D5-4C0B-A96D-580671A45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82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4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2" indent="-228611" algn="l" defTabSz="9144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4" indent="-228611" algn="l" defTabSz="9144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5" indent="-228611" algn="l" defTabSz="9144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96" indent="-228611" algn="l" defTabSz="9144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18" indent="-228611" algn="l" defTabSz="9144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39" indent="-228611" algn="l" defTabSz="9144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61" indent="-228611" algn="l" defTabSz="9144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82" indent="-228611" algn="l" defTabSz="9144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914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3" algn="l" defTabSz="914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5" algn="l" defTabSz="914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86" algn="l" defTabSz="914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07" algn="l" defTabSz="914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28" algn="l" defTabSz="914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0" algn="l" defTabSz="914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71" algn="l" defTabSz="9144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C47F82-96D3-2552-C333-63D4B5A2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6" y="2599872"/>
            <a:ext cx="9144793" cy="165825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0A133E-EEA2-43EB-9A6F-D876DF8062BD}"/>
              </a:ext>
            </a:extLst>
          </p:cNvPr>
          <p:cNvSpPr>
            <a:spLocks noGrp="1"/>
          </p:cNvSpPr>
          <p:nvPr/>
        </p:nvSpPr>
        <p:spPr>
          <a:xfrm>
            <a:off x="901146" y="756839"/>
            <a:ext cx="10671934" cy="4688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</a:rPr>
            </a:br>
            <a:r>
              <a:rPr lang="en-US" sz="10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</a:rPr>
              <a:t>“ELECTRICITY BILLING SYSTEM”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3758A5-0DA7-5457-B388-8F8DF356D3D7}"/>
              </a:ext>
            </a:extLst>
          </p:cNvPr>
          <p:cNvSpPr/>
          <p:nvPr/>
        </p:nvSpPr>
        <p:spPr>
          <a:xfrm>
            <a:off x="868303" y="67959"/>
            <a:ext cx="1163129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Cambria" pitchFamily="18" charset="0"/>
                <a:ea typeface="Cambria" pitchFamily="18" charset="0"/>
              </a:rPr>
              <a:t>BLDE Association’s Vachana Pitamaha, Dr.  P.  G. H. College of Engineering, Vijayapur-586103, Karnataka, India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885457-123E-480C-8E2B-035868C3E761}"/>
              </a:ext>
            </a:extLst>
          </p:cNvPr>
          <p:cNvSpPr/>
          <p:nvPr/>
        </p:nvSpPr>
        <p:spPr>
          <a:xfrm>
            <a:off x="2592236" y="374294"/>
            <a:ext cx="713040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</a:rPr>
              <a:t>DEPARTMENT OF COMPUTER SCIENCE AND ENGINEERING</a:t>
            </a:r>
            <a:endParaRPr lang="en-US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71C76129-14E8-4321-9B83-9DC31615DCDD}"/>
              </a:ext>
            </a:extLst>
          </p:cNvPr>
          <p:cNvSpPr txBox="1"/>
          <p:nvPr/>
        </p:nvSpPr>
        <p:spPr>
          <a:xfrm>
            <a:off x="291162" y="1504548"/>
            <a:ext cx="3788960" cy="4655582"/>
          </a:xfrm>
          <a:prstGeom prst="roundRect">
            <a:avLst>
              <a:gd name="adj" fmla="val 6820"/>
            </a:avLst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OBJECTIVES</a:t>
            </a:r>
            <a:r>
              <a:rPr lang="en-US" b="1" dirty="0"/>
              <a:t>:</a:t>
            </a:r>
          </a:p>
          <a:p>
            <a:r>
              <a:rPr lang="en-US" b="1" dirty="0">
                <a:solidFill>
                  <a:srgbClr val="002060"/>
                </a:solidFill>
              </a:rPr>
              <a:t>1.This project aims at serving the department of electricity by computerizing the billing system.</a:t>
            </a:r>
          </a:p>
          <a:p>
            <a:r>
              <a:rPr lang="en-US" b="1" dirty="0">
                <a:solidFill>
                  <a:srgbClr val="002060"/>
                </a:solidFill>
              </a:rPr>
              <a:t>2.It mainly focuses on the calculation of units consumed during the specified time and the money to be charged by the electricity offices.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324DF119-5196-40A9-8EA1-A7D16CE3835A}"/>
              </a:ext>
            </a:extLst>
          </p:cNvPr>
          <p:cNvSpPr txBox="1"/>
          <p:nvPr/>
        </p:nvSpPr>
        <p:spPr>
          <a:xfrm>
            <a:off x="291163" y="6483706"/>
            <a:ext cx="3737897" cy="2735342"/>
          </a:xfrm>
          <a:prstGeom prst="roundRect">
            <a:avLst>
              <a:gd name="adj" fmla="val 10700"/>
            </a:avLst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C1246844-FD03-47E4-9B9E-1A25434FFB23}"/>
              </a:ext>
            </a:extLst>
          </p:cNvPr>
          <p:cNvSpPr txBox="1"/>
          <p:nvPr/>
        </p:nvSpPr>
        <p:spPr>
          <a:xfrm>
            <a:off x="4080122" y="1515834"/>
            <a:ext cx="3840021" cy="5225653"/>
          </a:xfrm>
          <a:prstGeom prst="roundRect">
            <a:avLst>
              <a:gd name="adj" fmla="val 7530"/>
            </a:avLst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/>
              <a:t>Flow Diagram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04156784-0BC0-46D6-9391-A7A14853E4EC}"/>
              </a:ext>
            </a:extLst>
          </p:cNvPr>
          <p:cNvSpPr txBox="1"/>
          <p:nvPr/>
        </p:nvSpPr>
        <p:spPr>
          <a:xfrm>
            <a:off x="8201953" y="3311413"/>
            <a:ext cx="3737897" cy="1634490"/>
          </a:xfrm>
          <a:prstGeom prst="roundRect">
            <a:avLst/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table">
            <a:extLst>
              <a:ext uri="{FF2B5EF4-FFF2-40B4-BE49-F238E27FC236}">
                <a16:creationId xmlns:a16="http://schemas.microsoft.com/office/drawing/2014/main" id="{2C1E619F-CAE7-4954-7503-5B97B8F9E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101" y="5074797"/>
            <a:ext cx="3737897" cy="1483360"/>
          </a:xfrm>
          <a:prstGeom prst="rect">
            <a:avLst/>
          </a:prstGeom>
        </p:spPr>
      </p:pic>
      <p:sp>
        <p:nvSpPr>
          <p:cNvPr id="13" name="TextBox 17">
            <a:extLst>
              <a:ext uri="{FF2B5EF4-FFF2-40B4-BE49-F238E27FC236}">
                <a16:creationId xmlns:a16="http://schemas.microsoft.com/office/drawing/2014/main" id="{A0F6DE51-3EF7-42C7-9F25-857F020B3071}"/>
              </a:ext>
            </a:extLst>
          </p:cNvPr>
          <p:cNvSpPr txBox="1"/>
          <p:nvPr/>
        </p:nvSpPr>
        <p:spPr>
          <a:xfrm>
            <a:off x="0" y="1173746"/>
            <a:ext cx="1232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002060"/>
                </a:solidFill>
              </a:rPr>
              <a:t>Soumya </a:t>
            </a:r>
            <a:r>
              <a:rPr lang="en-US" b="1" dirty="0" err="1">
                <a:solidFill>
                  <a:srgbClr val="002060"/>
                </a:solidFill>
              </a:rPr>
              <a:t>Rangapur</a:t>
            </a:r>
            <a:r>
              <a:rPr lang="en-US" b="1" dirty="0">
                <a:solidFill>
                  <a:srgbClr val="002060"/>
                </a:solidFill>
              </a:rPr>
              <a:t> (2BL22CS177),Soumya </a:t>
            </a:r>
            <a:r>
              <a:rPr lang="en-US" b="1" dirty="0" err="1">
                <a:solidFill>
                  <a:srgbClr val="002060"/>
                </a:solidFill>
              </a:rPr>
              <a:t>Arakeri</a:t>
            </a:r>
            <a:r>
              <a:rPr lang="en-US" b="1" dirty="0">
                <a:solidFill>
                  <a:srgbClr val="002060"/>
                </a:solidFill>
              </a:rPr>
              <a:t>(2BL22CS178),Soumya Patil(2BL22CS179),Sachidananda </a:t>
            </a:r>
            <a:r>
              <a:rPr lang="en-US" b="1" dirty="0" err="1">
                <a:solidFill>
                  <a:srgbClr val="002060"/>
                </a:solidFill>
              </a:rPr>
              <a:t>Bevinamarad</a:t>
            </a:r>
            <a:r>
              <a:rPr lang="en-US" b="1" baseline="30000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2A9702-82F3-452F-BBC7-7AE342102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56" y="163047"/>
            <a:ext cx="1195814" cy="955961"/>
          </a:xfrm>
          <a:prstGeom prst="rect">
            <a:avLst/>
          </a:prstGeom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04156784-0BC0-46D6-9391-A7A14853E4EC}"/>
              </a:ext>
            </a:extLst>
          </p:cNvPr>
          <p:cNvSpPr txBox="1"/>
          <p:nvPr/>
        </p:nvSpPr>
        <p:spPr>
          <a:xfrm>
            <a:off x="8119294" y="1548028"/>
            <a:ext cx="3737897" cy="1634490"/>
          </a:xfrm>
          <a:prstGeom prst="roundRect">
            <a:avLst>
              <a:gd name="adj" fmla="val 16667"/>
            </a:avLst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/>
              <a:t>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110</TotalTime>
  <Words>100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ISHWARI GURAV</dc:creator>
  <cp:lastModifiedBy>ISHWARI GURAV</cp:lastModifiedBy>
  <cp:revision>4</cp:revision>
  <dcterms:created xsi:type="dcterms:W3CDTF">2024-02-24T10:43:02Z</dcterms:created>
  <dcterms:modified xsi:type="dcterms:W3CDTF">2024-02-25T10:30:54Z</dcterms:modified>
</cp:coreProperties>
</file>