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0" r:id="rId3"/>
    <p:sldId id="257" r:id="rId4"/>
    <p:sldId id="258" r:id="rId5"/>
    <p:sldId id="261" r:id="rId6"/>
    <p:sldId id="263" r:id="rId7"/>
    <p:sldId id="262" r:id="rId8"/>
    <p:sldId id="264" r:id="rId9"/>
    <p:sldId id="265" r:id="rId10"/>
    <p:sldId id="266" r:id="rId11"/>
    <p:sldId id="267" r:id="rId12"/>
    <p:sldId id="270"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021BD7-8820-48E3-8C63-E4ED1CF8B56F}" v="19" dt="2023-05-01T02:37:12.2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ddham, Soumya" userId="4be273ce-ba79-4a2f-a14b-d8377e7d1254" providerId="ADAL" clId="{6D021BD7-8820-48E3-8C63-E4ED1CF8B56F}"/>
    <pc:docChg chg="undo redo custSel addSld delSld modSld">
      <pc:chgData name="Baddham, Soumya" userId="4be273ce-ba79-4a2f-a14b-d8377e7d1254" providerId="ADAL" clId="{6D021BD7-8820-48E3-8C63-E4ED1CF8B56F}" dt="2023-05-02T00:51:48.846" v="1694" actId="255"/>
      <pc:docMkLst>
        <pc:docMk/>
      </pc:docMkLst>
      <pc:sldChg chg="modSp mod">
        <pc:chgData name="Baddham, Soumya" userId="4be273ce-ba79-4a2f-a14b-d8377e7d1254" providerId="ADAL" clId="{6D021BD7-8820-48E3-8C63-E4ED1CF8B56F}" dt="2023-04-30T21:59:14.422" v="772" actId="2711"/>
        <pc:sldMkLst>
          <pc:docMk/>
          <pc:sldMk cId="811889718" sldId="256"/>
        </pc:sldMkLst>
        <pc:spChg chg="mod">
          <ac:chgData name="Baddham, Soumya" userId="4be273ce-ba79-4a2f-a14b-d8377e7d1254" providerId="ADAL" clId="{6D021BD7-8820-48E3-8C63-E4ED1CF8B56F}" dt="2023-04-30T21:59:14.422" v="772" actId="2711"/>
          <ac:spMkLst>
            <pc:docMk/>
            <pc:sldMk cId="811889718" sldId="256"/>
            <ac:spMk id="3" creationId="{D1B6F76B-E156-DB23-12BC-E6DEE3682C67}"/>
          </ac:spMkLst>
        </pc:spChg>
      </pc:sldChg>
      <pc:sldChg chg="modSp mod">
        <pc:chgData name="Baddham, Soumya" userId="4be273ce-ba79-4a2f-a14b-d8377e7d1254" providerId="ADAL" clId="{6D021BD7-8820-48E3-8C63-E4ED1CF8B56F}" dt="2023-04-30T21:46:59.018" v="769" actId="123"/>
        <pc:sldMkLst>
          <pc:docMk/>
          <pc:sldMk cId="3137231164" sldId="257"/>
        </pc:sldMkLst>
        <pc:spChg chg="mod">
          <ac:chgData name="Baddham, Soumya" userId="4be273ce-ba79-4a2f-a14b-d8377e7d1254" providerId="ADAL" clId="{6D021BD7-8820-48E3-8C63-E4ED1CF8B56F}" dt="2023-04-30T21:46:59.018" v="769" actId="123"/>
          <ac:spMkLst>
            <pc:docMk/>
            <pc:sldMk cId="3137231164" sldId="257"/>
            <ac:spMk id="3" creationId="{2880E056-F262-2124-DAE9-F1D5F756DF23}"/>
          </ac:spMkLst>
        </pc:spChg>
      </pc:sldChg>
      <pc:sldChg chg="modSp mod">
        <pc:chgData name="Baddham, Soumya" userId="4be273ce-ba79-4a2f-a14b-d8377e7d1254" providerId="ADAL" clId="{6D021BD7-8820-48E3-8C63-E4ED1CF8B56F}" dt="2023-04-30T21:44:34.346" v="766" actId="20577"/>
        <pc:sldMkLst>
          <pc:docMk/>
          <pc:sldMk cId="2140284458" sldId="260"/>
        </pc:sldMkLst>
        <pc:spChg chg="mod">
          <ac:chgData name="Baddham, Soumya" userId="4be273ce-ba79-4a2f-a14b-d8377e7d1254" providerId="ADAL" clId="{6D021BD7-8820-48E3-8C63-E4ED1CF8B56F}" dt="2023-04-30T21:44:34.346" v="766" actId="20577"/>
          <ac:spMkLst>
            <pc:docMk/>
            <pc:sldMk cId="2140284458" sldId="260"/>
            <ac:spMk id="2" creationId="{4F754D70-DBA9-91D3-6032-0A1211C71ED5}"/>
          </ac:spMkLst>
        </pc:spChg>
        <pc:spChg chg="mod">
          <ac:chgData name="Baddham, Soumya" userId="4be273ce-ba79-4a2f-a14b-d8377e7d1254" providerId="ADAL" clId="{6D021BD7-8820-48E3-8C63-E4ED1CF8B56F}" dt="2023-04-30T21:44:27.518" v="761" actId="12"/>
          <ac:spMkLst>
            <pc:docMk/>
            <pc:sldMk cId="2140284458" sldId="260"/>
            <ac:spMk id="3" creationId="{7695AE1E-5B39-C0F2-2FBF-88B77C426B8F}"/>
          </ac:spMkLst>
        </pc:spChg>
      </pc:sldChg>
      <pc:sldChg chg="modSp mod">
        <pc:chgData name="Baddham, Soumya" userId="4be273ce-ba79-4a2f-a14b-d8377e7d1254" providerId="ADAL" clId="{6D021BD7-8820-48E3-8C63-E4ED1CF8B56F}" dt="2023-05-02T00:33:39.870" v="1692" actId="27636"/>
        <pc:sldMkLst>
          <pc:docMk/>
          <pc:sldMk cId="2282993183" sldId="261"/>
        </pc:sldMkLst>
        <pc:spChg chg="mod">
          <ac:chgData name="Baddham, Soumya" userId="4be273ce-ba79-4a2f-a14b-d8377e7d1254" providerId="ADAL" clId="{6D021BD7-8820-48E3-8C63-E4ED1CF8B56F}" dt="2023-05-02T00:33:39.870" v="1692" actId="27636"/>
          <ac:spMkLst>
            <pc:docMk/>
            <pc:sldMk cId="2282993183" sldId="261"/>
            <ac:spMk id="4" creationId="{21245C9D-2EAA-7E7E-7177-515075EA68C6}"/>
          </ac:spMkLst>
        </pc:spChg>
      </pc:sldChg>
      <pc:sldChg chg="modSp mod">
        <pc:chgData name="Baddham, Soumya" userId="4be273ce-ba79-4a2f-a14b-d8377e7d1254" providerId="ADAL" clId="{6D021BD7-8820-48E3-8C63-E4ED1CF8B56F}" dt="2023-05-01T01:57:44.271" v="868" actId="1076"/>
        <pc:sldMkLst>
          <pc:docMk/>
          <pc:sldMk cId="1551678251" sldId="262"/>
        </pc:sldMkLst>
        <pc:graphicFrameChg chg="mod">
          <ac:chgData name="Baddham, Soumya" userId="4be273ce-ba79-4a2f-a14b-d8377e7d1254" providerId="ADAL" clId="{6D021BD7-8820-48E3-8C63-E4ED1CF8B56F}" dt="2023-05-01T01:57:44.271" v="868" actId="1076"/>
          <ac:graphicFrameMkLst>
            <pc:docMk/>
            <pc:sldMk cId="1551678251" sldId="262"/>
            <ac:graphicFrameMk id="4" creationId="{5418BF92-030D-AAD3-91C8-7E7BB63D4789}"/>
          </ac:graphicFrameMkLst>
        </pc:graphicFrameChg>
      </pc:sldChg>
      <pc:sldChg chg="modSp mod">
        <pc:chgData name="Baddham, Soumya" userId="4be273ce-ba79-4a2f-a14b-d8377e7d1254" providerId="ADAL" clId="{6D021BD7-8820-48E3-8C63-E4ED1CF8B56F}" dt="2023-05-01T21:03:26.270" v="1431" actId="20577"/>
        <pc:sldMkLst>
          <pc:docMk/>
          <pc:sldMk cId="1876079648" sldId="263"/>
        </pc:sldMkLst>
        <pc:spChg chg="mod">
          <ac:chgData name="Baddham, Soumya" userId="4be273ce-ba79-4a2f-a14b-d8377e7d1254" providerId="ADAL" clId="{6D021BD7-8820-48E3-8C63-E4ED1CF8B56F}" dt="2023-05-01T21:03:26.270" v="1431" actId="20577"/>
          <ac:spMkLst>
            <pc:docMk/>
            <pc:sldMk cId="1876079648" sldId="263"/>
            <ac:spMk id="3" creationId="{E51F6AAD-07F0-10D3-CAB5-BC722D207481}"/>
          </ac:spMkLst>
        </pc:spChg>
      </pc:sldChg>
      <pc:sldChg chg="modSp mod">
        <pc:chgData name="Baddham, Soumya" userId="4be273ce-ba79-4a2f-a14b-d8377e7d1254" providerId="ADAL" clId="{6D021BD7-8820-48E3-8C63-E4ED1CF8B56F}" dt="2023-05-01T02:12:30.477" v="1284" actId="1076"/>
        <pc:sldMkLst>
          <pc:docMk/>
          <pc:sldMk cId="2654004868" sldId="264"/>
        </pc:sldMkLst>
        <pc:spChg chg="mod">
          <ac:chgData name="Baddham, Soumya" userId="4be273ce-ba79-4a2f-a14b-d8377e7d1254" providerId="ADAL" clId="{6D021BD7-8820-48E3-8C63-E4ED1CF8B56F}" dt="2023-04-30T21:14:43.719" v="81" actId="27636"/>
          <ac:spMkLst>
            <pc:docMk/>
            <pc:sldMk cId="2654004868" sldId="264"/>
            <ac:spMk id="2" creationId="{7967C525-8B32-9A43-4C28-78D8B868EE9E}"/>
          </ac:spMkLst>
        </pc:spChg>
        <pc:spChg chg="mod">
          <ac:chgData name="Baddham, Soumya" userId="4be273ce-ba79-4a2f-a14b-d8377e7d1254" providerId="ADAL" clId="{6D021BD7-8820-48E3-8C63-E4ED1CF8B56F}" dt="2023-05-01T02:12:30.477" v="1284" actId="1076"/>
          <ac:spMkLst>
            <pc:docMk/>
            <pc:sldMk cId="2654004868" sldId="264"/>
            <ac:spMk id="3" creationId="{FDE3DD62-EAC1-9313-1FD3-7BB0D2CDAA6B}"/>
          </ac:spMkLst>
        </pc:spChg>
      </pc:sldChg>
      <pc:sldChg chg="addSp modSp new mod">
        <pc:chgData name="Baddham, Soumya" userId="4be273ce-ba79-4a2f-a14b-d8377e7d1254" providerId="ADAL" clId="{6D021BD7-8820-48E3-8C63-E4ED1CF8B56F}" dt="2023-05-02T00:51:48.846" v="1694" actId="255"/>
        <pc:sldMkLst>
          <pc:docMk/>
          <pc:sldMk cId="966479235" sldId="265"/>
        </pc:sldMkLst>
        <pc:spChg chg="mod">
          <ac:chgData name="Baddham, Soumya" userId="4be273ce-ba79-4a2f-a14b-d8377e7d1254" providerId="ADAL" clId="{6D021BD7-8820-48E3-8C63-E4ED1CF8B56F}" dt="2023-04-30T21:18:48.925" v="135" actId="20577"/>
          <ac:spMkLst>
            <pc:docMk/>
            <pc:sldMk cId="966479235" sldId="265"/>
            <ac:spMk id="2" creationId="{4C4538AA-438C-EF3C-82A1-C8C78F3D5C88}"/>
          </ac:spMkLst>
        </pc:spChg>
        <pc:spChg chg="mod">
          <ac:chgData name="Baddham, Soumya" userId="4be273ce-ba79-4a2f-a14b-d8377e7d1254" providerId="ADAL" clId="{6D021BD7-8820-48E3-8C63-E4ED1CF8B56F}" dt="2023-05-02T00:51:40.827" v="1693" actId="255"/>
          <ac:spMkLst>
            <pc:docMk/>
            <pc:sldMk cId="966479235" sldId="265"/>
            <ac:spMk id="3" creationId="{D5B180C5-1795-D53B-9E79-B9906B3D4863}"/>
          </ac:spMkLst>
        </pc:spChg>
        <pc:spChg chg="add mod">
          <ac:chgData name="Baddham, Soumya" userId="4be273ce-ba79-4a2f-a14b-d8377e7d1254" providerId="ADAL" clId="{6D021BD7-8820-48E3-8C63-E4ED1CF8B56F}" dt="2023-05-01T16:45:28.097" v="1409" actId="1076"/>
          <ac:spMkLst>
            <pc:docMk/>
            <pc:sldMk cId="966479235" sldId="265"/>
            <ac:spMk id="4" creationId="{F0AD7349-248C-C192-4F60-0B63C6D6EB71}"/>
          </ac:spMkLst>
        </pc:spChg>
        <pc:spChg chg="add mod">
          <ac:chgData name="Baddham, Soumya" userId="4be273ce-ba79-4a2f-a14b-d8377e7d1254" providerId="ADAL" clId="{6D021BD7-8820-48E3-8C63-E4ED1CF8B56F}" dt="2023-05-02T00:51:48.846" v="1694" actId="255"/>
          <ac:spMkLst>
            <pc:docMk/>
            <pc:sldMk cId="966479235" sldId="265"/>
            <ac:spMk id="5" creationId="{284BBE1A-8519-13F1-8EBE-D55E505BB1A8}"/>
          </ac:spMkLst>
        </pc:spChg>
      </pc:sldChg>
      <pc:sldChg chg="addSp delSp modSp new mod">
        <pc:chgData name="Baddham, Soumya" userId="4be273ce-ba79-4a2f-a14b-d8377e7d1254" providerId="ADAL" clId="{6D021BD7-8820-48E3-8C63-E4ED1CF8B56F}" dt="2023-05-01T02:17:24.738" v="1352" actId="14100"/>
        <pc:sldMkLst>
          <pc:docMk/>
          <pc:sldMk cId="121714218" sldId="266"/>
        </pc:sldMkLst>
        <pc:spChg chg="mod">
          <ac:chgData name="Baddham, Soumya" userId="4be273ce-ba79-4a2f-a14b-d8377e7d1254" providerId="ADAL" clId="{6D021BD7-8820-48E3-8C63-E4ED1CF8B56F}" dt="2023-04-30T21:25:22.677" v="243" actId="20577"/>
          <ac:spMkLst>
            <pc:docMk/>
            <pc:sldMk cId="121714218" sldId="266"/>
            <ac:spMk id="2" creationId="{10142672-F135-1872-3E4B-EB58DE7DC041}"/>
          </ac:spMkLst>
        </pc:spChg>
        <pc:spChg chg="mod">
          <ac:chgData name="Baddham, Soumya" userId="4be273ce-ba79-4a2f-a14b-d8377e7d1254" providerId="ADAL" clId="{6D021BD7-8820-48E3-8C63-E4ED1CF8B56F}" dt="2023-05-01T02:04:43.467" v="1100" actId="20577"/>
          <ac:spMkLst>
            <pc:docMk/>
            <pc:sldMk cId="121714218" sldId="266"/>
            <ac:spMk id="3" creationId="{832D95DD-C461-8715-0A10-1FAFF50BBB85}"/>
          </ac:spMkLst>
        </pc:spChg>
        <pc:picChg chg="add del mod">
          <ac:chgData name="Baddham, Soumya" userId="4be273ce-ba79-4a2f-a14b-d8377e7d1254" providerId="ADAL" clId="{6D021BD7-8820-48E3-8C63-E4ED1CF8B56F}" dt="2023-05-01T02:16:25.881" v="1294" actId="21"/>
          <ac:picMkLst>
            <pc:docMk/>
            <pc:sldMk cId="121714218" sldId="266"/>
            <ac:picMk id="5" creationId="{1B2B26B0-E148-1C93-E6EA-951F58DCCB32}"/>
          </ac:picMkLst>
        </pc:picChg>
        <pc:picChg chg="add del">
          <ac:chgData name="Baddham, Soumya" userId="4be273ce-ba79-4a2f-a14b-d8377e7d1254" providerId="ADAL" clId="{6D021BD7-8820-48E3-8C63-E4ED1CF8B56F}" dt="2023-05-01T02:16:33.663" v="1296" actId="21"/>
          <ac:picMkLst>
            <pc:docMk/>
            <pc:sldMk cId="121714218" sldId="266"/>
            <ac:picMk id="6" creationId="{70D9A2EA-2E22-75DB-21F4-8210252B5F4A}"/>
          </ac:picMkLst>
        </pc:picChg>
        <pc:picChg chg="add mod">
          <ac:chgData name="Baddham, Soumya" userId="4be273ce-ba79-4a2f-a14b-d8377e7d1254" providerId="ADAL" clId="{6D021BD7-8820-48E3-8C63-E4ED1CF8B56F}" dt="2023-05-01T02:17:24.738" v="1352" actId="14100"/>
          <ac:picMkLst>
            <pc:docMk/>
            <pc:sldMk cId="121714218" sldId="266"/>
            <ac:picMk id="8" creationId="{79A38ABF-9971-B290-E415-BE1204C2BD19}"/>
          </ac:picMkLst>
        </pc:picChg>
      </pc:sldChg>
      <pc:sldChg chg="modSp new mod">
        <pc:chgData name="Baddham, Soumya" userId="4be273ce-ba79-4a2f-a14b-d8377e7d1254" providerId="ADAL" clId="{6D021BD7-8820-48E3-8C63-E4ED1CF8B56F}" dt="2023-04-30T21:28:25.981" v="276" actId="255"/>
        <pc:sldMkLst>
          <pc:docMk/>
          <pc:sldMk cId="883285751" sldId="267"/>
        </pc:sldMkLst>
        <pc:spChg chg="mod">
          <ac:chgData name="Baddham, Soumya" userId="4be273ce-ba79-4a2f-a14b-d8377e7d1254" providerId="ADAL" clId="{6D021BD7-8820-48E3-8C63-E4ED1CF8B56F}" dt="2023-04-30T21:28:25.981" v="276" actId="255"/>
          <ac:spMkLst>
            <pc:docMk/>
            <pc:sldMk cId="883285751" sldId="267"/>
            <ac:spMk id="2" creationId="{5DF02292-44F7-E275-D0A2-DD3EBFC0706B}"/>
          </ac:spMkLst>
        </pc:spChg>
      </pc:sldChg>
      <pc:sldChg chg="new del">
        <pc:chgData name="Baddham, Soumya" userId="4be273ce-ba79-4a2f-a14b-d8377e7d1254" providerId="ADAL" clId="{6D021BD7-8820-48E3-8C63-E4ED1CF8B56F}" dt="2023-04-30T21:28:43.814" v="279" actId="2696"/>
        <pc:sldMkLst>
          <pc:docMk/>
          <pc:sldMk cId="2986305300" sldId="268"/>
        </pc:sldMkLst>
      </pc:sldChg>
      <pc:sldChg chg="addSp delSp modSp new mod setBg modClrScheme setClrOvrMap chgLayout">
        <pc:chgData name="Baddham, Soumya" userId="4be273ce-ba79-4a2f-a14b-d8377e7d1254" providerId="ADAL" clId="{6D021BD7-8820-48E3-8C63-E4ED1CF8B56F}" dt="2023-05-01T16:46:52.948" v="1420" actId="14100"/>
        <pc:sldMkLst>
          <pc:docMk/>
          <pc:sldMk cId="2062178161" sldId="269"/>
        </pc:sldMkLst>
        <pc:spChg chg="del mod ord">
          <ac:chgData name="Baddham, Soumya" userId="4be273ce-ba79-4a2f-a14b-d8377e7d1254" providerId="ADAL" clId="{6D021BD7-8820-48E3-8C63-E4ED1CF8B56F}" dt="2023-04-30T21:28:54.830" v="280" actId="700"/>
          <ac:spMkLst>
            <pc:docMk/>
            <pc:sldMk cId="2062178161" sldId="269"/>
            <ac:spMk id="2" creationId="{56EA6F79-D2EE-FD36-66A1-F14C2D7175B0}"/>
          </ac:spMkLst>
        </pc:spChg>
        <pc:spChg chg="del">
          <ac:chgData name="Baddham, Soumya" userId="4be273ce-ba79-4a2f-a14b-d8377e7d1254" providerId="ADAL" clId="{6D021BD7-8820-48E3-8C63-E4ED1CF8B56F}" dt="2023-04-30T21:28:54.830" v="280" actId="700"/>
          <ac:spMkLst>
            <pc:docMk/>
            <pc:sldMk cId="2062178161" sldId="269"/>
            <ac:spMk id="3" creationId="{73CF396C-FA2F-A136-AA29-D8BE537D1B71}"/>
          </ac:spMkLst>
        </pc:spChg>
        <pc:spChg chg="add del mod ord">
          <ac:chgData name="Baddham, Soumya" userId="4be273ce-ba79-4a2f-a14b-d8377e7d1254" providerId="ADAL" clId="{6D021BD7-8820-48E3-8C63-E4ED1CF8B56F}" dt="2023-05-01T02:33:20.860" v="1368" actId="21"/>
          <ac:spMkLst>
            <pc:docMk/>
            <pc:sldMk cId="2062178161" sldId="269"/>
            <ac:spMk id="4" creationId="{6C76DDD8-8E06-BC81-6B60-6F4EFA48D68B}"/>
          </ac:spMkLst>
        </pc:spChg>
        <pc:spChg chg="add del mod">
          <ac:chgData name="Baddham, Soumya" userId="4be273ce-ba79-4a2f-a14b-d8377e7d1254" providerId="ADAL" clId="{6D021BD7-8820-48E3-8C63-E4ED1CF8B56F}" dt="2023-05-01T02:33:25.335" v="1369" actId="21"/>
          <ac:spMkLst>
            <pc:docMk/>
            <pc:sldMk cId="2062178161" sldId="269"/>
            <ac:spMk id="7" creationId="{3A86CCEF-BAF0-2293-A241-24B7475A5C4A}"/>
          </ac:spMkLst>
        </pc:spChg>
        <pc:spChg chg="add del">
          <ac:chgData name="Baddham, Soumya" userId="4be273ce-ba79-4a2f-a14b-d8377e7d1254" providerId="ADAL" clId="{6D021BD7-8820-48E3-8C63-E4ED1CF8B56F}" dt="2023-04-30T21:36:36.488" v="300" actId="26606"/>
          <ac:spMkLst>
            <pc:docMk/>
            <pc:sldMk cId="2062178161" sldId="269"/>
            <ac:spMk id="10" creationId="{2293296F-4C3A-4530-98F5-F83646ACE913}"/>
          </ac:spMkLst>
        </pc:spChg>
        <pc:spChg chg="add del">
          <ac:chgData name="Baddham, Soumya" userId="4be273ce-ba79-4a2f-a14b-d8377e7d1254" providerId="ADAL" clId="{6D021BD7-8820-48E3-8C63-E4ED1CF8B56F}" dt="2023-05-01T02:32:15.118" v="1364" actId="26606"/>
          <ac:spMkLst>
            <pc:docMk/>
            <pc:sldMk cId="2062178161" sldId="269"/>
            <ac:spMk id="11" creationId="{2293296F-4C3A-4530-98F5-F83646ACE913}"/>
          </ac:spMkLst>
        </pc:spChg>
        <pc:spChg chg="add del">
          <ac:chgData name="Baddham, Soumya" userId="4be273ce-ba79-4a2f-a14b-d8377e7d1254" providerId="ADAL" clId="{6D021BD7-8820-48E3-8C63-E4ED1CF8B56F}" dt="2023-04-30T21:36:36.488" v="300" actId="26606"/>
          <ac:spMkLst>
            <pc:docMk/>
            <pc:sldMk cId="2062178161" sldId="269"/>
            <ac:spMk id="20" creationId="{55D20674-CF0C-4687-81B6-A613F871AF46}"/>
          </ac:spMkLst>
        </pc:spChg>
        <pc:spChg chg="add del">
          <ac:chgData name="Baddham, Soumya" userId="4be273ce-ba79-4a2f-a14b-d8377e7d1254" providerId="ADAL" clId="{6D021BD7-8820-48E3-8C63-E4ED1CF8B56F}" dt="2023-05-01T02:32:15.118" v="1364" actId="26606"/>
          <ac:spMkLst>
            <pc:docMk/>
            <pc:sldMk cId="2062178161" sldId="269"/>
            <ac:spMk id="21" creationId="{916F6374-2300-41FF-BA7E-22FADCD95D3B}"/>
          </ac:spMkLst>
        </pc:spChg>
        <pc:spChg chg="add del">
          <ac:chgData name="Baddham, Soumya" userId="4be273ce-ba79-4a2f-a14b-d8377e7d1254" providerId="ADAL" clId="{6D021BD7-8820-48E3-8C63-E4ED1CF8B56F}" dt="2023-04-30T21:36:36.488" v="300" actId="26606"/>
          <ac:spMkLst>
            <pc:docMk/>
            <pc:sldMk cId="2062178161" sldId="269"/>
            <ac:spMk id="22" creationId="{6C819BFF-25C5-425C-8CD1-789F7A30D26B}"/>
          </ac:spMkLst>
        </pc:spChg>
        <pc:spChg chg="add del">
          <ac:chgData name="Baddham, Soumya" userId="4be273ce-ba79-4a2f-a14b-d8377e7d1254" providerId="ADAL" clId="{6D021BD7-8820-48E3-8C63-E4ED1CF8B56F}" dt="2023-05-01T02:32:15.118" v="1364" actId="26606"/>
          <ac:spMkLst>
            <pc:docMk/>
            <pc:sldMk cId="2062178161" sldId="269"/>
            <ac:spMk id="23" creationId="{90864D9E-0A0C-482E-86DE-9C4E729C38D7}"/>
          </ac:spMkLst>
        </pc:spChg>
        <pc:spChg chg="add del">
          <ac:chgData name="Baddham, Soumya" userId="4be273ce-ba79-4a2f-a14b-d8377e7d1254" providerId="ADAL" clId="{6D021BD7-8820-48E3-8C63-E4ED1CF8B56F}" dt="2023-04-30T21:36:38.171" v="302" actId="26606"/>
          <ac:spMkLst>
            <pc:docMk/>
            <pc:sldMk cId="2062178161" sldId="269"/>
            <ac:spMk id="31" creationId="{2293296F-4C3A-4530-98F5-F83646ACE913}"/>
          </ac:spMkLst>
        </pc:spChg>
        <pc:spChg chg="add del">
          <ac:chgData name="Baddham, Soumya" userId="4be273ce-ba79-4a2f-a14b-d8377e7d1254" providerId="ADAL" clId="{6D021BD7-8820-48E3-8C63-E4ED1CF8B56F}" dt="2023-04-30T21:36:38.171" v="302" actId="26606"/>
          <ac:spMkLst>
            <pc:docMk/>
            <pc:sldMk cId="2062178161" sldId="269"/>
            <ac:spMk id="35" creationId="{A38827F1-3359-44F6-9009-43AE2B17FEAD}"/>
          </ac:spMkLst>
        </pc:spChg>
        <pc:spChg chg="add del">
          <ac:chgData name="Baddham, Soumya" userId="4be273ce-ba79-4a2f-a14b-d8377e7d1254" providerId="ADAL" clId="{6D021BD7-8820-48E3-8C63-E4ED1CF8B56F}" dt="2023-04-30T21:36:38.171" v="302" actId="26606"/>
          <ac:spMkLst>
            <pc:docMk/>
            <pc:sldMk cId="2062178161" sldId="269"/>
            <ac:spMk id="36" creationId="{17AFAD67-5350-4773-886F-D6DD7E66DB04}"/>
          </ac:spMkLst>
        </pc:spChg>
        <pc:spChg chg="add del">
          <ac:chgData name="Baddham, Soumya" userId="4be273ce-ba79-4a2f-a14b-d8377e7d1254" providerId="ADAL" clId="{6D021BD7-8820-48E3-8C63-E4ED1CF8B56F}" dt="2023-04-30T21:36:42.007" v="304" actId="26606"/>
          <ac:spMkLst>
            <pc:docMk/>
            <pc:sldMk cId="2062178161" sldId="269"/>
            <ac:spMk id="39" creationId="{2293296F-4C3A-4530-98F5-F83646ACE913}"/>
          </ac:spMkLst>
        </pc:spChg>
        <pc:spChg chg="add del">
          <ac:chgData name="Baddham, Soumya" userId="4be273ce-ba79-4a2f-a14b-d8377e7d1254" providerId="ADAL" clId="{6D021BD7-8820-48E3-8C63-E4ED1CF8B56F}" dt="2023-04-30T21:36:42.007" v="304" actId="26606"/>
          <ac:spMkLst>
            <pc:docMk/>
            <pc:sldMk cId="2062178161" sldId="269"/>
            <ac:spMk id="41" creationId="{E2748806-3AF5-4078-830A-C1F26BF1B200}"/>
          </ac:spMkLst>
        </pc:spChg>
        <pc:spChg chg="add del">
          <ac:chgData name="Baddham, Soumya" userId="4be273ce-ba79-4a2f-a14b-d8377e7d1254" providerId="ADAL" clId="{6D021BD7-8820-48E3-8C63-E4ED1CF8B56F}" dt="2023-04-30T21:36:42.007" v="304" actId="26606"/>
          <ac:spMkLst>
            <pc:docMk/>
            <pc:sldMk cId="2062178161" sldId="269"/>
            <ac:spMk id="43" creationId="{34FBEBF3-C941-4CB0-8AC2-3B50E1371BBF}"/>
          </ac:spMkLst>
        </pc:spChg>
        <pc:spChg chg="add del">
          <ac:chgData name="Baddham, Soumya" userId="4be273ce-ba79-4a2f-a14b-d8377e7d1254" providerId="ADAL" clId="{6D021BD7-8820-48E3-8C63-E4ED1CF8B56F}" dt="2023-05-01T02:31:57.788" v="1361" actId="26606"/>
          <ac:spMkLst>
            <pc:docMk/>
            <pc:sldMk cId="2062178161" sldId="269"/>
            <ac:spMk id="51" creationId="{2293296F-4C3A-4530-98F5-F83646ACE913}"/>
          </ac:spMkLst>
        </pc:spChg>
        <pc:spChg chg="add del">
          <ac:chgData name="Baddham, Soumya" userId="4be273ce-ba79-4a2f-a14b-d8377e7d1254" providerId="ADAL" clId="{6D021BD7-8820-48E3-8C63-E4ED1CF8B56F}" dt="2023-05-01T02:31:57.788" v="1361" actId="26606"/>
          <ac:spMkLst>
            <pc:docMk/>
            <pc:sldMk cId="2062178161" sldId="269"/>
            <ac:spMk id="61" creationId="{A38827F1-3359-44F6-9009-43AE2B17FEAD}"/>
          </ac:spMkLst>
        </pc:spChg>
        <pc:spChg chg="add del">
          <ac:chgData name="Baddham, Soumya" userId="4be273ce-ba79-4a2f-a14b-d8377e7d1254" providerId="ADAL" clId="{6D021BD7-8820-48E3-8C63-E4ED1CF8B56F}" dt="2023-05-01T02:31:57.788" v="1361" actId="26606"/>
          <ac:spMkLst>
            <pc:docMk/>
            <pc:sldMk cId="2062178161" sldId="269"/>
            <ac:spMk id="63" creationId="{17AFAD67-5350-4773-886F-D6DD7E66DB04}"/>
          </ac:spMkLst>
        </pc:spChg>
        <pc:spChg chg="add del">
          <ac:chgData name="Baddham, Soumya" userId="4be273ce-ba79-4a2f-a14b-d8377e7d1254" providerId="ADAL" clId="{6D021BD7-8820-48E3-8C63-E4ED1CF8B56F}" dt="2023-05-01T02:32:15.077" v="1363" actId="26606"/>
          <ac:spMkLst>
            <pc:docMk/>
            <pc:sldMk cId="2062178161" sldId="269"/>
            <ac:spMk id="73" creationId="{2293296F-4C3A-4530-98F5-F83646ACE913}"/>
          </ac:spMkLst>
        </pc:spChg>
        <pc:spChg chg="add del">
          <ac:chgData name="Baddham, Soumya" userId="4be273ce-ba79-4a2f-a14b-d8377e7d1254" providerId="ADAL" clId="{6D021BD7-8820-48E3-8C63-E4ED1CF8B56F}" dt="2023-05-01T02:32:15.077" v="1363" actId="26606"/>
          <ac:spMkLst>
            <pc:docMk/>
            <pc:sldMk cId="2062178161" sldId="269"/>
            <ac:spMk id="77" creationId="{E2748806-3AF5-4078-830A-C1F26BF1B200}"/>
          </ac:spMkLst>
        </pc:spChg>
        <pc:spChg chg="add del">
          <ac:chgData name="Baddham, Soumya" userId="4be273ce-ba79-4a2f-a14b-d8377e7d1254" providerId="ADAL" clId="{6D021BD7-8820-48E3-8C63-E4ED1CF8B56F}" dt="2023-05-01T02:32:15.077" v="1363" actId="26606"/>
          <ac:spMkLst>
            <pc:docMk/>
            <pc:sldMk cId="2062178161" sldId="269"/>
            <ac:spMk id="78" creationId="{34FBEBF3-C941-4CB0-8AC2-3B50E1371BBF}"/>
          </ac:spMkLst>
        </pc:spChg>
        <pc:spChg chg="add">
          <ac:chgData name="Baddham, Soumya" userId="4be273ce-ba79-4a2f-a14b-d8377e7d1254" providerId="ADAL" clId="{6D021BD7-8820-48E3-8C63-E4ED1CF8B56F}" dt="2023-05-01T02:32:15.118" v="1364" actId="26606"/>
          <ac:spMkLst>
            <pc:docMk/>
            <pc:sldMk cId="2062178161" sldId="269"/>
            <ac:spMk id="80" creationId="{2293296F-4C3A-4530-98F5-F83646ACE913}"/>
          </ac:spMkLst>
        </pc:spChg>
        <pc:spChg chg="add">
          <ac:chgData name="Baddham, Soumya" userId="4be273ce-ba79-4a2f-a14b-d8377e7d1254" providerId="ADAL" clId="{6D021BD7-8820-48E3-8C63-E4ED1CF8B56F}" dt="2023-05-01T02:32:15.118" v="1364" actId="26606"/>
          <ac:spMkLst>
            <pc:docMk/>
            <pc:sldMk cId="2062178161" sldId="269"/>
            <ac:spMk id="82" creationId="{E2748806-3AF5-4078-830A-C1F26BF1B200}"/>
          </ac:spMkLst>
        </pc:spChg>
        <pc:spChg chg="add">
          <ac:chgData name="Baddham, Soumya" userId="4be273ce-ba79-4a2f-a14b-d8377e7d1254" providerId="ADAL" clId="{6D021BD7-8820-48E3-8C63-E4ED1CF8B56F}" dt="2023-05-01T02:32:15.118" v="1364" actId="26606"/>
          <ac:spMkLst>
            <pc:docMk/>
            <pc:sldMk cId="2062178161" sldId="269"/>
            <ac:spMk id="83" creationId="{EA095E96-319D-4055-AD99-41FEB4030044}"/>
          </ac:spMkLst>
        </pc:spChg>
        <pc:grpChg chg="add del">
          <ac:chgData name="Baddham, Soumya" userId="4be273ce-ba79-4a2f-a14b-d8377e7d1254" providerId="ADAL" clId="{6D021BD7-8820-48E3-8C63-E4ED1CF8B56F}" dt="2023-04-30T21:36:36.488" v="300" actId="26606"/>
          <ac:grpSpMkLst>
            <pc:docMk/>
            <pc:sldMk cId="2062178161" sldId="269"/>
            <ac:grpSpMk id="12" creationId="{3914D2BD-3C47-433D-81FE-DC6C39595F0E}"/>
          </ac:grpSpMkLst>
        </pc:grpChg>
        <pc:grpChg chg="add del">
          <ac:chgData name="Baddham, Soumya" userId="4be273ce-ba79-4a2f-a14b-d8377e7d1254" providerId="ADAL" clId="{6D021BD7-8820-48E3-8C63-E4ED1CF8B56F}" dt="2023-05-01T02:32:15.118" v="1364" actId="26606"/>
          <ac:grpSpMkLst>
            <pc:docMk/>
            <pc:sldMk cId="2062178161" sldId="269"/>
            <ac:grpSpMk id="13" creationId="{3914D2BD-3C47-433D-81FE-DC6C39595F0E}"/>
          </ac:grpSpMkLst>
        </pc:grpChg>
        <pc:grpChg chg="add del">
          <ac:chgData name="Baddham, Soumya" userId="4be273ce-ba79-4a2f-a14b-d8377e7d1254" providerId="ADAL" clId="{6D021BD7-8820-48E3-8C63-E4ED1CF8B56F}" dt="2023-04-30T21:36:38.171" v="302" actId="26606"/>
          <ac:grpSpMkLst>
            <pc:docMk/>
            <pc:sldMk cId="2062178161" sldId="269"/>
            <ac:grpSpMk id="24" creationId="{3914D2BD-3C47-433D-81FE-DC6C39595F0E}"/>
          </ac:grpSpMkLst>
        </pc:grpChg>
        <pc:grpChg chg="add del">
          <ac:chgData name="Baddham, Soumya" userId="4be273ce-ba79-4a2f-a14b-d8377e7d1254" providerId="ADAL" clId="{6D021BD7-8820-48E3-8C63-E4ED1CF8B56F}" dt="2023-05-01T02:32:15.118" v="1364" actId="26606"/>
          <ac:grpSpMkLst>
            <pc:docMk/>
            <pc:sldMk cId="2062178161" sldId="269"/>
            <ac:grpSpMk id="25" creationId="{859EF20D-5821-4F54-BD14-AB7D16330F88}"/>
          </ac:grpSpMkLst>
        </pc:grpChg>
        <pc:grpChg chg="add del">
          <ac:chgData name="Baddham, Soumya" userId="4be273ce-ba79-4a2f-a14b-d8377e7d1254" providerId="ADAL" clId="{6D021BD7-8820-48E3-8C63-E4ED1CF8B56F}" dt="2023-04-30T21:36:38.171" v="302" actId="26606"/>
          <ac:grpSpMkLst>
            <pc:docMk/>
            <pc:sldMk cId="2062178161" sldId="269"/>
            <ac:grpSpMk id="32" creationId="{3914D2BD-3C47-433D-81FE-DC6C39595F0E}"/>
          </ac:grpSpMkLst>
        </pc:grpChg>
        <pc:grpChg chg="add del">
          <ac:chgData name="Baddham, Soumya" userId="4be273ce-ba79-4a2f-a14b-d8377e7d1254" providerId="ADAL" clId="{6D021BD7-8820-48E3-8C63-E4ED1CF8B56F}" dt="2023-04-30T21:36:42.007" v="304" actId="26606"/>
          <ac:grpSpMkLst>
            <pc:docMk/>
            <pc:sldMk cId="2062178161" sldId="269"/>
            <ac:grpSpMk id="40" creationId="{3914D2BD-3C47-433D-81FE-DC6C39595F0E}"/>
          </ac:grpSpMkLst>
        </pc:grpChg>
        <pc:grpChg chg="add del">
          <ac:chgData name="Baddham, Soumya" userId="4be273ce-ba79-4a2f-a14b-d8377e7d1254" providerId="ADAL" clId="{6D021BD7-8820-48E3-8C63-E4ED1CF8B56F}" dt="2023-05-01T02:31:57.788" v="1361" actId="26606"/>
          <ac:grpSpMkLst>
            <pc:docMk/>
            <pc:sldMk cId="2062178161" sldId="269"/>
            <ac:grpSpMk id="53" creationId="{3914D2BD-3C47-433D-81FE-DC6C39595F0E}"/>
          </ac:grpSpMkLst>
        </pc:grpChg>
        <pc:grpChg chg="add del">
          <ac:chgData name="Baddham, Soumya" userId="4be273ce-ba79-4a2f-a14b-d8377e7d1254" providerId="ADAL" clId="{6D021BD7-8820-48E3-8C63-E4ED1CF8B56F}" dt="2023-05-01T02:31:57.788" v="1361" actId="26606"/>
          <ac:grpSpMkLst>
            <pc:docMk/>
            <pc:sldMk cId="2062178161" sldId="269"/>
            <ac:grpSpMk id="65" creationId="{3914D2BD-3C47-433D-81FE-DC6C39595F0E}"/>
          </ac:grpSpMkLst>
        </pc:grpChg>
        <pc:grpChg chg="add del">
          <ac:chgData name="Baddham, Soumya" userId="4be273ce-ba79-4a2f-a14b-d8377e7d1254" providerId="ADAL" clId="{6D021BD7-8820-48E3-8C63-E4ED1CF8B56F}" dt="2023-05-01T02:32:15.077" v="1363" actId="26606"/>
          <ac:grpSpMkLst>
            <pc:docMk/>
            <pc:sldMk cId="2062178161" sldId="269"/>
            <ac:grpSpMk id="74" creationId="{3914D2BD-3C47-433D-81FE-DC6C39595F0E}"/>
          </ac:grpSpMkLst>
        </pc:grpChg>
        <pc:grpChg chg="add">
          <ac:chgData name="Baddham, Soumya" userId="4be273ce-ba79-4a2f-a14b-d8377e7d1254" providerId="ADAL" clId="{6D021BD7-8820-48E3-8C63-E4ED1CF8B56F}" dt="2023-05-01T02:32:15.118" v="1364" actId="26606"/>
          <ac:grpSpMkLst>
            <pc:docMk/>
            <pc:sldMk cId="2062178161" sldId="269"/>
            <ac:grpSpMk id="81" creationId="{3914D2BD-3C47-433D-81FE-DC6C39595F0E}"/>
          </ac:grpSpMkLst>
        </pc:grpChg>
        <pc:grpChg chg="add">
          <ac:chgData name="Baddham, Soumya" userId="4be273ce-ba79-4a2f-a14b-d8377e7d1254" providerId="ADAL" clId="{6D021BD7-8820-48E3-8C63-E4ED1CF8B56F}" dt="2023-05-01T02:32:15.118" v="1364" actId="26606"/>
          <ac:grpSpMkLst>
            <pc:docMk/>
            <pc:sldMk cId="2062178161" sldId="269"/>
            <ac:grpSpMk id="84" creationId="{00119766-9E0E-425F-8DB0-6E99AE09E9E9}"/>
          </ac:grpSpMkLst>
        </pc:grpChg>
        <pc:picChg chg="add del mod">
          <ac:chgData name="Baddham, Soumya" userId="4be273ce-ba79-4a2f-a14b-d8377e7d1254" providerId="ADAL" clId="{6D021BD7-8820-48E3-8C63-E4ED1CF8B56F}" dt="2023-05-01T02:33:14.829" v="1367" actId="21"/>
          <ac:picMkLst>
            <pc:docMk/>
            <pc:sldMk cId="2062178161" sldId="269"/>
            <ac:picMk id="3" creationId="{3F443704-A62B-2B6E-5B8C-ACCA7AF4647D}"/>
          </ac:picMkLst>
        </pc:picChg>
        <pc:picChg chg="add del mod">
          <ac:chgData name="Baddham, Soumya" userId="4be273ce-ba79-4a2f-a14b-d8377e7d1254" providerId="ADAL" clId="{6D021BD7-8820-48E3-8C63-E4ED1CF8B56F}" dt="2023-05-01T02:30:54.918" v="1353" actId="21"/>
          <ac:picMkLst>
            <pc:docMk/>
            <pc:sldMk cId="2062178161" sldId="269"/>
            <ac:picMk id="5" creationId="{38967626-C9EC-A6A9-0BEC-A04C217FDAFD}"/>
          </ac:picMkLst>
        </pc:picChg>
        <pc:picChg chg="add del">
          <ac:chgData name="Baddham, Soumya" userId="4be273ce-ba79-4a2f-a14b-d8377e7d1254" providerId="ADAL" clId="{6D021BD7-8820-48E3-8C63-E4ED1CF8B56F}" dt="2023-04-30T21:36:36.488" v="300" actId="26606"/>
          <ac:picMkLst>
            <pc:docMk/>
            <pc:sldMk cId="2062178161" sldId="269"/>
            <ac:picMk id="6" creationId="{218CB73A-DB5F-5389-19F7-6FAB91AD4E98}"/>
          </ac:picMkLst>
        </pc:picChg>
        <pc:picChg chg="add del">
          <ac:chgData name="Baddham, Soumya" userId="4be273ce-ba79-4a2f-a14b-d8377e7d1254" providerId="ADAL" clId="{6D021BD7-8820-48E3-8C63-E4ED1CF8B56F}" dt="2023-05-01T02:30:59.339" v="1354" actId="21"/>
          <ac:picMkLst>
            <pc:docMk/>
            <pc:sldMk cId="2062178161" sldId="269"/>
            <ac:picMk id="8" creationId="{CCFDC44D-640D-6D74-8672-1A967C6B1088}"/>
          </ac:picMkLst>
        </pc:picChg>
        <pc:picChg chg="add del mod ord">
          <ac:chgData name="Baddham, Soumya" userId="4be273ce-ba79-4a2f-a14b-d8377e7d1254" providerId="ADAL" clId="{6D021BD7-8820-48E3-8C63-E4ED1CF8B56F}" dt="2023-05-01T02:37:10.635" v="1390" actId="21"/>
          <ac:picMkLst>
            <pc:docMk/>
            <pc:sldMk cId="2062178161" sldId="269"/>
            <ac:picMk id="10" creationId="{82037A2B-372C-B378-FF47-76A174D5B721}"/>
          </ac:picMkLst>
        </pc:picChg>
        <pc:picChg chg="add del mod">
          <ac:chgData name="Baddham, Soumya" userId="4be273ce-ba79-4a2f-a14b-d8377e7d1254" providerId="ADAL" clId="{6D021BD7-8820-48E3-8C63-E4ED1CF8B56F}" dt="2023-05-01T16:46:52.948" v="1420" actId="14100"/>
          <ac:picMkLst>
            <pc:docMk/>
            <pc:sldMk cId="2062178161" sldId="269"/>
            <ac:picMk id="17" creationId="{893B2485-B665-7446-84EA-DC2F01407A23}"/>
          </ac:picMkLst>
        </pc:picChg>
        <pc:picChg chg="add del">
          <ac:chgData name="Baddham, Soumya" userId="4be273ce-ba79-4a2f-a14b-d8377e7d1254" providerId="ADAL" clId="{6D021BD7-8820-48E3-8C63-E4ED1CF8B56F}" dt="2023-04-30T21:36:38.171" v="302" actId="26606"/>
          <ac:picMkLst>
            <pc:docMk/>
            <pc:sldMk cId="2062178161" sldId="269"/>
            <ac:picMk id="37" creationId="{832628A0-832E-C0CF-9435-E73E37520846}"/>
          </ac:picMkLst>
        </pc:picChg>
        <pc:picChg chg="add del">
          <ac:chgData name="Baddham, Soumya" userId="4be273ce-ba79-4a2f-a14b-d8377e7d1254" providerId="ADAL" clId="{6D021BD7-8820-48E3-8C63-E4ED1CF8B56F}" dt="2023-04-30T21:36:42.007" v="304" actId="26606"/>
          <ac:picMkLst>
            <pc:docMk/>
            <pc:sldMk cId="2062178161" sldId="269"/>
            <ac:picMk id="42" creationId="{4C3E2A0B-32E8-2DF0-92FF-B29E3E2F4C2D}"/>
          </ac:picMkLst>
        </pc:picChg>
      </pc:sldChg>
      <pc:sldChg chg="modSp new mod">
        <pc:chgData name="Baddham, Soumya" userId="4be273ce-ba79-4a2f-a14b-d8377e7d1254" providerId="ADAL" clId="{6D021BD7-8820-48E3-8C63-E4ED1CF8B56F}" dt="2023-05-01T02:05:56.699" v="1112" actId="20577"/>
        <pc:sldMkLst>
          <pc:docMk/>
          <pc:sldMk cId="48633835" sldId="270"/>
        </pc:sldMkLst>
        <pc:spChg chg="mod">
          <ac:chgData name="Baddham, Soumya" userId="4be273ce-ba79-4a2f-a14b-d8377e7d1254" providerId="ADAL" clId="{6D021BD7-8820-48E3-8C63-E4ED1CF8B56F}" dt="2023-04-30T21:38:10.715" v="320" actId="20577"/>
          <ac:spMkLst>
            <pc:docMk/>
            <pc:sldMk cId="48633835" sldId="270"/>
            <ac:spMk id="2" creationId="{0C945603-92DD-DFCD-65FE-59E6EDCC6298}"/>
          </ac:spMkLst>
        </pc:spChg>
        <pc:spChg chg="mod">
          <ac:chgData name="Baddham, Soumya" userId="4be273ce-ba79-4a2f-a14b-d8377e7d1254" providerId="ADAL" clId="{6D021BD7-8820-48E3-8C63-E4ED1CF8B56F}" dt="2023-05-01T02:05:56.699" v="1112" actId="20577"/>
          <ac:spMkLst>
            <pc:docMk/>
            <pc:sldMk cId="48633835" sldId="270"/>
            <ac:spMk id="3" creationId="{C97B4472-62F3-A628-90CD-82FC6D315E57}"/>
          </ac:spMkLst>
        </pc:spChg>
      </pc:sldChg>
      <pc:sldChg chg="new del">
        <pc:chgData name="Baddham, Soumya" userId="4be273ce-ba79-4a2f-a14b-d8377e7d1254" providerId="ADAL" clId="{6D021BD7-8820-48E3-8C63-E4ED1CF8B56F}" dt="2023-04-30T21:43:00.805" v="737" actId="2696"/>
        <pc:sldMkLst>
          <pc:docMk/>
          <pc:sldMk cId="868824617" sldId="271"/>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CF9DB2-A445-4654-B281-22B8653EF6C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3CFD1596-B619-4928-A56A-3766983DB472}">
      <dgm:prSet/>
      <dgm:spPr/>
      <dgm:t>
        <a:bodyPr/>
        <a:lstStyle/>
        <a:p>
          <a:r>
            <a:rPr lang="en-US" dirty="0"/>
            <a:t>Content Based Filtering </a:t>
          </a:r>
        </a:p>
      </dgm:t>
    </dgm:pt>
    <dgm:pt modelId="{1894574E-29BD-46A8-B31F-76BCD85F2291}" type="parTrans" cxnId="{045F8D76-F609-446E-A587-99E40DA33227}">
      <dgm:prSet/>
      <dgm:spPr/>
      <dgm:t>
        <a:bodyPr/>
        <a:lstStyle/>
        <a:p>
          <a:endParaRPr lang="en-US"/>
        </a:p>
      </dgm:t>
    </dgm:pt>
    <dgm:pt modelId="{7B3EDE93-B8E3-4C5C-9596-3AABB62B4430}" type="sibTrans" cxnId="{045F8D76-F609-446E-A587-99E40DA33227}">
      <dgm:prSet/>
      <dgm:spPr/>
      <dgm:t>
        <a:bodyPr/>
        <a:lstStyle/>
        <a:p>
          <a:endParaRPr lang="en-US"/>
        </a:p>
      </dgm:t>
    </dgm:pt>
    <dgm:pt modelId="{7574E891-06BD-43D5-8D54-3984676DA00F}">
      <dgm:prSet/>
      <dgm:spPr/>
      <dgm:t>
        <a:bodyPr/>
        <a:lstStyle/>
        <a:p>
          <a:r>
            <a:rPr lang="en-US"/>
            <a:t>Collaborative Filtering</a:t>
          </a:r>
        </a:p>
      </dgm:t>
    </dgm:pt>
    <dgm:pt modelId="{51FD0616-22AC-487B-BC08-8F22B8A5DEA1}" type="parTrans" cxnId="{40A38BDD-A97A-4263-805C-A0DCD1098DB1}">
      <dgm:prSet/>
      <dgm:spPr/>
      <dgm:t>
        <a:bodyPr/>
        <a:lstStyle/>
        <a:p>
          <a:endParaRPr lang="en-US"/>
        </a:p>
      </dgm:t>
    </dgm:pt>
    <dgm:pt modelId="{6F9586F4-1E86-493B-91D6-6349C493C0F3}" type="sibTrans" cxnId="{40A38BDD-A97A-4263-805C-A0DCD1098DB1}">
      <dgm:prSet/>
      <dgm:spPr/>
      <dgm:t>
        <a:bodyPr/>
        <a:lstStyle/>
        <a:p>
          <a:endParaRPr lang="en-US"/>
        </a:p>
      </dgm:t>
    </dgm:pt>
    <dgm:pt modelId="{54258071-152A-4DC6-86BB-8D57CB0DFF2D}">
      <dgm:prSet/>
      <dgm:spPr/>
      <dgm:t>
        <a:bodyPr/>
        <a:lstStyle/>
        <a:p>
          <a:r>
            <a:rPr lang="en-US" dirty="0"/>
            <a:t>Hybrid Approach</a:t>
          </a:r>
        </a:p>
      </dgm:t>
    </dgm:pt>
    <dgm:pt modelId="{F073D14B-0555-49B9-8A74-FC803F9B8497}" type="parTrans" cxnId="{05FFD1E6-1849-46A0-B4C5-A0D5E5374D21}">
      <dgm:prSet/>
      <dgm:spPr/>
      <dgm:t>
        <a:bodyPr/>
        <a:lstStyle/>
        <a:p>
          <a:endParaRPr lang="en-US"/>
        </a:p>
      </dgm:t>
    </dgm:pt>
    <dgm:pt modelId="{8BEC4149-8336-43F3-B028-04E50304BDCB}" type="sibTrans" cxnId="{05FFD1E6-1849-46A0-B4C5-A0D5E5374D21}">
      <dgm:prSet/>
      <dgm:spPr/>
      <dgm:t>
        <a:bodyPr/>
        <a:lstStyle/>
        <a:p>
          <a:endParaRPr lang="en-US"/>
        </a:p>
      </dgm:t>
    </dgm:pt>
    <dgm:pt modelId="{11CE7ACA-8B60-4276-9A18-29F0267D766A}" type="pres">
      <dgm:prSet presAssocID="{AACF9DB2-A445-4654-B281-22B8653EF6C6}" presName="linearFlow" presStyleCnt="0">
        <dgm:presLayoutVars>
          <dgm:dir/>
          <dgm:resizeHandles val="exact"/>
        </dgm:presLayoutVars>
      </dgm:prSet>
      <dgm:spPr/>
    </dgm:pt>
    <dgm:pt modelId="{FB9DD4DF-B1D9-4468-844C-2923D2AC6723}" type="pres">
      <dgm:prSet presAssocID="{3CFD1596-B619-4928-A56A-3766983DB472}" presName="composite" presStyleCnt="0"/>
      <dgm:spPr/>
    </dgm:pt>
    <dgm:pt modelId="{B302707D-0B02-47BB-B5EC-9D9F6263CB88}" type="pres">
      <dgm:prSet presAssocID="{3CFD1596-B619-4928-A56A-3766983DB472}"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1 outline"/>
        </a:ext>
      </dgm:extLst>
    </dgm:pt>
    <dgm:pt modelId="{E9FFEE6B-CBD1-4340-801C-1D8FD5D78B34}" type="pres">
      <dgm:prSet presAssocID="{3CFD1596-B619-4928-A56A-3766983DB472}" presName="txShp" presStyleLbl="node1" presStyleIdx="0" presStyleCnt="3">
        <dgm:presLayoutVars>
          <dgm:bulletEnabled val="1"/>
        </dgm:presLayoutVars>
      </dgm:prSet>
      <dgm:spPr/>
    </dgm:pt>
    <dgm:pt modelId="{FDC71CF5-6779-46C1-9C60-7455CE798C75}" type="pres">
      <dgm:prSet presAssocID="{7B3EDE93-B8E3-4C5C-9596-3AABB62B4430}" presName="spacing" presStyleCnt="0"/>
      <dgm:spPr/>
    </dgm:pt>
    <dgm:pt modelId="{8C9A0285-90FA-42C1-A29F-929BF4C96214}" type="pres">
      <dgm:prSet presAssocID="{7574E891-06BD-43D5-8D54-3984676DA00F}" presName="composite" presStyleCnt="0"/>
      <dgm:spPr/>
    </dgm:pt>
    <dgm:pt modelId="{AACC9EFE-4500-470A-BE02-EDF85AEF574D}" type="pres">
      <dgm:prSet presAssocID="{7574E891-06BD-43D5-8D54-3984676DA00F}" presName="imgShp"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outline"/>
        </a:ext>
      </dgm:extLst>
    </dgm:pt>
    <dgm:pt modelId="{7D9BF24B-0F7F-4D17-9E55-2C9B873D7787}" type="pres">
      <dgm:prSet presAssocID="{7574E891-06BD-43D5-8D54-3984676DA00F}" presName="txShp" presStyleLbl="node1" presStyleIdx="1" presStyleCnt="3">
        <dgm:presLayoutVars>
          <dgm:bulletEnabled val="1"/>
        </dgm:presLayoutVars>
      </dgm:prSet>
      <dgm:spPr/>
    </dgm:pt>
    <dgm:pt modelId="{D9E4210F-53FD-4D27-94E9-C84A3122106F}" type="pres">
      <dgm:prSet presAssocID="{6F9586F4-1E86-493B-91D6-6349C493C0F3}" presName="spacing" presStyleCnt="0"/>
      <dgm:spPr/>
    </dgm:pt>
    <dgm:pt modelId="{37EEA6CC-B220-4C41-AB22-AA1996A6AC97}" type="pres">
      <dgm:prSet presAssocID="{54258071-152A-4DC6-86BB-8D57CB0DFF2D}" presName="composite" presStyleCnt="0"/>
      <dgm:spPr/>
    </dgm:pt>
    <dgm:pt modelId="{1E7243B7-FC19-4D07-BE4A-275C3AA57E9C}" type="pres">
      <dgm:prSet presAssocID="{54258071-152A-4DC6-86BB-8D57CB0DFF2D}" presName="imgShp"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3 outline"/>
        </a:ext>
      </dgm:extLst>
    </dgm:pt>
    <dgm:pt modelId="{4A9B8053-7B93-4F9E-88D4-3E5E62960CFF}" type="pres">
      <dgm:prSet presAssocID="{54258071-152A-4DC6-86BB-8D57CB0DFF2D}" presName="txShp" presStyleLbl="node1" presStyleIdx="2" presStyleCnt="3">
        <dgm:presLayoutVars>
          <dgm:bulletEnabled val="1"/>
        </dgm:presLayoutVars>
      </dgm:prSet>
      <dgm:spPr/>
    </dgm:pt>
  </dgm:ptLst>
  <dgm:cxnLst>
    <dgm:cxn modelId="{879FBB47-2CB2-4BDA-9C20-1AB3A2828506}" type="presOf" srcId="{3CFD1596-B619-4928-A56A-3766983DB472}" destId="{E9FFEE6B-CBD1-4340-801C-1D8FD5D78B34}" srcOrd="0" destOrd="0" presId="urn:microsoft.com/office/officeart/2005/8/layout/vList3"/>
    <dgm:cxn modelId="{045F8D76-F609-446E-A587-99E40DA33227}" srcId="{AACF9DB2-A445-4654-B281-22B8653EF6C6}" destId="{3CFD1596-B619-4928-A56A-3766983DB472}" srcOrd="0" destOrd="0" parTransId="{1894574E-29BD-46A8-B31F-76BCD85F2291}" sibTransId="{7B3EDE93-B8E3-4C5C-9596-3AABB62B4430}"/>
    <dgm:cxn modelId="{4EA2B78E-A695-4420-9DF4-51FB0B0DF96E}" type="presOf" srcId="{AACF9DB2-A445-4654-B281-22B8653EF6C6}" destId="{11CE7ACA-8B60-4276-9A18-29F0267D766A}" srcOrd="0" destOrd="0" presId="urn:microsoft.com/office/officeart/2005/8/layout/vList3"/>
    <dgm:cxn modelId="{663AEFBB-B7F1-4FC2-A653-C87DEB83B345}" type="presOf" srcId="{7574E891-06BD-43D5-8D54-3984676DA00F}" destId="{7D9BF24B-0F7F-4D17-9E55-2C9B873D7787}" srcOrd="0" destOrd="0" presId="urn:microsoft.com/office/officeart/2005/8/layout/vList3"/>
    <dgm:cxn modelId="{7AE941C8-4E9A-4C8B-9C93-67F87E6FC41E}" type="presOf" srcId="{54258071-152A-4DC6-86BB-8D57CB0DFF2D}" destId="{4A9B8053-7B93-4F9E-88D4-3E5E62960CFF}" srcOrd="0" destOrd="0" presId="urn:microsoft.com/office/officeart/2005/8/layout/vList3"/>
    <dgm:cxn modelId="{40A38BDD-A97A-4263-805C-A0DCD1098DB1}" srcId="{AACF9DB2-A445-4654-B281-22B8653EF6C6}" destId="{7574E891-06BD-43D5-8D54-3984676DA00F}" srcOrd="1" destOrd="0" parTransId="{51FD0616-22AC-487B-BC08-8F22B8A5DEA1}" sibTransId="{6F9586F4-1E86-493B-91D6-6349C493C0F3}"/>
    <dgm:cxn modelId="{05FFD1E6-1849-46A0-B4C5-A0D5E5374D21}" srcId="{AACF9DB2-A445-4654-B281-22B8653EF6C6}" destId="{54258071-152A-4DC6-86BB-8D57CB0DFF2D}" srcOrd="2" destOrd="0" parTransId="{F073D14B-0555-49B9-8A74-FC803F9B8497}" sibTransId="{8BEC4149-8336-43F3-B028-04E50304BDCB}"/>
    <dgm:cxn modelId="{15EE2024-2350-40A7-8DC6-39DABB945FAC}" type="presParOf" srcId="{11CE7ACA-8B60-4276-9A18-29F0267D766A}" destId="{FB9DD4DF-B1D9-4468-844C-2923D2AC6723}" srcOrd="0" destOrd="0" presId="urn:microsoft.com/office/officeart/2005/8/layout/vList3"/>
    <dgm:cxn modelId="{E5A534B3-7FA6-44E0-B6BA-991C7F61376E}" type="presParOf" srcId="{FB9DD4DF-B1D9-4468-844C-2923D2AC6723}" destId="{B302707D-0B02-47BB-B5EC-9D9F6263CB88}" srcOrd="0" destOrd="0" presId="urn:microsoft.com/office/officeart/2005/8/layout/vList3"/>
    <dgm:cxn modelId="{82000A85-67F6-4967-8F6F-8D121E45823E}" type="presParOf" srcId="{FB9DD4DF-B1D9-4468-844C-2923D2AC6723}" destId="{E9FFEE6B-CBD1-4340-801C-1D8FD5D78B34}" srcOrd="1" destOrd="0" presId="urn:microsoft.com/office/officeart/2005/8/layout/vList3"/>
    <dgm:cxn modelId="{27FA42F0-17BF-49AD-A021-30C90F0B1F22}" type="presParOf" srcId="{11CE7ACA-8B60-4276-9A18-29F0267D766A}" destId="{FDC71CF5-6779-46C1-9C60-7455CE798C75}" srcOrd="1" destOrd="0" presId="urn:microsoft.com/office/officeart/2005/8/layout/vList3"/>
    <dgm:cxn modelId="{796EEC29-8F53-41FA-AEBA-0A0FC9E7A77D}" type="presParOf" srcId="{11CE7ACA-8B60-4276-9A18-29F0267D766A}" destId="{8C9A0285-90FA-42C1-A29F-929BF4C96214}" srcOrd="2" destOrd="0" presId="urn:microsoft.com/office/officeart/2005/8/layout/vList3"/>
    <dgm:cxn modelId="{4D2AE9BA-B414-4DC0-BED5-B95A861F85BF}" type="presParOf" srcId="{8C9A0285-90FA-42C1-A29F-929BF4C96214}" destId="{AACC9EFE-4500-470A-BE02-EDF85AEF574D}" srcOrd="0" destOrd="0" presId="urn:microsoft.com/office/officeart/2005/8/layout/vList3"/>
    <dgm:cxn modelId="{CA94F14A-2EFF-472E-9B2F-6FFFCE3CEBF2}" type="presParOf" srcId="{8C9A0285-90FA-42C1-A29F-929BF4C96214}" destId="{7D9BF24B-0F7F-4D17-9E55-2C9B873D7787}" srcOrd="1" destOrd="0" presId="urn:microsoft.com/office/officeart/2005/8/layout/vList3"/>
    <dgm:cxn modelId="{684BADB4-4E3F-4A78-B6D0-492542F4229D}" type="presParOf" srcId="{11CE7ACA-8B60-4276-9A18-29F0267D766A}" destId="{D9E4210F-53FD-4D27-94E9-C84A3122106F}" srcOrd="3" destOrd="0" presId="urn:microsoft.com/office/officeart/2005/8/layout/vList3"/>
    <dgm:cxn modelId="{5C2E0CDE-D713-4D2A-8889-0046CEE1F06A}" type="presParOf" srcId="{11CE7ACA-8B60-4276-9A18-29F0267D766A}" destId="{37EEA6CC-B220-4C41-AB22-AA1996A6AC97}" srcOrd="4" destOrd="0" presId="urn:microsoft.com/office/officeart/2005/8/layout/vList3"/>
    <dgm:cxn modelId="{1FEEF0B9-37A8-42DA-8E6A-AD485433C2BF}" type="presParOf" srcId="{37EEA6CC-B220-4C41-AB22-AA1996A6AC97}" destId="{1E7243B7-FC19-4D07-BE4A-275C3AA57E9C}" srcOrd="0" destOrd="0" presId="urn:microsoft.com/office/officeart/2005/8/layout/vList3"/>
    <dgm:cxn modelId="{4308FD33-BFAA-45F2-A411-3719DE6A9CE3}" type="presParOf" srcId="{37EEA6CC-B220-4C41-AB22-AA1996A6AC97}" destId="{4A9B8053-7B93-4F9E-88D4-3E5E62960CF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45D90E-CC37-45F5-8F82-1EAB62218DDD}"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1B8E7F70-C7C4-4658-A041-4F04DB0699C5}">
      <dgm:prSet/>
      <dgm:spPr/>
      <dgm:t>
        <a:bodyPr/>
        <a:lstStyle/>
        <a:p>
          <a:r>
            <a:rPr lang="en-US"/>
            <a:t>Data Preprocessing</a:t>
          </a:r>
        </a:p>
      </dgm:t>
    </dgm:pt>
    <dgm:pt modelId="{C1246020-3740-4EFB-BA3C-404ADCBFF8F4}" type="parTrans" cxnId="{B4D30831-1CBF-4B2A-BB93-4D0AC5699DE0}">
      <dgm:prSet/>
      <dgm:spPr/>
      <dgm:t>
        <a:bodyPr/>
        <a:lstStyle/>
        <a:p>
          <a:endParaRPr lang="en-US"/>
        </a:p>
      </dgm:t>
    </dgm:pt>
    <dgm:pt modelId="{892CC7F0-1D5C-48EB-A02E-989523D4ED59}" type="sibTrans" cxnId="{B4D30831-1CBF-4B2A-BB93-4D0AC5699DE0}">
      <dgm:prSet/>
      <dgm:spPr/>
      <dgm:t>
        <a:bodyPr/>
        <a:lstStyle/>
        <a:p>
          <a:endParaRPr lang="en-US"/>
        </a:p>
      </dgm:t>
    </dgm:pt>
    <dgm:pt modelId="{34D6324A-47F4-451D-8C43-594DCF6DF002}">
      <dgm:prSet/>
      <dgm:spPr/>
      <dgm:t>
        <a:bodyPr/>
        <a:lstStyle/>
        <a:p>
          <a:r>
            <a:rPr lang="en-US" dirty="0"/>
            <a:t>Feature Extraction</a:t>
          </a:r>
        </a:p>
      </dgm:t>
    </dgm:pt>
    <dgm:pt modelId="{2BFA21B7-6612-47DB-9E7D-9EC3AD1D9F75}" type="parTrans" cxnId="{FB369D12-B7C7-49D8-B302-CFB9F0B1CC80}">
      <dgm:prSet/>
      <dgm:spPr/>
      <dgm:t>
        <a:bodyPr/>
        <a:lstStyle/>
        <a:p>
          <a:endParaRPr lang="en-US"/>
        </a:p>
      </dgm:t>
    </dgm:pt>
    <dgm:pt modelId="{042C72DB-6720-46B9-84EF-B46F9ECBC04A}" type="sibTrans" cxnId="{FB369D12-B7C7-49D8-B302-CFB9F0B1CC80}">
      <dgm:prSet/>
      <dgm:spPr/>
      <dgm:t>
        <a:bodyPr/>
        <a:lstStyle/>
        <a:p>
          <a:endParaRPr lang="en-US"/>
        </a:p>
      </dgm:t>
    </dgm:pt>
    <dgm:pt modelId="{AF7BCE88-B594-4B10-B905-404C7BEE0D8D}">
      <dgm:prSet/>
      <dgm:spPr/>
      <dgm:t>
        <a:bodyPr/>
        <a:lstStyle/>
        <a:p>
          <a:r>
            <a:rPr lang="en-US"/>
            <a:t>Similarity Calculation</a:t>
          </a:r>
        </a:p>
      </dgm:t>
    </dgm:pt>
    <dgm:pt modelId="{C77EDA3C-F59E-4941-AA93-70C3CBB5D320}" type="parTrans" cxnId="{44ACB37A-784F-4345-A956-62ABE31901F3}">
      <dgm:prSet/>
      <dgm:spPr/>
      <dgm:t>
        <a:bodyPr/>
        <a:lstStyle/>
        <a:p>
          <a:endParaRPr lang="en-US"/>
        </a:p>
      </dgm:t>
    </dgm:pt>
    <dgm:pt modelId="{26ACF166-6C4F-426D-9D2F-A32383EB5AE7}" type="sibTrans" cxnId="{44ACB37A-784F-4345-A956-62ABE31901F3}">
      <dgm:prSet/>
      <dgm:spPr/>
      <dgm:t>
        <a:bodyPr/>
        <a:lstStyle/>
        <a:p>
          <a:endParaRPr lang="en-US"/>
        </a:p>
      </dgm:t>
    </dgm:pt>
    <dgm:pt modelId="{523BA347-DA1B-4CAA-873A-47580D23EEDD}">
      <dgm:prSet/>
      <dgm:spPr/>
      <dgm:t>
        <a:bodyPr/>
        <a:lstStyle/>
        <a:p>
          <a:r>
            <a:rPr lang="en-US" dirty="0"/>
            <a:t>Movie Recommendation</a:t>
          </a:r>
        </a:p>
      </dgm:t>
    </dgm:pt>
    <dgm:pt modelId="{032D1905-6DA0-469F-A996-EED9C2FCD8C9}" type="parTrans" cxnId="{2D959B39-8110-410E-9C56-1A59AEB7A868}">
      <dgm:prSet/>
      <dgm:spPr/>
      <dgm:t>
        <a:bodyPr/>
        <a:lstStyle/>
        <a:p>
          <a:endParaRPr lang="en-US"/>
        </a:p>
      </dgm:t>
    </dgm:pt>
    <dgm:pt modelId="{58178A1F-59A8-4A33-92CC-94811173969A}" type="sibTrans" cxnId="{2D959B39-8110-410E-9C56-1A59AEB7A868}">
      <dgm:prSet/>
      <dgm:spPr/>
      <dgm:t>
        <a:bodyPr/>
        <a:lstStyle/>
        <a:p>
          <a:endParaRPr lang="en-US"/>
        </a:p>
      </dgm:t>
    </dgm:pt>
    <dgm:pt modelId="{3CBE20F8-569B-4B81-A43E-45A4264E7BB9}" type="pres">
      <dgm:prSet presAssocID="{E245D90E-CC37-45F5-8F82-1EAB62218DDD}" presName="linear" presStyleCnt="0">
        <dgm:presLayoutVars>
          <dgm:animLvl val="lvl"/>
          <dgm:resizeHandles val="exact"/>
        </dgm:presLayoutVars>
      </dgm:prSet>
      <dgm:spPr/>
    </dgm:pt>
    <dgm:pt modelId="{BA9D142C-2DB2-4436-9E13-62D02FA691CA}" type="pres">
      <dgm:prSet presAssocID="{1B8E7F70-C7C4-4658-A041-4F04DB0699C5}" presName="parentText" presStyleLbl="node1" presStyleIdx="0" presStyleCnt="4" custScaleY="74223">
        <dgm:presLayoutVars>
          <dgm:chMax val="0"/>
          <dgm:bulletEnabled val="1"/>
        </dgm:presLayoutVars>
      </dgm:prSet>
      <dgm:spPr/>
    </dgm:pt>
    <dgm:pt modelId="{FB57792C-75A6-407C-B612-60083B806745}" type="pres">
      <dgm:prSet presAssocID="{892CC7F0-1D5C-48EB-A02E-989523D4ED59}" presName="spacer" presStyleCnt="0"/>
      <dgm:spPr/>
    </dgm:pt>
    <dgm:pt modelId="{BA387D56-D80A-48A6-BBAD-568B7947F4DE}" type="pres">
      <dgm:prSet presAssocID="{34D6324A-47F4-451D-8C43-594DCF6DF002}" presName="parentText" presStyleLbl="node1" presStyleIdx="1" presStyleCnt="4" custScaleY="62238">
        <dgm:presLayoutVars>
          <dgm:chMax val="0"/>
          <dgm:bulletEnabled val="1"/>
        </dgm:presLayoutVars>
      </dgm:prSet>
      <dgm:spPr/>
    </dgm:pt>
    <dgm:pt modelId="{2BBA2400-6D57-4B9B-A2D6-92C865D7189D}" type="pres">
      <dgm:prSet presAssocID="{042C72DB-6720-46B9-84EF-B46F9ECBC04A}" presName="spacer" presStyleCnt="0"/>
      <dgm:spPr/>
    </dgm:pt>
    <dgm:pt modelId="{6F7819EC-F94B-4151-B323-3B521A5421EE}" type="pres">
      <dgm:prSet presAssocID="{AF7BCE88-B594-4B10-B905-404C7BEE0D8D}" presName="parentText" presStyleLbl="node1" presStyleIdx="2" presStyleCnt="4" custScaleY="70396">
        <dgm:presLayoutVars>
          <dgm:chMax val="0"/>
          <dgm:bulletEnabled val="1"/>
        </dgm:presLayoutVars>
      </dgm:prSet>
      <dgm:spPr/>
    </dgm:pt>
    <dgm:pt modelId="{91A9C3B3-6021-4520-A862-94A31CBD80FA}" type="pres">
      <dgm:prSet presAssocID="{26ACF166-6C4F-426D-9D2F-A32383EB5AE7}" presName="spacer" presStyleCnt="0"/>
      <dgm:spPr/>
    </dgm:pt>
    <dgm:pt modelId="{BB5311B0-D02E-4935-92B8-48219209A55A}" type="pres">
      <dgm:prSet presAssocID="{523BA347-DA1B-4CAA-873A-47580D23EEDD}" presName="parentText" presStyleLbl="node1" presStyleIdx="3" presStyleCnt="4" custScaleY="78854">
        <dgm:presLayoutVars>
          <dgm:chMax val="0"/>
          <dgm:bulletEnabled val="1"/>
        </dgm:presLayoutVars>
      </dgm:prSet>
      <dgm:spPr/>
    </dgm:pt>
  </dgm:ptLst>
  <dgm:cxnLst>
    <dgm:cxn modelId="{FB369D12-B7C7-49D8-B302-CFB9F0B1CC80}" srcId="{E245D90E-CC37-45F5-8F82-1EAB62218DDD}" destId="{34D6324A-47F4-451D-8C43-594DCF6DF002}" srcOrd="1" destOrd="0" parTransId="{2BFA21B7-6612-47DB-9E7D-9EC3AD1D9F75}" sibTransId="{042C72DB-6720-46B9-84EF-B46F9ECBC04A}"/>
    <dgm:cxn modelId="{4315F51F-52AC-4886-ACB2-FF3C3C9D8877}" type="presOf" srcId="{34D6324A-47F4-451D-8C43-594DCF6DF002}" destId="{BA387D56-D80A-48A6-BBAD-568B7947F4DE}" srcOrd="0" destOrd="0" presId="urn:microsoft.com/office/officeart/2005/8/layout/vList2"/>
    <dgm:cxn modelId="{0BFA1030-791A-4AEC-ADC4-AA827F4446B4}" type="presOf" srcId="{AF7BCE88-B594-4B10-B905-404C7BEE0D8D}" destId="{6F7819EC-F94B-4151-B323-3B521A5421EE}" srcOrd="0" destOrd="0" presId="urn:microsoft.com/office/officeart/2005/8/layout/vList2"/>
    <dgm:cxn modelId="{B4D30831-1CBF-4B2A-BB93-4D0AC5699DE0}" srcId="{E245D90E-CC37-45F5-8F82-1EAB62218DDD}" destId="{1B8E7F70-C7C4-4658-A041-4F04DB0699C5}" srcOrd="0" destOrd="0" parTransId="{C1246020-3740-4EFB-BA3C-404ADCBFF8F4}" sibTransId="{892CC7F0-1D5C-48EB-A02E-989523D4ED59}"/>
    <dgm:cxn modelId="{2D959B39-8110-410E-9C56-1A59AEB7A868}" srcId="{E245D90E-CC37-45F5-8F82-1EAB62218DDD}" destId="{523BA347-DA1B-4CAA-873A-47580D23EEDD}" srcOrd="3" destOrd="0" parTransId="{032D1905-6DA0-469F-A996-EED9C2FCD8C9}" sibTransId="{58178A1F-59A8-4A33-92CC-94811173969A}"/>
    <dgm:cxn modelId="{44ACB37A-784F-4345-A956-62ABE31901F3}" srcId="{E245D90E-CC37-45F5-8F82-1EAB62218DDD}" destId="{AF7BCE88-B594-4B10-B905-404C7BEE0D8D}" srcOrd="2" destOrd="0" parTransId="{C77EDA3C-F59E-4941-AA93-70C3CBB5D320}" sibTransId="{26ACF166-6C4F-426D-9D2F-A32383EB5AE7}"/>
    <dgm:cxn modelId="{0585E7A7-74C0-4954-9E10-AE904ACDEFB6}" type="presOf" srcId="{523BA347-DA1B-4CAA-873A-47580D23EEDD}" destId="{BB5311B0-D02E-4935-92B8-48219209A55A}" srcOrd="0" destOrd="0" presId="urn:microsoft.com/office/officeart/2005/8/layout/vList2"/>
    <dgm:cxn modelId="{0DEAF3E7-D5CD-42B8-96A5-694DF9E07F69}" type="presOf" srcId="{E245D90E-CC37-45F5-8F82-1EAB62218DDD}" destId="{3CBE20F8-569B-4B81-A43E-45A4264E7BB9}" srcOrd="0" destOrd="0" presId="urn:microsoft.com/office/officeart/2005/8/layout/vList2"/>
    <dgm:cxn modelId="{CEF638F0-0C9D-4EC0-B7F2-F587F1558D4A}" type="presOf" srcId="{1B8E7F70-C7C4-4658-A041-4F04DB0699C5}" destId="{BA9D142C-2DB2-4436-9E13-62D02FA691CA}" srcOrd="0" destOrd="0" presId="urn:microsoft.com/office/officeart/2005/8/layout/vList2"/>
    <dgm:cxn modelId="{5F7E714A-0FF6-41D2-A3F2-E18412E5EB8B}" type="presParOf" srcId="{3CBE20F8-569B-4B81-A43E-45A4264E7BB9}" destId="{BA9D142C-2DB2-4436-9E13-62D02FA691CA}" srcOrd="0" destOrd="0" presId="urn:microsoft.com/office/officeart/2005/8/layout/vList2"/>
    <dgm:cxn modelId="{01EB0677-F91C-4D73-A641-71F44AD4CABB}" type="presParOf" srcId="{3CBE20F8-569B-4B81-A43E-45A4264E7BB9}" destId="{FB57792C-75A6-407C-B612-60083B806745}" srcOrd="1" destOrd="0" presId="urn:microsoft.com/office/officeart/2005/8/layout/vList2"/>
    <dgm:cxn modelId="{855ACA55-AAD9-4473-8A63-1E125F701DBE}" type="presParOf" srcId="{3CBE20F8-569B-4B81-A43E-45A4264E7BB9}" destId="{BA387D56-D80A-48A6-BBAD-568B7947F4DE}" srcOrd="2" destOrd="0" presId="urn:microsoft.com/office/officeart/2005/8/layout/vList2"/>
    <dgm:cxn modelId="{332F6D39-61DE-459B-8FBC-97713EB87A14}" type="presParOf" srcId="{3CBE20F8-569B-4B81-A43E-45A4264E7BB9}" destId="{2BBA2400-6D57-4B9B-A2D6-92C865D7189D}" srcOrd="3" destOrd="0" presId="urn:microsoft.com/office/officeart/2005/8/layout/vList2"/>
    <dgm:cxn modelId="{25BC7E28-0F6E-48D3-8ADC-1486CE5632C5}" type="presParOf" srcId="{3CBE20F8-569B-4B81-A43E-45A4264E7BB9}" destId="{6F7819EC-F94B-4151-B323-3B521A5421EE}" srcOrd="4" destOrd="0" presId="urn:microsoft.com/office/officeart/2005/8/layout/vList2"/>
    <dgm:cxn modelId="{4A0B5931-B08C-4560-9965-911D206066D1}" type="presParOf" srcId="{3CBE20F8-569B-4B81-A43E-45A4264E7BB9}" destId="{91A9C3B3-6021-4520-A862-94A31CBD80FA}" srcOrd="5" destOrd="0" presId="urn:microsoft.com/office/officeart/2005/8/layout/vList2"/>
    <dgm:cxn modelId="{0E2BB2A0-8B85-44E5-83A6-3EE9DE0A7773}" type="presParOf" srcId="{3CBE20F8-569B-4B81-A43E-45A4264E7BB9}" destId="{BB5311B0-D02E-4935-92B8-48219209A55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FFEE6B-CBD1-4340-801C-1D8FD5D78B34}">
      <dsp:nvSpPr>
        <dsp:cNvPr id="0" name=""/>
        <dsp:cNvSpPr/>
      </dsp:nvSpPr>
      <dsp:spPr>
        <a:xfrm rot="10800000">
          <a:off x="2030985" y="641"/>
          <a:ext cx="6992874" cy="107849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5584" tIns="163830" rIns="305816"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Content Based Filtering </a:t>
          </a:r>
        </a:p>
      </dsp:txBody>
      <dsp:txXfrm rot="10800000">
        <a:off x="2300607" y="641"/>
        <a:ext cx="6723252" cy="1078490"/>
      </dsp:txXfrm>
    </dsp:sp>
    <dsp:sp modelId="{B302707D-0B02-47BB-B5EC-9D9F6263CB88}">
      <dsp:nvSpPr>
        <dsp:cNvPr id="0" name=""/>
        <dsp:cNvSpPr/>
      </dsp:nvSpPr>
      <dsp:spPr>
        <a:xfrm>
          <a:off x="1491740" y="641"/>
          <a:ext cx="1078490" cy="1078490"/>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9BF24B-0F7F-4D17-9E55-2C9B873D7787}">
      <dsp:nvSpPr>
        <dsp:cNvPr id="0" name=""/>
        <dsp:cNvSpPr/>
      </dsp:nvSpPr>
      <dsp:spPr>
        <a:xfrm rot="10800000">
          <a:off x="2030985" y="1371643"/>
          <a:ext cx="6992874" cy="107849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5584" tIns="163830" rIns="305816" bIns="163830" numCol="1" spcCol="1270" anchor="ctr" anchorCtr="0">
          <a:noAutofit/>
        </a:bodyPr>
        <a:lstStyle/>
        <a:p>
          <a:pPr marL="0" lvl="0" indent="0" algn="ctr" defTabSz="1911350">
            <a:lnSpc>
              <a:spcPct val="90000"/>
            </a:lnSpc>
            <a:spcBef>
              <a:spcPct val="0"/>
            </a:spcBef>
            <a:spcAft>
              <a:spcPct val="35000"/>
            </a:spcAft>
            <a:buNone/>
          </a:pPr>
          <a:r>
            <a:rPr lang="en-US" sz="4300" kern="1200"/>
            <a:t>Collaborative Filtering</a:t>
          </a:r>
        </a:p>
      </dsp:txBody>
      <dsp:txXfrm rot="10800000">
        <a:off x="2300607" y="1371643"/>
        <a:ext cx="6723252" cy="1078490"/>
      </dsp:txXfrm>
    </dsp:sp>
    <dsp:sp modelId="{AACC9EFE-4500-470A-BE02-EDF85AEF574D}">
      <dsp:nvSpPr>
        <dsp:cNvPr id="0" name=""/>
        <dsp:cNvSpPr/>
      </dsp:nvSpPr>
      <dsp:spPr>
        <a:xfrm>
          <a:off x="1491740" y="1371643"/>
          <a:ext cx="1078490" cy="1078490"/>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B8053-7B93-4F9E-88D4-3E5E62960CFF}">
      <dsp:nvSpPr>
        <dsp:cNvPr id="0" name=""/>
        <dsp:cNvSpPr/>
      </dsp:nvSpPr>
      <dsp:spPr>
        <a:xfrm rot="10800000">
          <a:off x="2030985" y="2742645"/>
          <a:ext cx="6992874" cy="1078490"/>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5584" tIns="163830" rIns="305816" bIns="163830" numCol="1" spcCol="1270" anchor="ctr" anchorCtr="0">
          <a:noAutofit/>
        </a:bodyPr>
        <a:lstStyle/>
        <a:p>
          <a:pPr marL="0" lvl="0" indent="0" algn="ctr" defTabSz="1911350">
            <a:lnSpc>
              <a:spcPct val="90000"/>
            </a:lnSpc>
            <a:spcBef>
              <a:spcPct val="0"/>
            </a:spcBef>
            <a:spcAft>
              <a:spcPct val="35000"/>
            </a:spcAft>
            <a:buNone/>
          </a:pPr>
          <a:r>
            <a:rPr lang="en-US" sz="4300" kern="1200" dirty="0"/>
            <a:t>Hybrid Approach</a:t>
          </a:r>
        </a:p>
      </dsp:txBody>
      <dsp:txXfrm rot="10800000">
        <a:off x="2300607" y="2742645"/>
        <a:ext cx="6723252" cy="1078490"/>
      </dsp:txXfrm>
    </dsp:sp>
    <dsp:sp modelId="{1E7243B7-FC19-4D07-BE4A-275C3AA57E9C}">
      <dsp:nvSpPr>
        <dsp:cNvPr id="0" name=""/>
        <dsp:cNvSpPr/>
      </dsp:nvSpPr>
      <dsp:spPr>
        <a:xfrm>
          <a:off x="1491740" y="2742645"/>
          <a:ext cx="1078490" cy="1078490"/>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D142C-2DB2-4436-9E13-62D02FA691CA}">
      <dsp:nvSpPr>
        <dsp:cNvPr id="0" name=""/>
        <dsp:cNvSpPr/>
      </dsp:nvSpPr>
      <dsp:spPr>
        <a:xfrm>
          <a:off x="0" y="197213"/>
          <a:ext cx="6115050" cy="71209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Data Preprocessing</a:t>
          </a:r>
        </a:p>
      </dsp:txBody>
      <dsp:txXfrm>
        <a:off x="34762" y="231975"/>
        <a:ext cx="6045526" cy="642571"/>
      </dsp:txXfrm>
    </dsp:sp>
    <dsp:sp modelId="{BA387D56-D80A-48A6-BBAD-568B7947F4DE}">
      <dsp:nvSpPr>
        <dsp:cNvPr id="0" name=""/>
        <dsp:cNvSpPr/>
      </dsp:nvSpPr>
      <dsp:spPr>
        <a:xfrm>
          <a:off x="0" y="1024509"/>
          <a:ext cx="6115050" cy="597111"/>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Feature Extraction</a:t>
          </a:r>
        </a:p>
      </dsp:txBody>
      <dsp:txXfrm>
        <a:off x="29149" y="1053658"/>
        <a:ext cx="6056752" cy="538813"/>
      </dsp:txXfrm>
    </dsp:sp>
    <dsp:sp modelId="{6F7819EC-F94B-4151-B323-3B521A5421EE}">
      <dsp:nvSpPr>
        <dsp:cNvPr id="0" name=""/>
        <dsp:cNvSpPr/>
      </dsp:nvSpPr>
      <dsp:spPr>
        <a:xfrm>
          <a:off x="0" y="1736820"/>
          <a:ext cx="6115050" cy="675379"/>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Similarity Calculation</a:t>
          </a:r>
        </a:p>
      </dsp:txBody>
      <dsp:txXfrm>
        <a:off x="32969" y="1769789"/>
        <a:ext cx="6049112" cy="609441"/>
      </dsp:txXfrm>
    </dsp:sp>
    <dsp:sp modelId="{BB5311B0-D02E-4935-92B8-48219209A55A}">
      <dsp:nvSpPr>
        <dsp:cNvPr id="0" name=""/>
        <dsp:cNvSpPr/>
      </dsp:nvSpPr>
      <dsp:spPr>
        <a:xfrm>
          <a:off x="0" y="2527399"/>
          <a:ext cx="6115050" cy="756525"/>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Movie Recommendation</a:t>
          </a:r>
        </a:p>
      </dsp:txBody>
      <dsp:txXfrm>
        <a:off x="36931" y="2564330"/>
        <a:ext cx="6041188" cy="682663"/>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838200" y="1122363"/>
            <a:ext cx="9829800" cy="2387600"/>
          </a:xfrm>
        </p:spPr>
        <p:txBody>
          <a:bodyPr anchor="b">
            <a:normAutofit/>
          </a:bodyPr>
          <a:lstStyle>
            <a:lvl1pPr algn="l">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838200" y="3602038"/>
            <a:ext cx="9829800" cy="165576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838200" y="136525"/>
            <a:ext cx="2743200" cy="365125"/>
          </a:xfrm>
        </p:spPr>
        <p:txBody>
          <a:bodyPr/>
          <a:lstStyle>
            <a:lvl1pPr algn="l">
              <a:defRPr/>
            </a:lvl1pPr>
          </a:lstStyle>
          <a:p>
            <a:fld id="{9549D6DC-E1CB-4874-BF52-C3407230D20E}" type="datetime1">
              <a:rPr lang="en-US" smtClean="0"/>
              <a:t>5/1/2023</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838200"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658209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F7701D81-C4B9-4A87-89A7-22E29E6C9200}" type="datetime1">
              <a:rPr lang="en-US" smtClean="0"/>
              <a:t>5/1/2023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897826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8724900" y="731520"/>
            <a:ext cx="2628900" cy="537807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838200" y="731520"/>
            <a:ext cx="7734300" cy="537807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EE307718-69F7-427E-95A3-C1246AF46913}" type="datetime1">
              <a:rPr lang="en-US" smtClean="0"/>
              <a:t>5/1/2023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88470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p:txBody>
          <a:bodyPr/>
          <a:lstStyle/>
          <a:p>
            <a:fld id="{48913E51-B7F7-4C24-B8E3-5471755DC0E0}" type="datetime1">
              <a:rPr lang="en-US" smtClean="0"/>
              <a:t>5/1/2023</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847469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831850" y="1709738"/>
            <a:ext cx="10515600" cy="2852737"/>
          </a:xfrm>
        </p:spPr>
        <p:txBody>
          <a:bodyPr anchor="b">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831850" y="4589463"/>
            <a:ext cx="10515600" cy="1500187"/>
          </a:xfrm>
        </p:spPr>
        <p:txBody>
          <a:bodyPr>
            <a:normAutofit/>
          </a:bodyPr>
          <a:lstStyle>
            <a:lvl1pPr marL="0" indent="0">
              <a:buNone/>
              <a:defRPr sz="2000">
                <a:solidFill>
                  <a:schemeClr val="tx2">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DA91A59F-D956-4598-A3C1-AE72A5387751}" type="datetime1">
              <a:rPr lang="en-US" smtClean="0"/>
              <a:t>5/1/2023</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273BAE12-D270-459D-897B-6833652BB167}" type="slidenum">
              <a:rPr lang="en-US" smtClean="0"/>
              <a:t>‹#›</a:t>
            </a:fld>
            <a:endParaRPr lang="en-US" dirty="0"/>
          </a:p>
        </p:txBody>
      </p:sp>
    </p:spTree>
    <p:extLst>
      <p:ext uri="{BB962C8B-B14F-4D97-AF65-F5344CB8AC3E}">
        <p14:creationId xmlns:p14="http://schemas.microsoft.com/office/powerpoint/2010/main" val="1329343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838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6172200" y="2195847"/>
            <a:ext cx="5181600" cy="3981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D70BBD69-7BD3-4731-8064-242619E92CBE}" type="datetime1">
              <a:rPr lang="en-US" smtClean="0"/>
              <a:t>5/1/2023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834538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839788" y="73152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839788" y="2149131"/>
            <a:ext cx="5157787"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839788" y="2910625"/>
            <a:ext cx="5157787"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6172200" y="2149131"/>
            <a:ext cx="5183188" cy="693696"/>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6172200" y="2910625"/>
            <a:ext cx="5183188" cy="310056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38BD77D9-239F-488B-9358-023C46BC7084}" type="datetime1">
              <a:rPr lang="en-US" smtClean="0"/>
              <a:t>5/1/2023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3415110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838200" y="731520"/>
            <a:ext cx="1051560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1EE61C24-7140-4FDE-92F3-654C6E2D3C1C}" type="datetime1">
              <a:rPr lang="en-US" smtClean="0"/>
              <a:t>5/1/2023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753189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DC4D6ACF-ECB9-4B5F-A429-08B8AC75E8EF}" type="datetime1">
              <a:rPr lang="en-US" smtClean="0"/>
              <a:t>5/1/2023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4075925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839788" y="731520"/>
            <a:ext cx="3932237" cy="2346326"/>
          </a:xfrm>
        </p:spPr>
        <p:txBody>
          <a:bodyPr anchor="b">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731521"/>
            <a:ext cx="6172200" cy="512953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839788" y="3429000"/>
            <a:ext cx="3932237"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788B429B-EE2A-486A-BDB9-0C848B4FAFDD}" type="datetime1">
              <a:rPr lang="en-US" smtClean="0"/>
              <a:t>5/1/2023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1635770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839788" y="731520"/>
            <a:ext cx="3932237" cy="2341564"/>
          </a:xfrm>
        </p:spPr>
        <p:txBody>
          <a:bodyPr anchor="b">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687257"/>
            <a:ext cx="6172200" cy="517379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839788"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8DA5FE4A-CB8D-40AB-BFFC-AAF37EA071CB}" type="datetime1">
              <a:rPr lang="en-US" smtClean="0"/>
              <a:t>5/1/2023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273BAE12-D270-459D-897B-6833652BB167}" type="slidenum">
              <a:rPr lang="en-US" smtClean="0"/>
              <a:t>‹#›</a:t>
            </a:fld>
            <a:endParaRPr lang="en-US"/>
          </a:p>
        </p:txBody>
      </p:sp>
    </p:spTree>
    <p:extLst>
      <p:ext uri="{BB962C8B-B14F-4D97-AF65-F5344CB8AC3E}">
        <p14:creationId xmlns:p14="http://schemas.microsoft.com/office/powerpoint/2010/main" val="2822794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p:nvPr/>
        </p:nvGrpSpPr>
        <p:grpSpPr>
          <a:xfrm>
            <a:off x="572" y="-1"/>
            <a:ext cx="12192000" cy="6857996"/>
            <a:chOff x="572" y="-1"/>
            <a:chExt cx="12192000" cy="6857996"/>
          </a:xfrm>
        </p:grpSpPr>
        <p:cxnSp>
          <p:nvCxnSpPr>
            <p:cNvPr id="9" name="Straight Connector 8">
              <a:extLst>
                <a:ext uri="{FF2B5EF4-FFF2-40B4-BE49-F238E27FC236}">
                  <a16:creationId xmlns:a16="http://schemas.microsoft.com/office/drawing/2014/main" id="{D3DD55E4-EA4F-4874-8B5B-6E0EAF4BBFC4}"/>
                </a:ext>
              </a:extLst>
            </p:cNvPr>
            <p:cNvCxnSpPr>
              <a:cxnSpLocks/>
            </p:cNvCxnSpPr>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2950BAF-7673-4138-AEA2-DE7D368CC357}"/>
                </a:ext>
              </a:extLst>
            </p:cNvPr>
            <p:cNvCxnSpPr>
              <a:cxnSpLocks/>
            </p:cNvCxnSpPr>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BE3E2B5-EA1C-415A-941A-843C7EA148E1}"/>
                </a:ext>
              </a:extLst>
            </p:cNvPr>
            <p:cNvCxnSpPr>
              <a:cxnSpLocks/>
            </p:cNvCxnSpPr>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7FA3A6-E398-4576-B6B8-3328028D84B2}"/>
                </a:ext>
              </a:extLst>
            </p:cNvPr>
            <p:cNvCxnSpPr>
              <a:cxnSpLocks/>
            </p:cNvCxnSpPr>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Graphic 33">
              <a:extLst>
                <a:ext uri="{FF2B5EF4-FFF2-40B4-BE49-F238E27FC236}">
                  <a16:creationId xmlns:a16="http://schemas.microsoft.com/office/drawing/2014/main" id="{EFB597D7-65E0-476A-B9EB-3AA6ED33884C}"/>
                </a:ext>
              </a:extLst>
            </p:cNvPr>
            <p:cNvSpPr/>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14" name="Graphic 33">
              <a:extLst>
                <a:ext uri="{FF2B5EF4-FFF2-40B4-BE49-F238E27FC236}">
                  <a16:creationId xmlns:a16="http://schemas.microsoft.com/office/drawing/2014/main" id="{11AA060A-BE0E-4687-8F9E-0E2955D9796D}"/>
                </a:ext>
              </a:extLst>
            </p:cNvPr>
            <p:cNvSpPr/>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838200" y="727323"/>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838200" y="2189408"/>
            <a:ext cx="10515600" cy="38217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838200" y="136525"/>
            <a:ext cx="2743200"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fld id="{C0517C94-3B1E-4991-BED3-41F8B0158A00}" type="datetime1">
              <a:rPr lang="en-US" smtClean="0"/>
              <a:t>5/1/2023</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838200" y="6356350"/>
            <a:ext cx="3450659" cy="365125"/>
          </a:xfrm>
          <a:prstGeom prst="rect">
            <a:avLst/>
          </a:prstGeom>
        </p:spPr>
        <p:txBody>
          <a:bodyPr vert="horz" lIns="91440" tIns="45720" rIns="91440" bIns="45720" rtlCol="0" anchor="ctr"/>
          <a:lstStyle>
            <a:lvl1pPr algn="l">
              <a:defRPr sz="800" cap="all" spc="150" baseline="0">
                <a:solidFill>
                  <a:schemeClr val="tx2">
                    <a:lumMod val="60000"/>
                    <a:lumOff val="40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563467" y="3246434"/>
            <a:ext cx="628533" cy="365125"/>
          </a:xfrm>
          <a:prstGeom prst="rect">
            <a:avLst/>
          </a:prstGeom>
        </p:spPr>
        <p:txBody>
          <a:bodyPr vert="horz" lIns="91440" tIns="45720" rIns="91440" bIns="45720" rtlCol="0" anchor="ctr"/>
          <a:lstStyle>
            <a:lvl1pPr algn="ctr">
              <a:defRPr sz="1100" cap="all" spc="150" baseline="0">
                <a:solidFill>
                  <a:schemeClr val="tx2">
                    <a:lumMod val="60000"/>
                    <a:lumOff val="40000"/>
                  </a:schemeClr>
                </a:solidFill>
              </a:defRPr>
            </a:lvl1pPr>
          </a:lstStyle>
          <a:p>
            <a:fld id="{273BAE12-D270-459D-897B-6833652BB167}" type="slidenum">
              <a:rPr lang="en-US" smtClean="0"/>
              <a:pPr/>
              <a:t>‹#›</a:t>
            </a:fld>
            <a:endParaRPr lang="en-US" dirty="0"/>
          </a:p>
        </p:txBody>
      </p:sp>
    </p:spTree>
    <p:extLst>
      <p:ext uri="{BB962C8B-B14F-4D97-AF65-F5344CB8AC3E}">
        <p14:creationId xmlns:p14="http://schemas.microsoft.com/office/powerpoint/2010/main" val="22565193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100000"/>
        </a:lnSpc>
        <a:spcBef>
          <a:spcPct val="0"/>
        </a:spcBef>
        <a:buNone/>
        <a:defRPr sz="4400" kern="1200">
          <a:solidFill>
            <a:schemeClr val="tx2">
              <a:lumMod val="60000"/>
              <a:lumOff val="40000"/>
            </a:schemeClr>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2">
              <a:lumMod val="60000"/>
              <a:lumOff val="40000"/>
            </a:schemeClr>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2">
              <a:lumMod val="60000"/>
              <a:lumOff val="40000"/>
            </a:schemeClr>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2">
              <a:lumMod val="60000"/>
              <a:lumOff val="40000"/>
            </a:schemeClr>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2">
              <a:lumMod val="60000"/>
              <a:lumOff val="4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pixabay.com/en/end-guy-cinema-strip-movie-theater-812226/" TargetMode="External"/><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38827F1-3359-44F6-9009-43AE2B17FE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12192001"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7AFAD67-5350-4773-886F-D6DD7E66D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7346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avy 3D art">
            <a:extLst>
              <a:ext uri="{FF2B5EF4-FFF2-40B4-BE49-F238E27FC236}">
                <a16:creationId xmlns:a16="http://schemas.microsoft.com/office/drawing/2014/main" id="{2B100606-5177-4EC2-E041-7411AC50BEF0}"/>
              </a:ext>
            </a:extLst>
          </p:cNvPr>
          <p:cNvPicPr>
            <a:picLocks noChangeAspect="1"/>
          </p:cNvPicPr>
          <p:nvPr/>
        </p:nvPicPr>
        <p:blipFill rotWithShape="1">
          <a:blip r:embed="rId2">
            <a:alphaModFix amt="40000"/>
          </a:blip>
          <a:srcRect t="12554" r="-2" b="14687"/>
          <a:stretch/>
        </p:blipFill>
        <p:spPr>
          <a:xfrm>
            <a:off x="20" y="-1"/>
            <a:ext cx="12189789" cy="6873457"/>
          </a:xfrm>
          <a:prstGeom prst="rect">
            <a:avLst/>
          </a:prstGeom>
          <a:ln w="12700">
            <a:noFill/>
          </a:ln>
        </p:spPr>
      </p:pic>
      <p:grpSp>
        <p:nvGrpSpPr>
          <p:cNvPr id="28" name="Group 27">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29" name="Straight Connector 28">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3"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4"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id="{D02941B0-9AC5-74C4-2ABD-940704B2A900}"/>
              </a:ext>
            </a:extLst>
          </p:cNvPr>
          <p:cNvSpPr>
            <a:spLocks noGrp="1"/>
          </p:cNvSpPr>
          <p:nvPr>
            <p:ph type="ctrTitle"/>
          </p:nvPr>
        </p:nvSpPr>
        <p:spPr>
          <a:xfrm>
            <a:off x="841248" y="3429000"/>
            <a:ext cx="7151357" cy="2387600"/>
          </a:xfrm>
        </p:spPr>
        <p:txBody>
          <a:bodyPr anchor="t">
            <a:normAutofit/>
          </a:bodyPr>
          <a:lstStyle/>
          <a:p>
            <a:r>
              <a:rPr lang="en-US" dirty="0">
                <a:solidFill>
                  <a:srgbClr val="FFFFFF"/>
                </a:solidFill>
              </a:rPr>
              <a:t>Movie Recommendation System</a:t>
            </a:r>
          </a:p>
        </p:txBody>
      </p:sp>
      <p:sp>
        <p:nvSpPr>
          <p:cNvPr id="3" name="Subtitle 2">
            <a:extLst>
              <a:ext uri="{FF2B5EF4-FFF2-40B4-BE49-F238E27FC236}">
                <a16:creationId xmlns:a16="http://schemas.microsoft.com/office/drawing/2014/main" id="{D1B6F76B-E156-DB23-12BC-E6DEE3682C67}"/>
              </a:ext>
            </a:extLst>
          </p:cNvPr>
          <p:cNvSpPr>
            <a:spLocks noGrp="1"/>
          </p:cNvSpPr>
          <p:nvPr>
            <p:ph type="subTitle" idx="1"/>
          </p:nvPr>
        </p:nvSpPr>
        <p:spPr>
          <a:xfrm>
            <a:off x="841248" y="1040986"/>
            <a:ext cx="7151357" cy="2272483"/>
          </a:xfrm>
        </p:spPr>
        <p:txBody>
          <a:bodyPr anchor="b">
            <a:normAutofit/>
          </a:bodyPr>
          <a:lstStyle/>
          <a:p>
            <a:r>
              <a:rPr lang="en-US" dirty="0">
                <a:solidFill>
                  <a:srgbClr val="FFFFFF"/>
                </a:solidFill>
                <a:latin typeface="Segoe Print" panose="02000600000000000000" pitchFamily="2" charset="0"/>
              </a:rPr>
              <a:t>Information Retrieval Project by Soumya Baddham &amp; Kalyan Ram Machineni</a:t>
            </a:r>
          </a:p>
        </p:txBody>
      </p:sp>
    </p:spTree>
    <p:extLst>
      <p:ext uri="{BB962C8B-B14F-4D97-AF65-F5344CB8AC3E}">
        <p14:creationId xmlns:p14="http://schemas.microsoft.com/office/powerpoint/2010/main" val="81188971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42672-F135-1872-3E4B-EB58DE7DC041}"/>
              </a:ext>
            </a:extLst>
          </p:cNvPr>
          <p:cNvSpPr>
            <a:spLocks noGrp="1"/>
          </p:cNvSpPr>
          <p:nvPr>
            <p:ph type="title"/>
          </p:nvPr>
        </p:nvSpPr>
        <p:spPr/>
        <p:txBody>
          <a:bodyPr/>
          <a:lstStyle/>
          <a:p>
            <a:r>
              <a:rPr lang="en-US" dirty="0"/>
              <a:t>Movie Recommendation :</a:t>
            </a:r>
          </a:p>
        </p:txBody>
      </p:sp>
      <p:sp>
        <p:nvSpPr>
          <p:cNvPr id="3" name="Content Placeholder 2">
            <a:extLst>
              <a:ext uri="{FF2B5EF4-FFF2-40B4-BE49-F238E27FC236}">
                <a16:creationId xmlns:a16="http://schemas.microsoft.com/office/drawing/2014/main" id="{832D95DD-C461-8715-0A10-1FAFF50BBB85}"/>
              </a:ext>
            </a:extLst>
          </p:cNvPr>
          <p:cNvSpPr>
            <a:spLocks noGrp="1"/>
          </p:cNvSpPr>
          <p:nvPr>
            <p:ph idx="1"/>
          </p:nvPr>
        </p:nvSpPr>
        <p:spPr/>
        <p:txBody>
          <a:bodyPr/>
          <a:lstStyle/>
          <a:p>
            <a:pPr algn="just"/>
            <a:r>
              <a:rPr lang="en-US" sz="2400" dirty="0">
                <a:solidFill>
                  <a:schemeClr val="accent1">
                    <a:lumMod val="75000"/>
                  </a:schemeClr>
                </a:solidFill>
                <a:latin typeface="Congenial Light" panose="02000503040000020004" pitchFamily="2" charset="0"/>
              </a:rPr>
              <a:t>For given input movie ID, we find the top 5 most similar movies in the dataset by comparing the cosine similarity of their combined features. We then present these recommendations along with their similarity scores.</a:t>
            </a:r>
          </a:p>
          <a:p>
            <a:pPr algn="just"/>
            <a:endParaRPr lang="en-US" sz="2400" dirty="0">
              <a:solidFill>
                <a:schemeClr val="accent1">
                  <a:lumMod val="75000"/>
                </a:schemeClr>
              </a:solidFill>
              <a:latin typeface="Congenial Light" panose="02000503040000020004" pitchFamily="2" charset="0"/>
            </a:endParaRPr>
          </a:p>
          <a:p>
            <a:pPr algn="just"/>
            <a:endParaRPr lang="en-US" sz="2400" dirty="0">
              <a:solidFill>
                <a:schemeClr val="accent1">
                  <a:lumMod val="75000"/>
                </a:schemeClr>
              </a:solidFill>
              <a:latin typeface="Congenial Light" panose="02000503040000020004" pitchFamily="2" charset="0"/>
            </a:endParaRPr>
          </a:p>
        </p:txBody>
      </p:sp>
      <p:pic>
        <p:nvPicPr>
          <p:cNvPr id="8" name="Picture 7" descr="Results">
            <a:extLst>
              <a:ext uri="{FF2B5EF4-FFF2-40B4-BE49-F238E27FC236}">
                <a16:creationId xmlns:a16="http://schemas.microsoft.com/office/drawing/2014/main" id="{79A38ABF-9971-B290-E415-BE1204C2BD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395" y="3752850"/>
            <a:ext cx="9919210" cy="1676400"/>
          </a:xfrm>
          <a:prstGeom prst="rect">
            <a:avLst/>
          </a:prstGeom>
        </p:spPr>
      </p:pic>
    </p:spTree>
    <p:extLst>
      <p:ext uri="{BB962C8B-B14F-4D97-AF65-F5344CB8AC3E}">
        <p14:creationId xmlns:p14="http://schemas.microsoft.com/office/powerpoint/2010/main" val="121714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02292-44F7-E275-D0A2-DD3EBFC0706B}"/>
              </a:ext>
            </a:extLst>
          </p:cNvPr>
          <p:cNvSpPr>
            <a:spLocks noGrp="1"/>
          </p:cNvSpPr>
          <p:nvPr>
            <p:ph type="title"/>
          </p:nvPr>
        </p:nvSpPr>
        <p:spPr>
          <a:xfrm>
            <a:off x="828675" y="2495551"/>
            <a:ext cx="10525125" cy="1162050"/>
          </a:xfrm>
        </p:spPr>
        <p:txBody>
          <a:bodyPr>
            <a:noAutofit/>
          </a:bodyPr>
          <a:lstStyle/>
          <a:p>
            <a:pPr algn="ctr"/>
            <a:r>
              <a:rPr lang="en-US" sz="8800" dirty="0"/>
              <a:t>DEMO</a:t>
            </a:r>
          </a:p>
        </p:txBody>
      </p:sp>
    </p:spTree>
    <p:extLst>
      <p:ext uri="{BB962C8B-B14F-4D97-AF65-F5344CB8AC3E}">
        <p14:creationId xmlns:p14="http://schemas.microsoft.com/office/powerpoint/2010/main" val="883285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45603-92DD-DFCD-65FE-59E6EDCC6298}"/>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C97B4472-62F3-A628-90CD-82FC6D315E57}"/>
              </a:ext>
            </a:extLst>
          </p:cNvPr>
          <p:cNvSpPr>
            <a:spLocks noGrp="1"/>
          </p:cNvSpPr>
          <p:nvPr>
            <p:ph idx="1"/>
          </p:nvPr>
        </p:nvSpPr>
        <p:spPr/>
        <p:txBody>
          <a:bodyPr/>
          <a:lstStyle/>
          <a:p>
            <a:pPr algn="just"/>
            <a:r>
              <a:rPr lang="en-US" sz="2800" dirty="0">
                <a:solidFill>
                  <a:schemeClr val="accent1">
                    <a:lumMod val="75000"/>
                  </a:schemeClr>
                </a:solidFill>
                <a:latin typeface="Congenial Light" panose="02000503040000020004" pitchFamily="2" charset="0"/>
              </a:rPr>
              <a:t>Creating a User Interface for Recommendation System</a:t>
            </a:r>
          </a:p>
          <a:p>
            <a:pPr algn="just"/>
            <a:r>
              <a:rPr lang="en-US" sz="2800" dirty="0">
                <a:solidFill>
                  <a:schemeClr val="accent1">
                    <a:lumMod val="75000"/>
                  </a:schemeClr>
                </a:solidFill>
                <a:latin typeface="Congenial Light" panose="02000503040000020004" pitchFamily="2" charset="0"/>
              </a:rPr>
              <a:t>Will try to Implement a Recommendation System which retrieves common movie names using both algorithms</a:t>
            </a:r>
          </a:p>
          <a:p>
            <a:endParaRPr lang="en-US" dirty="0"/>
          </a:p>
        </p:txBody>
      </p:sp>
    </p:spTree>
    <p:extLst>
      <p:ext uri="{BB962C8B-B14F-4D97-AF65-F5344CB8AC3E}">
        <p14:creationId xmlns:p14="http://schemas.microsoft.com/office/powerpoint/2010/main" val="48633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50">
            <a:extLst>
              <a:ext uri="{FF2B5EF4-FFF2-40B4-BE49-F238E27FC236}">
                <a16:creationId xmlns:a16="http://schemas.microsoft.com/office/drawing/2014/main" id="{2293296F-4C3A-4530-98F5-F83646ACE9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89" y="0"/>
            <a:ext cx="12192000" cy="6857997"/>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1" name="Group 52">
            <a:extLst>
              <a:ext uri="{FF2B5EF4-FFF2-40B4-BE49-F238E27FC236}">
                <a16:creationId xmlns:a16="http://schemas.microsoft.com/office/drawing/2014/main" id="{3914D2BD-3C47-433D-81FE-DC6C39595F0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2" y="-1"/>
            <a:ext cx="12192000" cy="6857996"/>
            <a:chOff x="572" y="-1"/>
            <a:chExt cx="12192000" cy="6857996"/>
          </a:xfrm>
        </p:grpSpPr>
        <p:cxnSp>
          <p:nvCxnSpPr>
            <p:cNvPr id="54" name="Straight Connector 53">
              <a:extLst>
                <a:ext uri="{FF2B5EF4-FFF2-40B4-BE49-F238E27FC236}">
                  <a16:creationId xmlns:a16="http://schemas.microsoft.com/office/drawing/2014/main" id="{D3DD55E4-EA4F-4874-8B5B-6E0EAF4BBF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2950BAF-7673-4138-AEA2-DE7D368CC3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BE3E2B5-EA1C-415A-941A-843C7EA148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87FA3A6-E398-4576-B6B8-3328028D84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8" name="Graphic 33">
              <a:extLst>
                <a:ext uri="{FF2B5EF4-FFF2-40B4-BE49-F238E27FC236}">
                  <a16:creationId xmlns:a16="http://schemas.microsoft.com/office/drawing/2014/main" id="{EFB597D7-65E0-476A-B9EB-3AA6ED33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sp>
          <p:nvSpPr>
            <p:cNvPr id="59" name="Graphic 33">
              <a:extLst>
                <a:ext uri="{FF2B5EF4-FFF2-40B4-BE49-F238E27FC236}">
                  <a16:creationId xmlns:a16="http://schemas.microsoft.com/office/drawing/2014/main" id="{11AA060A-BE0E-4687-8F9E-0E2955D979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p>
              <a:endParaRPr lang="en-US" dirty="0"/>
            </a:p>
          </p:txBody>
        </p:sp>
      </p:grpSp>
      <p:sp useBgFill="1">
        <p:nvSpPr>
          <p:cNvPr id="82" name="Rectangle 60">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useBgFill="1">
        <p:nvSpPr>
          <p:cNvPr id="83" name="Rectangle 62">
            <a:extLst>
              <a:ext uri="{FF2B5EF4-FFF2-40B4-BE49-F238E27FC236}">
                <a16:creationId xmlns:a16="http://schemas.microsoft.com/office/drawing/2014/main" id="{EA095E96-319D-4055-AD99-41FEB4030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1685499"/>
            <a:ext cx="6096000" cy="36848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84" name="Group 64">
            <a:extLst>
              <a:ext uri="{FF2B5EF4-FFF2-40B4-BE49-F238E27FC236}">
                <a16:creationId xmlns:a16="http://schemas.microsoft.com/office/drawing/2014/main" id="{00119766-9E0E-425F-8DB0-6E99AE09E9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
            <a:ext cx="12192000" cy="6857996"/>
            <a:chOff x="572" y="-1"/>
            <a:chExt cx="12192000" cy="6857996"/>
          </a:xfrm>
        </p:grpSpPr>
        <p:cxnSp>
          <p:nvCxnSpPr>
            <p:cNvPr id="66" name="Straight Connector 65">
              <a:extLst>
                <a:ext uri="{FF2B5EF4-FFF2-40B4-BE49-F238E27FC236}">
                  <a16:creationId xmlns:a16="http://schemas.microsoft.com/office/drawing/2014/main" id="{834F7BDB-010D-478D-A856-AA12346ED5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7" y="6276706"/>
              <a:ext cx="12189811"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C63C73F-416B-4196-8D1C-13E92D409C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72" y="580876"/>
              <a:ext cx="121920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DEE4505-8351-4956-AEE3-89347A90F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8134324"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13A87E7-E43C-41F1-8360-32EF0BCCEE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6200000">
              <a:off x="-2794261" y="3428956"/>
              <a:ext cx="6857912"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0" name="Graphic 33">
              <a:extLst>
                <a:ext uri="{FF2B5EF4-FFF2-40B4-BE49-F238E27FC236}">
                  <a16:creationId xmlns:a16="http://schemas.microsoft.com/office/drawing/2014/main" id="{C9F37621-D3D8-4910-BBB8-1C85A38F1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77016" y="-1"/>
              <a:ext cx="3637968" cy="580875"/>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1" name="Graphic 33">
              <a:extLst>
                <a:ext uri="{FF2B5EF4-FFF2-40B4-BE49-F238E27FC236}">
                  <a16:creationId xmlns:a16="http://schemas.microsoft.com/office/drawing/2014/main" id="{35EA0FB4-CBDE-4BB1-BEE5-11F73B80D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305089" y="6276705"/>
              <a:ext cx="3581824" cy="581290"/>
            </a:xfrm>
            <a:custGeom>
              <a:avLst/>
              <a:gdLst>
                <a:gd name="connsiteX0" fmla="*/ 0 w 2679858"/>
                <a:gd name="connsiteY0" fmla="*/ 4953 h 434911"/>
                <a:gd name="connsiteX1" fmla="*/ 1336548 w 2679858"/>
                <a:gd name="connsiteY1" fmla="*/ 434912 h 434911"/>
                <a:gd name="connsiteX2" fmla="*/ 2679859 w 2679858"/>
                <a:gd name="connsiteY2" fmla="*/ 0 h 434911"/>
              </a:gdLst>
              <a:ahLst/>
              <a:cxnLst>
                <a:cxn ang="0">
                  <a:pos x="connsiteX0" y="connsiteY0"/>
                </a:cxn>
                <a:cxn ang="0">
                  <a:pos x="connsiteX1" y="connsiteY1"/>
                </a:cxn>
                <a:cxn ang="0">
                  <a:pos x="connsiteX2" y="connsiteY2"/>
                </a:cxn>
              </a:cxnLst>
              <a:rect l="l" t="t" r="r" b="b"/>
              <a:pathLst>
                <a:path w="2679858" h="434911">
                  <a:moveTo>
                    <a:pt x="0" y="4953"/>
                  </a:moveTo>
                  <a:cubicBezTo>
                    <a:pt x="370427" y="274606"/>
                    <a:pt x="833723" y="434912"/>
                    <a:pt x="1336548" y="434912"/>
                  </a:cubicBezTo>
                  <a:cubicBezTo>
                    <a:pt x="1842326" y="434912"/>
                    <a:pt x="2308289" y="272701"/>
                    <a:pt x="2679859" y="0"/>
                  </a:cubicBezTo>
                </a:path>
              </a:pathLst>
            </a:custGeom>
            <a:noFill/>
            <a:ln w="12700" cap="flat">
              <a:solidFill>
                <a:schemeClr val="accent4"/>
              </a:solid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pic>
        <p:nvPicPr>
          <p:cNvPr id="17" name="Picture 16" descr="A picture containing curtain, furniture&#10;&#10;Description automatically generated">
            <a:extLst>
              <a:ext uri="{FF2B5EF4-FFF2-40B4-BE49-F238E27FC236}">
                <a16:creationId xmlns:a16="http://schemas.microsoft.com/office/drawing/2014/main" id="{893B2485-B665-7446-84EA-DC2F01407A2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24000" y="666750"/>
            <a:ext cx="9144000" cy="5457825"/>
          </a:xfrm>
          <a:prstGeom prst="rect">
            <a:avLst/>
          </a:prstGeom>
        </p:spPr>
      </p:pic>
    </p:spTree>
    <p:extLst>
      <p:ext uri="{BB962C8B-B14F-4D97-AF65-F5344CB8AC3E}">
        <p14:creationId xmlns:p14="http://schemas.microsoft.com/office/powerpoint/2010/main" val="2062178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4D70-DBA9-91D3-6032-0A1211C71ED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695AE1E-5B39-C0F2-2FBF-88B77C426B8F}"/>
              </a:ext>
            </a:extLst>
          </p:cNvPr>
          <p:cNvSpPr>
            <a:spLocks noGrp="1"/>
          </p:cNvSpPr>
          <p:nvPr>
            <p:ph idx="1"/>
          </p:nvPr>
        </p:nvSpPr>
        <p:spPr/>
        <p:txBody>
          <a:bodyPr>
            <a:normAutofit fontScale="92500" lnSpcReduction="10000"/>
          </a:bodyPr>
          <a:lstStyle/>
          <a:p>
            <a:pPr>
              <a:buFont typeface="Wingdings" panose="05000000000000000000" pitchFamily="2" charset="2"/>
              <a:buChar char="§"/>
            </a:pPr>
            <a:r>
              <a:rPr lang="en-US" sz="2800" dirty="0">
                <a:solidFill>
                  <a:schemeClr val="accent1">
                    <a:lumMod val="75000"/>
                  </a:schemeClr>
                </a:solidFill>
                <a:latin typeface="Congenial Light" panose="02000503040000020004" pitchFamily="2" charset="0"/>
              </a:rPr>
              <a:t>Why Recommendation System?</a:t>
            </a:r>
          </a:p>
          <a:p>
            <a:pPr>
              <a:buFont typeface="Wingdings" panose="05000000000000000000" pitchFamily="2" charset="2"/>
              <a:buChar char="§"/>
            </a:pPr>
            <a:r>
              <a:rPr lang="en-US" sz="2800" dirty="0">
                <a:solidFill>
                  <a:schemeClr val="accent1">
                    <a:lumMod val="75000"/>
                  </a:schemeClr>
                </a:solidFill>
                <a:latin typeface="Congenial Light" panose="02000503040000020004" pitchFamily="2" charset="0"/>
              </a:rPr>
              <a:t>Types of Recommendation Systems</a:t>
            </a:r>
          </a:p>
          <a:p>
            <a:pPr>
              <a:buFont typeface="Wingdings" panose="05000000000000000000" pitchFamily="2" charset="2"/>
              <a:buChar char="§"/>
            </a:pPr>
            <a:r>
              <a:rPr lang="en-US" sz="2800" dirty="0">
                <a:solidFill>
                  <a:schemeClr val="accent1">
                    <a:lumMod val="75000"/>
                  </a:schemeClr>
                </a:solidFill>
                <a:latin typeface="Congenial Light" panose="02000503040000020004" pitchFamily="2" charset="0"/>
              </a:rPr>
              <a:t>Content Based Filtering</a:t>
            </a:r>
          </a:p>
          <a:p>
            <a:pPr>
              <a:buFont typeface="Wingdings" panose="05000000000000000000" pitchFamily="2" charset="2"/>
              <a:buChar char="§"/>
            </a:pPr>
            <a:r>
              <a:rPr lang="en-US" sz="2800" dirty="0">
                <a:solidFill>
                  <a:schemeClr val="accent1">
                    <a:lumMod val="75000"/>
                  </a:schemeClr>
                </a:solidFill>
                <a:latin typeface="Congenial Light" panose="02000503040000020004" pitchFamily="2" charset="0"/>
              </a:rPr>
              <a:t>Architecture</a:t>
            </a:r>
          </a:p>
          <a:p>
            <a:pPr>
              <a:buFont typeface="Wingdings" panose="05000000000000000000" pitchFamily="2" charset="2"/>
              <a:buChar char="§"/>
            </a:pPr>
            <a:r>
              <a:rPr lang="en-US" sz="2800" dirty="0">
                <a:solidFill>
                  <a:schemeClr val="accent1">
                    <a:lumMod val="75000"/>
                  </a:schemeClr>
                </a:solidFill>
                <a:latin typeface="Congenial Light" panose="02000503040000020004" pitchFamily="2" charset="0"/>
              </a:rPr>
              <a:t>Methodology</a:t>
            </a:r>
          </a:p>
          <a:p>
            <a:pPr>
              <a:buFont typeface="Wingdings" panose="05000000000000000000" pitchFamily="2" charset="2"/>
              <a:buChar char="§"/>
            </a:pPr>
            <a:r>
              <a:rPr lang="en-US" sz="2800" dirty="0">
                <a:solidFill>
                  <a:schemeClr val="accent1">
                    <a:lumMod val="75000"/>
                  </a:schemeClr>
                </a:solidFill>
                <a:latin typeface="Congenial Light" panose="02000503040000020004" pitchFamily="2" charset="0"/>
              </a:rPr>
              <a:t>Demo</a:t>
            </a:r>
          </a:p>
          <a:p>
            <a:pPr>
              <a:buFont typeface="Wingdings" panose="05000000000000000000" pitchFamily="2" charset="2"/>
              <a:buChar char="§"/>
            </a:pPr>
            <a:r>
              <a:rPr lang="en-US" sz="2800" dirty="0">
                <a:solidFill>
                  <a:schemeClr val="accent1">
                    <a:lumMod val="75000"/>
                  </a:schemeClr>
                </a:solidFill>
                <a:latin typeface="Congenial Light" panose="02000503040000020004" pitchFamily="2" charset="0"/>
              </a:rPr>
              <a:t>Future Work</a:t>
            </a:r>
          </a:p>
          <a:p>
            <a:endParaRPr lang="en-US" dirty="0"/>
          </a:p>
          <a:p>
            <a:endParaRPr lang="en-US" dirty="0"/>
          </a:p>
        </p:txBody>
      </p:sp>
    </p:spTree>
    <p:extLst>
      <p:ext uri="{BB962C8B-B14F-4D97-AF65-F5344CB8AC3E}">
        <p14:creationId xmlns:p14="http://schemas.microsoft.com/office/powerpoint/2010/main" val="2140284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01BC-974E-D439-CB4D-30E8B78275E7}"/>
              </a:ext>
            </a:extLst>
          </p:cNvPr>
          <p:cNvSpPr>
            <a:spLocks noGrp="1"/>
          </p:cNvSpPr>
          <p:nvPr>
            <p:ph type="title"/>
          </p:nvPr>
        </p:nvSpPr>
        <p:spPr/>
        <p:txBody>
          <a:bodyPr/>
          <a:lstStyle/>
          <a:p>
            <a:r>
              <a:rPr lang="en-US" dirty="0"/>
              <a:t>Why Recommendation System ?</a:t>
            </a:r>
          </a:p>
        </p:txBody>
      </p:sp>
      <p:sp>
        <p:nvSpPr>
          <p:cNvPr id="3" name="Content Placeholder 2">
            <a:extLst>
              <a:ext uri="{FF2B5EF4-FFF2-40B4-BE49-F238E27FC236}">
                <a16:creationId xmlns:a16="http://schemas.microsoft.com/office/drawing/2014/main" id="{2880E056-F262-2124-DAE9-F1D5F756DF23}"/>
              </a:ext>
            </a:extLst>
          </p:cNvPr>
          <p:cNvSpPr>
            <a:spLocks noGrp="1"/>
          </p:cNvSpPr>
          <p:nvPr>
            <p:ph idx="1"/>
          </p:nvPr>
        </p:nvSpPr>
        <p:spPr/>
        <p:txBody>
          <a:bodyPr>
            <a:normAutofit/>
          </a:bodyPr>
          <a:lstStyle/>
          <a:p>
            <a:pPr algn="just"/>
            <a:r>
              <a:rPr lang="en-US" sz="2800" dirty="0">
                <a:solidFill>
                  <a:schemeClr val="accent1">
                    <a:lumMod val="75000"/>
                  </a:schemeClr>
                </a:solidFill>
                <a:latin typeface="Congenial Light" panose="020B0604020202020204" pitchFamily="2" charset="0"/>
                <a:cs typeface="AngsanaUPC" panose="020B0502040204020203" pitchFamily="18" charset="-34"/>
              </a:rPr>
              <a:t>With so much information available on the internet, users are overwhelmed by the amount of the data. Recommendation systems help users to discover relevant content.</a:t>
            </a:r>
          </a:p>
          <a:p>
            <a:pPr algn="just"/>
            <a:r>
              <a:rPr lang="en-US" sz="2800" dirty="0">
                <a:solidFill>
                  <a:schemeClr val="accent1">
                    <a:lumMod val="75000"/>
                  </a:schemeClr>
                </a:solidFill>
                <a:latin typeface="Congenial Light" panose="020B0604020202020204" pitchFamily="2" charset="0"/>
                <a:cs typeface="AngsanaUPC" panose="020B0502040204020203" pitchFamily="18" charset="-34"/>
              </a:rPr>
              <a:t>Improved User Experience and Engagement</a:t>
            </a:r>
          </a:p>
          <a:p>
            <a:pPr algn="just"/>
            <a:r>
              <a:rPr lang="en-US" sz="2800" dirty="0">
                <a:solidFill>
                  <a:schemeClr val="accent1">
                    <a:lumMod val="75000"/>
                  </a:schemeClr>
                </a:solidFill>
                <a:latin typeface="Congenial Light" panose="020B0604020202020204" pitchFamily="2" charset="0"/>
                <a:cs typeface="AngsanaUPC" panose="020B0502040204020203" pitchFamily="18" charset="-34"/>
              </a:rPr>
              <a:t>Revenue Generation:  Recommendation systems can also be used to generate revenue by promoting products and services that are likely to be of interest to users.  </a:t>
            </a:r>
          </a:p>
        </p:txBody>
      </p:sp>
    </p:spTree>
    <p:extLst>
      <p:ext uri="{BB962C8B-B14F-4D97-AF65-F5344CB8AC3E}">
        <p14:creationId xmlns:p14="http://schemas.microsoft.com/office/powerpoint/2010/main" val="3137231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D8EC-DD78-EEE2-8BA5-B3FA654211A9}"/>
              </a:ext>
            </a:extLst>
          </p:cNvPr>
          <p:cNvSpPr>
            <a:spLocks noGrp="1"/>
          </p:cNvSpPr>
          <p:nvPr>
            <p:ph type="title"/>
          </p:nvPr>
        </p:nvSpPr>
        <p:spPr/>
        <p:txBody>
          <a:bodyPr/>
          <a:lstStyle/>
          <a:p>
            <a:r>
              <a:rPr lang="en-US" dirty="0"/>
              <a:t>Types of Recommendation Systems:</a:t>
            </a:r>
          </a:p>
        </p:txBody>
      </p:sp>
      <p:graphicFrame>
        <p:nvGraphicFramePr>
          <p:cNvPr id="8" name="Content Placeholder 7">
            <a:extLst>
              <a:ext uri="{FF2B5EF4-FFF2-40B4-BE49-F238E27FC236}">
                <a16:creationId xmlns:a16="http://schemas.microsoft.com/office/drawing/2014/main" id="{72F34DF8-102B-DAED-3103-291EF0AD65B4}"/>
              </a:ext>
            </a:extLst>
          </p:cNvPr>
          <p:cNvGraphicFramePr>
            <a:graphicFrameLocks noGrp="1"/>
          </p:cNvGraphicFramePr>
          <p:nvPr>
            <p:ph idx="1"/>
            <p:extLst>
              <p:ext uri="{D42A27DB-BD31-4B8C-83A1-F6EECF244321}">
                <p14:modId xmlns:p14="http://schemas.microsoft.com/office/powerpoint/2010/main" val="3745050358"/>
              </p:ext>
            </p:extLst>
          </p:nvPr>
        </p:nvGraphicFramePr>
        <p:xfrm>
          <a:off x="838200" y="2189408"/>
          <a:ext cx="10515600" cy="38217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74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17B08-07A7-8435-6E7F-72817CB856B7}"/>
              </a:ext>
            </a:extLst>
          </p:cNvPr>
          <p:cNvSpPr>
            <a:spLocks noGrp="1"/>
          </p:cNvSpPr>
          <p:nvPr>
            <p:ph type="title"/>
          </p:nvPr>
        </p:nvSpPr>
        <p:spPr>
          <a:xfrm>
            <a:off x="839788" y="731520"/>
            <a:ext cx="5492186" cy="1486163"/>
          </a:xfrm>
        </p:spPr>
        <p:txBody>
          <a:bodyPr/>
          <a:lstStyle/>
          <a:p>
            <a:r>
              <a:rPr lang="en-US" dirty="0"/>
              <a:t>Content Based Filtering </a:t>
            </a:r>
          </a:p>
        </p:txBody>
      </p:sp>
      <p:pic>
        <p:nvPicPr>
          <p:cNvPr id="5" name="Content Placeholder 4">
            <a:extLst>
              <a:ext uri="{FF2B5EF4-FFF2-40B4-BE49-F238E27FC236}">
                <a16:creationId xmlns:a16="http://schemas.microsoft.com/office/drawing/2014/main" id="{72FC99EF-D2F4-5DEE-362A-52AE9E103F02}"/>
              </a:ext>
            </a:extLst>
          </p:cNvPr>
          <p:cNvPicPr>
            <a:picLocks noGrp="1" noChangeAspect="1"/>
          </p:cNvPicPr>
          <p:nvPr>
            <p:ph idx="1"/>
          </p:nvPr>
        </p:nvPicPr>
        <p:blipFill>
          <a:blip r:embed="rId2"/>
          <a:stretch>
            <a:fillRect/>
          </a:stretch>
        </p:blipFill>
        <p:spPr>
          <a:xfrm>
            <a:off x="7154102" y="973949"/>
            <a:ext cx="3954068" cy="5129212"/>
          </a:xfrm>
          <a:prstGeom prst="rect">
            <a:avLst/>
          </a:prstGeom>
        </p:spPr>
      </p:pic>
      <p:sp>
        <p:nvSpPr>
          <p:cNvPr id="4" name="Text Placeholder 3">
            <a:extLst>
              <a:ext uri="{FF2B5EF4-FFF2-40B4-BE49-F238E27FC236}">
                <a16:creationId xmlns:a16="http://schemas.microsoft.com/office/drawing/2014/main" id="{21245C9D-2EAA-7E7E-7177-515075EA68C6}"/>
              </a:ext>
            </a:extLst>
          </p:cNvPr>
          <p:cNvSpPr>
            <a:spLocks noGrp="1"/>
          </p:cNvSpPr>
          <p:nvPr>
            <p:ph type="body" sz="half" idx="2"/>
          </p:nvPr>
        </p:nvSpPr>
        <p:spPr>
          <a:xfrm>
            <a:off x="839788" y="2564524"/>
            <a:ext cx="5918364" cy="2921876"/>
          </a:xfrm>
        </p:spPr>
        <p:txBody>
          <a:bodyPr>
            <a:normAutofit fontScale="92500" lnSpcReduction="10000"/>
          </a:bodyPr>
          <a:lstStyle/>
          <a:p>
            <a:pPr algn="just"/>
            <a:r>
              <a:rPr lang="en-US" sz="2800" dirty="0">
                <a:solidFill>
                  <a:schemeClr val="accent1">
                    <a:lumMod val="75000"/>
                  </a:schemeClr>
                </a:solidFill>
                <a:latin typeface="Congenial Light" panose="02000503040000020004" pitchFamily="2" charset="0"/>
              </a:rPr>
              <a:t>Content-based filtering is a type of recommendation system that involves analyzing the properties or characteristics of an item (such as a movie, book, or product) and recommending other items that have similar properties or characteristics.</a:t>
            </a:r>
            <a:endParaRPr lang="en-US" dirty="0"/>
          </a:p>
        </p:txBody>
      </p:sp>
    </p:spTree>
    <p:extLst>
      <p:ext uri="{BB962C8B-B14F-4D97-AF65-F5344CB8AC3E}">
        <p14:creationId xmlns:p14="http://schemas.microsoft.com/office/powerpoint/2010/main" val="2282993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2D8F-171A-3774-EF41-81B2271E8DD2}"/>
              </a:ext>
            </a:extLst>
          </p:cNvPr>
          <p:cNvSpPr>
            <a:spLocks noGrp="1"/>
          </p:cNvSpPr>
          <p:nvPr>
            <p:ph type="title"/>
          </p:nvPr>
        </p:nvSpPr>
        <p:spPr/>
        <p:txBody>
          <a:bodyPr/>
          <a:lstStyle/>
          <a:p>
            <a:r>
              <a:rPr lang="en-US" dirty="0"/>
              <a:t>Architecture:</a:t>
            </a:r>
          </a:p>
        </p:txBody>
      </p:sp>
      <p:sp>
        <p:nvSpPr>
          <p:cNvPr id="3" name="Content Placeholder 2">
            <a:extLst>
              <a:ext uri="{FF2B5EF4-FFF2-40B4-BE49-F238E27FC236}">
                <a16:creationId xmlns:a16="http://schemas.microsoft.com/office/drawing/2014/main" id="{E51F6AAD-07F0-10D3-CAB5-BC722D207481}"/>
              </a:ext>
            </a:extLst>
          </p:cNvPr>
          <p:cNvSpPr>
            <a:spLocks noGrp="1"/>
          </p:cNvSpPr>
          <p:nvPr>
            <p:ph idx="1"/>
          </p:nvPr>
        </p:nvSpPr>
        <p:spPr>
          <a:xfrm>
            <a:off x="838200" y="1979858"/>
            <a:ext cx="10515600" cy="3821778"/>
          </a:xfrm>
        </p:spPr>
        <p:txBody>
          <a:bodyPr>
            <a:normAutofit/>
          </a:bodyPr>
          <a:lstStyle/>
          <a:p>
            <a:pPr algn="just"/>
            <a:r>
              <a:rPr lang="en-US" sz="2800" dirty="0">
                <a:solidFill>
                  <a:schemeClr val="accent1">
                    <a:lumMod val="75000"/>
                  </a:schemeClr>
                </a:solidFill>
                <a:latin typeface="Congenial Light" panose="02000503040000020004" pitchFamily="2" charset="0"/>
              </a:rPr>
              <a:t>Content-based Filtering generally converts text into vectors and calculates the similarity between vectors. In our project we built two such algorithms to recommend movies.</a:t>
            </a:r>
          </a:p>
          <a:p>
            <a:r>
              <a:rPr lang="en-US" sz="2800" dirty="0">
                <a:solidFill>
                  <a:schemeClr val="accent1">
                    <a:lumMod val="75000"/>
                  </a:schemeClr>
                </a:solidFill>
                <a:latin typeface="Congenial Light" panose="02000503040000020004" pitchFamily="2" charset="0"/>
              </a:rPr>
              <a:t>Algorithm 1:Get Movie Recommendations using </a:t>
            </a:r>
            <a:r>
              <a:rPr lang="en-US" sz="2800" dirty="0" err="1">
                <a:solidFill>
                  <a:schemeClr val="accent1">
                    <a:lumMod val="75000"/>
                  </a:schemeClr>
                </a:solidFill>
                <a:latin typeface="Congenial Light" panose="02000503040000020004" pitchFamily="2" charset="0"/>
              </a:rPr>
              <a:t>tf-idf</a:t>
            </a:r>
            <a:r>
              <a:rPr lang="en-US" sz="2800" dirty="0">
                <a:solidFill>
                  <a:schemeClr val="accent1">
                    <a:lumMod val="75000"/>
                  </a:schemeClr>
                </a:solidFill>
                <a:latin typeface="Congenial Light" panose="02000503040000020004" pitchFamily="2" charset="0"/>
              </a:rPr>
              <a:t> vectorizer and cosine similarity</a:t>
            </a:r>
          </a:p>
          <a:p>
            <a:r>
              <a:rPr lang="en-US" sz="2800" dirty="0">
                <a:solidFill>
                  <a:schemeClr val="accent1">
                    <a:lumMod val="75000"/>
                  </a:schemeClr>
                </a:solidFill>
                <a:latin typeface="Congenial Light" panose="02000503040000020004" pitchFamily="2" charset="0"/>
              </a:rPr>
              <a:t>Algorithm 2: Get Movie Recommendations on basis of intersection between documents and cosine similarity</a:t>
            </a:r>
          </a:p>
        </p:txBody>
      </p:sp>
    </p:spTree>
    <p:extLst>
      <p:ext uri="{BB962C8B-B14F-4D97-AF65-F5344CB8AC3E}">
        <p14:creationId xmlns:p14="http://schemas.microsoft.com/office/powerpoint/2010/main" val="1876079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CF53-A2B1-F13E-34A9-B6B88DDE6763}"/>
              </a:ext>
            </a:extLst>
          </p:cNvPr>
          <p:cNvSpPr>
            <a:spLocks noGrp="1"/>
          </p:cNvSpPr>
          <p:nvPr>
            <p:ph type="title"/>
          </p:nvPr>
        </p:nvSpPr>
        <p:spPr/>
        <p:txBody>
          <a:bodyPr/>
          <a:lstStyle/>
          <a:p>
            <a:r>
              <a:rPr lang="en-US" dirty="0"/>
              <a:t>Methodology :</a:t>
            </a:r>
          </a:p>
        </p:txBody>
      </p:sp>
      <p:graphicFrame>
        <p:nvGraphicFramePr>
          <p:cNvPr id="4" name="Content Placeholder 3">
            <a:extLst>
              <a:ext uri="{FF2B5EF4-FFF2-40B4-BE49-F238E27FC236}">
                <a16:creationId xmlns:a16="http://schemas.microsoft.com/office/drawing/2014/main" id="{5418BF92-030D-AAD3-91C8-7E7BB63D4789}"/>
              </a:ext>
            </a:extLst>
          </p:cNvPr>
          <p:cNvGraphicFramePr>
            <a:graphicFrameLocks noGrp="1"/>
          </p:cNvGraphicFramePr>
          <p:nvPr>
            <p:ph idx="1"/>
            <p:extLst>
              <p:ext uri="{D42A27DB-BD31-4B8C-83A1-F6EECF244321}">
                <p14:modId xmlns:p14="http://schemas.microsoft.com/office/powerpoint/2010/main" val="664859065"/>
              </p:ext>
            </p:extLst>
          </p:nvPr>
        </p:nvGraphicFramePr>
        <p:xfrm>
          <a:off x="1181100" y="2024311"/>
          <a:ext cx="6115050" cy="34811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1678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7C525-8B32-9A43-4C28-78D8B868EE9E}"/>
              </a:ext>
            </a:extLst>
          </p:cNvPr>
          <p:cNvSpPr>
            <a:spLocks noGrp="1"/>
          </p:cNvSpPr>
          <p:nvPr>
            <p:ph type="ctrTitle"/>
          </p:nvPr>
        </p:nvSpPr>
        <p:spPr>
          <a:xfrm>
            <a:off x="838200" y="657225"/>
            <a:ext cx="9829800" cy="676275"/>
          </a:xfrm>
        </p:spPr>
        <p:txBody>
          <a:bodyPr>
            <a:normAutofit fontScale="90000"/>
          </a:bodyPr>
          <a:lstStyle/>
          <a:p>
            <a:r>
              <a:rPr lang="en-US" dirty="0"/>
              <a:t>Data Preprocessing</a:t>
            </a:r>
          </a:p>
        </p:txBody>
      </p:sp>
      <p:sp>
        <p:nvSpPr>
          <p:cNvPr id="3" name="Subtitle 2">
            <a:extLst>
              <a:ext uri="{FF2B5EF4-FFF2-40B4-BE49-F238E27FC236}">
                <a16:creationId xmlns:a16="http://schemas.microsoft.com/office/drawing/2014/main" id="{FDE3DD62-EAC1-9313-1FD3-7BB0D2CDAA6B}"/>
              </a:ext>
            </a:extLst>
          </p:cNvPr>
          <p:cNvSpPr>
            <a:spLocks noGrp="1"/>
          </p:cNvSpPr>
          <p:nvPr>
            <p:ph type="subTitle" idx="1"/>
          </p:nvPr>
        </p:nvSpPr>
        <p:spPr>
          <a:xfrm>
            <a:off x="771525" y="1633537"/>
            <a:ext cx="9829800" cy="3590925"/>
          </a:xfrm>
        </p:spPr>
        <p:txBody>
          <a:bodyPr>
            <a:normAutofit/>
          </a:bodyPr>
          <a:lstStyle/>
          <a:p>
            <a:pPr marL="457200" indent="-457200" algn="just">
              <a:buFont typeface="Arial" panose="020B0604020202020204" pitchFamily="34" charset="0"/>
              <a:buChar char="•"/>
            </a:pPr>
            <a:r>
              <a:rPr lang="en-US" sz="2400" dirty="0">
                <a:solidFill>
                  <a:schemeClr val="accent1">
                    <a:lumMod val="75000"/>
                  </a:schemeClr>
                </a:solidFill>
                <a:latin typeface="Congenial Light" panose="02000503040000020004" pitchFamily="2" charset="0"/>
              </a:rPr>
              <a:t>We have used ‘TMDB 5000 Movie dataset’ for this project, which includes information such as movie titles, genres, keywords, popularity and tagline.</a:t>
            </a:r>
          </a:p>
          <a:p>
            <a:pPr marL="457200" indent="-457200" algn="just">
              <a:buFont typeface="Arial" panose="020B0604020202020204" pitchFamily="34" charset="0"/>
              <a:buChar char="•"/>
            </a:pPr>
            <a:r>
              <a:rPr lang="en-US" sz="2400" dirty="0">
                <a:solidFill>
                  <a:schemeClr val="accent1">
                    <a:lumMod val="75000"/>
                  </a:schemeClr>
                </a:solidFill>
                <a:latin typeface="Congenial Light" panose="02000503040000020004" pitchFamily="2" charset="0"/>
              </a:rPr>
              <a:t>We first preprocessed the movie dataset by removing punctuations, converting text to lowercase, and removing common stop words (such as 'the', 'and', 'in') from the text data.</a:t>
            </a:r>
          </a:p>
          <a:p>
            <a:pPr marL="457200" indent="-457200">
              <a:buFont typeface="Arial" panose="020B0604020202020204" pitchFamily="34" charset="0"/>
              <a:buChar char="•"/>
            </a:pPr>
            <a:r>
              <a:rPr lang="en-US" sz="2400" dirty="0">
                <a:solidFill>
                  <a:schemeClr val="accent1">
                    <a:lumMod val="75000"/>
                  </a:schemeClr>
                </a:solidFill>
                <a:latin typeface="Congenial Light" panose="02000503040000020004" pitchFamily="2" charset="0"/>
              </a:rPr>
              <a:t>‘csv` library: To read and process the movie dataset stored in a CSV file.</a:t>
            </a:r>
          </a:p>
          <a:p>
            <a:pPr marL="457200" indent="-457200">
              <a:buFont typeface="Arial" panose="020B0604020202020204" pitchFamily="34" charset="0"/>
              <a:buChar char="•"/>
            </a:pPr>
            <a:endParaRPr lang="en-US" sz="2400" dirty="0">
              <a:solidFill>
                <a:schemeClr val="accent1">
                  <a:lumMod val="75000"/>
                </a:schemeClr>
              </a:solidFill>
              <a:latin typeface="Congenial Light" panose="02000503040000020004" pitchFamily="2" charset="0"/>
            </a:endParaRPr>
          </a:p>
        </p:txBody>
      </p:sp>
    </p:spTree>
    <p:extLst>
      <p:ext uri="{BB962C8B-B14F-4D97-AF65-F5344CB8AC3E}">
        <p14:creationId xmlns:p14="http://schemas.microsoft.com/office/powerpoint/2010/main" val="2654004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38AA-438C-EF3C-82A1-C8C78F3D5C88}"/>
              </a:ext>
            </a:extLst>
          </p:cNvPr>
          <p:cNvSpPr>
            <a:spLocks noGrp="1"/>
          </p:cNvSpPr>
          <p:nvPr>
            <p:ph type="title"/>
          </p:nvPr>
        </p:nvSpPr>
        <p:spPr>
          <a:xfrm>
            <a:off x="838200" y="727324"/>
            <a:ext cx="10515600" cy="501402"/>
          </a:xfrm>
        </p:spPr>
        <p:txBody>
          <a:bodyPr>
            <a:normAutofit fontScale="90000"/>
          </a:bodyPr>
          <a:lstStyle/>
          <a:p>
            <a:r>
              <a:rPr lang="en-US" dirty="0"/>
              <a:t>Feature Extraction:</a:t>
            </a:r>
          </a:p>
        </p:txBody>
      </p:sp>
      <p:sp>
        <p:nvSpPr>
          <p:cNvPr id="3" name="Content Placeholder 2">
            <a:extLst>
              <a:ext uri="{FF2B5EF4-FFF2-40B4-BE49-F238E27FC236}">
                <a16:creationId xmlns:a16="http://schemas.microsoft.com/office/drawing/2014/main" id="{D5B180C5-1795-D53B-9E79-B9906B3D4863}"/>
              </a:ext>
            </a:extLst>
          </p:cNvPr>
          <p:cNvSpPr>
            <a:spLocks noGrp="1"/>
          </p:cNvSpPr>
          <p:nvPr>
            <p:ph idx="1"/>
          </p:nvPr>
        </p:nvSpPr>
        <p:spPr>
          <a:xfrm>
            <a:off x="838200" y="1390650"/>
            <a:ext cx="10515600" cy="1333500"/>
          </a:xfrm>
        </p:spPr>
        <p:txBody>
          <a:bodyPr>
            <a:normAutofit/>
          </a:bodyPr>
          <a:lstStyle/>
          <a:p>
            <a:pPr marL="0" indent="0" algn="just">
              <a:buNone/>
            </a:pPr>
            <a:r>
              <a:rPr lang="en-US" sz="2400" dirty="0">
                <a:solidFill>
                  <a:schemeClr val="accent1">
                    <a:lumMod val="75000"/>
                  </a:schemeClr>
                </a:solidFill>
                <a:latin typeface="Congenial Light" panose="02000503040000020004" pitchFamily="2" charset="0"/>
              </a:rPr>
              <a:t>For each movie, we combined several preprocessed textual features, then tokenized the combined text, which creates a set of unique words for each movie, which are then vectorized using </a:t>
            </a:r>
            <a:r>
              <a:rPr lang="en-US" sz="2400" dirty="0" err="1">
                <a:solidFill>
                  <a:schemeClr val="accent1">
                    <a:lumMod val="75000"/>
                  </a:schemeClr>
                </a:solidFill>
                <a:latin typeface="Congenial Light" panose="02000503040000020004" pitchFamily="2" charset="0"/>
              </a:rPr>
              <a:t>tf-idf</a:t>
            </a:r>
            <a:r>
              <a:rPr lang="en-US" sz="2400" dirty="0">
                <a:solidFill>
                  <a:schemeClr val="accent1">
                    <a:lumMod val="75000"/>
                  </a:schemeClr>
                </a:solidFill>
                <a:latin typeface="Congenial Light" panose="02000503040000020004" pitchFamily="2" charset="0"/>
              </a:rPr>
              <a:t>.</a:t>
            </a:r>
            <a:endParaRPr lang="en-US" sz="2400" dirty="0"/>
          </a:p>
        </p:txBody>
      </p:sp>
      <p:sp>
        <p:nvSpPr>
          <p:cNvPr id="4" name="TextBox 3">
            <a:extLst>
              <a:ext uri="{FF2B5EF4-FFF2-40B4-BE49-F238E27FC236}">
                <a16:creationId xmlns:a16="http://schemas.microsoft.com/office/drawing/2014/main" id="{F0AD7349-248C-C192-4F60-0B63C6D6EB71}"/>
              </a:ext>
            </a:extLst>
          </p:cNvPr>
          <p:cNvSpPr txBox="1"/>
          <p:nvPr/>
        </p:nvSpPr>
        <p:spPr>
          <a:xfrm>
            <a:off x="838200" y="3236981"/>
            <a:ext cx="5257800" cy="707886"/>
          </a:xfrm>
          <a:prstGeom prst="rect">
            <a:avLst/>
          </a:prstGeom>
          <a:noFill/>
        </p:spPr>
        <p:txBody>
          <a:bodyPr wrap="square" rtlCol="0">
            <a:spAutoFit/>
          </a:bodyPr>
          <a:lstStyle/>
          <a:p>
            <a:r>
              <a:rPr lang="en-US" sz="4000" dirty="0">
                <a:solidFill>
                  <a:schemeClr val="tx2">
                    <a:lumMod val="60000"/>
                    <a:lumOff val="40000"/>
                  </a:schemeClr>
                </a:solidFill>
                <a:latin typeface="+mj-lt"/>
                <a:ea typeface="+mj-ea"/>
                <a:cs typeface="+mj-cs"/>
              </a:rPr>
              <a:t>Similarity</a:t>
            </a:r>
            <a:r>
              <a:rPr lang="en-US" dirty="0"/>
              <a:t> </a:t>
            </a:r>
            <a:r>
              <a:rPr lang="en-US" sz="4000" dirty="0">
                <a:solidFill>
                  <a:schemeClr val="tx2">
                    <a:lumMod val="60000"/>
                    <a:lumOff val="40000"/>
                  </a:schemeClr>
                </a:solidFill>
                <a:latin typeface="+mj-lt"/>
                <a:ea typeface="+mj-ea"/>
                <a:cs typeface="+mj-cs"/>
              </a:rPr>
              <a:t>Calculation:</a:t>
            </a:r>
          </a:p>
        </p:txBody>
      </p:sp>
      <p:sp>
        <p:nvSpPr>
          <p:cNvPr id="5" name="TextBox 4">
            <a:extLst>
              <a:ext uri="{FF2B5EF4-FFF2-40B4-BE49-F238E27FC236}">
                <a16:creationId xmlns:a16="http://schemas.microsoft.com/office/drawing/2014/main" id="{284BBE1A-8519-13F1-8EBE-D55E505BB1A8}"/>
              </a:ext>
            </a:extLst>
          </p:cNvPr>
          <p:cNvSpPr txBox="1"/>
          <p:nvPr/>
        </p:nvSpPr>
        <p:spPr>
          <a:xfrm>
            <a:off x="838200" y="4049642"/>
            <a:ext cx="10601325" cy="2308324"/>
          </a:xfrm>
          <a:prstGeom prst="rect">
            <a:avLst/>
          </a:prstGeom>
          <a:noFill/>
        </p:spPr>
        <p:txBody>
          <a:bodyPr wrap="square" rtlCol="0">
            <a:spAutoFit/>
          </a:bodyPr>
          <a:lstStyle/>
          <a:p>
            <a:pPr algn="just"/>
            <a:r>
              <a:rPr lang="en-US" sz="2400" dirty="0">
                <a:solidFill>
                  <a:schemeClr val="accent1">
                    <a:lumMod val="75000"/>
                  </a:schemeClr>
                </a:solidFill>
                <a:latin typeface="Congenial Light" panose="02000503040000020004" pitchFamily="2" charset="0"/>
              </a:rPr>
              <a:t>We measure the similarity between movies by using cosine similarity metric. This metric considers the shared terms(i.e., intersection) between two movie sets and the total number of terms in each set. Cosine similarity ranges from 0 to 1, with 1 being the highest similarity possible.</a:t>
            </a:r>
          </a:p>
          <a:p>
            <a:pPr algn="just"/>
            <a:endParaRPr lang="en-US" sz="2400" dirty="0">
              <a:solidFill>
                <a:schemeClr val="accent1">
                  <a:lumMod val="75000"/>
                </a:schemeClr>
              </a:solidFill>
              <a:latin typeface="Congenial Light" panose="02000503040000020004" pitchFamily="2" charset="0"/>
            </a:endParaRPr>
          </a:p>
          <a:p>
            <a:pPr algn="just"/>
            <a:endParaRPr lang="en-US" sz="2400" dirty="0">
              <a:solidFill>
                <a:schemeClr val="accent1">
                  <a:lumMod val="75000"/>
                </a:schemeClr>
              </a:solidFill>
              <a:latin typeface="Congenial Light" panose="02000503040000020004" pitchFamily="2" charset="0"/>
            </a:endParaRPr>
          </a:p>
        </p:txBody>
      </p:sp>
    </p:spTree>
    <p:extLst>
      <p:ext uri="{BB962C8B-B14F-4D97-AF65-F5344CB8AC3E}">
        <p14:creationId xmlns:p14="http://schemas.microsoft.com/office/powerpoint/2010/main" val="966479235"/>
      </p:ext>
    </p:extLst>
  </p:cSld>
  <p:clrMapOvr>
    <a:masterClrMapping/>
  </p:clrMapOvr>
</p:sld>
</file>

<file path=ppt/theme/theme1.xml><?xml version="1.0" encoding="utf-8"?>
<a:theme xmlns:a="http://schemas.openxmlformats.org/drawingml/2006/main" name="ArchVTI">
  <a:themeElements>
    <a:clrScheme name="Custom 42">
      <a:dk1>
        <a:sysClr val="windowText" lastClr="000000"/>
      </a:dk1>
      <a:lt1>
        <a:sysClr val="window" lastClr="FFFFFF"/>
      </a:lt1>
      <a:dk2>
        <a:srgbClr val="642626"/>
      </a:dk2>
      <a:lt2>
        <a:srgbClr val="F3F0E9"/>
      </a:lt2>
      <a:accent1>
        <a:srgbClr val="556D6F"/>
      </a:accent1>
      <a:accent2>
        <a:srgbClr val="C05050"/>
      </a:accent2>
      <a:accent3>
        <a:srgbClr val="BF873A"/>
      </a:accent3>
      <a:accent4>
        <a:srgbClr val="D8897E"/>
      </a:accent4>
      <a:accent5>
        <a:srgbClr val="A4976B"/>
      </a:accent5>
      <a:accent6>
        <a:srgbClr val="D49D8C"/>
      </a:accent6>
      <a:hlink>
        <a:srgbClr val="D13D6E"/>
      </a:hlink>
      <a:folHlink>
        <a:srgbClr val="6C9D92"/>
      </a:folHlink>
    </a:clrScheme>
    <a:fontScheme name="Custom 16">
      <a:majorFont>
        <a:latin typeface="Footlight MT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VTI" id="{23FE938F-4DF0-4C94-8546-C2AC6D26660D}" vid="{62E62DA1-385F-4EE3-8841-58A87FAE2068}"/>
    </a:ext>
  </a:extLst>
</a:theme>
</file>

<file path=docProps/app.xml><?xml version="1.0" encoding="utf-8"?>
<Properties xmlns="http://schemas.openxmlformats.org/officeDocument/2006/extended-properties" xmlns:vt="http://schemas.openxmlformats.org/officeDocument/2006/docPropsVTypes">
  <TotalTime>790</TotalTime>
  <Words>461</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Avenir Next LT Pro</vt:lpstr>
      <vt:lpstr>AvenirNext LT Pro Medium</vt:lpstr>
      <vt:lpstr>Congenial Light</vt:lpstr>
      <vt:lpstr>Footlight MT Light</vt:lpstr>
      <vt:lpstr>Segoe Print</vt:lpstr>
      <vt:lpstr>Wingdings</vt:lpstr>
      <vt:lpstr>ArchVTI</vt:lpstr>
      <vt:lpstr>Movie Recommendation System</vt:lpstr>
      <vt:lpstr>Agenda:</vt:lpstr>
      <vt:lpstr>Why Recommendation System ?</vt:lpstr>
      <vt:lpstr>Types of Recommendation Systems:</vt:lpstr>
      <vt:lpstr>Content Based Filtering </vt:lpstr>
      <vt:lpstr>Architecture:</vt:lpstr>
      <vt:lpstr>Methodology :</vt:lpstr>
      <vt:lpstr>Data Preprocessing</vt:lpstr>
      <vt:lpstr>Feature Extraction:</vt:lpstr>
      <vt:lpstr>Movie Recommendation :</vt:lpstr>
      <vt:lpstr>DEMO</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Baddham, Soumya</dc:creator>
  <cp:lastModifiedBy>Baddham, Soumya</cp:lastModifiedBy>
  <cp:revision>1</cp:revision>
  <dcterms:created xsi:type="dcterms:W3CDTF">2023-04-30T17:58:37Z</dcterms:created>
  <dcterms:modified xsi:type="dcterms:W3CDTF">2023-05-02T00:51:49Z</dcterms:modified>
</cp:coreProperties>
</file>