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1" r:id="rId9"/>
    <p:sldId id="269" r:id="rId10"/>
    <p:sldId id="267" r:id="rId11"/>
    <p:sldId id="262" r:id="rId12"/>
    <p:sldId id="265" r:id="rId13"/>
    <p:sldId id="26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7" d="100"/>
          <a:sy n="87" d="100"/>
        </p:scale>
        <p:origin x="6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8BCF63-0D2E-440B-9D24-E15B3A52129A}"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943DF-D783-4ACA-A6CA-EDC04778D020}" type="slidenum">
              <a:rPr lang="en-US" smtClean="0"/>
              <a:t>‹#›</a:t>
            </a:fld>
            <a:endParaRPr lang="en-US"/>
          </a:p>
        </p:txBody>
      </p:sp>
    </p:spTree>
    <p:extLst>
      <p:ext uri="{BB962C8B-B14F-4D97-AF65-F5344CB8AC3E}">
        <p14:creationId xmlns:p14="http://schemas.microsoft.com/office/powerpoint/2010/main" val="2034565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8BCF63-0D2E-440B-9D24-E15B3A52129A}"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943DF-D783-4ACA-A6CA-EDC04778D020}" type="slidenum">
              <a:rPr lang="en-US" smtClean="0"/>
              <a:t>‹#›</a:t>
            </a:fld>
            <a:endParaRPr lang="en-US"/>
          </a:p>
        </p:txBody>
      </p:sp>
    </p:spTree>
    <p:extLst>
      <p:ext uri="{BB962C8B-B14F-4D97-AF65-F5344CB8AC3E}">
        <p14:creationId xmlns:p14="http://schemas.microsoft.com/office/powerpoint/2010/main" val="1644390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8BCF63-0D2E-440B-9D24-E15B3A52129A}"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943DF-D783-4ACA-A6CA-EDC04778D020}" type="slidenum">
              <a:rPr lang="en-US" smtClean="0"/>
              <a:t>‹#›</a:t>
            </a:fld>
            <a:endParaRPr lang="en-US"/>
          </a:p>
        </p:txBody>
      </p:sp>
    </p:spTree>
    <p:extLst>
      <p:ext uri="{BB962C8B-B14F-4D97-AF65-F5344CB8AC3E}">
        <p14:creationId xmlns:p14="http://schemas.microsoft.com/office/powerpoint/2010/main" val="1024580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8BCF63-0D2E-440B-9D24-E15B3A52129A}"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943DF-D783-4ACA-A6CA-EDC04778D020}" type="slidenum">
              <a:rPr lang="en-US" smtClean="0"/>
              <a:t>‹#›</a:t>
            </a:fld>
            <a:endParaRPr lang="en-US"/>
          </a:p>
        </p:txBody>
      </p:sp>
    </p:spTree>
    <p:extLst>
      <p:ext uri="{BB962C8B-B14F-4D97-AF65-F5344CB8AC3E}">
        <p14:creationId xmlns:p14="http://schemas.microsoft.com/office/powerpoint/2010/main" val="1023597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8BCF63-0D2E-440B-9D24-E15B3A52129A}"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943DF-D783-4ACA-A6CA-EDC04778D020}" type="slidenum">
              <a:rPr lang="en-US" smtClean="0"/>
              <a:t>‹#›</a:t>
            </a:fld>
            <a:endParaRPr lang="en-US"/>
          </a:p>
        </p:txBody>
      </p:sp>
    </p:spTree>
    <p:extLst>
      <p:ext uri="{BB962C8B-B14F-4D97-AF65-F5344CB8AC3E}">
        <p14:creationId xmlns:p14="http://schemas.microsoft.com/office/powerpoint/2010/main" val="2844490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8BCF63-0D2E-440B-9D24-E15B3A52129A}"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5943DF-D783-4ACA-A6CA-EDC04778D020}" type="slidenum">
              <a:rPr lang="en-US" smtClean="0"/>
              <a:t>‹#›</a:t>
            </a:fld>
            <a:endParaRPr lang="en-US"/>
          </a:p>
        </p:txBody>
      </p:sp>
    </p:spTree>
    <p:extLst>
      <p:ext uri="{BB962C8B-B14F-4D97-AF65-F5344CB8AC3E}">
        <p14:creationId xmlns:p14="http://schemas.microsoft.com/office/powerpoint/2010/main" val="1408403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8BCF63-0D2E-440B-9D24-E15B3A52129A}" type="datetimeFigureOut">
              <a:rPr lang="en-US" smtClean="0"/>
              <a:t>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5943DF-D783-4ACA-A6CA-EDC04778D020}" type="slidenum">
              <a:rPr lang="en-US" smtClean="0"/>
              <a:t>‹#›</a:t>
            </a:fld>
            <a:endParaRPr lang="en-US"/>
          </a:p>
        </p:txBody>
      </p:sp>
    </p:spTree>
    <p:extLst>
      <p:ext uri="{BB962C8B-B14F-4D97-AF65-F5344CB8AC3E}">
        <p14:creationId xmlns:p14="http://schemas.microsoft.com/office/powerpoint/2010/main" val="2500436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8BCF63-0D2E-440B-9D24-E15B3A52129A}" type="datetimeFigureOut">
              <a:rPr lang="en-US" smtClean="0"/>
              <a:t>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5943DF-D783-4ACA-A6CA-EDC04778D020}" type="slidenum">
              <a:rPr lang="en-US" smtClean="0"/>
              <a:t>‹#›</a:t>
            </a:fld>
            <a:endParaRPr lang="en-US"/>
          </a:p>
        </p:txBody>
      </p:sp>
    </p:spTree>
    <p:extLst>
      <p:ext uri="{BB962C8B-B14F-4D97-AF65-F5344CB8AC3E}">
        <p14:creationId xmlns:p14="http://schemas.microsoft.com/office/powerpoint/2010/main" val="333622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8BCF63-0D2E-440B-9D24-E15B3A52129A}" type="datetimeFigureOut">
              <a:rPr lang="en-US" smtClean="0"/>
              <a:t>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5943DF-D783-4ACA-A6CA-EDC04778D020}" type="slidenum">
              <a:rPr lang="en-US" smtClean="0"/>
              <a:t>‹#›</a:t>
            </a:fld>
            <a:endParaRPr lang="en-US"/>
          </a:p>
        </p:txBody>
      </p:sp>
    </p:spTree>
    <p:extLst>
      <p:ext uri="{BB962C8B-B14F-4D97-AF65-F5344CB8AC3E}">
        <p14:creationId xmlns:p14="http://schemas.microsoft.com/office/powerpoint/2010/main" val="1103236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8BCF63-0D2E-440B-9D24-E15B3A52129A}"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5943DF-D783-4ACA-A6CA-EDC04778D020}" type="slidenum">
              <a:rPr lang="en-US" smtClean="0"/>
              <a:t>‹#›</a:t>
            </a:fld>
            <a:endParaRPr lang="en-US"/>
          </a:p>
        </p:txBody>
      </p:sp>
    </p:spTree>
    <p:extLst>
      <p:ext uri="{BB962C8B-B14F-4D97-AF65-F5344CB8AC3E}">
        <p14:creationId xmlns:p14="http://schemas.microsoft.com/office/powerpoint/2010/main" val="3201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8BCF63-0D2E-440B-9D24-E15B3A52129A}"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5943DF-D783-4ACA-A6CA-EDC04778D020}" type="slidenum">
              <a:rPr lang="en-US" smtClean="0"/>
              <a:t>‹#›</a:t>
            </a:fld>
            <a:endParaRPr lang="en-US"/>
          </a:p>
        </p:txBody>
      </p:sp>
    </p:spTree>
    <p:extLst>
      <p:ext uri="{BB962C8B-B14F-4D97-AF65-F5344CB8AC3E}">
        <p14:creationId xmlns:p14="http://schemas.microsoft.com/office/powerpoint/2010/main" val="341941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8BCF63-0D2E-440B-9D24-E15B3A52129A}" type="datetimeFigureOut">
              <a:rPr lang="en-US" smtClean="0"/>
              <a:t>2/10/2021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5943DF-D783-4ACA-A6CA-EDC04778D020}" type="slidenum">
              <a:rPr lang="en-US" smtClean="0"/>
              <a:t>‹#›</a:t>
            </a:fld>
            <a:endParaRPr lang="en-US"/>
          </a:p>
        </p:txBody>
      </p:sp>
    </p:spTree>
    <p:extLst>
      <p:ext uri="{BB962C8B-B14F-4D97-AF65-F5344CB8AC3E}">
        <p14:creationId xmlns:p14="http://schemas.microsoft.com/office/powerpoint/2010/main" val="2569448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2865" y="804232"/>
            <a:ext cx="9144000" cy="1670145"/>
          </a:xfrm>
        </p:spPr>
        <p:txBody>
          <a:bodyPr>
            <a:normAutofit fontScale="90000"/>
          </a:bodyPr>
          <a:lstStyle/>
          <a:p>
            <a:r>
              <a:rPr lang="en-US" b="1" dirty="0" smtClean="0"/>
              <a:t>Clustering the Neighborhoods of New York City and Toronto</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865" y="2474377"/>
            <a:ext cx="4445000" cy="3175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2865" y="2474377"/>
            <a:ext cx="4445000" cy="3175000"/>
          </a:xfrm>
          <a:prstGeom prst="rect">
            <a:avLst/>
          </a:prstGeom>
        </p:spPr>
      </p:pic>
      <p:sp>
        <p:nvSpPr>
          <p:cNvPr id="6" name="TextBox 5"/>
          <p:cNvSpPr txBox="1"/>
          <p:nvPr/>
        </p:nvSpPr>
        <p:spPr>
          <a:xfrm>
            <a:off x="7578074" y="5927075"/>
            <a:ext cx="3128791" cy="461665"/>
          </a:xfrm>
          <a:prstGeom prst="rect">
            <a:avLst/>
          </a:prstGeom>
          <a:noFill/>
        </p:spPr>
        <p:txBody>
          <a:bodyPr wrap="square" rtlCol="0">
            <a:spAutoFit/>
          </a:bodyPr>
          <a:lstStyle/>
          <a:p>
            <a:r>
              <a:rPr lang="en-US" sz="2400" b="1" dirty="0" smtClean="0"/>
              <a:t>Soumya Ranjan Behera</a:t>
            </a:r>
            <a:endParaRPr lang="en-US" sz="2400" b="1" dirty="0"/>
          </a:p>
        </p:txBody>
      </p:sp>
    </p:spTree>
    <p:extLst>
      <p:ext uri="{BB962C8B-B14F-4D97-AF65-F5344CB8AC3E}">
        <p14:creationId xmlns:p14="http://schemas.microsoft.com/office/powerpoint/2010/main" val="3860153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Cluster Analysis</a:t>
            </a:r>
            <a:endParaRPr lang="en-US" b="1" dirty="0"/>
          </a:p>
        </p:txBody>
      </p:sp>
      <p:sp>
        <p:nvSpPr>
          <p:cNvPr id="3" name="Content Placeholder 2"/>
          <p:cNvSpPr>
            <a:spLocks noGrp="1"/>
          </p:cNvSpPr>
          <p:nvPr>
            <p:ph idx="1"/>
          </p:nvPr>
        </p:nvSpPr>
        <p:spPr/>
        <p:txBody>
          <a:bodyPr/>
          <a:lstStyle/>
          <a:p>
            <a:r>
              <a:rPr lang="en-US" dirty="0" smtClean="0"/>
              <a:t>Some of the rarest categories we could find in the dataset are Paintball Field, Baggage Locker, Hot Spring, Burmese Restaurant, Sausage Shop, Indian Sweet Shop, Buddhist Temple and Caucasian Restaurant among others.</a:t>
            </a:r>
            <a:endParaRPr lang="en-US" dirty="0"/>
          </a:p>
          <a:p>
            <a:r>
              <a:rPr lang="en-US" dirty="0" smtClean="0"/>
              <a:t>Total number of neighborhoods in each cluster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07970570"/>
              </p:ext>
            </p:extLst>
          </p:nvPr>
        </p:nvGraphicFramePr>
        <p:xfrm>
          <a:off x="4137446" y="4091940"/>
          <a:ext cx="3917108" cy="2219960"/>
        </p:xfrm>
        <a:graphic>
          <a:graphicData uri="http://schemas.openxmlformats.org/drawingml/2006/table">
            <a:tbl>
              <a:tblPr firstRow="1" bandRow="1">
                <a:tableStyleId>{5C22544A-7EE6-4342-B048-85BDC9FD1C3A}</a:tableStyleId>
              </a:tblPr>
              <a:tblGrid>
                <a:gridCol w="1526448">
                  <a:extLst>
                    <a:ext uri="{9D8B030D-6E8A-4147-A177-3AD203B41FA5}">
                      <a16:colId xmlns:a16="http://schemas.microsoft.com/office/drawing/2014/main" val="4208728711"/>
                    </a:ext>
                  </a:extLst>
                </a:gridCol>
                <a:gridCol w="2390660">
                  <a:extLst>
                    <a:ext uri="{9D8B030D-6E8A-4147-A177-3AD203B41FA5}">
                      <a16:colId xmlns:a16="http://schemas.microsoft.com/office/drawing/2014/main" val="4043274285"/>
                    </a:ext>
                  </a:extLst>
                </a:gridCol>
              </a:tblGrid>
              <a:tr h="0">
                <a:tc>
                  <a:txBody>
                    <a:bodyPr/>
                    <a:lstStyle/>
                    <a:p>
                      <a:pPr algn="ctr"/>
                      <a:r>
                        <a:rPr lang="en-US" dirty="0" smtClean="0"/>
                        <a:t>Cluster Label</a:t>
                      </a:r>
                      <a:endParaRPr lang="en-US" dirty="0"/>
                    </a:p>
                  </a:txBody>
                  <a:tcPr/>
                </a:tc>
                <a:tc>
                  <a:txBody>
                    <a:bodyPr/>
                    <a:lstStyle/>
                    <a:p>
                      <a:pPr algn="ctr"/>
                      <a:r>
                        <a:rPr lang="en-US" dirty="0" smtClean="0"/>
                        <a:t>Total Neighborhoods</a:t>
                      </a:r>
                      <a:endParaRPr lang="en-US" dirty="0"/>
                    </a:p>
                  </a:txBody>
                  <a:tcPr/>
                </a:tc>
                <a:extLst>
                  <a:ext uri="{0D108BD9-81ED-4DB2-BD59-A6C34878D82A}">
                    <a16:rowId xmlns:a16="http://schemas.microsoft.com/office/drawing/2014/main" val="1517618149"/>
                  </a:ext>
                </a:extLst>
              </a:tr>
              <a:tr h="370840">
                <a:tc>
                  <a:txBody>
                    <a:bodyPr/>
                    <a:lstStyle/>
                    <a:p>
                      <a:pPr algn="ctr"/>
                      <a:r>
                        <a:rPr lang="en-US" b="0" dirty="0" smtClean="0"/>
                        <a:t>0</a:t>
                      </a:r>
                      <a:endParaRPr lang="en-US" b="0" dirty="0"/>
                    </a:p>
                  </a:txBody>
                  <a:tcPr/>
                </a:tc>
                <a:tc>
                  <a:txBody>
                    <a:bodyPr/>
                    <a:lstStyle/>
                    <a:p>
                      <a:pPr algn="ctr"/>
                      <a:r>
                        <a:rPr lang="en-US" dirty="0" smtClean="0"/>
                        <a:t>31</a:t>
                      </a:r>
                      <a:endParaRPr lang="en-US" dirty="0"/>
                    </a:p>
                  </a:txBody>
                  <a:tcPr/>
                </a:tc>
                <a:extLst>
                  <a:ext uri="{0D108BD9-81ED-4DB2-BD59-A6C34878D82A}">
                    <a16:rowId xmlns:a16="http://schemas.microsoft.com/office/drawing/2014/main" val="3025001712"/>
                  </a:ext>
                </a:extLst>
              </a:tr>
              <a:tr h="370840">
                <a:tc>
                  <a:txBody>
                    <a:bodyPr/>
                    <a:lstStyle/>
                    <a:p>
                      <a:pPr algn="ctr"/>
                      <a:r>
                        <a:rPr lang="en-US" dirty="0" smtClean="0"/>
                        <a:t>1</a:t>
                      </a:r>
                      <a:endParaRPr lang="en-US" dirty="0"/>
                    </a:p>
                  </a:txBody>
                  <a:tcPr/>
                </a:tc>
                <a:tc>
                  <a:txBody>
                    <a:bodyPr/>
                    <a:lstStyle/>
                    <a:p>
                      <a:pPr algn="ctr"/>
                      <a:r>
                        <a:rPr lang="en-US" dirty="0" smtClean="0"/>
                        <a:t>46</a:t>
                      </a:r>
                      <a:endParaRPr lang="en-US" dirty="0"/>
                    </a:p>
                  </a:txBody>
                  <a:tcPr/>
                </a:tc>
                <a:extLst>
                  <a:ext uri="{0D108BD9-81ED-4DB2-BD59-A6C34878D82A}">
                    <a16:rowId xmlns:a16="http://schemas.microsoft.com/office/drawing/2014/main" val="734233179"/>
                  </a:ext>
                </a:extLst>
              </a:tr>
              <a:tr h="370840">
                <a:tc>
                  <a:txBody>
                    <a:bodyPr/>
                    <a:lstStyle/>
                    <a:p>
                      <a:pPr algn="ctr"/>
                      <a:r>
                        <a:rPr lang="en-US" dirty="0" smtClean="0"/>
                        <a:t>2</a:t>
                      </a:r>
                      <a:endParaRPr lang="en-US" dirty="0"/>
                    </a:p>
                  </a:txBody>
                  <a:tcPr/>
                </a:tc>
                <a:tc>
                  <a:txBody>
                    <a:bodyPr/>
                    <a:lstStyle/>
                    <a:p>
                      <a:pPr algn="ctr"/>
                      <a:r>
                        <a:rPr lang="en-US" dirty="0" smtClean="0"/>
                        <a:t>42</a:t>
                      </a:r>
                      <a:endParaRPr lang="en-US" dirty="0"/>
                    </a:p>
                  </a:txBody>
                  <a:tcPr/>
                </a:tc>
                <a:extLst>
                  <a:ext uri="{0D108BD9-81ED-4DB2-BD59-A6C34878D82A}">
                    <a16:rowId xmlns:a16="http://schemas.microsoft.com/office/drawing/2014/main" val="414505390"/>
                  </a:ext>
                </a:extLst>
              </a:tr>
              <a:tr h="370840">
                <a:tc>
                  <a:txBody>
                    <a:bodyPr/>
                    <a:lstStyle/>
                    <a:p>
                      <a:pPr algn="ctr"/>
                      <a:r>
                        <a:rPr lang="en-US" dirty="0" smtClean="0"/>
                        <a:t>3</a:t>
                      </a:r>
                      <a:endParaRPr lang="en-US" dirty="0"/>
                    </a:p>
                  </a:txBody>
                  <a:tcPr/>
                </a:tc>
                <a:tc>
                  <a:txBody>
                    <a:bodyPr/>
                    <a:lstStyle/>
                    <a:p>
                      <a:pPr algn="ctr"/>
                      <a:r>
                        <a:rPr lang="en-US" dirty="0" smtClean="0"/>
                        <a:t>204</a:t>
                      </a:r>
                      <a:endParaRPr lang="en-US" dirty="0"/>
                    </a:p>
                  </a:txBody>
                  <a:tcPr/>
                </a:tc>
                <a:extLst>
                  <a:ext uri="{0D108BD9-81ED-4DB2-BD59-A6C34878D82A}">
                    <a16:rowId xmlns:a16="http://schemas.microsoft.com/office/drawing/2014/main" val="3302528167"/>
                  </a:ext>
                </a:extLst>
              </a:tr>
              <a:tr h="370840">
                <a:tc>
                  <a:txBody>
                    <a:bodyPr/>
                    <a:lstStyle/>
                    <a:p>
                      <a:pPr algn="ctr"/>
                      <a:r>
                        <a:rPr lang="en-US" dirty="0" smtClean="0"/>
                        <a:t>4</a:t>
                      </a:r>
                      <a:endParaRPr lang="en-US" dirty="0"/>
                    </a:p>
                  </a:txBody>
                  <a:tcPr/>
                </a:tc>
                <a:tc>
                  <a:txBody>
                    <a:bodyPr/>
                    <a:lstStyle/>
                    <a:p>
                      <a:pPr algn="ctr"/>
                      <a:r>
                        <a:rPr lang="en-US" dirty="0" smtClean="0"/>
                        <a:t>82</a:t>
                      </a:r>
                      <a:endParaRPr lang="en-US" dirty="0"/>
                    </a:p>
                  </a:txBody>
                  <a:tcPr/>
                </a:tc>
                <a:extLst>
                  <a:ext uri="{0D108BD9-81ED-4DB2-BD59-A6C34878D82A}">
                    <a16:rowId xmlns:a16="http://schemas.microsoft.com/office/drawing/2014/main" val="3827224602"/>
                  </a:ext>
                </a:extLst>
              </a:tr>
            </a:tbl>
          </a:graphicData>
        </a:graphic>
      </p:graphicFrame>
    </p:spTree>
    <p:extLst>
      <p:ext uri="{BB962C8B-B14F-4D97-AF65-F5344CB8AC3E}">
        <p14:creationId xmlns:p14="http://schemas.microsoft.com/office/powerpoint/2010/main" val="4272209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Cluster Analysis</a:t>
            </a:r>
            <a:endParaRPr lang="en-US" b="1" dirty="0"/>
          </a:p>
        </p:txBody>
      </p:sp>
      <p:sp>
        <p:nvSpPr>
          <p:cNvPr id="3" name="Content Placeholder 2"/>
          <p:cNvSpPr>
            <a:spLocks noGrp="1"/>
          </p:cNvSpPr>
          <p:nvPr>
            <p:ph idx="1"/>
          </p:nvPr>
        </p:nvSpPr>
        <p:spPr/>
        <p:txBody>
          <a:bodyPr/>
          <a:lstStyle/>
          <a:p>
            <a:pPr marL="0" indent="0">
              <a:buNone/>
            </a:pPr>
            <a:r>
              <a:rPr lang="en-US" dirty="0" smtClean="0"/>
              <a:t>The </a:t>
            </a:r>
            <a:r>
              <a:rPr lang="en-US" dirty="0"/>
              <a:t>number of NYC </a:t>
            </a:r>
            <a:r>
              <a:rPr lang="en-US" dirty="0" smtClean="0"/>
              <a:t>and Toronto </a:t>
            </a:r>
            <a:r>
              <a:rPr lang="en-US" dirty="0"/>
              <a:t>neighborhoods in each cluster.</a:t>
            </a:r>
          </a:p>
        </p:txBody>
      </p:sp>
      <p:sp>
        <p:nvSpPr>
          <p:cNvPr id="6" name="AutoShape 4" descr="data:image/png;base64,iVBORw0KGgoAAAANSUhEUgAAF+oAAAuZCAYAAACk6COTAAAABHNCSVQICAgIfAhkiAAAAAlwSFlzAABcRgAAXEYBFJRDQQAAADh0RVh0U29mdHdhcmUAbWF0cGxvdGxpYiB2ZXJzaW9uMy4yLjIsIGh0dHA6Ly9tYXRwbG90bGliLm9yZy+WH4yJAAAgAElEQVR4nOzdW4zc8//H8ffszO7abbfVKtquKGkqEaVJhSJCwoUQIgSJuGjFBdpyQTQstYvGseJ8iLhQ1KEEwU0TIuKU1I38iTYqDk1Zq+et3bG7c/hf/PP/5ff76c7Otrsz7X4ej6Q3M5/5fl971W/m4jmZcrlcDgAAAAAAAAAAAAAAAAAAAAAAAAAAAAAASERDvQcAAAAAAAAAAAAAAAAAAAAAAAAAAAAAAEAtCfUDAAAAAAAAAAAAAAAAAAAAAAAAAAAAAJAUoX4AAAAAAAAAAAAAAAAAAAAAAAAAAAAAAJIi1A8AAAAAAAAAAAAAAAAAAAAAAAAAAAAAQFKE+gEAAAAAAAAAAAAAAAAAAAAAAAAAAAAASIpQPwAAAAAAAAAAAAAAAAAAAAAAAAAAAAAASRHqBwAAAAAAAAAAAAAAAAAAAAAAAAAAAAAgKUL9AAAAAAAAAAAAAAAAAAAAAAAAAAAAAAAkRagfAAAAAAAAAAAAAAAAAAAAAAAAAAAAAICkCPUDAAAAAAAAAAAAAAAAAAAAAAAAAAAAAJAUoX4AAAAAAAAAAAAAAAAAAAAAAAAAAAAAAJIi1A8AAAAAAAAAAAAAAAAAAAAAAAAAAAAAQFKE+gEAAAAAAAAAAAAAAAAAAAAAAAAAAAAASIpQPwAAAAAAAAAAAAAAAAAAAAAAAAAAAAAASRHqBwAAAAAAAAAAAAAAAAAAAAAAAAAAAAAgKUL9AAAAAAAAAAAAAAAAAAAAAAAAAAAAAAAkRagfAAAAAAAAAAAAAAAAAAAAAAAAAAAAAICkCPUDAAAAAAAAAAAAAAAAAAAAAAAAAAAAAJAUoX4AAAAAAAAAAAAAAAAAAAAAAAAAAAAAAJIi1A8AAAAAAAAAAAAAAAAAAAAAAAAAAAAAQFKE+gEAAAAAAAAAAAAAAAAAAAAAAAAAAAAASIpQPwAAAAAAAAAAAAAAAAAAAAAAAAAAAAAASRHqBwAAAAAAAAAAAAAAAAAAAAAAAAAAAAAgKUL9AAAAAAAAAAAAAAAAAAAAAAAAAAAAAAAkRagfAAAAAAAAAAAAAAAAAAAAAAAAAAAAAICkCPUDAAAAAAAAAAAAAAAAAAAAAAAAAAAAAJAUoX4AAAAAAAAAAAAAAAAAAAAAAAAAAAAAAJIi1A8AAAAAAAAAAAAAAAAAAAAAAAAAAAAAQFKE+gEAAAAAAAAAAAAAAAAAAAAAAAAAAAAASIpQPwAAAAAAAAAAAAAAAAAAAAAAAAAAAAAASRHqBwAAAAAAAAAAAAAAAAAAAAAAAAAAAAAgKUL9AAAAAAAAAAAAAAAAAAAAAAAAAAAAAAAkRagfAAAAAAAAAAAAAAAAAAAAAAAAAAAAAICkCPUDAAAAAAAAAAAAAAAAAAAAAAAAAAAAAJAUoX4AAAAAAAAAAAAAAAAAAAAAAAAAAAAAAJIi1A8AAAAAAAAAAAAAAAAAAAAAAAAAAAAAQFKE+gEAAAAAAAAAAAAAAAAAAAAAAAAAAAAASIpQPwAAAAAAAAAAAAAAAAAAAAAAAAAAAAAASRHqBwAAAAAAAAAAAAAAAAAAAAAAAAAAAAAgKUL9AAAAAAAAAAAAAAAAAAAAAAAAAAAAAAAkRagfAAAAAAAAAAAAAAAAAAAAAAAAAAAAAICkCPUDAAAAAAAAAAAAAAAAAAAAAAAAAAAAAJAUoX4AAAAAAAAAAAAAAAAAAAAAAAAAAAAAAJIi1A8AAAAAAAAAAAAAAAAAAAAAAAAAAAAAQFKE+gEAAAAAAAAAAAAAAAAAAAAAAAAAAAAASIpQPwAAAAAAAAAAAAAAAAAAAAAAAAAAAAAASRHqBwAAAAAAAAAAAAAAAAAAAAAAAAAAAAAgKUL9AAAAAAAAAAAAAAAAAAAAAAAAAAAAAAAkRagfAAAAAAAAAAAAAAAAAAAAAAAAAAAAAICkCPUDAAAAAAAAAAAAAAAAAAAAAAAAAAAAAJAUoX4AAAAAAAAAAAAAAAAAAAAAAAAAAAAAAJIi1A8AAAAAAAAAAAAAAAAAAAAAAAAAAAAAQFKE+gEAAAAAAAAAAAAAAAAAAAAAAAAAAAAASIpQPwAAAAAAAAAAAAAAAAAAAAAAAAAAAAAASRHqBwAAAAAAAAAAAAAAAAAAAAAAAAAAAAAgKUL9AAAAAAAAAAAAAAAAAAAAAAAAAAAAAAAkRagfAAAAAAAAAAAAAAAAAAAAAAAAAAAAAICkCPUDAAAAAAAAAAAAAAAAAAAAAAAAAAAAAJAUoX4AAAAAAAAAAAAAAAAAAAAAAAAAAAAAAJIi1A8AAAAAAAAAAAAAAAAAAAAAAAAAAAAAQFKE+gEAAAAAAAAAAAAAAAAAAAAAAAAAAAAASIpQPwAAAAAAAAAAAAAAAAAAAAAAAAAAAAAAScnVewAAAABw8CoUCsO+l8v5WgEAAABgtHzfAgAAADC2fN8CAAAAMLZ83wIAAAAwtnzfAgBwcPNEBgAAAAxrz549USwW//F6NpuNI444og6LAAAAAA5tvm8BAAAAGFu+bwEAAAAYW75vAQAAABhbvm8BADi4NdR7AAAAAAAAAAAAAAAAAAAAAAAAAAAAAAAA1JJQPwAAAAAAAAAAAAAAAAAAAAAAAAAAAAAASRHqBwAAAAAAAAAAAAAAAAAAAAAAAAAAAAAgKUL9AAAAAAAAAAAAAAAAAAAAAAAAAAAAAAAkRagfAAAAAAAAAAAAAAAAAAAAAAAAAAAAAICkCPUDAAAAAAAAAAAAAAAAAAAAAAAAAAAAAJAUoX4AAAAAAAAAAAAAAAAAAAAAAAAAAAAAAJIi1A8AAAAAAAAAAAAAAAAAAAAAAAAAAAAAQFKE+gEAAAAAAAAAAAAAAAAAAAAAAAAAAAAASIpQPwAAAAAAAAAAAAAAAAAAAAAAAAAAAAAASRHqBwAAAAAAAAAAAAAAAAAAAAAAAAAAAAAgKUL9AAAAAAAAAAAAAAAAAAAAAAAAAAAAAAAkRagfAAAAAAAAAAAAAAAAAAAAAAAAAAAAAICkCPUDAAAAAAAAAAAAAAAAAAAAAAAAAAAAAJAUoX4AAAAAAAAAAAAAAAAAAAAAAAAAAAAAAJIi1A8AAAAAAAAAAAAAAAAAAAAAAAAAAAAAQFKE+gEAAAAAAAAAAAAAAAAAAAAAAAAAAAAASIpQPwAAAAAAAAAAAAAAAAAAAAAAAAAAAAAASRHqBwAAAAAAAAAAAAAAAAAAAAAAAAAAAAAgKUL9AAAAAAAAAAAAAAAAAAAAAAAAAAAAAAAkRagfAAAAAAAAAAAAAAAAAAAAAAAAAAAAAICkCPUDAAAAAAAAAAAAAAAAAAAAAAAAAAAAAJAUoX4AAAAAAAAAAAAAAAAAAAAAAAAAAAAAAJIi1A8AAAAAAAAAAAAAAAAAAAAAAAAAAAAAQFKE+gEAAAAAAAAAAAAAAAAAAAAAAAAAAAAASIpQPwAAAAAAAAAAAAAAAAAAAAAAAAAAAAAASRHqBwAAAAAAAAAAAAAAAAAAAAAAAAAAAAAgKUL9AAAAAAAAAAAAAAAAAAAAAAAAAAAAAAAkRagfAAAAAAAAAAAAAAAAAAAAAAAAAAAAAICkCPUDAAAAAAAAAAAAAAAAAAAAAAAAAAAAAJAUoX4AAAAAAAAAAAAAAAAAAAAAAAAAAAAAAJKSq/cAAAAAAAAAAAAAAAAAAAAAAAAAAADg4Fcul6NUKkWxWIxyuVzvOQe9oaGhKJVK/3i9VCrFwMBAHRYBAAeqoaEhGhoaIpvN1nsKY0CoHwAAAAAAAAAAAAAAAAAAAAAAAAAA+A/lcjny+Xz09fXF4ODgv/7tKzzPvhUKhX3+oEEmk4ldu3bVYREAMFay2Ww0NTVFc3NzNDc3R1tbWzQ2NtZ7FqMk1A8AAAAAAAAAAAAAAAAAAAAAAAAAAERERD6fj97e3ujt7Y1CoVDvOQAAB6VisRj5fD7y+XxERPT09ERra2tMnTo12traIpvN1nkh1RDqBwAAAAAAAAAAAAAAAAAAAAAAAACAxA0NDUVPT0/s3bu33lMAAA5J/f390d/fH3/++WfMnDkz2traIpPJ1HsWFQj1AwAAAAAAAAAAAAAAAAAAAAAAAABAokqlUuzcuTO2b98e5XK53nMAAA55xWIxfvvtt5g8eXLMnDkzGhsb6z2JYQj1AwAAAAAAAAAAAAAAAAAAAAAAAABAgkqlUmzdujX6+vrqPWVCymaz9Z4AANTRX3/9FT///HPMmTMnmpub6z2HfWio9wAAAAAAAAAAAAAAAAAAAAAAAAAAAKC2RPoBAMZfsViMLVu2xNDQUL2nsA9C/QAAAAAAAAAAAAAAAAAAAAAAAAAAkBCRfgCA2ikUCrFly5YoFAr1nsJ/EeoHAAAAAAAAAAAAAAAAAAAAAAAAAICE7Ny5U6QfAKCGBgcHo6enp94z+C+5eg8AAAAAAAAAAAAAAAAAAAAAAAAAAABqY2hoKLZv3z6qz+RyuZg0aVI0NTVFU1NT5HK5aGhoiEwmM04rJ4ZCoRDlcvkfr2cymcjlZGEB4FBTLpejVCrF0NBQDAwMxMDAQPT19e3z//t96e3tjWnTpkVra+s4L6VansgAAAAAAAAAAAAAAAAAAAAAAAAAACARPT09Vcdkp0yZEtOmTYuWlhZR/v2QzWaF+gFggisWi7Fnz57Yvn17FIvFEc/39PTEcccd59nqIOGJDAAAAAAAAAAAAAAAAAAAAAAAAAAAEpDP52Pv3r0jnsvlctHe3h6tra01WAUAcOjKZrMxffr0mDJlSvz+++/R19dX8fzff/8df/31V7S1tdVoIZU01HsAAAAAAAAAAAAAAAAAAAAAAAAAAAAw/np7e0c8k8vlYs6cOSL9AACjkMvl4phjjqnqGaqaH06iNoT6AQAAAAAAAAAAAAAAAAAAAAAAAABggiuXy1WF+tvb26OpqakGiwAAJpaGhoaYPXt2ZDKZiuf27t0b5XK5RquoRKgfAAAAAAAAAAAAAAAAAAAAAAAAAAAmuHw+H4VCoeKZKVOmRGtra40WAQBMPI2NjTF9+vSKZ0qlUvT399doEZUI9QMAAAAAAAAAAAAAAAAAAAAAAAAAwATX19c34plp06bVYAkAwMQ2derUEc9U82zG+BPqBwAAAAAAAAAAAAAAAAAAAAAAAACACW5wcLDi+7lcLlpaWmq0BgBg4mpubo6mpqaKZ0Z6NqM2hPoBAAAAAAAAAAAAAAAAAAAAAAAAAGCCGykGO2nSpMhkMjVaAwAwsbW2tlZ8X6j/4CDUDwAAAAAAAAAAAAAAAAAAAAAAAAAAE1i5XB4xBtvU1FSjNQAAE99Iz1ZDQ0NRLpdrtIbhCPUDAAAAAAAAAAAAAAAAAAAAAAAAAMAEViqVolQqVTwj1A8AMHYaGxsrvl8qlaJYLNZoDcMR6gcAAAAAAAAAAAAAAAAAAAAAAAAAgAmsmghsLperwRIAgDRU82w10g8pMf6E+gEAAAAAAAAAAAAAAAAAAAAAAAAAYAIrl8sjnmlokCkFABgr1TxbVfOMxvjyBAwAAAAAAAAAAAAAAAAAAAAAAAAAAInLZDL1ngAAMGF4tjo0CPUDAAAAAAAAAAAAAAAAAAAAAAAAAAAAAJAUoX4AAAAAAAAAAAAAAAAAAAAAAAAAAAAAAJIi1A8AAAAAAAAAAAAAAAAAAAAAAAAAAAAAQFKE+gEAAAAAAAAAAAAAAAAAAAAAAAAAAAAASIpQPwAAAAAAAAAAAAAAAAAAAAAAAAAAAAAASRHqBwAAAAAAAAAAAAAAAAAAAAAAAAAAAAAgKUL9AAAAAAAAAAAAAAAAAAAAAAAAAAAAAAAkRagfAAAAAAAAAAAAAAAAAAAAAAAAAAAAAICkCPUDAAAAAAAAAAAAAAAAAAAAAAAAAAAAAJAUoX4AAAAAAAAAAAAAAAAAAAAAAAAAAAAAAJIi1A8AAAAAAAAAAAAAAAAAAAAAAAAAAAAAQFKE+gEAAAAAAAAAAAAAAAAAAAAAAAAAAAAASIpQPwAAAAAAAAAAAAAAAAAAAAAAAAAAAAAASRHqBwAAAAAAAAAAAAAAAAAAAAAAAAAAAAAgKUL9AAAAAAAAAAAAAAAAAAAAAAAAAAAAAAAkRagfAAAAAAAAAAAAAAAAAAAAAAAAAAAAAICkCPUDAAAAAAAAAAAAAAAAAAAAAAAAAAAAAJCUXL0HAAAAAAAAAAAAAAAAAAAAAAAAAAAAAHBoKZVK0d3dHb/++mvs3r07+vv7o7+/P0qlUrS0tERLS0vMmDEjZs+eHbNmzYrm5uZ6Twb4D0L9AAAAAAAAAAAAAAAAAAAAAAAAAAAAAFT03XffxWeffRZfffVVfP311/HTTz/F4OBgVZ/NZrMxd+7cmD9/fpxxxhlx7rnnxsKFCyOXk8kG6qeh3gMAAAAAAAAAAAAAAAAAAAAAAAAAAACAQ89xxx0XmUymqn/333//QbPrl19+GfazHR0dI/4tH3zwQc3+ln0pFouxaNGiihuPOOKI+OOPPw74Xt9//310dHTEvHnz4uSTT46lS5fGK6+8Eps2bao60v//m3/44Yd45513YsWKFbFo0aI48sgjY/HixfH+++9HoVA44K0AoyXUDwAAAAAAAAAAAAAAAAAAAAAAAAAAAIyrhx9+OHbt2lXvGSPq6uqK+fPnVzxz/fXXx86dO2u06J8eeeSR2LBhQ8UzTz/9dMycOXO/7/HJJ5/ERRddFPPnz48HHnggfvzxx/2+1nB2794dL7/8clx66aVx7LHHxsqVK8fkxwUAqpWr9wAAAAAAAAAAAAAAAAAAAAAAAAAAACBNp8x5oN4T4B/+59c76j1hQtqzZ0889NBD8eCDD9Z7SkVNTU2xZs2aWLRoURQKhX2e6e7ujptuuinWrl1b43URGzdujK6uropnLr/88rj66qv36/qbN2+Om266KdavX79fn99f3d3dsWrVqnj00Ufj+uuvj9tvvz2OPvromm4A0tNQ7wEAAAAAAAAAAAAAAAAAAAAAAAAAAADAxPfkk09Gd3d3vWeMaOHChXHHHZV/sOG1116Ld999t0aL/k+xWIwlS5bEwMDAsGdmzJgRzz333KivXSqVYtWqVTF//vyaR/r/XT6fj8cffzxOOOGEeOyxx4b9sQSAsSDUDwAAAAAAAAAAAAAAAAAAAAAAAAAAAIy7fD4f9913X71nVGXlypWxYMGCimduvPHG2LFjR40WRTzyyCOxYcOGimeeffbZOOqoo0Z13e3bt8eFF14YK1eujMHBwQOZOGZ6e3vjlltuiddee63eU4AJLFfvAQAAAAAAAAAAAAAAAAAAAAAAAAAAAEAaXnzxxbj11ltj7ty59Z5SUWNjY6xZsyZOO+20GBoa2ueZnp6eWLp0abz55pvjvmfjxo3R1dVV8cxVV10VV1555aiu+9NPP8X5558fv/zyy6g+197eHmeddVaceeaZMW/evDj++OPjyCOPjEmTJsVhhx0W+Xw+9u7dG9u2bYvNmzfH5s2b44svvojPP/88du/eXfV9SqXSqHYBjIZQPwAAAAAAAAAAAAAAAAAAAAAAAAAAAFATQ0ND0dnZGa+++mq9p4xowYIFcdddd0VnZ+ewZ9atWxdXXnllXHHFFeO2o1gsxpIlS2JgYGDYM0cddVQ888wzo7rupk2b4vzzz4/ff/+9qvNtbW1x7bXXxtVXXx1nnHFGxbOTJ0+OyZMnx6xZs+KUU0751+ulUim+/PLLWLt2baxbty527tw5qs0AY6mh3gMAAAAAAAAAAAAAAAAAAAAAAAAAAACAdLz++uvx7bff1ntGVTo6OuLUU0+teGbp0qWxbdu2cduwevXq2LBhQ8Uzzz//fMyYMaPqa27dujXOO++8qiL9LS0t0dXVFVu2bIknnnhixEh/JQ0NDXH22WfHc889F1u3bo2nnnoq5syZs9/XAzgQQv0AAAAAAAAAAAAAAAAAAAAAAAAAAABAzZRKpbjzzjvrPaMquVwu1qxZE01NTcOe2bZtWyxdunRc7r9x48bo7OyseOaaa66Jyy67rOpr9vX1xSWXXBLd3d0jnj3nnHPi22+/jc7Ozjj88MOrvkc1WlpaYvny5bF58+Z4+OGHY/LkyWN6fYCRCPUDAAAAAAAAAAAAAAAAAAAAAAAAAAAANfXBBx/El19+We8ZVTnppJOiq6ur4pm333473njjjTG9b7FYjCVLlsTAwMCwZ2bNmhVPPfXUqK573XXXxTfffDPiuWXLlsXHH38cc+fOHdX1R6uxsTFuu+222LRpU1x00UXjei+AfyfUDwAAAAAAAAAAAAAAAAAAAAAAAAAAAIy5Cy64oOL7HR0dNVpy4FasWBGnn356xTPLly+Pnp6eMbvn6tWrY8OGDRXPvPDCCzFt2rSqr/nWW2/Fm2++OeK5u+++O55++unI5XJVX/tAtbe3x4cffhirV6+OxsbGmt0XSJdQPwAAAAAAAAAAAAAAAAAAAAAAAAAAADDm7r777mhpaRn2/U8//TTWr19fw0X7L5vNxksvvRSHHXbYsGd27NgRN9xww5jcb+PGjdHZ2VnxzOLFi+Piiy+u+po7duyIZcuWjXju5ptvjnvuuafq646lTCYTt956a3z00Uej+gECgP0h1A8AAAAAAAAAAAAAAAAAAAAAAAAAAACMudmzZ8fy5csrnuno6IhyuVyjRQfmxBNPjHvvvbfimffeey/Wrl17QPcpFotx7bXXxsDAwLBn2tvb4/HHHx/VdVetWhXbtm2reOass86KRx99dFTXHQ/nnHNOfPHFF3HsscfWewowgQn1AwAAAAAAwP+yd++xWdBn/4DvlnJGRI6KByg4D8BQkYNG8QUCTDdxB9ShzJTKQScODzgyEAVEQIMQD0OjqIDOCTqdRoyHKUMlRkTQOBABRRCcAylyKhRL6e+PZXt/b7RPW2ifpw/PdSUmwH33e3/aYEL6x6cAAAAAAAAAAAAAAAAAAABUiz/84Q9x9NFHlzlfsWJF/OUvf0liosMzevToOPfccxPujBo1Kr7++utDvnHPPffE0qVLE+48+uij0aRJkwq/uXnz5njooYcS7jRo0CD+/Oc/R05OToXfrU6nn3569OnTJ9UxgCOYon4AAAAAAAAAAAAAAAAAAAAAAAAAAACgWjRt2jRuueWWhDu33XZblJSUJCnR4cnOzo65c+dG/fr1y9zZvn17XHPNNYf0/urVq2PixIkJd4YOHRoXXnhhpd696667Yv/+/Ql3xo0bF23atKnUuwDpTFE/AAAAAAAAAAAAAAAAAAAAAAAAAAAAUG1uvPHGaNmyZZnzNWvWxNy5c5MX6DCdcsopMXXq1IQ7L730UsybN69S75aUlER+fn4UFRWVuXPSSSfFzJkzK/Xu3r1748knn0y406pVqxg9enSl3gVId4r6AQAAAAAAAAAAAAAAAAAAAAAAAAAAgGrTqFGjuPXWWxPuTJo0Kfbv35+kRIfvhhtuiJ49eybcufHGG+Orr76q8JszZsyIpUuXljnPysqKxx57LBo3blzhNyMi5s+fH7t27Uq487vf/S7q1atXqXcB0p2ifgAAAAAAAAAAAAAAAAAAAAAAAAAAAKBaXXvttdGmTZsy55s2bYoHH3wwiYkOT1ZWVsyZMycaNmxY5s6OHTti+PDhFXpv9erVMWHChIQ711xzTfTt27dSOSMinnrqqYTznJycuOaaayr9LkC6U9QPAAAAAAAAAAAAAAAAAAAAAAAAAAAAVKs6derExIkTE+5MnTo1du/enZxAVaB9+/Zx1113Jdx55ZVX4vHHH0+4U1JSEvn5+VFUVFTmTm5ubkyfPr3SGXfv3h3vvPNOwp2+fftG8+bNK/02QLpT1A8AAAAAAAAAAAAAAAAAAAAAAAAAAABUu6uuuipOP/30Mufbtm2LmTNnJjHR4Rs5cmT07t074c5NN90UmzZtKnM+Y8aMWLp0aZnzrKysePzxx6NRo0aVzvf6669HcXFxwp3LLrus0u8CHAkU9QMAAAAAAAAAAAAAAAAAAAAAAAAAAADVrlatWjF58uSEOzNmzIht27YlKdHhq0iJ/q5du2LYsGE/OPv0009jwoQJCW+MHDkyevXqdUj5Fi9eXO5Onz59DultgHSnqB8AAAAAAAAAAAAAAAAAAAAAAAAAAABIioEDB0bXrl3LnO/evTumTZuWxESHr23btjF9+vSEO6+//no88sgj/+fPSkpKIj8/P4qKisr8uPbt28fdd999yNmWL1+ecH7SSSdF27ZtD/l9gHSmqB8AAAAAAAAAAAAAAAAAAAAAAAAAAABImqlTpyacP/jgg7F58+Ykpaka1157bfTr1y/hzi233BIbN2787+9nzJgR7733Xpn72dnZMWfOnGjQoMEhZTp48GB8/PHHCXfOPvvsQ3ob4EigqB8AAAAAAAAAAAAAAAAAAAAAAAAAAABImn79+kXv3r3LnBcVFcWkSZOSmKhqPProo9G4ceMy57t3746hQ4dGaWlpfPrppzFhwoSE791www3Rs2fPQ86zfv36KCwsTLjTsWPHQ34fIN0p6gcAAAAAAAAAAAAAAAAAAAAAAAAAAACSatq0aQnnc+bMibVr1yYpTdU46aSTYubMmQl33nzzzZg1a1bk5+dHUVFRmXunnHJKTJky5bDyfPnll+XunHbaaYd1AyCdKeoHAAAAAAAAAAAAAAAAAAAAAAAAAAAAkqpHjx7x85//vMx5SUlJ3HbbbUlMVDWGDh0aF110UcKdUaNGxXvvvVfmPDs7O+bOnRv169c/rCybN28ud6d169aHdQMgnSnqBwAAAAAAAAAAAAAAAAAAAAAAAAAAAJJuypQpkZ1ddk3ys88+Gx9++GESE1WN2bNnR5MmTcqcl5aWJvz40aNHx7nnnnvYOb766qtyd4499tjDvgOQrhT1AwAAAAAAAAAAAAAAAAAAAAAAAAAAAEnXsb2iYyMAACAASURBVGPHGDx4cJnz0tLSGDduXBITVY3jjz8+7r333kP62NNPPz3uuOOOKsmxc+fOcneaN29eJbcA0pGifgAAAAAAAAAAAAAAAAAAAAAAAAAAACAlJk2aFHXq1Clz/uqrr8bbb7+dxERVIy8vLwYMGFCpj6lVq1bMmzcv6tWrVyUZioqKyt2pqlsA6UhRPwAAAAAAAAAAAAAAAAAAAAAAAAAAAJASubm5MXz48IQ7Y8eOTVKaqvXwww9H06ZNK7w/ZsyY6NatW5Xd37dvX7k7ivqBTKaoHwAAAAAAAAAAAAAAAAAAAAAAAAAAAEiZ8ePHR4MGDcqcv/vuu7Fw4cIkJqoaxx13XNx///0V2u3UqVNMnDixSu8fOHCg3J2cnJwqvQmQThT1AwAAAAAAAAAAAAAAAAAAAAAAAAAAAClz7LHHxg033JBw59Zbb43S0tIkJao6gwcPjl/+8pcJd3JycmLevHlRp06dKr1dt27dcnf2799fpTcB0omifgAAAAAAAAAAAAAAAAAAAAAAAAAAACClxowZE8ccc0yZ848//jiefvrpJCaqOpdccknC+fHHHx9dunSp8rv169cvd0dRP5DJFPUDAAAAAAAAAAAAAAAAAAAAAAAAAAAAKdWkSZMYM2ZMwp3bb789iouLk5Qo/VWkqH/Pnj1JSAJQMynqBwAAAAAAAAAAAAAAAAAAAAAAAAAAAFJu1KhRceyxx5Y5//zzz+Oxxx5LYqL01rx583J3tmzZkoQkADWTon4AAAAAAAAAAAAAAAAAAAAAAAAAAAAg5Ro0aBC33XZbwp3JkyfHvn37kpQovZ1wwgnl7ijqBzKZon4AAAAAAAAAAAAAAAAAAAAAAAAAAACgRhg+fHi0a9euzPk///nPeOCBB5KYKH1VpKh/48aNSUgCUDMp6gcAAAAAAAAAAAAAAAAAAAAAAAAAAABqhNq1a8ekSZMS7tx9992xc+fOJCVKX+3bty93Z9WqVUlIAlAzKeoHAAAAAAAAAAAAAAAAAAAAAAAAAAAAaowrr7wyOnXqVOZ8+/btMX369CQmSk8tWrSI1q1bJ9xR1A9kMkX9AAAAAAAAAAAAAAAAAAAAAAAAAAAAQI2RnZ0dU6ZMSbhz7733xtatW5OUKH2dddZZCefLli2LAwcOJCkNQM2iqB8AAAAAAAAAAAAAAAAAAAAAAAAAAACoUS655JI499xzy5wXFhbGnXfemcRE6al79+4J53v27IkPPvggSWkAahZF/QAAAAAAAAAAAAAAAAAAAAAAAAAAAECNM3Xq1ITzhx9+ODZu3JikNOnpJz/5Sbk7r776ahKSANQ8ivoBAAAAAAAAAAAAAAAAAAAAAAAAAACAGqdXr17Rv3//MuffffddTJw4MXmB0lC3bt2iRYsWCXfmz5+fpDQANYuifgAAAAAAAAAAAAAAAAAAAAAAAAAAAKBGmjp1amRlZZU5f/LJJ2P16tVJTJResrOz4+KLL064s2bNmli2bFmSEgHUHIr6AQAAAAAAAAAAAAAAAAAAAAAAAAAAgBrp7LPPjoEDB5Y5LykpifHjxycxUfq5+uqry92ZOXNmEpIA1CyK+gEAAAAAAAAAAAAAAAAAAAAAAAAAAIAaa/LkyVGrVq0y588//3wsW7YsiYnSy/nnnx8dOnRIuPPss8/GunXrkpQIoGZQ1A8AAAAAAAAAAAAAAAAAAAAAAAAAAADUWKeddlrk5eUl3Bk3blyS0qSnUaNGJZyXlJTETTfdlKQ0ADWDon4AAAAAAAAAAAAAAAAAAAAAAAAAAACgRpswYULUrVu3zPkbb7wRixYtSmKi9HL11VdHu3btEu68/PLL8dxzzyUpUcXs27cv1RGAI5iifgAAAAAAAAAAAAAAAAAAAAAAAAAAAKBGO+mkk+K3v/1twp2xY8cmKU36qV27dkyaNKncvWHDhsUXX3yRhETlmzJlSjzzzDOpjgEcwRT1AwAAAAAAAAAAAAAAAAAAAAAAAAAAADXeuHHjolGjRmXO33///XjhhReSmCi9DB48OHr37p1wZ8eOHTFgwIAoKChIUqrv279/fwwbNizGjx8fpaWlKcsBHPkU9QMAAAAAAAAAAAAAAAAAAAAAAAAAAAA1XosWLeLmm29OuDN+/Pg4ePBgkhKll6ysrHjssceiYcOGCfdWrVoV/fv3j23btiUp2f9au3ZtnHPOOfHYY48l/TaQeXJSHQAAAAAAAAAAAAAAAAAAAAA4dJ3bTEt1BOAI9MayoamOAAAAAADwg0aPHh2zZs2KgoKCH5yvWrUqyYnSS25ubsyaNSuGDBmScG/FihXRrVu3ePHFF6Nz587VnuvAgQNx//33x+233x6FhYXVfg8gIiI71QEAAAAAAAAAAAAAAAAAAAAAAAAAAAAAKqJx48YxduzYVMdIa3l5efH73/++3L0NGzZEjx49YsqUKVFcXFxteV555ZU466yzYvTo0Ur6gaRS1A8AAAAAAAAAAAAAAAAAAAAAAAAAAACkjZEjR8YJJ5yQ6hhp7a677opLL7203L2ioqIYP358dOjQIWbPnh3fffddldwvKiqKp59+Orp06RI//elPY+XKlVXyLkBlKOoHAAAAAAAAAAAAAAAAAAAAAAAAAAAA0ka9evXi9ttvT3WMtJadnR1PP/10XHHFFRXa/+yzz2LEiBHRunXrGDFiRLz66quxa9euSt3cunVrPPvss5Gfnx+tWrWKK6+8Mj788MNDiQ9QJXJSHQAAAAAAAAAAAAAAAAAAAAAAAAAAAACgMvLz82P69Omxbt26VEdJWzk5OfGnP/0pmjZtGrNmzarQxxQUFMTs2bNj9uzZkZ2dHR06dIgf/ehHkZubGy1atIgGDRpEvXr1Yt++fbFnz5745ptvYt26dbFmzZr4/PPPq/kzAqgcRf0AAAAAAAAAAAAAAAAAAAAAAAAAAABAWsnJyYnJkyfHoEGDUh0lrWVnZ8cf//jHOOecc+Laa6+NwsLCCn/swYMHY+XKlbFy5cpqydayZcvo0KFDtbwNEBGRneoAAAAAAAAAAAAAAAAAAAAAAAAAAAAAAJV1+eWXx5lnnpnqGEeE3/zmN7F8+fLo06dPqqNE7dq1Y9SoUbF27dro3r17quMARzBF/QAAAAAAAAAAAAAAAAAAAAAAAAAAAEDaycrKiqlTp6Y6xhHj1FNPjTfffDPmz58f7dq1S/r9OnXqxLBhw2LdunVx3333xdFHH530DEBmUdQPAAAAAAAAAAAAAAAAAAAAAAAAAAAApKWLLrooevbsmeoYR5Rf//rXsXbt2njmmWfinHPOqfZ7bdu2jTvvvDM2bdoUs2fPjjZt2lT7TYCIiJxUBwAAAAAAAAAAAAAAAAAAAAAAAAAAAAA4VNOmTYvzzz8/1TGOKLVq1YrLLrssLrvssvjss8/i2Wefjb/+9a+xYsWKKCkpOay3s7Oz44wzzoh+/frFwIEDo3v37lWUGqByskpLS0tTHQIAAAComQoKCn7wm6G1atWKZs2apSARAAAAQHrz/RYAAACAquX7LQAAAP/Wuc20VEcAjkBvLBv631/7fgsAAACkv/3798f69esT7rRr1y7q1q2bpESZ4cCBA/FD1a9ZWVmRk5OTgkQAh6+wsDCWLVsWy5Yti88++yw2bNgQGzdujJ07d8bevXtj7969UVpaGvXq1Yv69etHixYtonXr1tGmTZvo0KFD/PjHP44ePXrE0UcfnepPBaqVf3+lB/8iAwAAAAAAAAAAAAAAAAAAAAAAAAAAAKBcDRs2jF69ekWvXr1SHQXgsGWnOgAAAAAAAAAAAAAAAAAAAAAAAAAAAAAAACST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KKon4AAAAAAAAAAAAAAAAAAAAAAAAAAAAAADJKTqoDAAAAAAAAAAAAAAAAAAAAAAAAAAAAADXP119/HS+//HKqY1SZQYMGRaNGjVIdA4AaQlE/AAAAAAAAAAAAAAAAAAAAAAAAAAAA8D1r1qyJ4cOHpzpGlenbt6+ifgD+S1E/AAAAAAAAAAAAAAAAAAAAAAAAAACQEvse6pTqCClRnOoAJFT/tytTHQEgoQ0bNkRubm6Z8zlz5sSQIUOSFwjSVHaqAwAAAAAAAAAAAAAAAAAAAAAAAAAAAAAAQDIp6gcAAAAAAAAAAAAAAAAAAAAAAAAAAAAAIKMo6gcAAAAAAAAAAAAAAAAAAAAAAAAAAAAAIKMo6gcAAAAAAAAAAAAAAAAAAAAAAAAAAAAAIKMo6gcAAAAAAAAAAAAAAAAAAAAAAAAAAAC+p1evXlFaWlrl/+Xl5SW8m5eXVy1327Ztm5wvHABpQVE/AAAAAAAAAAAAAAAAAAAAAAAAAAAAAAAZRVE/AAAAAAAAAAAAAAAAAAAAAAAAAAAAAAAZRVE/AAAAAAAAAAAAAAAAAAAAAAAAAAAAAAAZRVE/AAAAAAAAAAAAAAAAAAAAAAAAAAAAAAAZRVE/AAAAAAAAAAAAAAAAAAAAAAAAAAAAAAAZRVE/AAAAAAAAAAAAAAAAAAAAAAAAAAAAAAAZJSfVAQAAAAAAAAAAAAAAAAAAAAAAAAAAAACSacuWLfH222/Hu+++G59++ml88cUXsW3btigsLIzi4uJo2LBhNGrUKE488cRo165dnH322XH++edH165do1atWqmOX67du3fHokWL4u233441a9bEunXr4ttvv43du3dHSUlJHHXUUdG6deto3759vPDCC4d1q6SkJD744INYsmRJrFixIj7//PPYtGlT7NmzJwoLC6N27drRsGHDaNasWbRr1y5OPfXUOO+88+KCCy6IVq1aVdFnXL3WrVsXL730UixfvjxWrlwZ//rXv2LXrl1x4MCBaNiwYbRs2TJyc3Pj7LPPjl69ekWfPn0iJ0cF+H/s2LEj3nnnnViyZEmsXr061q9fH1u3bo3CwsLYv39/1K9fPxo1ahTHH3985Obmxplnnhk9e/aMHj16RN26dVMdnyNYVmlpaWmqQwAAAAA1U0FBQZSUlHzvz2vVqhXNmjVLQSIAAACA9Ob7LQAAAABVy/dbAAAA/q1zm2mpjgAcgd5YNvS/v/b9FgAAAEh/+/fvj/Xr1yfcadeuXUqKcPc91CnpN6E89X+7MtURjnhDhgyJefPmlTnPy8uLuXPnVvnd4uLieOqpp+KJJ56It956Kw4ePFjpN1q1ahWXX355XHfddXHaaadVecb/SPQ1atOmTWzYsOEHZ4sXL44HHnggXnrppSguLq7QrUOtqf7000/joYceigULFsSWLVsq/fHZ2dlxwQUXRF5eXgwePDhq1659SDnKs2HDhsjNzS1zPmfOnBgyZMj3/vzAgQPxzDPPxD333BMffvhhpW42a9YsRowYETfffHM0b968spH/j/L+f6lqif5+VcbBgwfjhRdeiDlz5sRrr71W4b+P/78mTZrEr371q7j22mujW7duh50pmWryv7/4X9mpDgAAAAAAAAAAAAAAAAAAAAAAAAAAAABQXUpLS+Pxxx+Pk08+OfLz8+Pvf//7IZX0R0Rs2bIlHnjggejYsWMMGjQovvzyyypOe2jWrVsX/fv3j969e8fzzz9/SKXoFbVx48YYNGhQdOzYMe6///5DKumP+HeR++LFiyM/Pz9OPvnkmDNnziH/0ICq9t5778WZZ54ZgwcPrnRJf0REQUFBTJs2LU455ZR44oknqiFhzfbiiy9Gp06dYuDAgbFw4cJD/vu4Y8eOePzxx6N79+5x4YUXxsqVfpAKVUtRPwAAAAAAAAAAAAAAAAAAAAAAAAAAAHBE2rhxY/Tu3TuGDh1apaX6Bw8ejAULFkTHjh3jwQcfrLJ3D8X8+fOjc+fO8be//a3ab82aNSs6duwYCxYsOOQfdvBDvvzyy7j66qujT58+Kf/hB1OmTInzzjsvVq1addhvffvtt5GXlxfXX399lX69aqrt27fHpZdeGr/4xS9i9erVVfr2a6+9Fl26dIkJEyZkxNeS5FDUDwAAAAAAAAAAAAAAAAAAAAAAAAAAABxx3nnnnejWrVu89dZb1XZjz549MXLkyMjPz4/vvvuu2u6UZfr06XHFFVdEUVFRtd7Zv39/DBkyJK6//vooLCystjuLFy+Obt26xZIlS6rtRlkOHjwY+fn5MX78+Covgp81a1Zcf/31VfpmTfPJJ59E9+7d47nnnqu2G8XFxXHHHXfExRdfHDt37qy2O2QORf0AAAAAAAAAAAAAAAAAAAAAAAAAAADAEWXRokXRv3//+Oabb5Jyb+7cuTFw4MAoLi5Oyr3/3BwzZky13ykuLo5LL7005s2bV+23IiK2bt0a/fv3j0WLFiXl3n9cd911MXfu3Gp7/6GHHopHHnmk2t5PpX/84x9xwQUXxOeff56Ue6+88kr069cvdu3alZR7HLlyUh0AAAAAAAAAAAAAAAAAAAAAAAAAAAAAoKp88MEHMWDAgCgqKqrQfpMmTeJ//ud/olOnTtGyZcuoU6dO7N69O9avXx/Lli2LFStWRGlpabnvLFy4MK666qqYP3/+4X4K5froo49ixIgRZc5r164dXbp0iS5dukTbtm3jqKOOioMHD8auXbti7dq18f7778cnn3xSoVtXXXVVLFy4sEK7WVlZccYZZ0T37t2jffv20bhx4yguLo5vvvkmVq1aFYsXL47t27eX+86+fftiwIAB8dZbb0XXrl0rdPtwTJ8+PR5++OEy502bNo3evXvHiSeeGC1btowmTZpEQUFBbNmyJZYsWRIfffRRhe7cdNNNcdFFF8WJJ55YVdFTbuPGjdG3b98oKCio0H7Dhg2jZ8+e0blz5zjuuOOifv36UVhYGBs3bozly5fH0qVL48CBA+W+s2zZsvjZz34WixYtitq1ax/up0GGUtQPAAAAAAAAAAAAAAAAAAAAAAAAAAAAHBEKCgri0ksvjb1795a7261btxg7dmxccsklUatWrTL3Nm/eHLNmzYr77rsv9u3bl/DNBQsWRNeuXeOWW26pdPaKKi4ujry8vCguLv7erG3btjFmzJgYNGhQHHPMMQnfWbt2bdxzzz0Jd6ZPnx4LFiwoN1O9evVi1KhR8f/Yu/cgq+vzfuDPOXt22YXdZUQuRmCpaESjphGjNAEFW2zUSBLFEaGxXtImEmyqjU6wTGMzFVtsTJ2OIUaDmtZBEE2paOotVlGLDlJv4GhGAQkg98sCu+zl7P7+yGj9Je737LLn7LLnvF4zzDj7PPt5nvPd75l858zkfWbNmhV1dXUd9mWz2XjsscfilltuiZdffjnxzIaGhrj44otj1apVceSRR+bc4VC99NJLsWDBgt/7eSqViksvvTSuueaaGDduXM575Oabb46777472traOuxraGiIG2+8Me6///5O73fVVVfFhAkT/r+f7dy5M2bPnt3h71x55ZXxxS9+sdMzPq6mpqbTvQcPHoypU6fGtm3bcvYef/zxMWfOnLjkkkuisrKyw76dO3fG3XffHbfeemvs3r078cwXXnghrrvuurjjjjs6vTN8XKq9M1/DAgAAAJSknTt3Rjab/b2fl5WVFfQDSwAAAIBi5fMWAAAAgPzyeQsAAMBvfXbUP/b2CkARenrlNz76b5+3AAAAQN/X1NQUa9euTewZPXp09OvXr4c2+j+NPzm5x2dCLlUzV/f2CkXviiuuiJ///Ocd1i+//PK47777DunsadOmxYMPPpjYU1FREbfddlvMmjUrUqlUp89+//33Y/r06bFixYrEvkwmE6tWrYrPfvaznT77d+W6Rr8rnU7H7Nmz46abboqKiopDnvtxb7zxRpx22mnR2tqa2PdHf/RH8cADD8Qf/MEfdPrs9vb2mD9/fnz3u9+NpqamxN5LLrmkU18W0JH169fHMccc06XfGTt2bNx1111x2mmnden3Xnzxxfjyl78ce/fu7bCnrKws1q5dm/iFBrnkek333ntvXHHFFYd8fmd973vfi1tvvTWxJ5VKxd/+7d/GTTfdFOXl5Z0+e+fOnXHVVVfFI488krP3l7/8ZZx33nmdPrsnHM7PX/yfdG8vAAAAAAAAAAAAAAAAAAAAAAAAAAAAANBdjz/+eM6Q/urq6njiiSfimmuu6VJIf0TEqFGj4rnnnosLL7wwsa+1tTWuvvrqaG9v79L5h6q8vDwefPDBmDt3bt5C+tvb2+Pqq6/OGdJ/0UUXxXPPPdelkP6I34a3z5o1K5544okYMGBAYu+DDz4Yjz/+eJfO745zzz03nnvuuS6H9EdEjB8/Pp544omorKzssCebzcbPfvaz7qx4WFi9enX86Ec/SuzJZDKxcOHCuPnmm7sU0h8RceSRR8bSpUvjr/7qr3L2zpo1KxobG7t0PkQI6gcAAAAAAAAAAAAAAAAAAAAAAAAAAACKwI033phYLysriyVLlsSkSZMOeUZ5eXksXrw4zjrrrMS+FStWxNKlSw95TlfcfffdMXXq1LyeuXTp0lixYkViz6RJk2LRokXd+nKAiRMnxpIlSyKdTo7Lnj179iHP6Ipzzjknli1bFtXV1Yd8xrhx4+J73/teYs+SJUsO+fzDxZw5c3J+kcP8+fPj0ksvPeQZqVQq/vVf/zWmT5+e2Ldu3bq48847D3kOpUtQPwAAAAAAAAAAAAAAAAAAAAAAAAAAANCnPfroo/Haa68l9lx//fVx7rnndnvWh2H9tbW1iX1z587t9qxcvva1r8Xll1+e93Nz7T5w4MBYtGhRlJeXd3vWeeedF9/97ncTe15//fV49NFHuz0ryZAhQ+Lf/u3fIpPJdPus2bNnx1FHHdVh/e23344NGzZ0e05vefPNN2PZsmWJPdOmTYu//Mu/zMu8n/3sZzFq1KjEnh/+8IfR1NSUl3mUTLYJWgAAIABJREFUDkH9AAAAAAAAAAAAAAAAAAAAAAAAAAAAQJ/2k5/8JLE+fPjw+Lu/+7u8zTvqqKPipptuSuxZtWpVrFy5Mm8zf1dtbW3ccccdeT935cqVsWrVqsSeH/zgBzFs2LC8zfz+978fRx99dGJPrr9xd91xxx2J4fpdUVlZGZdeemlizwsvvJCXWb3hzjvvjPb29g7r1dXVcdttt+VtXv/+/eNHP/pRYs/mzZvjkUceydtMSoOgfgAAAAAAAAAAAAAAAAAAAAAAAAAAAKDP2rZtWzz55JOJPbfeemsMGDAgr3O/853vxAknnJDY8/Of/zyvMz/uG9/4RgwfPjzv5/77v/97Yv3EE0+MWbNm5XVmdXV1zJs3L7HniSeeiC1btuR17oeOPfbYuPjii/N65vTp0xPrr7/+el7n9ZSWlpZYvHhxYs+NN96Y93vzoosuij/5kz9J7Cnk+43iJKgfAAAAAAAAAAAAAAAAAAAAAAAAAAAA6LMeffTRaG1t7bA+ZMiQuOSSS/I+N5PJxLe+9a3Env/8z//M+9wPXXnllQU5N9fO3/rWtyKTyeR97rRp02Lw4MEd1rPZbDz66KN5nxvx2y9dSKfzG9k9duzYqKio6LD+9ttv53VeT3n++edj586dHdbLy8vjm9/8ZkFmX3PNNYn1p556KhoaGgoym+IkqB8AAAAAAAAAAAAAAAAAAAAAAAAAAADos5566qnE+vTp0wsSLN+Zszdu3FiQQPaxY8fGKaeckvdz33nnndiwYUOH9UwmE9OnT8/73IjfBrxfeumliT1PP/10QWZfeOGFeT8zk8nEiSee2GF948aNeZ/ZE3K9384777zEL1zojvPPPz8GDRrUYb25uTmWL19ekNkUJ0H9AAAAAAAAAAAAAAAAAAAAAAAAAAAAQJ/1/PPPJ9ZnzJhRsNnDhg2LyZMnJ/bk2u9QnHnmmXk/MyL3rpMnT46hQ4cWZHZExNe//vXEeiGuZV1dXYwcOTLv50ZEjBkzpsPatm3bCjKz0Hrz/VZRURGXXHJJYk8h7hGKl6B+AAAAAAAAAAAAAAAAAAAAAAAAAAAAoE/atWtXbNq0qcN6ZWVlnHbaaQXdIVdo/uuvv573mYV6Tbl2nTBhQkHmfujzn/98VFVVdVjfvHlz7NixI68zv/CFL+T1vI8bOHBgh7W9e/cWbG4hvfnmm4n1Qt8jvfF+o3gJ6gcAAAAAAAAAAAAAAAAAAAAAAAAAAAD6pFyh4aecckpkMpmC7nDqqacm1nPteCjGjh2b9zMjIlavXp1Yz/Vau6usrCxOOeWUxJ58X8+6urq8nvdxNTU1HdaampoKNrdQ3n///aivr++wPmTIkBg+fHhBd+iN9xvFS1A/AAAAAAAAAAAAAAAAAAAAAAAAAAAA0Cdt2LAhsf65z32u4DvkCg7PteOhKFS4fClezyOOOCKv531cdXV1h7Xm5uaCzS2Uw+H+GDNmTPTv37/D+qZNmyKbzRZ8D4qDoH4AAAAAAAAAAAAAAAAAAAAAAAAAAACgT9q8eXNi/bjjjiv4DkcddVRiIPsHH3yQ13npdDpxXnck7VpVVRVHH310QeZ+3Kc//enEeq6/eVcNGjQor+d9XCqVKtjZveFweL+l0+kYPXp0h/VsNhvbtm0r+B4UB0H9AAAAAAAAAAAAAAAAAAAAAAAAAAAAQJ+0Y8eOxPrAgQN7ZI/a2toOa01NTVFfX5+3WTU1NQUJgD9w4EA0NjZ2WD8crmVExPbt2/M6r1+/fnk9r5j1hfdbRP7vEYqXoH4AAAAAAAAAAAAAAAAAAAAAAAAAAACgT0oKlo/IHeidL7kCynPt2RWFek2leC3pGvcIxUZQPwAAAAAAAAAAAAAAAAAAAAAAAAAAANAnHTx4MLF+uASH59qzK9LpwkRLl+K1pGvcIxQbQf0AAAAAAAAAAAAAAAAAAAAAAAAAAABAUUqlUj0yp729vUfm9CbXklzcI/Q1gvoBAAAAAAAAAAAAAAAAAAAAAAAAAACAPqmysjKxvnfv3h7Zo76+PrGea8/DgWtJLu4Rio2gfgAAAAAAAAAAAAAAAAAAAAAAAAAAAKBPqqqqSqznCvTOl1xzcu15OHAtycU9QrER1A8AAAAAAAAAAAAAAAAAAAAAAAAAAAD0SYMHD06s91Rw+N69ezus9evXL2pra3tkj+4YMGBAYsD54XAtIyKGDBnSI3vw+/rC+y3CPULnCeoHAAAAAAAAAAAAAAAAAAAAAAAAAAAA+qSjjz46sf7ee+8VfIetW7fG/v37O6x/6lOfKvgO+ZK0a0NDQ2zZsqXgO7z77ruJ9Vx/cwrncHi/tbW1xbp16zqsl5WVxbBhwwq+B8VBUD8AAAAAAAAAAAAAAAAAAAAAAAAAAADQJ40aNSqx/uqrrxZ8h1wz6urqCr5DvrieJDkc7o9f//rXceDAgQ7rw4cPj3Ra/Dqd404BAAAAAAAAAAAAAAAAAAAAAAAAAAAA+qSTTz45sf7mm29GNpst6A65wslPOeWUgs7Pp1zX87XXXivo/Gw2G2+++WZiT1+6nsWmrq4uBg4c2GF927Zt8cEHHxR0h2J6v9H7BPUDAAAAAAAAAAAAAAAAAAAAAAAAAAAAfdKgQYNixIgRHdYbGxtzBnt314svvphY/8M//MOCzs+nXLvmeq3d9eqrr0ZDQ0OH9aOPPjoGDx5c0B1IlisIv9D3SDG93+h9gvoBAAAAAAAAAAAAAAAAAAAAAAAAAACAPuuss85KrC9cuLBgs3fs2BFPPvlkYs/EiRMLNj/fcl3LJ598Mnbu3Fmw+ffff39ivS9dy0IqKytLrLe0tBRsdm++31pbW+PBBx9M7HGP0BWC+gEAAAAAAAAAAAAAAAAAAAAAAAAAAIA+65xzzkmsP/DAA5HNZgsye9GiRYmh6CNHjozjjz++ILML4dOf/nSMGjWqw3pLS0ssXry4ILOz2WwsWrQosWfy5MkFmd3XVFRUJNYbGxsLNjvX++2xxx6L3bt3F2T2448/Htu3b++w3q9fvzjzzDMLMpviJKgfAAAAAAAAAAAAAAAAAAAAAAAAAAAA6LMuuOCCKC8v77C+ZcuWWLp0ad7nZrPZ+OlPf5rYc+GFF+Z9bqHl2vmuu+6Ktra2vM996KGHYuvWrR3WM5lMXHDBBXmf2xfV1NQk1uvr6ws2e8KECTFkyJAO683NzXHPPfcUZPaPf/zjxPqXvvSlqKqqKshsipOgfgAAAAAAAAAAAAAAAAAAAAAAAAAAAKDPGjx4cJx77rmJPTfccEMcPHgwr3Pnz58fq1evTuz58z//87zO7AmXXXZZYv3111+Pu+++O68zGxoa4oYbbkjsOffcc2Po0KF5ndtX9e/fP/r3799hfe3atQWbnclk4tJLL03s+Yd/+IfYtm1bXucuW7YsHn/88cSevvh+o3cJ6gcAAAAAAAAAAAAAAAAAAAAAAAAAAAD6tJkzZybW161bF7feemve5m3fvj2+//3vJ/acccYZcdppp+VtZk8ZO3ZsnHHGGYk9c+bMiV27duVt5ty5c+M3v/lNYs+3v/3tvM0rBiNHjuyw9tZbbxV09tVXXx2pVKrD+t69e2P27Nl5m3fw4MG47rrrEntGjBgRU6ZMydtMSoOgfgAAAAAAAAAAAAAAAAAAAAAAAAAAAKBPO++882Ls2LGJPTfffHMsX76827Oy2WzMmDEj9uzZk9g3Z86cbs/qLbl237lzZ1x22WXR1tbW7Vm/+tWvcn6JwqmnnhrnnXdet2cVkxNOOKHD2sqVK2P79u0Fm/2Zz3wmvva1ryX23HvvvfHAAw/kZd7MmTPjvffeS+y54YYboqKiIi/zKB2C+gEAAAAAAAAAAAAAAAAAAAAAAAAAAIA+75/+6Z8S6y0tLfHVr341Xn755UOe0draGn/2Z38WTz/9dGLf+PHjY8qUKYc8p7dNmTIlJkyYkNjzy1/+Mi6//PLIZrOHPOfFF1+Miy66KFpbWxP75s2bd8gzitW4ceM6rLW1teV8P3TXzTffHOXl5Yk9V155ZTzyyCPdmnP99dfHfffdl9hz7LHHxje/+c1uzaE0CeoHAAAAAAAAAAAAAAAAAAAAAAAAAAAA+rxzzjknpk+fntizZ8+eOPvss2PBggVdPn/jxo3xx3/8x7F48eLEvvLy8rjzzjsjlUp1ecbhIpVKxZ133pkziP3++++PyZMnx6ZNm7o846677orJkydHfX19Yt/06dPjnHPO6fL5xW7y5MmJ9dtvvz1mz54du3fvLsj8z3zmM3H99dcn9jQ1NcVFF10Ut9xyS5e/0GH37t0xderUuO2223L2zp8/PyorK7t0PkREZHp7AQAAAAAAAAAAAAAAAAAAAAAAAAAAAIB8uOOOO2LFihWxfv36DnsaGxvjL/7iL+Kee+6JG2+8Mc4///xIp9Md9m/atCnmz58ft99+ezQ0NOTc4dZbb42TTz75UNY/rJx00kkxb968+Ju/+ZvEvmeffTbGjBkT1157bcycOTOGDx/eYW9bW1v813/9V8ydOzdWrFiRc4djjjkmfvzjH3d591Jw+umnx+jRo2Pt2rWfWG9ra4t58+bFv/zLv8SECRPi5JNPjuHDh8eAAQOiX79+HZ5bU1MT06ZN69QON910Uzz99NOxcuXKDnuy2WzMmTMnFi5cGHPmzImpU6dGRUVFh/27du2KBQsWxLx582Lnzp05d/jrv/7r+NM//dNO7Qu/S1A/AAAAAAAAAAAAAAAAAAAAAAAAAAAAUBQGDRoUDz/8cJx11llx4MCBxN7/+Z//iSlTpsSgQYNi0qRJcdJJJ8WQIUOioqIi9u/fH2vXro2VK1fGqlWroq2trVPzZ8yYEddee20+Xsph4brrrotXXnklFi5cmNh34MCBmDt3btxyyy1x2mmnfRQiX1NTEy0tLbF9+/ZYs2ZNPPvss50KX4+IqK6ujocffjiOOOKIfLyUonTttdfGd77zncSe5ubmeOaZZ+KZZ57p1JmjRo3qdFB/v3794qGHHoozzjgjtm7dmti7Zs2amDFjRlRXV8fEiRPjlFNOiU996lNRWVkZBw4ciA0bNsSqVatixYoV0dra2qn5EydOjH/+53/uVC98EkH9AAAAAAAAAAAAAAAAAAAAAAAAAAAAQNEYO3ZsLFu2LL785S9HY2Njzv5du3bFL37xi/jFL37Rrblf+cpX4r777uvWGYej++67L/bt2xfLli3L2dve3h6vvPJKvPLKK92aWVVVFcuWLYtTTz21W+cUu6uvvjruuuuuWL16da/tUFdXF7/61a9i0qRJsWPHjpz9+/fvj8ceeywee+yxbs0dN25cLFu2LMrLy7t1DqUt3dsLAAAAAAAAAAAAAAAAAAAAAAAAAAAAAOTT2WefHU899VQMHTq0R+ZdeeWVsWTJkqIMDS8vL4+HHnoorrjiih6ZN3To0Hjqqadi0qRJPTKvLysvL4+HH344hgwZ0qt7nHTSSbF8+fI47rjjemTe+eefH08++WTU1NT0yDyKl6B+AAAAAAAAAAAAAAAAAAAAAAAAAAAAoOiMHz8+Vq5cWdDA9+rq6pg/f37cc889UVFRUbA5va2ioiLuvffemD9/flRXVxdsztlnnx2vvPJKjB8/vmAzis3xxx8fL730UowbN65X9zjxxBPj5ZdfjosvvrhgM8rLy+Pv//7vY9myZVFbW1uwOZQOQf0AAAAAAAAAAAAAAAAAAAAAAAAAAABAUaqrq4tnnnkmFixYECNHjszbuel0OqZNmxZr1qyJmTNn5u3cw93MmTNjzZo1cckll0Q6nb+I67q6uliwYEE888wzef07lYrRo0fHihUrYtGiRTFhwoRIpVK9ssegQYNiyZIlsXTp0jjxxBPzevaXvvSl+N///d+46aab8nrvUdoyvb0AAAAAAAAAAAAAAAAAAAAAAAAAAABQmqpmru7tFQqmtbU12tvbf+/nqVQqMhmxsNCTUqlUXHXVVXHZZZfFwoUL47777ovly5dHW1tbl88aOnRoTJs2LWbNmhVjxowpwLaHv7q6uli8eHG8/fbb8ZOf/CQWL14cW7du7fI56XQ6zjrrrLjiiitixowZUV5eXoBtS0cqlYpp06bFtGnTYsuWLfHf//3fsXLlynjnnXdiw4YNsX379qivr4+mpqZDuve74qtf/Wp85StfiaVLl8aCBQviySefjJaWli6fM3DgwJg6dWrMnDkzPv/5zxdgU0pdqv2TntYAAAAAImLnzp2RzWZ/7+dlZWVx5JFH9sJGAAAAAH2bz1sAAAAA8svnLQAAAL/12VH/2NsrAEXo6ZXf+Oi/fd4CAAAAfV9TU1OsXbs2sWf06NHRr1+/HtqoNAjqh8Pbli1b4rnnnosVK1bE22+/HevWrYvt27dHQ0NDtLS0RP/+/aO6ujpGjhwZxx57bIwdOzbOPPPMOP3006OsrKy31z+sZLPZWLlyZTz//PPx6quvxnvvvRe/+c1vYt++fdHY2BiZTCb69+8fgwcPjmOOOSZOOOGE+OIXvxgTJ06Mo446qrfXpwfs3r07li9fHi+++GK89dZbsXbt2ti2bVscOHAgmpubo7KyMqqrq2P48OExevTo+NznPhcTJkyIL3zhC332+cTzV98gqB8AAADokP8jMwAAAEB++bwFAAAAIL983gIAAPBbgvqBQhDUDwAAAMVFUGzvENQPAKXL81ffkO7tBQAAAAAAAAAAAAAAAAAAAAAAAAAAAAAAoCcJ6gcAAAAAAAAAAAAAAAAAAAAAAAAAAAAAoKQI6gcAAAAAAAAAAAAAAAAAAAAAAAAAAAAAoKQI6gcAAAAAAAAAAAAAAAAAAAAAAAAAAAAAoKQI6gcAAAAAAAAAAAAAAAAAAAAAAAAAAAAAoKQI6gcAAAAAAAAAAAAAAAAAAAAAAAAAAAAAoKQI6gcAAAAAAAAAAAAAAAAAAAAAAAAAAAAAoKQI6gcAAAAAAAAAAAAAAAAAAAAAAAAAAAAAoKQI6gcAAAAAAAAAAAAAAAAAAAAAAAAAAAAAoKQI6gcAAAAAAAAAAAAAAAAAAAAAAAAAAAAAoKQI6gcAAAAAAAAAAAAAAAAAAAAAAAAAAAAAoKQI6gcAAAAAAAAAAAAAAAAAAAAAAAAAAAAAoKQI6gcAAAAAAAAAAAAAAAAAAAAAAAAAAAAAoKQI6gcAAAAAAAAAAAAAAAAAAAAAAAAAAAAAoKQI6gcAAAAAAAAAAAAAAAAAAAAAAAAAAAAAoKQI6gcAAAAAAAAAAAAAAAAAAAAAAAAAAAAAoKQI6gcAAAAAAAAAAAAAAAAAAAAAAAAAAAAAoKQI6gcAAAAAAAAAAAAAAAAAAAAAAAAAAAAAoKQI6gcAAAAAAAAAAAAAAAAAAAAAAAAAAAAAoKQI6gcAAAAAAAAAAAAAAAAAAAAAAAAAAAAAoKQI6gcAAAAAAAAAAAAAAAAAAAAAAAAAAAAAoKQI6gcAAAAAAAAAAAAAAAAAAAAAAAAAAAAAoKQI6gcAAAAAAAAAAAAAAAAAAAAAAAAAAAAAoKQI6gcAAAAAAAAAAAAAAAAAAAAAAAAAAAAAoKQI6gcAAAAAAAAAAAAAAAAAAAAAAAAAAAAAoKQI6gcAAAAAAAAAAAAAAAAAAAAAAAAAAAAAoKQI6gcAAAAAAAAAAAAAAAAAAAAAAAAAAAAAoKQI6gcAAAAAAAAAAAAAAAAAAAAAAAAAAAAAoKQI6gcAAAAAAAAAAAAAAAAAAAAAAAAAAAAAoKQI6gcAAAAAAAAAAAAAAAAAAAAAAAAAAAAAoKQI6gcAAAAAAAAAAAAAAAAAAAAAAAAAAAAAoKQI6gcAAAAAAAAAAAAAAAAAAAAAAAAAgBLX3t7e2ysAABQNz1Z9g6B+AAAAAAAAAAAAAAAAAAAAAAAAAAAoYqlUKmdPW1tbD2wCAFAaOvNs1ZlnNApLUD8AAAAAAAAAAAAAAAAAAAAAAAAAABSxsrKynD2tra09sAkAQGnozLNVOi0mvrf5CwAAAAAAAAAAAAAAAAAAAAAAAAAAQBFLp9M5g2Cbm5t7aBsAgOLX0tKSWE+n0536MiUKS1A/AAAAAAAAAAAAAAAAAAAAAAAAAAAUsVQqFRUVFYk9gvoBAPIn17NVeXl5pFKpHtqGjgjqBwAAAAAAAAAAAAAAAAAAAAAAAACAIpcrqP/AgQPR3t7eQ9sAABS3hoaGxHquZzN6hqB+AAAAAAAAAAAAAAAAAAAAAAAAAAAocrnCYFtbW6OxsbGHtgEAKF5NTU3R3Nyc2COo//AgqB8AAAAAAAAAAAAAAAAAAAAAAAAAAIrcgAEDcvbs3r27BzYBAChue/fuzdnTmWczCk9QPwAAAAAAAAAAAAAAAAAAAAAAAAAAFLmqqqrIZDKJPfX19dHQ0NBDGwEAFJ+WlpbYtWtXYk86nY7+/fv30EYkEdQPAAAAAAAAAAAAAAAAAAAAAAAAAABFLpVKRW1tbc6+TZs2RXNzcw9sBABQXNra2mLz5s3R3t6e2FdTUxOpVKqHtiKJoH4AAAAAAAAAAAAAAAAAAAAAAAAAACgBnQnqb21tjffffz8aGhp6YCMAgOLQ2toaGzdu7NQzVE1NTQ9sRGdkensBAAAAAAAAAAAAAAAAAAAAAAAAAACg8KqqqqKmpib27duX2PdhWH9tbW0cccQRUVVVFalUqoe2BADoO7LZbOzduzd27NgR2Ww2Z39lZWVUV1f3wGZ0hqB+AAAAAAAAAAAAAAAAAAAAAAAAAAAoEcOGDYv9+/dHe3t7zt76+vqor6+PTCYTAwYMiIqKiqioqIhMJhPpdFp4fw6tra2feJ1TqVSngnwBgMNLe3t7tLW1RXNzczQ3N0dTU1McOHCgU89VHxo2bJhnqMOIoH4AAAAAAAAAAAAAAAAAAAAAAAAAACgR5eXlMXjw4Ni+fXunf6e1tTX27t1bwK2KU1Jor4BeACg9tbW10b9//95eg49J9/YCAAAAAAAAAAAAAAAAAAAAAAAAAABAzxk0aFAMGDCgt9cAACgZFRUVMWzYsN5eg98hqB8AAAAAAAAAAAAAAAAAAAAAAAAAAEpIOp2OESNGCOsHAOgBmUwm6urqIpPJ9PYq/A5B/QAAAAAAAAAAAAAAAAAAAAAAAAAAUGKE9QMAFF5ZWVnU1dVFeXl5b6/CJ/DVCQAAAAAAAAAAAAAAAAAAAAAAAAAAUII+DOvftWtX7NixI9rb23t7paKSzWY/8ZqmUqnIZMTCAkCxq66ujqOOOkpI/2HMExkAAAAAAAAAAAAAAAAAAAAAAAAAAJSodDodgwcPjoEDB8bWrVtj3759vb0SAECflslkYtiwYVFTUxOpVKq31yGBoH4AAAAAAAAAAAAAAAAAAAAAAAAAAChx5eXlMWLEiGhsbIz6+vqor6+P1tbW3l4LAKDPGDBgQNTW1kZNTU2UlZX19jp0gqB+AAAAAAAAAAAAAAAAAAAAAAAAAAAgIiKqqqqiqqoqhg4dGgcPHoz9+/dHc3PzR//a2tp6e0UAgF5XVlYW/fr1i4qKiujXr1/U1NREeXl5b69FFwnqBwAAAAAAAAAAAAAAAAAAAAAAAAAA/j+pVOqj0P4Ptbe3R1tb20f/SLZ79+5PvE7pdDqOOOKIXtgIAOiudDod6XQ6ysrKensV8kBQPwAAAAAAAAAAAAAAAAAAAAAAAAAAkFMqlYqysjLBtJ1UXl4e2Wz2935eVlYW/fr164WNAAD4uHRvLwAAAAAAAAAAAAAAAAAAAAAAAAAAAAAAAD1JUD8AAAAAAAAAAAAAAAAAAAAAAAAAAAAAACVFUD8AAAAAAAAAAAAAAAAAAAAAAAAAAAAAACVFUD8AAAAAAAAAAAAAAAAAAAAAAAAAAAAAACVFUD8AAAAAAAAAAAAAAAAAAAAAAAAAAAAAACVFUD8AAAAAAAAAAAAAAAAAAAAAAAAAAAAAACVFUD8AAAAAAAAAAAAAAAAAAAAAAAAAAAAAACVFUD8AAAAAAAAAAAAAAAAAAAAAAAAAAAAAACVFUD8AAAAAAAAAAAAAAAAAAAAAAAAAAAAAACVFUD8AAAAAAAAAAAAAAAAAAAAAAAAAAAAAACVFUD8AAAAAAAAAAAAAAAAAAAAAAAAAAAAAACVFUD8AAAAAAAAAAAAAAAAAAAAAAAAAAAAAACVFUD8AAAAAAAAAAAAAAAAAAAAAAAAAAAAAACVFUD8AAAAAAAAAAAAAAAAAAAAAAAAAAAAAACVFUD8AAAAAAAAAAAAAAAAAAAAAAAAAAAAAACVFUD8AAAAAAAAAAAAAAAAAAAAAAAAAAAAAACVFUD8AAAAAAAAAAAAAAAAAAAAAAAAAAAAAACVFUD8AAAAAAAAAAAAAAAAAAAAAAAAAAAAAACVFUD8AAAAAAAAAAAAAAAAAAAAAAAAAAAAAACUl09sLABSbxsbG2LBhQ2zcuDE2bdoUmzdvjn379kVDQ0M0NDREW1tblJeXR1VVVRxxxBExdOjQGDlyZBx33HExevToKCsr6+2X8Ht2794d7777bnzwwQexY8eOOHjwYDQ3N0dlZWVUVVXFsGHD4uijj47jjz8+Kisre3tdAAAAAAAAAAAAAAAAAAAAAAAAAAAAgESC+oE+o729PbZs2RLr16+Pbdu2RXt7+yf21dXVxdixY3tsr5aWlnj33XfjrbfeirfffjvWr18f2Ww28Xey2WwcPHgwdu/eHWvXro2XXnopIiKqqqri9NNPj4kTJ8YxxxzTE+t3qLGxMV544YV48cUXY8OGDZ36nUwmE2PGjIlJkybFqaeeGul0usBbAgAAAAAAAAAAAAAAAAAAAAAAAAAAAHSdoH7gsLVt27ZYv379R//ef//9aGxszPl748ePL3hQf2tra6xevTpWrlwZr732Wqf26ozGxsZYvnx5LF++PE466aSYNm1ajBgxIi9nd1ZbW1s888wz8R+1cvsyAAAgAElEQVT/8R9dfl2tra2xZs2aWLNmTQwbNiy+/vWvx0knnVSgTQEAAAAAAAAAAAAAAAAAAAAAAAAAAAAOjaB+4LCwa9euWL9+faxbt+6jYP4DBw709lqf6I033oif/vSneQvn78iaNWviBz/4QUyZMiUuuOCCSKfTBZ0XEbFnz56YP39+vPvuu90+a+vWrXHbbbfFpEmTYsaMGZHJ+J8cAAAAAAAAAAAAAAAAAAAAAAAAAAAA4PAgNRnodfPmzYt33nmnt9fotD179hQ8pP9D2Ww2li5dGmvXro1vf/vbUVFRUbBZmzdvjh/+8IexZ8+evJ777LPPxubNm+Paa6+NysrKvJ4NAAAAAAAAAAAAAAAAAAAAAAAAAAAAcCjSvb0AQENDQ2+vUHDV1dVRV1cXY8aMiRNOOCFGjBgRtbW1nf79N954I26//fZoaWkpyH7btm0rSEj/h3796//H3t3GVl1YfwA/t4+UshYLtHQ0tp1EHLQoGmFZmbpNWTQx0ekW4xbn4nhBYkjAJSRLliXLku2FDxkzukhixjanYW9mAhm+GG5jbJFlgSmlPlFWQB1IV6qVtvTh/l8scU/93ba397b1//t8XnJOzzktSXv7y823r8fOnTuLdj8AAAAAAAAAAAAAAAAAAAAAAAAAAADAdJTN9QEA/99kMploaWmJ9vb2WLlyZbS2tkZ1dfWEvefOnYuurq44cOBAnD59OufcV199NXbv3h3f+MY3CnrvpUuX4vHHH580pL+5uTk+/elPx6pVq2LZsmVRUVERFy9ejLfffjuOHTsWhw4dyjnj1VdfjWeeeSbuv//+gt4PAAAAAAAAAAAAAAAAAAAAAAAAAAAAMF2C+gEKpLGxMTZu3BgbNmyIurq6KX1MfX191NfXx4033hh/+ctfYvfu3TEwMJDY/8c//jGuvvrquP766wt1djz33HNx5syZxPrChQvjvvvui/Xr1/9P7WMf+1isWrUqVq1aFbfffnvs3bs39u3bF9lsdsJZv//972P16tUTzgIAAAAAAAAAAAAAAAAAAAAAAAAAAACYLYL6gY+ETCYTDQ0N0dLSEi0tLXHw4MF466235vqsiIhob2+PTZs2xZo1a2Y057rrrovW1tbYuXNnnDp1KrHvueeei2uuuSbKy8tntC8i4sSJE/G73/0usb548eLYsWNHNDQ0TDqroqIivvjFL0Zzc3P8+Mc/jrGxsQn7nn322Whvb4+qqqq87wYAAAAAAAAAAAAAAAAAAAAAAAAAAACYCUH9wLyTyWRi2bJlH4byt7S0RHNz838Eux85cmQOL/yntWvXxh133BEtLS0Fm1lXVxfbtm2L733ve9Hb2zthT19fXxw6dChuuummGe979tlnI5vNTlirqKiI7du3Tymk/99dd9118ZWvfCV++tOfTljv7++Pffv2xd133z3tewEAAAAAAAAAAAAAAAAAAAAAAAAAAAAKQVA/MOeWLFkS9fX1H4byt7a2xsKFC+f6rEQNDQ2xY8eOWLVqVVHm19bWxubNm+MHP/hBYk8hgvo7Ozuju7s7sX733XdHU1NTXrNvuummePnll+Po0aMT1g8cOBC33XbbvP5/BgAAAAAAAAAAAAAAAAAAAAAAAAAAAP7/EtQPzLmtW7fO9QnTUqyA/n935ZVXxrp16+LIkSMT1ru7u2NgYCAWLVqU944XXnghsfbxj388Pve5z+U9OyLinnvuiVdeeSXGxsb+pzY0NBS//e1v47bbbpvRDgAAAAAAAAAAAAAAAAAAAAAAAAAAAIB8lMz1AQBMbOPGjYm1bDYbb7zxRt6z+/r6orOzM7F+6623RknJzH5E1NfXx/r16xPrhw4dmtF8AAAAAAAAAAAAAAAAAAAAAAAAAAAAgHwJ6geYp1avXh1lZWWJ9bNnz+Y9+6WXXopsNjthrbq6OjZs2JD37H/32c9+NrH2zjvvRE9PT0H2AAAAAAAAAAAAAAAAAAAAAAAAAAAAAEyHoH6AeaqysjIWL16cWO/r68t79pEjRxJr1157bc4/EDAdK1eujKVLl+Z1BwAAAAAAAAAAAAAAAAAAAAAAAAAAAECxCOoHmMdqamoSa8PDw3nNHBoaiu7u7sT62rVr85qbpL29PbHW2dlZ0F0AAAAAAAAAAAAAAAAAAAAAAAAAAAAAUyGoH2AeGx8fT6yVlOT3Lfz111+PsbGxCWuZTCY++clP5jU3yerVqxNrJ0+ejKGhoYLuAwAAAAAAAAAAAAAAAAAAAAAAAAAAAJiMoH6Aeay/vz+xVlVVldfMv/3tb4m15cuXx8KFC/Oam+SKK65IrI2Pj8epU6cKug8AAAAAAAAAAAAAAAAAAAAAAAAAAABgMoL6Aeap999/P/r6+hLrS5cuzWtuT09PYq25uTmvmbksXrw4amtrE+uC+gEAAAAAAAAAAAAAAAAAAAAAAAAAAIDZJqgfYJ56+eWXc9abmprymvvWW28l1hobG/OaOZlcc8+cOVOUnQAAAAAAAAAAAAAAAAAAAAAAAAAAAABJBPUDzFN/+tOfEmsVFRXR2to67Znj4+PR29ubWG9oaJj2zKnINff8+fNF2QkAAAAAAAAAAAAAAAAAAAAAAAAAAACQRFA/wDx0+vTpOH78eGJ97dq1UVZWNu25Fy5ciLGxscR6XV3dtGdORa65gvoBAAAAAAAAAAAAAAAAAAAAAAAAAACA2SaoH2Ae2rNnT876xo0b85r7j3/8I2e9pqYmr7mTqa2tTaxNdhMAAAAAAAAAAAAAAAAAAAAAAAAAAABAoQnqB5hnDh8+HJ2dnYn1pqamaG9vz2v2wMBAznqxgvpzzR0dHY3h4eGi7AUAAAAAAAAAAAAAAAAAAAAAAAAAAACYSNlcHwDAv/T398fPf/7znD133XVXZDKZvOZ/8MEHibVMJhMLFizIa+5kJpv7wQcfRGVlZVF2f9SMjo5Gf3//XJ8BAPChsbGxxH/v7e2d5WsAAAAAPvo8bwEAAAAoLM9bAAAAAGaH5y0AAAAA+fH+FgDgo6K2tjbKytIXW5++zxhgnhofH4+nnnoqBgYGEnva29vj6quvznvH4OBgYq1YIf0REVVVVTnrFy9ejLq6uqLt/6hJepgCADDfeN0CAAAAUFietwAAAAAUluctAAAAAIXleQsAAABAYXneAgAw90rm+gAA/ulXv/pVdHV1Jdarqqria1/72ox2jI6OJtbKy8tnNDuXyf4STq67AAAAAAAAAAAAAAAAAAAAAAAAAAAAAApNUD/APHD48OHYt29fzp5777036urqZrQnVyB+aWnpjGbnIqgfAAAAAAAAAAAAAAAAAAAAAAAAAAAAmE8E9QPMsZMnT8bTTz8d2Ww2saejoyM6OjpmvGt8fDyxVlJSvB8Jk80eGxsr2m4AAAAAAAAAAAAAAAAAAAAAAAAAAACA/yaoH2AOnTt3Ln74wx/GpUuXEnuampriq1/9akH2ZTKZxFquEP+Zmmx2aWlp0XYDAAAAAAAAAAAAAAAAAAAAAAAAAAAA/LeyuT4AIK36+/vjkUceiffeey+xZ8mSJbFt27aorKwsyM6ysuRv+4L65w9fDwBgPhkbG0used0CAAAAMH2etwAAAAAUluctAAAAALPH8xYAAACA6fP+FgCA+U1QP8AcuHjxYjzyyCPx7rvvJvbU1NTEQw89FJdddlnB9ub6RTzXL/AzNTo6mrOe6w8IpE1ZWVksWbJkrs8AAPhQb2/vhK8VS0tLvW4BAAAAyIPnLQAAAACF5XkLAAAAwOzwvAUAAAAgP97fAgAwv5XM9QEAaTM8PByPPfZYnDlzJrGnqqoqtm/fHsuXLy/o7gULFiTWhoaGCrprOrMrKyuLthsAAAAAAAAAAAAAAAAAAAAAAAAAAADgvwnqB5hFIyMj8aMf/ShOnDiR2FNZWRnbtm2Lyy+/vOD7q6urE2ujo6MxMjJS8J0Rkwf1L1q0qCh7AQAAAAAAAAAAAAAAAAAAAAAAAAAAACYiqB9gloyNjcWTTz4Zx48fT+wpKyuLBx98MFauXFmUGyYLxB8YGCjK3lxzS0pKoqqqqih7AQAAAAAAAAAAAAAAAAAAAAAAAAAAACYiqB9gFoyPj8euXbvi6NGjiT2lpaWxZcuWWLNmTdHuqKmpyVl/7733irL3woULibWamprIZDJF2QsAAAAAAAAAAAAAAAAAAAAAAAAAAAAwEUH9AEWWzWZj9+7dcfjw4cSeTCYTDzzwQKxbt66otyxdujRnKH5fX19R9uYK6l+6dGlRdgIAAAAAAAAAAAAAAAAAAAAAAAAAAAAkEdQPUGS/+MUv4uDBgzl77rvvvvjUpz5V9FvKy8ujtrY2sX7u3Lmi7M01d9myZUXZCQAAAAAAAAAAAAAAAAAAAAAAAAAAAJBEUD9AEf3yl7+M3/zmNzl77rnnnrjxxhtn6aKIxsbGxNrZs2eLsjPX3OXLlxdlJwAAAAAAAAAAAAAAAAAAAAAAAAAAAEASQf0ARfL888/Hr3/965w9d955Z2zatGmWLvqnyy+/PLF26tSpgu8bGhrKGdSf6x4AAAAAAAAAAAAAAAAAAAAAAAAAAACAYhDUD1AE+/fvj+effz5nz6233hq33377LF30L83NzYm106dPx+joaEH39fT0RDabzeseAAAAAAAAAAAAAAAAAAAAAAAAAAAAgGIQ1A9QYAcOHIg9e/bk7Pn85z8fX/rSl2bpov905ZVXJtYuXboU3d3dBd3X1dWVWGtoaIjFixcXdB8AAAAAAAAAAAAAAAAAAAAAAAAAAADAZAT1AxTQH/7wh3jmmWdy9mzcuDHuvffeWbrof9XV1UVjY2Ni/dixYwXdl2ve6tWrC7oLAAAAAAAAAAAAAAAAAAAAAAAAAAAAYCoE9QMUyOHDh+MnP/lJZLPZxJ7169fH/fffH5lMZhYv+1/t7e2JtT//+c8F23P+/Pno7u7O6w4AAAAAAAAAAAAAAAAAAAAAAAAAAACAYhHUD1AAR48ejV27dsX4+Hhiz7p162Lz5s1RUjL333o3bNiQWDt79my89tprBdlz8ODBxNqiRYuira2tIHsAAAAAAAAAAAAAAAAAAAAAAAAAAAAApmPu06IBPuK6urriySefjLGxscSetra22LJlS5SWls7iZclaW1ujsbExsb5///4Z7xgaGooXX3wxsX799ddHWVnZjPcAAAAAAAAAAAAAAAAAAAAAAAAAAAAATJegfoAZePPNN2Pnzp0xMjKS2HPVVVfFgw8+OO9C6W+55ZbE2l//+tfo6uqa0fx9+/bFwMDAhLVMJhM333zzjOYDAAAAAAAAAAAAAAAAAAAAAAAAAAAA5EtQP0Ceenp64rHHHovh4eHEniuuuCK2bt0aFRUVs3jZ1HR0dERtbW1ifffu3TE4OJjX7JMnT8b+/fsT6+vWrYvGxsa8ZgMAAAAAAAAAAAAAAAAAAAAAAAAAAADMlKB+gDy888478eijj+YMsm9ubo5t27bFggULZvGyqSsvL48777wzsX7u3Ll44oknYmRkZFpz33333Xj88cdjbGxswnppaWncdddd05oJAAAAAAAAAAAAAAAAAAAAAAAAAAAAUEiC+gGm6fz58/Hwww/H+++/n9izYsWKeOihh2LhwoWzeNn0feYzn4lPfOITifXOzs54+OGHo6+vb0rzXn/99fj+97+fs3/Tpk3R2Ng47VsBAAAAAAAAAAAAAAAAAAAAAAAAAAAACqVsrg8AiIjYs2dPnDlzZsr9uXo7Ozvj0UcfnfKspqam+PKXvzzl/p/97GeTBteXlZXFU089NeWZ+dq+ffuMPj6TycTmzZvju9/9bgwODk7Y88Ybb8S3vvWtuOWWW6KjoyMaGhr+oz4+Ph4nTpyIF198MV566aXIZrOJ+5qbm+OOO+6Y0c0AAAAAAAAAAAAAAAAAAAAAAAAAAAAAMyWoH5gXTp48Ga+99lpBZl24cCEuXLgw5f6RkZFpzb906dKkPT09PdOaOZcaGhrigQceiCeeeCLGx8cn7BkeHo69e/fG3r17o7a2NpYtWxbl5eUxODgYf//732NoaGjSPTU1NbFly5YoLy8v9KcAAAAAAAAAAAAAAAAAAAAAAAAAAAAAMC2C+gGIa6+9Nr7+9a/H008/HdlsNmdvf39/9Pf3T2t+dXV1fPOb34z6+vqZnAkAAAAAAAAAAAAAAAAAAAAAAAAAAABQEIL6AYiIiI6Ojqiuro5du3bF4OBgweY2NjbG1q1bo6GhoWAzAQAAAAAAAAAAAAAAAAAAAAAAAAAAAGaiZK4PAGD+uOaaa+I73/lOtLW1zXhWSUlJ3HzzzfHtb39bSD8AAAAAAAAAAAAAAAAAAAAAAAAAAAAwr5TN9QEAzC/19fWxffv2OHbsWLzwwgtx/PjxyGazU/748vLy2LBhQ3zhC1+IFStWFPFSAAAAAAAAAAAAAAAAAAAAAAAAAAAAgPwI6gfmhR07dsz1CVP2Ubp1Jtra2qKtrS36+vrilVdeiTfffDPefvvt6O3tjcHBwRgdHY3KysqoqqqK+vr6WLFiRVx11VWxZs2aWLBgwVyfDwAAAAAAAAAAAAAAAAAAAAAAAAAAAJBIUD8AOV122WVxww03xA033DDXpwAAAAAAAAAAAAAAAAAAAAAAAAAAAAAURMlcHwAAAAAAAAAAAAAAAAAAAAAAAAAAAAAAALNJUD8AAAAAAAAAAAAAAAAAAAAAAAAAAAAAAKkiqB8AAAAAAAAAAAAAAAAAAAAAAAAAAAAAgFQR1A8AAAAAAAAAAAAAAAAAAAAAAAAAAAAAQKoI6gcAAAAAAAAAAAAAAAAAAAAAAAAAAAAAIFUE9QMAAAAAAAAAAAAAAAAAAAAAAAAAAAAAkCqC+gEAAAAAAAAAAAAAAAAAAAAAAAAAAAAASBVB/QAAAAAAAAAAAAAAAAAAAAAAAAAAAAAApIqgfgAAAAAAAAAAAAAAAAAAAAAAAAAAAAAAUkVQPwAAAAAAAAAAAAAAAAAAAAAAAAAAAAAAqSKoHwAAAAAAAAAAAAAAAAAAAAAAAAAAAACAVBHUDwAAAAAAAAAAAAAAAAAAAAAAAAAAAABAqgjqBwAAAAAAAAAAAAAAAAAAAAAAAAAAAAAgVQT1AwAAAAAAAAAAAAAAAAAAAAAAAAAAAACQKoL6AQAAAAAAAAAAAAAAAAAAAAAAAAAAAABIFUH9AAAAAAAAAAAAAAAAAAAAAAAAAAAAAACkiqB+AAAAAAAAAAAAAAAAAAAAAAAAAAAAAABSRVA/AAAAAAAAAAAAAAAAAAAAAAAAAAAAAACpIqgfAAAAAAAAAAAAAAAAAAAAAAAAAAAAAIBUEdQPAAAAAAAAAAAAAAAAAAAAAAAAAAAAAECqCOoHAAAAAAAAAAAAAAAAAAAAAAAAAAAAACBVBPUDAAAAAAAAAAAAAAAAAAAAAAAAAAAAAJAqgvoBAAAAAAAAAAAAAAAAAAAAAAAAAAAAAEgVQf0AAAAAAAAAAAAAAAAAAAAAAAAAAAAAAKSKoH4AAAAAAAAAAAAAAAAAAAAAAAAAAAAAAFJFUD8AAAAAAAAAAAAAAAAAAAAAAAAAAAAAAKkiqB8AAAAAAAAAAAAAAAAAAAAAAAAAAAAAgFQR1A8AAAAAAAAAAAAAAAAAAAAAAAAAAAAAQKoI6gcAAAAAAAAAAAAAAAAAAAAAAAAAAAAAIFUE9QMAAAAAAAAAAAAAAAAAAAAAAAAAAAAAkCqC+gEAAAAAAAAAAAAAAAAAAAAAAAAAAAAASBVB/QAAAAAAAAAAAAAAAAAAAAAAAAAAAAAApIqgfgAAAAAAAAAAAAAAAAAAAAAAAAAAAAAAUkVQPwAAAAAAAAAAAAAAAAAAAAAAAAAAAAAAqSKoHwAAAAAAAAAAAAAAAAAAAAAAAAAAAACAVBHUDwAAAAAAAAAAAAAAAAAAAAAAAAAAAABAqgjqBwAAAAAAAAAAAAAAAAAAAAAAAAAAAAAgVQT1AwAAAAAAAAAAAAAAAAAAAAAAAAAAAACQKoL6AQAAAAAAAAAAAAAAAAAAAAAAAAAAAABIFUH9AAAAAAAAAAAAAAAAAAAAAAAAAAAAAACkiqB+AAAAAAAAAAAAAAAAAAAAAAAAAAAAAABSRVA/AAAAAAAAAAAAAAAAAAAAAAAAAAAAAACpIqgfAAAAAAAAAAAAAAAAAAAAAAAAAAAAAIBUEdQPAAAAAAAAAAAAAAAAAAAAAAAAAAAAAECqCOoHAAAAAAAAAAAAAAAAAAAAAAAAAAAAACBVBPUDAAAAAAAAAAAAAAAAAAAAAAAAAAAAAJAqgvoBAAAAAAAAAAAAAAAAAAAAAAAAAAAAAEgVQf0AAAAAAAAAAAAAAAAAAAAAAAAAAAAAAKSKoH4AAAAAAAAAAAAAAAAAAAAAAAAAAAAAAFJFUD8AAAAAAAAAAAAAAAAAAAAAAAAAAAAAAKkiqB8AAAAAAAAAAAAAAAAAAAAAAAAAAAAAgFQR1A8AAAAAAAAAAAAAAAAAAAAAAAAAAAAAQKoI6gcAAAAAAAAAAAAAAAAAAAAAAAAAAAAAIFUE9QMAAAAAAAAAAAAAAAAAAAAAAAAAAAAAkCqC+gEAAAAAAAAAAAAAAAAAAAAAAAAAAAAASBVB/QAAAAAAAAAAAAAAAAAAAAAAAAAAAAAApIqgfgAAAAAAAAAAAAAAAAAAAAAAAAAAAAAAUkVQPwAAAAAAAAAAAAAAAAAAAAAAAAAAAAAAqSKoHwAAAAAAAAAAAAAAAAAAAAAAAAAAAACAVBHUDwAAAAAAAAAAAAAAAAAAAAAAAAAAAABAqgjqBwAAAAAAAAAAAAAAAAAAAAAAAAAAAAAgVQT1AwAAAAAAAAAAAAAAAAAAAAAAAAAAAACQKoL6AQAAAAAAAAAAAAAAAAAAAAAAAAAAAABIFUH9AAAAAAAAAAAAAAAAAAAAAAAAAAAAAACkiqB+AAAAAAAAAAAAAAAAAAAAAAAAAAAAAABSRVA/AAAAAAAAAAAAAAAAAAAAAAAAAAAAAACpIqgfAAAAAAAAAAAAAAAAAAAAAAAAAAAAAIBUEdQPAAAAAAAAAAAAAAAAAAAAAAAAAAAAAECqCOoHAAAAAAAAAAAAAAAAAAAAAAAAAAAAACBVBPUDAAAAAAAAAAAAAAAAAAAAAAAAAAAAAJAqgvoBAAAAAAAAAAAAAAAAAAAAAAAAAAAAAEgVQf0AAAAAAAAAAAAAAAAAAAAAAAAAAAAAAKSKoH4AAAAAAAAAAAAAAAAAAAAAAAAAAAAAAFJFUD8AAAAAAAAAAAAAAAAAAAAAAAAAAAAAAKkiqB8AAAAAAAAAAAAAAAAAAAAAAAAAAAAAgFQR1A8AAAAAAAAAAAAAAAAAAAAAAAAAAAAAQKoI6gcAAAAAAAAAAAAAAAAAAAAAAAAAAAAAIFUE9QMAAAAAAAAAAAAAAAAAAAAAAAAAAAAAkCqC+gEAAAAAAAAAAAAAAAAAAAAAAAAAAAAASBVB/QAAAAAAAAAAAAAAAAAAAAAAAAAAAAAApIqgfgAAAAAAAAAAAAAAAAAAAAAAAAAAAAAAUkVQPwAAAAAAAAAAAAAAAAAAAAAAAAAAAAAAqSKoHwAAAAAAAAAAAAAAAAAAAAAAAAAAAACAVBHUDwAAAAAAAAAAAAAAAAAAAAAAAAAAAABAqgjqBwAAAAAAAAAAAAAAAAAAAAAAAAAAAAAgVQT1AwAAAAAAAAAAAAAAAAAAAAAAAAAAAACQKoL6AQAAAAAAAAAAAAAAAAAAAAAAAAAAAABIFUH9AAAAAAAAAAAAAAAAAAAAAAAAAAAAAACkiqB+AAAAAAAAAAAAAAAAAAAAAAAAAAAAAABSRVA/AAAAAAAAAAAAAAAAAAAAAAAAAAAAAACpIqgfAAAAAAAAAAAAAAAAAAAAAAAAAAAAAIBUEdQPAAAAAAAAAAAAAAAAAAAAAAAAAAAAAECqCOoHAAAAAAAAAAAAAAAAAAAAAAAAAAAAACBVBPUDAAAAAAAAAAAAAPwfO3cgAAAAACDI33qQCyQAAAAAAAAAAAAAAABWRP0AAAAAAAAAAAAAAAAAAAAAAAAAAAAAAKyI+gEAAAAAAAAAAAAAAAAAAAAAAAAAAAAAWBH1AwAAAAAAAAAAAAAAAAAAAAAAAAAAAACwIuoHAAAAAAAAAAAAAAAAAAAAAAAAAAAAAGBF1A8AAAAAAAAAAAAAAAAAAAAAAAAAAAAAwIqoHwAAAAAAAAAAAAAAAAAAAAAAAAAAAACAFVE/AAAAAAAAAAAAAAAAAAAAAAAAAAAAAAAron4AAAAAAAAAAAAAAAAAAAAAAAAAAAAAAFZE/QAAAAAAAAAAAAAAAAAAAAAAAAAAAAAArIj6AQAAAAAAAAAAAAAAAAAAAAAAAAAAAABYEfUDAAAAAAAAAAAAAAAAAAAAAAAAAAAAALAi6gcAAAAAAAAAAAAAAAAAAAAAAAAAAAAAYEXUDwAAAAAAAAAAAAAAAAAAAAAAAAAAAADAiqgfAAAAAAAAAAAAAAAAAAAAAAAAAAAAAIAVUT8AAAAAAAAAAAAAAAAAAAAAAAAAAAAAACuifgAAAAAAAAAAAAAAAAAAAAAAAAAAAAAAVkT9AAAAAAAAAAAAAAAAAAAAAAAAAAAAAACsiPoBAAAAAAAAAAAAAAAAAAAAAAAAAAAAAFgR9QMAAAAAAAAAAAAAAAAAAAAAAAAAAAAAsCLqBwAAAAAAAAAAAAAAAAAAAAAAAAAAAABgRdQPAAAAAAAAAAAAAAAAAAAAAAAAAAAAAMCKqB8AAAAAAAAAAAAAAAAAAAAAAAAAAAAAgBVRPwAAAAAAAAAAAAAAAAAAAAAAAAAAAAAAK6J+AAAAAAAAAAAAAAAAAAAAAAAAAAAAAABWRP0AAAAAAAAAAAAAAAAAAAAAAAAAAAAAAKyI+gEAAAAAAAAAAAAAAAAAAL4hqLUAACAASURBVAAAAAAAAAAAWBH1AwAAAAAAAAAAAAAAAAAAAAAAAAAAAACwIuoHAAAAAAAAAAAAAAAAAAAAAAAAAAAAAGBF1A8AAAAAAAAAAAAAAAAAAAAAAAAAAAAAwIqoHwAAAAAAAAAAAAAAAAAAAAAAAAAAAACAFVE/AAAAAAAAAAAAAAAAAAAAAAAAAAAAAAAron4AAAAAAAAAAAAAAAAAAAAAAAAAAAAAAFZE/QAAAAAAAAAAAAAAAAAAAAAAAAAAAAAArIj6AQAAAAAAAAAAAAAAAAAAAAAAAAAAAABYEfUDAAAAAAAAAAAAAAAAAAAAAAAAAAAAALAi6gcAAAAAAAAAAAAAAAAAAAAAAAAAAAAAYEXUDwAAAAAAAAAAAAAAAAAAAAAAAAAAAADAiqgfAAAAAAAAAAAAAAAAAAAAAAAAAAAAAIAVUT8AAAAAAAAAAAAAAAAAAAAAAAAAAAAAACuifgAAAAAAAAAAAAAAAAAAAAAAAAAAAAAAVkT9AAAAAAAAAAAAAAAAAAAAAAAAAAAAAACsiPoBAAAAAAAAAAAAAAAAAAAAAAAAAAAAAFgR9QMAAAAAAAAAAAAAAAAAAAAAAAAAAAAAsCLqBwAAAAAAAAAAAAAAAAAAAAAAAAAAAABgRdQPAAAAAAAAAAAAAAAAAAAAAAAAAAAAAMCKqB8AAAAAAAAAAAAAAAAAAAAAAAAAAAAAgBVRPwAAAAAAAAAAAAAAAAAAAAAAAAAAAAAAK6J+AAAAAAAAAAAAAAAAAAAAAAAAAAAAAABWRP0AAAAAAAAAAAAAAAAAAAAAAAAAAAAAAKyI+gEAAAAAAAAAAAAAAAAAAAAAAAAAAAAAWBH1AwAAAAAAAAAAAAAAAAAAAAAAAAAAAACwIuoHAAAAAAAAAAAAAAAAAAAAAAAAAAAAAGBF1A8AAAAAAAAAAAAAAAAAAAAAAAAAAAAAwIqoHwAAAAAAAAAAAAAAAAAAAAAAAAAAAACAFVE/AAAAAAAAAAAAAAAAAAAAAAAAAAAAAAAron4AAAAAAAAAAAAAAAAAAAAAAAAAAAAAAFZE/QAAAAAAAAAAAAAAAAAAAAAAAAAAAAAArIj6AQAAAAAAAAAAAAAAAAAAAAAAAAAAAABYEfUDAAAAAAAAAAAAAAAAAAAAAAAAAAAAALAi6gcAAAAAAAAAAAAAAAAAAAAAAAAAAAAAYEXUDwAAAAAAAAAAAAAAAAAAAAAAAAAAAADAiqgfAAAAAAAAAAAAAAAAAAAAAAAAAAAAAIAVUT8AAAAAAAAAAAAAAAAAAAAAAAAAAAAAACuifgAAAAAAAAAAAAAAAAAAAAAAAAAAAAAAVkT9AAAAAAAAAAAAAAAAAAAAAAAAAAAAAACsiPoBAAAAAAAAAAAAAAAAAAAAAAAAAAAAAFgR9QMAAAAAAAAAAAAAAAAAAAAAAAAAAAAAsCLqBwAAAAAAAAAAAAAAAAAAAAAAAAAAAABgRdQPAAAAAAAAAAAAAAAAAAAAAAAAAAAAAMCKqB8AAAAAAAAAAAAAAAAAAAAAAAAAAAAAgBVRPwAAAAAAAAAAAAAAAAAAAAAAAAAAAAAAK6J+AAAAAAAAAAAAAAAAAAAAAAAAAAAAAABWRP0AAAAAAAAAAAAAAAAAAAAAAAAAAAAAAKyI+gEAAAAAAAAAAAAAAAAAAAAAAAAAAAAAWBH1AwAAAAAAAAAAAAAAAAAAAAAAAAAAAACwIuoHAAAAAAAAAAAAAAAAAAAAAAAAAAAAAGBF1A8AAAAAAAAAAAAAAAAAAAAAAAAAAAAAwIqoHwAAAAAAAAAAAAAAAAAAAAAAAAAAAACAFVE/AAAAAAAAAAAAAAAAAAAAAAAAAAAAAAAron4AAAAAAAAAAAAAAAAAAAAAAAAAAAAAAFZE/QAAAAAAAAAAAAAAAAAAAAAAAAAAAAAArIj6AQAAAAAAAAAAAAAAAAAAAAAAAAAAAABYEfUDAAAAAAAAAAAAAAAAAAAAAAAAAAAAALAi6gcAAAAAAAAAAAAAAAAAAAAAAAAAAAAAYEXUDwAAAAAAAAAAAAAAAAAAAAAAAAAAAADAiqgfAAAAAAAAAAAAAAAAAAAAAAAAAAAAAIAVUT8AAAAAAAAAAAAAAAAAAAAAAAAAAAAAACuifgAAAAAAAAAAAAAAAAAAAAAAAAAAAAAAVkT9AAAAAAAAAAAAAAAAAAAAAAAAAAAAAACsiPoBAAAAAAAAAAAAAAAAAAAAAAAAAAAAAFgR9QMAAAAAAAAAAAAAAAAAAAAAAAAAAAAAsCLqBwAAAAAAAAAAAAAAAAAAAAAAAAAAAABgRdQPAAAAAAAAAAAAAAAAAAAAAAAAAAAAAMCKqB8AAAAAAAAAAAAAAAAAAAAAAAAAAAAAgBVRPwAAAAAAAAAAAAAAAAAAAAAAAAAAAAAAK6J+AAAAAAAAAAAAAAAAAAAAAAAAAAAAAABWRP0AAAAAAAAAAAAAAAAAAAAAAAAAAAAAAKyI+gEAAAAAAAAAAAAAAAAAAAAAAAAAAAAAWBH1AwAAAAAAAAAAAAAAAAAAAAAAAAAAAACwIuoHAAAAAAAAAAAAAAAAAAAAAAAAAAAAAGBF1A8AAAAAAAAAAAAAAAAAAAAAAAAAAAAAwIqoHwAAAAAAAAAAAAAAAAAAAAAAAAAAAACAFVE/AAAAAAAAAAAAAAAAAAAAAAAAAAAAAAAron4AAAAAAAAAAAAAAAAAAAAAAAAAAAAAAFZE/QAAAAAAAAAAAAAAAAAAAAAAAAAAAAAArIj6AQAAAAAAAAAAAAAAAAAAAAAAAAAAAABYEfUDAAAAAAAAAAAAAAAAAAAAAAAAAAAAALAi6gcAAAAAAAAAAAAAAAAAAAAAAAAAAAAAYEXUDwAAAAAAAAAAAAAAAAAAAAAAAAAAAADAiqgfAAAAAAAAAAAAAAAAAAAAAAAAAAAAAIAVUT8AAAAAAAAAAAAAAAAAAAAAAAAAAAAAACuifgAAAAAAAAAAAAAAAAAAAAAAAAAAAAAAVkT9AAAAAAAAAAAAAAAAAAAAAAAAAAAAAACsiPoBAAAAAAAAAAAAAAAAAAAAAAAAAAAAAFgR9QMAAAAAAAAAAAAAAAAAAAAAAAAAAAAAsCLqBwAAAAAAAAAAAAAAAAAAAAAAAAAAAABgRdQPAAAAAAAAAAAAAAAAAAAAAAAAAAAAAMCKqB8AAAAAAAAAAAAAAAAAAAAAAAAAAAAAgBVRPwAAAAAAAAAAAAAAAAAAAAAAAAAAAAAAK6J+AAAAAAAAAAAAAAAAAAAAAAAAAAAAAABWRP0AAAAAAAAAAAAAAAAAAAAAAAAAAAAAAKyI+gEAAAAAAAAAAAAAAAAAAAAAAAAAAAAAWBH1AwAAAAAAAAAAAAAAAAAAAAAAAAAAAACwIuoHAAAAAAAAAAAAAAAAAAAAAAAAAAAAAGBF1A8AAAAAAAAAAAAAAAAAAAAAAAAAAAAAwIqoHwAAAAAAAAAAAAAAAAAAAAAAAAAAAACAFVE/AAAAAAAAAAAAAAAAAAAAAAAAAAAAAAAron4AAAAAAAAAAAAAAAAAAAAAAAAAAAAAAFZE/QAAAAAAAAAAAAAAAAAAAAAAAAAAAAAArIj6AQAAAAAAAAAAAAAAAAAAAAAAAAAAAABYEfUDAAAAAAAAAAAAAAAAAAAAAAAAAAAAALAi6gcAAAAAAAAAAAAAAAAAAAAAAAAAAAAAYEXUDwAAAAAAAAAAAAAAAAAAAAAAAAAAAADAiqgfAAAAAAAAAAAAAAAAAAAAAAAAAAAAAIAVUT8AAAAAAAAAAAAAAAAAAAAAAAAAAAAAACuifgAAAAAAAAAAAAAAAAAAAAAAAAAAAAAAVkT9AAAAAAAAAAAAAAAAAAAAAAAAAAAAAACsiPoBAAAAAAAAAAAAAAAAAAAAAAAAAAAAAFgR9QMAAAAAAAAAAAAAAAAAAAAAAAAAAAAAsCLqBwAAAAAAAAAAAAAAAAAAAAAAAAAAAABgRdQPAAAAAAAAAAAAAAAAAAAAAAAAAAAAAMCKqB8AAAAAAAAAAAAAAAAAAAAAAAAAAAAAgBVRPwAAAAAAAAAAAAAAAAAAAAAAAAAAAAAAK6J+AAAAAAAAAAAAAAAAAAAAAAAAAAAAAABWRP0AAAAAAAAAAAAAAAAAAAAAAAAAAAAAAKyI+gEAAAAAAAAAAAAAAAAAAAAAAAAAAAAAWBH1AwAAAAAAAAAAAAAAAAAAAAAAAAAAAACwIuoHAAAAAAAAAAAAAAAAAAAAAAAAAAAAAGBF1A8AAAAAAAAAAAAAAAAAAAAAAAAAAAAAwIqoHwAAAAAAAAAAAAAAAAAAAAAAAAAAAACAFVE/AAAAAAAAAAAAAAAAAAAAAAAAAAAAAAAron4AAAAAAAAAAAAAAAAAAAAAAAAAAAAAAFZE/QAAAAAAAAAAAAAAAAAAAAAAAAAAAAAArIj6AQAAAAAAAAAAAAAAAAAAAAAAAAAAAABYEfUDAAAAAAAAAAAAAAAAAAAAAAAAAAAAALAi6gcAAAAAAAAAAAAAAAAAAAAAAAAAAAAAYEXUDwAAAAAAAAAAAAAAAAAAAAAAAAAAAADAiqgfAAAAAAAAAAAAAAAAAAAAAAAAAAAAAIAVUT8AAAAAAAAAAAAAAAAAAAAAAAAAAAAAACuifgAAAAAAAAAAAAAAAAAAAAAAAAAAAAAAVkT9AAAAAAAAAAAAAAAAAAAAAAAAAAAAAACsiPoBAAAAAAAAAAAAAAAAAAAAAAAAAAAAAFgR9QMAAAAAAAAAAAAAAAAAAAAAAAAAAAAAsCLqBwAAAAAAAAAAAAAAAAAAAAAAAAAAAABgRdQPAAAAAAAAAAAAAAAAAAAAAAAAAAAAAMCKqB8AAAAAAAAAAAAAAAAAAAAAAAAAAAAAgBVRPwAAAAAAAAAAAAAAAAAAAAAAAAAAAAAAK6J+AAAAAAAAAAAAAAAAAAAAAAAAAAAAAABWRP0AAAAAAAAAAAAAAAAAAAAAAAAAAAAAAKyI+gEAAAAAAAAAAAAAAAAAAAAAAAAAAAAAWBH1AwAAAAAAAAAAAAAAAAAAAAAAAAAAAACwIuoHAAAAAAAAAAAAAAAAAAAAAAAAAAAAYu/eY+us6z+Af04vW88G667tusE6GG4wxmCAMBgCDgaKMSIgElQieEm8EUWNiUC8RAUjEmOQP4yaCBEWE2NUEIgCQ8Y9ym3dpeu2royxdt3acelpd3r5/UFA3Pqc9lxK2e+8Xsn+6ft5Pt8PB7ZuD8v7AY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oqgfAAAAAAAAAAAAAAAAAAAAAAAAAAAAAICyUjXeCwCUg0wmE5s3b46dO3dGe3t7ZDKZ6O3tjQkTJkRNTU3MnDkzGhoa4phjjolp06aN97oH6erqipaWlnjllVeis7Mzent7Y//+/VFTUxPpdDrq6+tjzpw5sXDhwqipqRnvdQEAAAAAAAAAAAAAAAAAAAAAAAAAAAByUtQPHDKGhoZi165d0draGh0dHTE0NDTsdfPmzYuTTz75Xd7uYIODg/Hss8/GmjVrYtOmTdHf3z+q++bNmxcrVqyIs846K9Lp9BhvmSyTycTatWvjsccei7a2tlHdU1VVFYsWLYpzzz03li1bFhUVFWO8JQAAAAAAAAAAAAAAAAAAAAAAAAAAAED+FPUD71kdHR3R2tr69o/t27dHJpMZ8b4VK1aMe1H/unXr4g9/+EO0t7fnfW9bW1u0tbXFX/7yl7j44otj5cqV72rh/eDgYDz00EPx5z//eVSf9zv19/dHU1NTNDU1RX19fXz605+O448/fow2BQAAAAAAAAAAAAAAAAAAAAAAAAAAACiMon7gPWHv3r3R2toa27Zte7uY/4033hjvtfLW398fd911V6xZs6boWT09PXHXXXfF008/HV/5yleitra2+AVH0N3dHbfffnu0tLQUPau9vT1+/vOfx7nnnhtXXnllVFX5lgMAAAAAAAAAAAAAAAAAAAAAAAAAAAC8N2hNBsbdT3/609i0adN4r1G03t7e+MUvfhHNzc0lndvS0hI/+MEP4tvf/nY0NDSUdPY77dy5M2655Zbo7u4u6dw1a9bEzp074+tf/3rU1NSUdDYAAAAAAAAAAAAAAAAAAAAAAAAAAABAISrGewGAnp6e8V6haNlsNn75y1+WvKT/Ld3d3fGzn/0sOjo6xmR+R0fHmJT0v6W5uTl++ctfRjabHZP5AAAAAAAAAAAAAAAAAAAAAAAAAAAAAPmoGu8FAP4/uPPOO2Pjxo05r5k2bVqsWLEilixZEnPmzIl0Oh19fX2xe/fuaG5ujsceeyza2toS7+/u7o7bbrstbrjhhpgwYULJdt+/f3/cdtttI5b0NzY2xplnnhmLFi2KWbNmxYQJE6Knpyd27twZ69ati8ceeyznjI0bN8Yf/vCH+OxnP1uy3QEAAAAAAAAAAAAAAAAAAAAAAAAAAAAKoagfoEhPPfVUrF27NjFPpVLx0Y9+ND7ykY9EdXX1/2STJk2KxsbGaGxsjFWrVsWTTz4Zd955Z2QymWFn7dixI1avXh1XXXVVyfZfvXp17NixIzGfNGlSXHXVVXHaaacdlB1++OGxaNGiWLRoUXz0ox+Ne+65J+69994YGhoadta//vWvWLx48bCzAAAAAAAAAAAAAAAAAAAAAAAAAAAAAN4tFeO9AMBopFKpmD17dixfvjyuuOKKmDt37nivFBERmUwmVq9enZhXVlbGV7/61bj44osPKukfzvLly+OGG26I2traxGseeeSR2Lp1a0H7HmjLli3xyCOPJOZTp06NG2+8cVTF+hMmTIhLLrkkvvzlL0dlZWXidXfffXfiiwgAAAAAAAAAAAAAAAAAAAAAAAAAAAAA3g1V470AwIFSqVTMmjUr5s+f//aPxsbGSKfTb1/z7LPPjuOG/3XPPffEvn37EvPPfOYzsWzZsrxmNjQ0xDe+8Y348Y9/HNls9qB8aGgo7r777rj++uvz3vdAd999dwwNDQ2bTZgwIa677rqor6/Pa+Ypp5wSn/rUp+KOO+4YNt+3b1/ce++9cdlll+W9LwAAAAAAAAAAAAAAAAAAAAAAAAAAAEApKOoHxt2MGTOirq7u7VL+o446KiZNmjTea42op6cnHnroocT8lFNOibPPPrug2fPmzYtLL700Vq9ePWy+ZcuW2LBhQxx33HEFzY+IaGpqiq1btybml112WRxxxBEFzT733HPjhRdeiOeee27Y/KGHHoqLLrrokPj3DAAAAAAAAAAAAAAAAAAAAAAAAAAAAPz/o6gfGHfXXnvteK9QkIcffjj6+vqGzaqqquKTn/xkUfPPO++8WLNmTezatWvY/L777iuqqP+BBx5IzObMmRMrV64seHZExBVXXBEvvvhiDAwMHJT19vbGmjVr4qKLLirqDAAAAAAAAAAAAAAAAAAAAAAAAAAAAIBCVIz3AgCHqsceeywxW758ecycObOo+ZWVlfGhD30oMW9qaoqurq6CZnd1dUVTU1Ni/uEPfzgqKor7FlFXVxennXZaYp7r8wMAAAAAAAAAAAAAAAAAAAAAAAAAAAAYS4r6AQqwbdu22LVrV2L+wQ9+sCTnnHHGGZFOp4fNhoaG4umnny5o7lNPPRVDQ0PDZpMnT47TTz+9oLkHyvU5vPLKK7F9+/aSnAMAAAAAAAAAAAAAAAAAAAAAAAAAAACQD0X9AAV49tlnE7O6uro46qijSnJOdXV1nHzyyQXtkUuu+04++eSoqqoqaO6BjjnmmJg5c2ZBewAAAAAAAAAAAAAAAAAAAAAAAAAAAACMFUX9AAVYv359YrZ06dKSnpVr3pYtW6K3tzeveb29vbF169aCzivECSeckJg1NTWV9CwAAAAAAAAAAAAAAAAAAAAAAAAAAACA0VDUD5CnTCYTra2tifnixYtLet5xxx0XqVRq2GxgYCCam5vzmtfc3BwDAwPDZqlUKo477ri8d8wl1+exbdu2vF80AAAAAAAAAAAAAAAAAAAAAAAAAAAAAFAsRf0AeXrppZdicHAwMT/66KNLet5hhx0WdXV1ifn27dvzmpfrJQOzZ8+OSZMm5TVvJAsWLEjMBgcHo62traTnAQAAAAAAAAAAAAAAAAAAAAAAAAAAAIxEUT9AnnIV40+bNi2mTJlS8jPnz5+fmOVbdJ9r/8bGxrxmjcbUqVOjtrY2MVfUDwAAAAAAAAAAAAAAAAAAAAAAAAAAALzbFPUD5Onll19OzBoaGsbkzFxzd+zYkdesQ31/AAAAAAAAAAAAAAAAAAAAAAAAAAAAgGIp6gfI0+7duxOzurq6MTkz19w9e/bE0NDQqOYMDg7Gnj17EvP6+vq8dxuNXHM7OzvH5EwAAAAAAAAAAAAAAAAAAAAAAAAAAACAJIr6AfKUq1h+xowZY3Lm9OnTE7P+/v7o7u4e1Zzu7u4YGBgo6Jxi5JqrqB8AAAAAAAAAAAAAAAAAAAAAAAAAAAB4tynqB8hTV1dXYjZlypQxObO2tjZnvnfv3lHNGem68dh/tLsDAAAAAAAAAAAA/0TmXgAAIABJREFUAAAAAAAAAAAAAAAAlIqifoA89Pb2Rn9/f2J++OGHj8m5IxXov/HGG6Oa8/rrrxd1TqFyze3v74++vr4xORcAAAAAAAAAAAAAAAAAAAAAAAAAAABgOIr6AfIwUiF+Op0ek3NramoilUol5qMt6s91XSqVipqamrx3G42R5o52fwAAAAAAAAAAAAAAAAAAAAAAAAAAAIBSqBrvBQAOJZlMJmc+VkX9b5XoJ53f09Mzqjm59h+rkv6IkT+Xnp6emD59+pidfyjp7++Pffv2jfcaAABvGxgYSPz6nj173uVtAAAAAA59nrcAAAAAlJbnLQAAAADvDs9bAAAAAArj77cAAIeK2traqKoqv9r68vsnBihCNpvNmVdXV4/Z2bm+SY2011v6+/sTs/HaPSL3XuUo6WEKAMB7jd+3AAAAAJSW5y0AAAAApeV5CwAAAEBped4CAAAAUFqetwAAjL+K8V4A4FAy0h9kKyrG7pfVysrKxGy0f8DOVYifa36xFPUDAAAAAAAAAAAAAAAAAAAAAAAAAAAA7yW5m5PJ6cEHH4wnn3wyGhsbY/78+TF//vyYM2fOmBZ1A+NrpEL8sSy7L0VR/+DgYGI2lr92jTTbm/wAAAAAAAAAAAAAAAAAAAAAAAAAAACAd5Oi/iI888wzsXXr1ti6devbX6uuro4jjzwy5s+fHytXroyGhoZx3BAotVQqlTPPVYRfrFKU7Ofaf7x2jxjbFxwAAAAAAAAAAAAAAAAAAAAAAAAAAAAAHGh0zc4c5LXXXouWlpaDvp7NZmPr1q2xdu3aOPzww8dhM2AsVVXlfr/JwMDAmJ2da/ZIe43mOkX9AAAAAAAAAAAAAAAAAAAAAAAAAAAAQLkYXbMzB3nuuediaGgoMV+xYkUcdthhY3Z+NpuNTCYTNTU1MWHChDE7B/hf79Wi/tEW3ee6bix37+/vz5mP9kUD5cKLCwCA95JS/D4UAAAAgP/yvAUAAACgtDxvAQAAAHj3eN4CAAAAkD9/vwUA4L1NM3KBNm3alJhVVFTEhRdeWNLzBgYG4tFHH41nn302Wlpaore39+2spqYmZs+eHQsWLIgTTzwxFi9eHKlUqqTnA2+aOHFizvydPzdLLdfsmpqaUc3Idd147R4x8udaTqqqqmLGjBnjvQYAwNv27Nkz7P/sqays9PsWAAAAgAJ43gIAAABQWp63AAAAALw7PG8BAAAAKIy/3wIA8N6mqL9AW7ZsScwWLlwYs2bNKtlZzc3N8dvf/jY6OzuHzXt7e6O1tTVaW1vjwQcfjOnTp8cFF1wQK1eu9HYsKLHJkyfnzMeq7D6bzeZ8E95Ie43muv7+/shms1FdXZ33fiMZ6XM57LDDSn4mAAAAAAAAAAAAAAAAAAAAAAAAAAAAQJKK8V7gUPT6669HR0dHYr5s2bKSnfWf//wnbr311sSS/uHs3bs3Vq9eHTfeeGPOFwoA+Zs0aVKkUqnE/PXXXx+Tc1977bWc+WiL7ke6bqz2zzW3oqIi0un0mJwLAAAAAAAAAAAAAAAAAAAAAAAAAAAAMBxF/QVobW3NmZeqqP+VV16JX//615HNZgu6v729PX7605/Ggw8+WJJ9gDdL5adMmZKY79u3b0zOHWlubW3tqObk2j0i4tVXXx31Tvno7u5OzKZMmZLz5QcAAAAAAAAAAAAAAAAAAAAAAAAAAAAApaaovwC7du1KzObOnRszZswoyTl33HFHwSX9bxkYGIi77ror/vKXv5RkJyBi5syZiVmuQvpi5JqbSqVi+vTpo5ozc+bMnKX4XV1dee82Grn2z/V5AgAAAAAAAAAAAAAAAAAAAAAAAAAAAIwFRf0F6OzsTMzmzZtXkjNeeOGFaG5uLsmsiIi//vWv8eCDD5ZsHpSzWbNmJWYdHR1jcmZ7e3tiNnXq1Kiurh7VnOrq6qitrU3Mx2r/XHNzfZ4AAAAAAAAAAAAAAAAAAAAAAAAAAAAAY0FRfwF2796dmB1xxBElOePvf/97Sea80+rVq2PTpk0lnwvlZvbs2YnZrl27xuTMXEX3ufYZTkNDQ2KW64UAxcg1N9/9AQAAAAAAAAAAAAAAAAAAAAAAAAAAAIqlqL8Ae/bsScyOPPLIoufv2LEjNm/eXPScAw0ODsZvfvObyGQyJZ8N5WTevHmJWXt7e/T19ZX8zO3btydmjY2Nec3KtX9bW1tes0ajt7c3Z1F/rn0AAAAAAAAAAAAAAAAAAAAAAAAAAAAAxkLVeC9wKMpVdF9XV1f0/EcffXRU1y1dujSWLVsWlZWV0dnZGS+88EK0trbmvGfv3r3x5z//Oa688sqi94RyNX/+/MRscHAw2tra4n3ve1/Jzuvv74+XXnopMc+36D5Xsf9LL70U/f39UVVVum8P27dvj6GhoYL2AQAAAAAAAAAAAAAAAAAAAAAAAAAAABgLivoL0NfXl5il0+miZg8ODsbTTz+d85qKioq4+uqr48wzz/yfr3/sYx+L5ubm+M1vfhN79uxJvH/NmjVx3nnnRX19fVG7QrmaOnVq1NXVRUdHx7D5xo0bS1rU39LSEv39/Yn5okWL8pq3cOHCxGz//v2xdevWnNfka8OGDYlZfX19TJ06tWRnAQAAAAAAAAAAAAAAAAAAAAAAAAAAAIxGxXgvcCjav39/YlZsUf/mzZvj1VdfzXnNJz7xiYNK+t+ycOHC+P73vx9HH3104v0DAwNx//33F7UnlLvFixcnZi+++GJJz8o1b86cOTFt2rS85k2fPj0aGhoS83Xr1uU1byS55uX6HAEAAAAAAAAAAAAAAAAAAAAAAAAAAADGiqL+AiQV9VdXV0dlZWVRs//973/nzBcsWBAXXHBBzmsmTZoUX/3qV2P69OmJ1zzxxBPxxhtvFLQjELF06dLEbMuWLbF3796SnfXMM88kZieccEJBM3Pdl+u8fHV2dsbWrVsL2gMAAAAAAAAAAAAAAAAAAAAAAAAAAABgrCjqL0BFxfAfWyqVKnr2Cy+8kDO//PLLRzWntrY2rr766sQ8m82WtIwbys2SJUti8uTJw2ZDQ0Oxdu3akpyzYcOG6OzsTMyXL19e0NzTTz89MWtvb49NmzYVNPdAjz76aGJ22GGHxZIlS0pyDgAAAAAAAAAAAAAAAAAAAAAAAAAAAEA+FPUXoLq6etiv79+/v6i57e3tsXv37sR8wYIFccwxx4x63uLFi+OEE05IzBX1Q+GqqqritNNOS8wfeuih6OvrK/qc++67LzGbM2dONDY2FjT3qKOOioaGhsT8/vvvL2juO/X29sbDDz+cmL///e+Pqqqqos8BAAAAAAAAAAAAAAAAAAAAAAAAAAAAyJei/gKk0+nErJhi7ueffz5nfs455+Q986KLLkrMtmzZEtlsNu+ZwJvOP//8SKVSw2avvvpqzpL90Whqaop169Yl5qtWrSpqfq77n3/++diwYUNR8++99954/fXXh81SqVScf/75Rc0HAAAAAAAAAAAAAAAAAAAAAAAAAAAAKJSi/gJMmTIlMdu3b1/Bc3MV9U+YMCFOPfXUvGcuXLgwpk2bNmyWzWZjy5Ytec8E3tTQ0BAnnXRSYv73v/89tm/fXtDsnp6e+P3vf5+Y19bWxplnnlnQ7LesWLEiamtrE/Pf//73kclkCpq9bdu2uP/++xPzZcuWRUNDQ0GzAQAAAAAAAAAAAAAAAAAAAAAAAAAAAIqlqL8AU6dOTcx27dpV0MxMJhObN29OzBcvXhwTJ04saPayZcsSs7a2toJmAm+67LLLorKyctisv78/brvttujs7MxrZjabjV/96lc577vkkkuiuro6r7kHqq6ujo9//OOJeUdHR9x+++2RzWbzmrt79+647bbbYmBgYNi8srIyLr300rxmAgAAAAAAAAAAAAAAAAAAAAAAAAAAAJSSov4CzJ49OzErtKh//fr1iaXWERFLly4taG5ExPz58xOzl19+ueC5QERDQ0OsWrUqMd+zZ0/cdNNNOV/E8U579+6Nn/3sZ7Fhw4bEa44++ug466yz8t51OB/4wAfi6KOPTsybmprilltuia6urlHNa25ujptuuinn9RdccEE0NDTkvSsAAAAAAAAAAAAAAAAAAAAAAAAAAABAqVSN9wKHolwF05s2bYoLLrgg75nPP/98znzJkiV5z3zLkUcemZh1dnYWPBdK6Y9//GPs2LFj1NfnurapqSluvfXWUc864ogj4vLLLx/19Qf6+Mc/HuvXr4+2trZh866urrj55ptj+fLl8cEPfjAWLFgQqVTqf65pb2+PtWvXxj//+c/o6+tLPCudTscXv/jFg+4vVCqVii984Qvxwx/+MDKZzLDXbN68Ob773e/GqlWrYsWKFVFfX/8/+eDgYGzZsiUefvjheOqpp2JoaCjxvMbGxrj44otLsjsAAAAAAAAAAAAAAAAAAAAAAAAAAABAoRT1F2DBggWJ2caNG2NgYCAqKytHPW9gYCCee+65xHzGjBkxY8aMvHZ8p5kzZyZm3d3dBc+FUtq2bVts2rSpJLO6u7vz+m87m80WdV51dXV8+ctfjp/85Cfx6quvDnvN0NBQPPHEE/HEE09EOp2O2bNnRzqdjv3790dHR0fife9UUVERn//856Ourq6ofQ9UX18fn/vc5+L222+PwcHBYa/p6+uLe+65J+65556ora2NWbNmRXV1dWQymdi1a1f09vaOeM6UKVPiS1/6UlRXV5d0fwAAAAAAAAAAAAAAAAAAAAAAAAAAAIB8VYz3AoeiOXPmxOTJk4fNent7c5buD+e5556LN954IzE/9thj85p3oJqamsTstddeK2o28Ka6urr45je/mfhrwztlMpnYtm1brF+/PlpaWkZV0p9KpeKaa66JZcuWlWLdg5x88slx9dVXRyqVGvHaffv2RUtLS2zYsCFaW1tHVdI/efLk+Na3vlXylwwAAAAAAAAAAAAAAAAAAAAAAAAAAAAAFEJRf4FOPPHExOy+++7La9Y//vGPnPlxxx2X17wDVVRUxIQJE4bNstlsUbOB/zryyCPj+uuvj4aGhpLOTafTce2118aZZ55Z0rkHWrFiRXzta1+LdDpd0rkNDQ1xww03xBFHHFHSuQAAAAAAAAAAAAAAAAAAAAAAAAAAAACFUtRfoFNPPTUx27ZtWzzzzDOjmtPU1BSbN29OzFOpVBx//PF57zda/f39YzYbytHs2bPjhhtuiPPPPz8qKor/JXbJkiXxve99L+fLQUrppJNOiu9973uxZMmSomdVVFTE+eefHzfeeGPU19eXYDsAAAAAAAAAAAAAAAAAAAAAAAAAAACA0qga7wUOVSeccEJMmzYturq6hs3vuOOOOOqoo2LmzJmJM3p7e+POO+/Mec78+fNjypQpRe0aEZHNZof9emVlZdGzgf+VTqfjyiuvjHPOOSceeOCBeOqppxJ/Dg4nlUrF4sWL48ILLyxJYX6+6urq4rrrrot169bFAw88EOvXr4+hoaFR319dXR2nn356XHjhhTF37twx3BQAAAAAAAAAAAAAAAAAAAAAAAAAAACgMIr6C1RRURErV66MP/3pT8PmPT09cfPNN8e1114b8+bNOyjfv39//OpXv4rdu3fnPOfEE08seteenp7Eku2JEycWPR9K4Tvf+c54r1Byc+fOjWuuuSauvPLKaGpqio0bN8bLL78cHR0dkclkoq+vL6qqqiKdTseMGTNizpw5ccwxx8TSpUtj6tSp471+LFmyJJYsWRJdXV3x4osvRktLS+zcuTP27NkTmUwm+vv7Y+LEiZFOp6Ouri7mzp0bxx57bBx//PFRU1Mz3usDAAAAAAAAAAAAAAAAAAAAAAAAAAAAJFLUX4Tzzjsv/vnPf8a+ffuGzbu6uuJHP/pRnH766bF8+fKor6+PioqKaG5ujr/97W+xa9eunPNTqVScccYZRe/Z1dWVmCnqh7FXU1MTp5xySpxyyinjvUpBpk2bFmeffXacffbZ470KAAAAAAAAAAAAAAAAAAAAAAAAAAAAQEko6i/CxIkT49JLL43f/e53idcMDAzE448/Ho8//nje848//viYOXNmMStGRERHR0diVlNTU/R8AAAAAAAAAAAAAAAAAAAAAAAAAAAAAIBDScV4L3CoW7FiRZx44oljMnvVqlUlmfPyyy8nZrW1tSU5AwAA4P/Yu/vYKuu7f+Cfnva0UAoUV8BDoQVEHgYGcNZnp7gY3TSLwbnpMpkzJm5zyYx7dFGzLVm2ZcmesjmdbsseXHRzmc65qfMpY4iggohoEQRaCgKWgbW0tKWn9x/73f3dTg7Fw+m5Cn29EhK53t/re72x/78LAAAAAAAAAAAAAAAAAAAAAAAAAHC0MNRfANdee21MnDixoHfOmjUr5s2bV5C7mpubc2YTJkwoyDcAAAAAAAAAAAAAAAAAAAAAAAAAAAAAAI4WhvoLoLKyMm644YYYN25cQe4rLS2NK664oiB3RURs2LAhZzZ+/PiCfQcAAAAAAAAAAAAAAAAAAAAAAAAAAAAA4GhgqL9AJkyYEDfddFNMmjTpiO+6/PLLo66urgCtIl5//fVoa2vLmRvqBwAAAAAAAAAAAAAAAAAAAAAAAAAAAACGG0P9BfSe97wnbr311jjvvPOipKQkrzs+9KEPxQUXXFCwTmvWrDlkXohfLAAAAAAAAAAAAAAAAAAAAAAAAAAAAAAAcDQpS7rAsSadTsdVV10VixYtir/85S/xwgsvRG9v74DvjRkzJi6//PI488wzC9pn9erVObMRI0ZEJpMp6PcAAAAAAAAAAAAAAAAAAAAAAAAAAAAAAIY6Q/2DZPLkyfHZz3422traYu3atdHY2Bjbt2+P3bt3R2dnZ5SUlMTo0aOjtrY2FixYEKeffnqMGDGioB1aW1tj48aNOfOpU6cW9HsAAAAAAAAAAAAAAAAAAAAAAAAAAAAAAEcDQ/2DbMyYMXHWWWfFWWedVfRvL1++/JD59OnTi9QEAAAAAAAAAAAAAAAAAAAAAAAAAAAAAGDoSCVdgMHR19cXS5cuPeQZQ/0AAAAAAAAAAAAAAAAAAAAAAAAAAAAAwHBkqP8YtWbNmti9e3fOPJVKxaxZs4rYCAAAAAAAAAAAAAAAAAAAAAAAAAAAAABgaDDUf4x6+OGHD5lPmzYtKisri9QGAAAAAAAAAAAAAAAAAAAAAAAAAAAAAGDoMNR/DHr11Vdjw4YNhzwzb968IrUBAAAAAAAAAAAAAAAAAAAAAAAAAAAAABhaDPUfg0aPHh0f+9jH4owzzoja2tpIpd75YzbUDwAAAAAAAAAAAAAAAAAAAAAAAAAAAAAMV2VJF6DwMplMZDKZ/r/39PRES0tLNDc3R3Nzc+zatSumT5+eYEMAAAAAAAAAAAAAAAAAAAAAAAAAAAAAgOQMq6H+Bx98MOrq6qK+vj6qq6uTrlM06XQ6pk2bFtOmTUu6CgAAAAAAAAAAAAAAAAAAAAAAAAAAAABA4obVUP/999/f/99jxoyJ+vr6/uH++vr6qKmpSbAdAAAAAAAAAAAAAAAAAAAAAAAAAAAAAADFMKyG+v+vtra2WLt2baxdu7b/WWVl5duG++vr6+P4449PsCUAAAAAAAAAAAAAAAAAAAAAAAAAAAAAAIU2bIf6D6ajoyMaGxujsbGx/1lFRUXU1dW9bcB/0qRJkUqlEmwKAAAAAAAAAAAAAAAAAAAAAAAAAAAAAEC+DPUPoKurKzZs2BAbNmzof5ZOp6O2trZ/uL++vj4mT54cZWX+dwIAAAAAAAAAAAAAAAAAAAAAAAAAAAAADHWW5fPQ09MTW7ZsiS1btvQ/Ky0tjUwm87bx/ilTpkRFRUVyRQEAAAAAAAAAAAAAAAAAAAAAAAAAAAAAeAdD/QXS29sbLS0t0dLSEsuWLYuIiFQqFRMmTIj6+vqoq6vrH/CvrKxMuC0AAAAAAAAAAAAAAAAAAAAAAAAAAAAAwPBlqH8QZbPZ2LFjR+zYsSNWrFjR/7ympqZ/tP9/R/zHjBmTYFMAAAAAAAAAAAAAAAAAAAAAAAAAAAAAgOFjWA31T506NbZt2xY9PT2J9mhtbY3W1tZ4/vnn+59VV1f3j/b/74D/cccdl2BLAAAAAAAAAAAAAAAAAAAAAAAAAAAAAIBj07Aa6r/lllsim83Gtm3boqmpqf/P1q1bo7u7O9Fue/fujb1798aaNWv6n1VVVb1jvH/ChAkJtgQAAAAAAAAAAAAAAAAAAAAAAAAAAAAAOPoNq6H+iIhUKhVTpkyJKVOmxNlnnx0REdlsNl5//fVoamqKLVu2RHNzczQ3N0dXV1eiXdvb22PdunWxbt26/mcjR46Murq6/vH+urq6mDRpUpSUlCTYFAAAAAAAAAAAAAAAAAAAAAAAAAAAAADg6DHshvoPJpVKRW1tbdTW1saZZ54ZERF9fX2xY8eOt433NzU1xf79+xPt2tnZGevXr4/169f3PysvL4/JkydHfX19/5/a2tooLS1NsCkAAAAAAAAAAAAAAAAAAAAAAAAAAAAAwNBkqD+HkpKSyGQykclk4vTTT+9/vnPnzv7x/qampmhubo6Ojo4Em0Z0d3fHpk2bYtOmTf3PysrKYtKkSf3D/XV1dVFXVxfpdDrBpgAAAAAAAAAAAAAAAAAAAAAAAAAAAAAAyTPU/y5NnDgxJk6cGKeeemr/szfeeCOampreNuC/b9++BFtGHDhwIJqbm6O5uTmWLl0aERGpVCqOP/74t43319fXx4gRIxLtCgAAAAAAAAAAAAAAAAAAAAAAAAAAAABQTIb6C2D8+PExfvz4OOWUU6K9vT3++te/xuOPPx7ZbDbpam+TzWZj+/btsX379li+fHlERJx11llxzTXXJNwMAAAAAAAAAAAAAAAAAAAAAAAAAAAAAKB4DPUX0PLly+Puu++Ozs7OpKsAAAAAAAAAAAAAAAAAAAAAAAAAAAAAAJCDof4CyGaz8atf/Sqefvrpwzo/evToqK2tjVGjRkVlZWWk0+no6uqK7u7u2LNnT/z73/+OPXv2RF9f3yA3BwAAAAAAAAAAAAAAAAAAAAAAAAAAAAAYfgz1H6EDBw7E7bffHqtXrz7kuenTp8e5554bs2fPjpqamgHv7erqiq1bt8bmzZvjlVdeifXr18f+/fsLVRsAAAAAAAAAAAAAAAAAAAAAAAAAAAAAYNgy1H+Efve73x1ypH/KlCnxyU9+MqZNm/au7q2oqIgZM2bEjBkz4oILLohsNhsvv/xyrFixIlatWmW0HwAAAAAAAAAAAAAAAAAAAAAAAAAAAAAgT4b6j8AzzzwTS5cuzZlfeOGFcdlll0VpaekRfyuVSsW8efNi3rx58YlPfCKWLVsWjz/+eOzYseOI7wYAAAAAAAAAAAAAAAAAAAAAAAAAAAAAGE4M9eepq6sr7rnnnpz5hRdeGB/96EcH5dsVFRVx/vnnx6JFi2L58uXxwAMPRGtra87zNTU10dbWFt3d3YPSBwAAAAAAAAAAAAAAAAAAAAAAAAAAAADgaGKoP0+PPPJIvPXWWwfN5syZM2gj/f9XSUlJnHnmmXHqqafGX/7yl3j44Yejt7f3HecOHDgQX/7ylyOdTsfmzZv7/7S0tAx6RwAAAAAAAAAAAAAAAAAAAAAAAAAAAACAocZQfx76+vrin//850GzVCoVV155ZVH7lJWVxeLFi6OhoSF+9rOfxc6dO9+W7927N773ve/F9ddfH+ecc06cc845ERHR09OT85cNAAAAAAAAAAAAAAAAAAAAAAAAAAAAAAAcq1JJFzgavfrqq7Fnz56DZnPmzIna2toiN/qPKVOmxK233hoLFix4R9bV1RU/+clPYuPGjf3P0ul0HHfcccWsCAAAAAAAAAAAAAAAAAAAAAAAAAAAAACQOEP9eVi/fn3ObOHChUVs8k4jRoyI66+/Pk4//fR3ZN3d3fGjH/0odu3alUAzAAAAAAAAAAAAAAAAAAAAAAAAAAAAAIChwVB/HrZs2ZIzmzFjRvGK5JBKpeLaa6+N+fPnvyPr6OiI22+/PQ4cOJBAMwAAAAAAAAAAAAAAAAAAAAAAAAAAAACA5Bnqz0Nra2vObMyYMUVskltJSUlcd911MXHixHdkTU1Ncf/99yfQCgAAAAAAAAAAAAAAAAAAAAAAAAAAAAAgeYb689DR0ZEzGz16dBGbHFpFRUV86lOfOmj26KOPxq5du4rcCAAAAAAAAAAAAAAAAAAAAAAAAAAAAAAgeYb689DT05Mz6+rqKmKTgZ144olx2mmnveN5b29v3HfffQk0AgAAAAAAAAAAAAAAAAAAAAAAAAAAAABIlqH+PFRUVOTM9u3bV8Qmh+eSSy456PPVq1dHa2trkdsAAAAAAAAAAAAAAAAAAAAAAAAAAAAAACTLUH8eKisrc2YtLS1FbHJ4Jk2aFFOnTn3H82w2G0899VTR+wAAAAAAAAAAAAAAAAAAAAAAAAAAAAAAJMlQfx4mTJiQM9u0aVMRmxy+k08++aDPn3322SI3AQAAAAAAAAAAAAAAAAAAAAAAAAAAAABIlqH+PEyaNClntmrVqiI2OXzTpk076PPW1tbYsWNHkdsAAAAAAAAAAAAAAAAAAAAAAAAAAAAAACTHUH8eZs6cmTN7/fXXY/PmzUVsc3gymUzOrLGxsYhNAAAAAAAAAAAAAAAAAAAAAAAAAAAAAACSZag/DyeeeGKk0+mc+UMPPVTENodn1KhRObNt27YVsQkAAAAAAAAAAAAAAAAAAAAAAAAAAAAAQLIM9echnU7HggULcuarV6+OV155pYiNBpZK5f5Rb9++vYhNAAAAAAAAAAAAAAAAAAAAAAAAAAAAAACSZag/T+9///sPmf/mN7+Jzs7OIrUZWFtbW14ZAAAAAAAAAAAAAAAAAAAAAAAAAAAAAMCxxlB/nt773vfG5MmTc+a7du2KO++8s4hWfDsuAAAgAElEQVSNDm3Pnj05s/379xexCQAAAAAAAAAAAAAAAAAAAAAAAAAAAABAsgz1H4FLL730kPmaNWvirrvuir6+viI1ym3dunU5s66uriI2AQAAAAAAAAAAAAAAAAAAAAAAAAAAAABIlqH+I7Bw4cKYPXv2Ic8sX748fvrTn8b+/fuL1OrgVq1alTNLp9NFbAIAAAAAAAAAAAAAAAAAAAAAAAAAAAAAkCxD/Ufo6quvjvLy8kOeWb16dXzzm9+MLVu2FKfUf1m1alVs3bo1Z15ZWVnENgAAAAAAAAAAAAAAAAAAAAAAAAAAAAAAyTLUf4TGjx8fS5YsGfDczp0741vf+lbce++90dXVVYRm/9HZ2Rn33HPPIc+MHz++SG0AAAAAAAAAAAAAAAAAAAAAAAAAAAAAAJJnqL8AzjjjjLjgggsGPJfNZuPRRx+Nr3zlK/GPf/wjDhw4MKi9urq64oc//GHs3r37kOcmT548qD0AAAAAAAAAAAAAAAAAAAAAAAAAAAAAAIaSsqQLHCuuuOKK2LdvXzz99NMDnn3rrbfinnvuiYceeijOO++8OPfcc2PcuHEF7bNz58648847Y/PmzQOenTVrVkG/DQAAAAAAAAAAAAAAAAAAAAAAAAAAAAAwlBnqL6BrrrkmSkpKYtmyZYd1/q233ooHH3wwHnrooZg5c2acdtppMX/+/Bg7dmzeHdrb2+OJJ56Iv/3tb9HT0zPg+dGjR8ecOXPy/h4AAAAAAAAAAAAAAAAAAAAAAAAAAAAAwNHGUH8BlZSUxDXXXBM1NTXxwAMPHPZ72Ww2Ghsbo7GxMSIipkyZErNnz46pU6dGfX19jB8/PsrKDv6j6uvri+3bt8eWLVvixRdfjBdeeCEOHDhw2N8+++yzI5VKHfZ5AAAAAAAAAAAAAAAAAAAAAAAAAAAAAICjnaH+QfDhD384jj/++PjlL38ZPT097/r9rVu3xtatW/v/XlJSEmPHjo2qqqqoqKiIVCoVnZ2d0dHREW+99VZe34iIGDFiRFx00UV5vQsAAAAAAAAAAAAAAAAAAAAAAAAAAAAAcLQy1D9ITj311KitrY0777zzbaP7+ejr64u9e/fG3r17C9TuPz7ykY9EVVVVQe8EAAAAAAAAAAAAAAAAAAAAAAAAAAAAABjqUkkXOJbV1tbGzTffHBdddFGUlJQkXedtTjnllFi0aFHSNQAAAAAAAAAAAAAAAAAAAAAAAAAAAAAAis5Q/yArKyuLyy+/PG699daYPXt20nUiImLOnDlx7bXXJl0DAAAAAAAAAAAAAAAAAAAAAAAAAAAAACARhvqLpK6uLr70pS/F5z73uZg0aVJiPRoaGuLzn/98pNPpxDoAAAAAAAAAAAAAAAAAAAAAAAAAAAAAACSpLOkCw83ChQtj4cKFsXbt2nj00Ufj5ZdfLsp3R4wYEZdffnmcd955RfkeAAAAAAAAAAAAAAAAAAAAAAAAAAAAAMBQZag/ISeddFKcdNJJ8frrr8eKFSvi2WefjR07dhT8O+l0Os4555y45JJLYuzYsQW/HwAAAAAAAAAAAAAAAAAAAAAAAAAAAADgaGOoP2GZTCYuvfTSuPTSS6OlpSVeeuml2LBhQ2zcuDHa29vzurO0tDROOOGEOOWUU+K0006LqqqqArcGAAAAAAAAAAAAAAAAAAAAAAAAAAAAADh6GeofQiZPnhyTJ0+Oiy66KCIidu3aFTt27Ig33ngjdu3aFW1tbdHV1RX79++P7u7uSKVSkU6nY9SoUVFdXR0TJkyIyZMnx7Rp06KioiLhfw0AAAAAAAAAAAAAAAAAAAAAAAAAAAAAwNBkqH8ImzBhQkyYMCHpGgAAAAAAAAAAAAAAAAAAAAAAAAAAAAAAx5RU0gUAAAAAAAAAAAAAAAAAAAAAAAAAAAAAAKCYDPUDAAAAAAAAAAAAAAAAAAAAAAAAAAAAADCsGOoHAAAAAAAAAAAAAAAAAAAAAAAAAAAAAGBYMdQPAAAAAAAAAAAAAAAAAAAAAAAAAAAAAMCwYqgfAAAAAAAAAAAAAAAAAAAAAAAAAAAAAIBhxVA/AAAAAAAAAAAAAAAAAAAAAAAAAAAAAADDiqF+AAAAAAAAAAAAAAAAAAAAAAAAAAAAAACGlbKkCwwXbW1t8dprr8X27dujtbU12tvbo6urK/r6+qK8vDzKy8tj9OjRMW7cuDjuuOMik8nEpEmToqzMjwgAAAAAAAAAAAAAAAAAAAAAAAAAAAAAoJCswA+itra2WLp0aTz33HPR3Nz8rt8vLS2NTCYTM2fOjDlz5sTs2bOjsrJyEJoCAAAAAAAAAAAAAAAAAAAAAAAAAAAAAAwfhvoHQXt7e/z5z3+OZcuWRU9PT9739Pb2RktLS7S0tMQTTzwRqVQqZs6cGQ0NDXHKKadEVVVVAVsDAAAAAAAAAAAAAAAAAAAAAAAAAAAAAAwPhvoLbOXKlfHb3/42Ojo6Cn53NpuNxsbGaGxsjN///vfR0NAQixYtihkzZhT8WwAAAAAAAAAAAAAAAAAAAAAAAAAAAAAAxypD/QV09913xxNPPFGUb/X29sYzzzwTzzzzTMyaNSsWL15ssB8AAAAAAAAAAAAAAAAAAAAAAAAAAAAA4DCkki5wLMhms3HbbbcVbaT/v61fvz6+/e1vx2233RZvvvlmIh0AAAAAAAAAAAAAAAAAAAAAAAAAAAAAAI4WhvoL4Ne//nU8//zzSdeI559/Pm6++eZYuXJl0lUAAAAAAAAAAAAAAAAAAAAAAAAAAAAAAIYsQ/1H6Mknn4x//etfSdfo19HREXfccUfcd999SVcBAAAAAAAAAAAAAAAAAAAAAAAAAAAAABiSypIucDTbuXNn3Hvvve/6vdLS0hg9enSMHDkyKisrIyKip6cnuru7o62tLTo6Oo6429///vdoaWmJ6667LkaOHHnE9wEAAAAAAAAAAAAAAAAAAAAAAAAAAAAAHCsM9R+Be++9N3p6eg7r7NSpU+P000+P6dOnR11dXaTT6Zxne3p6orW1NVpaWmLr1q2xfv362Lx5c/T29r6rfmvXro3vf//7ceONNxrrBwAAAAAAAAAAAAAAAAAAAAAAAAAAAAD4fwz156mpqSnWrFkz4LkTTzwxrrjiipg6deph351OpyOTyUQmk4mGhoaIiOjq6ooXX3wxVqxYES+++OJhj/Zv2rQpfvCDH8SNN94YI0aMOOwOAAAAAAAAAAAAAAAAAAAAAAAAAAAAAADHKkP9eXrssccGPLN48eL40Ic+FCUlJUf8vYqKimhoaIiGhoZ4880347HHHosnn3wyOjs7B3z3tddeix//+MfxxS9+MVKp1BF3AQAAAAAAAAAAAAAAAAAAAAAAAAAAAAA4mlltz8OBAwdi1apVhzyzePHiuPjiiwsy0v/fxo4dG5dddll85zvfifPOO++wxvfXr18f99xzT8G7AAAAAAAAAAAAAAAAAAAAAAAAAAAAAAAcbQz156GxsTH279+fM1+4cGFcfPHFg96jqqoqrrrqqrjpppti4sSJA55//PHHY8WKFYPeCwAAAAAAAAAAAAAAAAAAAAAAAAAAAABgKDPUn4eNGzfmzFKpVFx22WVFbBMxffr0+MY3vhENDQ0Dnr377rujvb29CK0AAAAAAAAAAAAAAAAAAAAAAAAAAAAAAIYmQ/152Lp1a87spJNOikwmU8Q2/5FOp+PTn/50XHzxxYc8t2/fvvjjH/9YpFYAAAAAAAAAAAAAAAAAAAAAAAAAAAAAAEOPof48vPHGGzmzuXPnFrHJOy1evHjAsf5ly5ZFU1NTkRoBAAAAAAAAAAAAAAAAAAAAAAAAAAAAAAwthvrzsHfv3pzZrFmzitjk4BYvXhxnnnlmzryvry8eeeSRIjYCAAAAAAAAAAAAAAAAAAAAAAAAAAAAABg6DPXnobu7O2c2bty4IjbJbcmSJVFbW5szf+6552LPnj1FbAQAAAAAAAAAAAAAAAAAAAAAAAAAAAAAMDQY6s9Db2/vQZ+nUqkYNWpUkdscXDqdjiVLluTMe3t7Y9myZUVsBAAAAAAAAAAAAAAAAAAAAAAAAAAAAAAwNBjqz8OIESMO+rysrKzITQ5txowZ0dDQkDNfs2ZNEdsAAAAAAAAAAAAAAAAAAAAAAAAAAAAAAAwNhvrzkGuov7u7O7LZbJHbHNoHP/jBnNmWLVuivb29iG0AAAAAAAAAAAAAAAAAAAAAAAAAAAAAAJJnqD8PI0eOzJkNteH7+vr6mDJlykGzbDYbjY2NRW4EAAAAAAAAAAAAAAAAAAAAAAAAAAAAAJAsQ/15mDhxYs5s27ZtRWxyeObPn58zG4p9AQAAAAAAAAAAAAAAAAAAAAAAAAAAAAAGk6H+PGQymZxZU1NTEZscnhkzZuTMtm/fXsQmAAAAAAAAAAAAAAAAAAAAAAAAAAAAAADJM9Sfh9ra2pzZqlWritjk8Byq786dO4vYBAAAAAAAAAAAAAAAAAAAAAAAAAAAAAAgeYb68zBr1qyc2aZNm2L37t1FbDOw6urqnFlHR0cRmwAAAAAAAAAAAAAAAAAAAAAAAAAAAAAAJM9Qfx6qq6ujrq7uoFlfX1/8/e9/L3KjQ0ulUlFeXn7QbP/+/UVuAwAAAAAAAAAAAAAAAAAAAAAAAAAAAACQLEP9eZo/f37ObOnSpdHa2lrENgPr7e096HND/QAAAAAAAAAAAAAAAAAAAAAAAAAAAADAcGOoP09nn312lJSUHDQ7cOBA/OIXvyhyo9w6OztzDvUDAAAAAAAAAAAAAAAAAAAAAAAAAAAAAAw3hvrzVFNTE/Pnz8+Zv/rqq3H//fcXsVFubW1tObOKiooiNgEAAAAAAAAAAAAAAAAAAAAAAAAAAAAASJ6h/iNw4YUXHjJ/8MEH45///GeR2uS2YcOGnFlVVVURmwAAAAAAAAAAAAAAAAAAAAAAAAAAAAAAJM9Q/xGYOXNmvO997zvkmd/+9rfx+OOPF6nRwb388ss5s5qamiI2AQAAAAAAAAAAAAAAAAAAAAAAAAAAAABInqH+I3TllVdGeXl5zjybzcbvf//7+MMf/hDZbLaIzf7jzTffjNWrV+fMa2tri9gGAAAAAAAAAAAAAAAAAAAAAAAAAAAAACB5hvqP0Lhx4+IjH/nIgOceeeSR+Pa3vx2tra1FaPX/Pfjgg9Hd3Z0zP+GEE4rYBgAAAAAAAAAAAAAAAAAAAAAAAAAAAAAgeYb6C+ADH/hAnHbaaQOe27RpU9xyyy3xpz/9KTo6Oga917PPPhtPPfVUzjyVSsWcOXMGvQcAAAAAAAAAAAAAAAAAAAAAAAAAAAAAwFBiqL9Arr766qitrR3wXHd3d/ztb3+Lr371q/Hwww9HV1fXoPR5/vnn484774y+vr6cZ2bPnh1VVVWD8n0AAAAAAAAAAAAAAAAAAAAAAAAAAAAAgKHKUH+BlJeXxxe+8IWYOHHiYZ3ft29f/PGPf4wbbrgh7rjjjnjhhReit7f3iHu8+eab8fOf/zxuu+22Ae9btGjREX8PAAAAAAAAAAAAAAAAAAAAAAAAAAAAAOBoU5Z0gWPJ2LFj48tf/nJ897vfjV27dh3WO93d3bFy5cpYuXJljBo1KubOnRszZ86MadOmRSaTiYqKigHv2L17d7z22mvxzDPPxNq1ayObzQ74TiaTiZNPPvmwOgIAAAAAAAAAAAAAAAAAAAAAAAAAAAAAHEsM9RdYdXV1fOUrX4kf/ehH0dzc/K7e3bdvX/9of0RESUlJVFdXR3V1dYwZMybKy8sjnU5Hd3d3dHZ2RmdnZ+zcuTP27dv3rnteeeWV7/odAAAAAAAAAAAAAAAAAAAAAAAAAAAAAIBjgaH+QVBdXR1f+9rX4q677ornnnsu73v6+vpiz549sWfPngK2i3j/+98fc+fOLeidAAAAAAAAAAAAAAAAAAAAAAAAAAAAAABHi1TSBY5V6XQ6PvOZz8TixYujtLQ06Tr9pk6dGh//+MeTrgEAAAAAAAAAAAAAAAAAAAAAAAAAAAAAkBhD/YPs4osvjptvvjlqa2uTrhK1tbVx4403RjqdTroKAAAAAAAAAAAAAAAAAAAAAAAAAAAAAEBiDPUXQV1dXXz961+PJUuWRHV1dSIdZs+eHV/96ldj1KhRiXwfAAAAAAAAAAAAAAAAAAAAAAAAAAAAAGCoKEu6wHCRSqXi3HPPjTPOOCP+9a9/xWOPPRY7d+4c9O+WlpbGJZdcEpdcckmkUn4vAwAAAAAAAAAAAAAAAAAAAAAAAAAAAACAof4iKy8vj/PPPz/OP//8WLduXSxfvjxWrVoVXV1dBf/WySefHIsXL45MJlPwuwEAAAAAAAAAAAAAAAAAAAAAAAAAAAAAjlaG+hM0d+7cmDt3bnR3d8fLL78cL730Uqxbty527dqV9501NTXxvve9L84999yYOHFiAdsCAAAAAAAAAAAAAAAAAAAAAAAAAAAAABwbDPUPAeXl5bFgwYJYsGBBRES0t7fHli1borm5Od54443YvXt37N27N7q7u6Orq6v/nZEjR8Zxxx0XNTU1UVdXFyeccEJkMpkk/ykAAAAAAAAAAAAAAAAAAAAAAAAAAAAAAEOeof4hqKqqKubNmxfz5s1LugoAAAAAAAAAAAAAAAAAAAAAAAAAAAAAwDEnlXQBAAAAAAAAAAAAAAAAAAAAAAAAAAAAAAAoJkP9AAAAAAAAAADA/7Bzr7FV13f8wD8tvdCWUlpasaW0UCSVm9S7003ZdFtYspHNaZa5W3Zxzi3GZZpsidsDs8Rk7oHJoj7YlhmNy4yXRJMpiGa6OQZD8TYMctHTFsq1FSj03tP/g/09//Gnp9BDOafQ1yv5JfD5fH+/7/vA8zcAAAAAAAAAAAAAAAAAAEwpivoBAAAAAAAAAAAAAAAAAAAAAAAAAAAAAJhSFPUDAAAAAAAAAAAAAAAAAAAAAAAAAAAAADClKOoHAAAAAAAAAAAAAAAAAAAAAAAAAAAAAGBKUdQPAAAAAAAAAAAAAAAAAAAAAAAAAAAAAMCUoqgfAAAAAAAAAAAAAAAAAAAAAAAAAAAAAIAppSDXAaaKkZGR2LVrV+zevTs6Ozuju7s7BgYGYmRkJIqKiqKoqCjKy8ujsrIyqqqqora2NkpLS3MdGwAAAAAAAAAAAAAAAAAAAAAAAAAAAADgnKOo/wwaGhqK119/Pd54443YsmVL9Pf3j+v9qqqqaGhoiEWLFsWSJUuioaHhDCUFAAAAAAAAAAAAAAAAAAAAAAAAAAAAAJg6FPWfAUNDQ7Fu3bp48cUX48iRIxl/p6urK7q6uuKtt96KiIgZM2ZES0tLXH755bFkyZLIz8+fqMgAAAAAAAAAAAAAAAAAAAAAAAAAAAAAAFOGov4Jtn379vjjH/8YBw4cmPBvHz16NF577bV47bXXory8PK699tpYuXJlVFVVTfhdAAAAAAAAAAAAAAAAAAAAAAAAAAAAAADnKkX9E2jNmjXx9NNPRzKZPON3dXd3x1//+td44YUX4qqrrorVq1dHdXX1Gb8XAAAAAAAAAAAAAAAAAAAAAAAAAAAAAOBsp6h/gvzlL3+JdevWZf3eZDIZ69evj40bN8YNN9wQX/7yl6OwsDDrOQAAAAAAAAAAAAAAAAAAAAAAAAAAAAAAzhb5uQ5wLnj22WdzUtL/v4aHh2Pt2rXxq1/9Knbs2JHTLAAAAAAAAAAAAAAAAAAAAAAAAAAAAAAAk5mi/tP0xhtvxHPPPZfrGCn79++P3/zmN/HKK6/kOgoAAAAAAAAAAAAAAAAAAAAAAAAAAAAAwKSkqP80HD58OB555JGM3y8sLIyKioqoqKiI0tLSKCwsnJBcw8PD8dhjj8Wjjz4ayWRyQr4JAAAAAAAAAAAAAAAAAAAAAAAAAAAAAHCuKMh1gLPZU089FT09Pad0dtasWXH55ZfHggULYsGCBTF79uyYNm3aCed6e3vj0KFDcfDgwdi1a1e0t7fHtm3b4qOPPhp3vldffTUOHz4ct99++6h3AQAAAAAAAAAAAAAAAAAAAAAAAAAAAABMRYr6M7Rv375Yv379Sc+dd955ceONN8Yll1wS+fn5Jz1fUlISJSUlUVtbG8uXLz/uvs2bN8fGjRujvb39lHO+9dZb8fDDD8ePfvQjZf0AAAAAAAAAAAAAAAAAAAAAAAAAAAAAAKGoP2MvvfTSSc9cd9118bWvfS2KiopO+745c+bEqlWrYtWqVdHa2hpr1qyJ119/PZLJ5EnfffPNN+P3v/993HbbbaedAwAAAAAAAAAAAAAAAAAAAAAAAAAAAADgbJef6wBno2QyGf/+97/HPPPpT386vvWtb01ISf//r7GxMX74wx/GvffeG8uXLz+ldzZt2hQvvPDChGcBAAAAAAAAAAAAAAAAAAAAAAAAAAAAADjbKOrPwPbt2+Po0aNp983NzXHLLbec8Ry1tbVx5513xu233x4zZsw46flnnnkm3nvvvTOeCwAAAAAAAAAAAAAAAAAAAAAAAAAAAABgMlPUn4EdO3aMub/pppsiLy8vS2kiLr300rj33ntj0aJFY55LJpPxpz/9Kfr7+7OUDAAAAAAAAAAAAAAAAAAAAAAAAAAAAABg8lHUn4FEIpF2d+GFF8aCBQuyF+b/qqioiLvuuiuuuuqqMc91dXXFc889l6VUAAAAAAAAAAAAAAAAAAAAAAAAAAAAAACTj6L+DBw8eDDtbvny5VlMcryCgoL4wQ9+EFdfffWY59atWxf79u3LUioAAAAAAAAAAAAAAAAAAAAAAAAAAAAAgMlFUX8GPvroo7S7xYsXZzHJ6L773e/GsmXL0u6Hh4fjxRdfzGIiAAAAAAAAAAAAAAAAAAAAAAAAAAAAAIDJQ1F/Bvr7+9PuZs+encUko8vLy4tbb711zCzr16+PY8eOZTEVAAAAAAAAAAAAAAAAAAAAAAAAAAAAAMDkoKg/A0NDQ6PO8/Pzo6ysLMtpRldWVha33HJL2v3AwECsX78+i4kAAAAAAAAAAAAAAAAAAAAAAAAAAAAAACYHRf0ZKCoqGnVeWFgYeXl5WU6T3ooVK2Lp0qVp92+99VYW0wAAAAAAAAAAAAAAAAAAAAAAAAAAAAAATA6K+jNQUlIy6ry/vz9GRkaynGZsq1atSrvbvn179Pb2ZjENAAAAAAAAAAAAAAAAAAAAAAAAAAAAAEDuKerPQLqi/oiIY8eOZTHJyS1evDjOO++8UXfDw8Px/vvvZzkRAAAAAAAAAAAAAAAAAAAAAAAAAAAAAEBuKerPQE1NTdpdR0dHFpOcmpaWlrS73bt3ZzEJAAAAAAAAAAAAAAAAAAAAAAAAAAAAAEDuKerPQG1tbdpdW1tbFpOcmubm5rQ7Rf0AAAAAAAAAAAAAAAAAAAAAAAAAAAAAwFSjqD8Dc+fOTbt7++23s5jk1IyVd+/evVlMAgAAAAAAAAAAAAAAAAAAAAAAAAAAAACQe4r6M7Bo0aK0u61bt0Z3d3cW05xcVVVV2t2xY8eymAQAAAAAAAAAAAAAAAAAAAAAAAAAAAAAIPcU9WegpqYmzj///FF3yWQy1q1bl+VEY5s2bVoUFhaOuuvt7c1yGgAAAAAAAAAAAAAAAAAAAAAAAAAAAACA3FLUn6EVK1ak3b388svR3d2dxTQnNzIyMuq8r68vy0kAAAAAAAAAAAAAAAAAAAAAAAAAAAAAAHJLUX+Grr766rS7vr6+ePTRR7OYZmz9/f0xNDSU6xgAAAAAAAAAAAAAAAAAAAAAAAAAAAAAAJOCov4M1dfXx4UXXph2v3nz5njllVeyF2gM3d3daXdFRUVZTAIAAAAAAAAAAAAAAAAAAAAAAAAAAAAAkHuK+k/DZz/72TH3jz/+eLzzzjtZSpPeBx98kHY3Y8aMLCYBAAAAAAAAAAAAAAAAAAAAAAAAAAAAAMg9Rf2noaWlJZqbm9Puk8lkPPTQQ/Hmm29mMdWJtmzZknY3e/bsLCYBAAAAAAAAAAAAAAAAAAAAAAAAAAAAAMg9Rf2n6Rvf+EZMmzYt7X5wcDAeeuihePnll7OY6v/p7e2NzZs3p93X1tZmMQ0AAAAAAAAAAAAAAAAAAAAAAAAAAAAAQO4p6j9NdXV1sWrVqjHPJJPJ+POf/xwPPfRQ9PT0ZCnZf73wwgtj3tnU1JTFNAAAAAAAAAAAAAAAAAAAAAAAAAAAAAAAuaeofwKsXr06Fi9efNJzb7zxRtxzzz3x6quvRjKZPOO53n///Vi7dm3afV5e3inlBgAAAAAAAAAAAAAAAAAAAAAAAAAAAAA4lyjqnwD5+flx2223RVVV1UnPHj58OB599NG455574vXXXz9jmT788MP43e9+F0NDQ2nPNDU1RWVl5RnLAAAAAAAAAAAAAAAAAAAAAAAAAAAAAAAwGRXkOsC5YsaMGfHTn/407r///jhy5MhJz+/bty8efvjhmD17dlx55ZVx5ZVXRn19/WnnGBoaiueeey7WrFkTw8PDY5697rrrTvs+AAAAAAAAAAAAAAAAAAAAAAAAAAAAAICzjaL+CVRXVxd33XVX3H///dHd3X1K73R2dsbzzz8fzz//fNTV1UVLS0ssWrQompqaYsaMGaf0jeHh4WhtbY0NGzbEhg0b4tixYyd9p6qqKq666qpT+j4AAAAAAAAAAAAAAAAAAAAAAAAAAAAAwLlEUf8Emzt3btx9993xwAMPRFdX17je7ejoiI6OjtTfy8vL4/zzz49Zs2bFzJkzo6ioKAoKCmJwcDB6e3ujt7c39u7dGx0dHTE0NDSuu2666aaYNm3auN4BAAAAAAAAAAAAAAAAAAAAAAAAAAAAADgXKOo/A+bOnRu//OUv48EHH4wdO3Zk/J3u7u7o7u6ewGT/1dLSEldcccWEfxcAAAAAAAAAAAAAAAAAAAAAAAAAAAAA4GyQn+sA5/VSi1gAACAASURBVKqZM2fG3XffHddee22uoxynpqYmvve97+U6BgAAAAAAAAAAAAAAAAAAAAAAAAAAAABAzijqP4MKCgri29/+dtxxxx0xa9asXMeJysrKuOuuu6K0tDTXUQAAAAAAAAAAAAAAAAAAAAAAAAAAAAAAckZRfxasWLEifv3rX8cXvvCFKCoqykmGurq6+MUvfhHV1dU5uR8AAAAAAAAAAAAAAAAAAAAAAAAAAAAAYLIoyHWAqaKkpCRuvPHGuP766+PFF1+Mf/zjH9HT05OVu6+55pr4+te/HtOnT8/KfQAAAAAAAAAAAAAAAAAAAAAAAAAAAAAAk5mi/iybNWtW3HzzzbF69er417/+FRs2bIjt27efkbsaGhri5ptvjsWLF5+R7wMAAAAAAAAAAAAAAAAAAAAAAAAAAAAAnI0U9edIcXFxrFy5MlauXBldXV2xefPm+M9//hPvv/9+DAwMZPzdoqKiWL58eVx33XWxdOnSCUwMAAAAAAAAAAAAAAAAAAAAAAAAAAAAAHBuUNQ/CVRVVcUNN9wQN9xwQwwNDcWuXbsikUhEW1tbHDhwIDo7O+Pw4cMxMDAQyWQyIiLy8vKipKQkKisro6amJubNmxcLFy6MCy+8MAoLC3P8iwAAAAAAAAAAAAAAAAAAAAAAAAAAAAAAJi9F/ZNMQUFBzJ8/P+bPnz/qfmhoKHUOAAAAAAAAAAAAAAAAAAAAAAAAAAAAAIDx0/Z+llHQDwAAAAAAAAAAAAAAAAAAAAAAAAAAAABwevJzHQAAAAAAAAAAAAAAAAAAAAAAAAAAAAAAALJJUT8AAAAAAAAAAAAAAAAAAAAAAAAAAAAAAFOKon4AAAAAAAAAAAAAAAAAAAAAAAAAAAAAAKYURf0AAAAAAAAAAAAAAAAAAAAAAAAAAAAAAEwpivoBAAAAAAAAAAAAAAAAAAAAAAAAAAAAAJhSFPUDAAAAAAAAAAAAAAAAAAAAAAAAAAAAADClKOoHAAAAAAAAAAAAAAAAAAAAAAAAAAAAAGBKUdQPAAAAAAAAAAAAAAAAAAAAAAAAAAAAAMCUUpDrAOeqoaGhSCQScejQoeju7o6enp4oLCyM0tLSKCkpiYqKiqipqYmKiopcRwUAAAAAAAAAAAAAAAAAAAAAAAAAAAAAmFIU9U+gZDIZ//znP2Pjxo2xY8eOGBwcPOk706dPj7lz50Z9fX00NjZGY2Nj1NfXR0GB/xoAAAAAAAAAAAAAAAAAAAAAAAAAAAAAgDNBG/wE2bBhQzzzzDPR2dk5rvf6+vpi586dsXPnztRs2rRpUVdXlyrub2xsjHnz5kVRUdFExwYAAAAAAAAAAAAAAAAAAAAAAAAAAAAAmHIU9Z+mZDIZTzzxRLz00ksT9s3h4eFob2+P9vb2eO211yIiIj8/P84///xoaGhIlfc3NDRESUnJhN0LAAAAAAAAAAAAAAAAAAAAAAAAAAAAADAVKOo/TX/4wx9i48aNZ/yeZDIZHR0d0dHRERs2bIiIiLy8vKipqUkV93/8lJWVnfE8AAAAAAAAAAAAAAAAAAAAAAAAAAAAAABnK0X9p+Hll1/OSkl/OiMjI7F///7Yv39/bNq0KTWfPXt2NDY2RkNDQ6q8v6KiImc5AQAAAAAAAAAAAAAAAAAAAAAAAAAAAAAmE0X9Gerq6oonnngi1zFG1dnZGZ2dnbF58+bUrKKiIlXa//FTVVWVw5QAAAAAAAAAAAAAAAAAAAAAAAAAAAAAALmhqD9Da9eujeHh4VzHOGWHDx+Od955J955553UrLy8PB544IEcpgIAAAAAAAAAAAAAAAAAAAAAAAAAAAAAyD5F/Rno6+uLv//97+N6p6amJmbOnBl5eXnR3d0dXV1dMTg4eIYSnpru7u6c3g8AAAAAAAAAAAAAAAAAAAAAAAAAAAAAkAuK+jOwY8eOGBgYOOm5ioqK+OIXvxiXXXZZlJeXH7cbGRmJzs7O2Lt3b7S3t8euXbsikUjEvn37YmRk5ExFBwAAAAAAAAAAAAAAAAAAAAAAAAAAAACY8hT1Z2Dbtm0nPbN48eL4yU9+EtOnTx91n5eXF9XV1VFdXR3Lli1Lzfv7+6OtrS0SiUS0tbVFa2tr7NmzJ5LJ5ITlBwAAAAAAAAAAAAAAAAAAAAAAAAAAAACYyhT1ZyCRSIy5b2hoiDvvvDMKCsb/z1tcXByLFi2KRYsWpWaDg4Op0v6Pn46OjhgeHh739wEAAAAAAAAAAAAAAAAAAAAAAAAAAAAApjpF/Rk4evRo2l1eXl58//vfz6ikP53CwsJYuHBhLFy4MDUbGhqKXbt2RSKRiLa2tkgkErF79+4YGhqasHsBAAAAAAAAAAAAAAAAAAAAAAAAAAAAAM5FivozMFZR/9KlS2Pu3LlnPENBQUHMnz8/5s+fn5oNDw/H7t27o7W1NfW0t7fH4ODgGc8DAAAAAAAAAAAAAAAAAAAAAAAAAAAAAHC2UNSfgf7+/rS7iy++OItJjjdt2rRoaGiIhoaG+NSnPhUREclkMjo6Ok4o7x/rNwAAAAAAAAAAAAAAAAAAAAAAAAAAAAAAnMsU9WeguLg4jh49Oupu4cKFWU4ztvz8/Kivr4/6+vq45pprIiJiZGQk9u7dG62trTlOBwAAAAAAAAAAAAAAAAAAAAAAAAAAAACQfYr6MzB9+vS0u8rKyiwmyUxeXl7U1tZGbW1trqMAAAAAAAAAAAAAAAAAAAAAAAAAAAAAAGRdfq4DnI3GKuMvLS3NYhIAAAAAAAAAAAAAAAAAAAAAAAAAAAAAAMZLUX8G5s6dm3aXTCazmAQAAAAAAAAAAAAAAAAAAAAAAAAAAAAAgPFS1J+BefPmpd319PRkMQkAAAAAAAAAAAAAAAAAAAAAAAAAAAAAAOOlqD8DixcvTrs7cOBAFpMAAAAAAAAAAAAAAAAAAAAAAAAAAAAAADBeivozMGvWrGhoaBh1197enuU0AAAAAAAAAAAAAAAAAAAAAAAAAAAAAACMh6L+DF122WWjzrdt25blJAAAAAAAAAAAAAAAAAAAAAAAAAAAAAAAjIei/gxde+21UVBQcML87bffjqGhoRwkAgAAAAAAAAAAAAAAAAAAAAAAAAAAAADgVCjqz1B5eXlcccUVJ8z7+vpi48aNOUgEAAAAAAAAAAAAAAAAAAAAAAAAAAAAAMCpUNR/GlavXh0FBQUnzNesWRMjIyM5SAQAAAAAAAAAAAAAAAAAAAAAAAAAAAAAwMko6j8N1dXVcf31158w7+joiFdeeSX7gQAAAAAAAAAAAAAAAAAAAAAAAAAAAAAAOKkpVdT/5JNPxqZNm2L//v0T9s3Vq1dHTU3NCfOnnnoqDh48OGH3AAAAAAAAAAAAAAAAAAAAAAAAAAAAAAAwMQpyHSCb1qxZk/pzSUlJNDY2pp758+fHnDlzxv3N4uLiuPXWW+O+++6LZDKZmvf19cWDDz4YP//5z6O4uHhC8gMAAAAAAAAAAAAAAAAAAAAAAAAAAAAAcPqmVFH//+rt7Y2tW7fG1q1bU7Pp06dHQ0PDceX9tbW1J/1WU1NT3HLLLfHYY48dN29ra4sHH3wwfvzjHyvrBwAAAAAAAAAAAAAAAAAAAAAAAAAAAACYJKZsUf9o+vr6Ytu2bbFt27bUrLi4OObNm5cq7m9sbIy6urrIy8s77t2VK1fGkSNH4tlnnz1uvmXLlvjtb38bd955Z5SVlWXldwAAAAAAAAAAAAAAAAAAAAAAAAAAAAAAkJ6i/pPo7++PHTt2xI4dO1KzoqKiVHn/xwX+dXV18aUvfSkKCwvjqaeeOu4bH3zwQdx3331x2223RX19fbZ/AgAAAAAAAAAAAAAAAAAAAAAAAAAAAAAA/0NRfwYGBgZi586dsXPnztSssLAw6uvro7GxMZYuXRpbtmw57p09e/bEvffeG5///Odj9erVUVDgnx4AAAAAAAAAAAAAAAAAAAAAAAAAAAAAIBe0xU+QwcHB+PDDD+PDDz9Me2Z4eDief/752LRpU3zuc5+La665JoqLi7OYEgAAAAAAAAAAAAAAAAAAAAAAAAAAAAAARf05cODAgXj88cfjmWeeiU9+8pNxySWXxMKFC2PatGm5jgYAAAAAAAAAAAAAAAAAAAAAAAAAAAAAcM6bUkX9K1asiNbW1jh06FCuo0RERG9vb6xbty7WrVsXRUVF0dzcHM3NzdHY2BiNjY1RVlaW64gAAAAAAAAAAAAAAAAAAAAAAAAAAAAAAOecKVXUf8cdd0RERHd3d7S2tkYikYjW1tZobW2Nzs7OnGYbGBiId999N959993UbPbs2anS/o+fmTNn5jAlAAAAAAAAAAAAAAAAAAAAAAAAAAAAAMDZb0oV9X+svLw8li1bFsuWLUvNjh07lirt//jZv39/DlNGdHZ2RmdnZ2zevDk1mzVr1gnl/ZWVlTlMCQAAAAAAAAAAAAAAAAAAAAAAAAAAAABwdpmSRf2jKSsriyVLlsSSJUtSs97e3mhra0sV9ycSidi3b1+MjIzkLOehQ4fi0KFD8fbbb6dm5eXl0dDQEPPnz0+V91dXV+csIwAAAAAAAAAAAAAAAAAAAAAAAAAAAADAZKaofwwlJSXR3Nwczc3NqVl/f3+0t7dHIpFIFfjv2bMnkslkznJ2d3fHli1bYsuWLalZaWlpNDQ0RGNjY6rAf86cOTnLCAAAAAAAAAAAAAAAAAAAAAAAAAAAAAAwWSjqH6fi4uK44IIL4oILLkjNBgcHo729PVXc39raGrt3747h4eGc5ezp6YmtW7fG1q1bU7Pp06fHvHnzorGxMfXMnTs3ZxkBAAAAAAAAAAAAAAAAAAAAAAAAAAAAAHJBUf8EKCwsjKampmhqakrNhoaGYvfu3ceV9+/atSsGBwdzlrOvry+2b98e27dvj4iIvLy8+MMf/pCzPAAAAAAAAAAAAAAAAAAAAAAAAAAAAAAAuaCo/wwpKCiIxsbGaGxsTM2SyWR0dHREa2trJBKJaG1tjfb29hgYGMhJxpGRkZzcCwAAAAAAAAAAAAAAAAAAAAAAAAAAAACQS4r6syg/Pz/q6+ujvr4+rrnmmoj4b1n+nj17orW1NfW0tbVFX19fjtMCAAAAAAAAAAAAAAAAAAAAAAAAAAAAAJybFPXnWF5eXtTV1UVdXV184hOfSM337dt3Qnn/sWPHcpgUAAAAAAAAAAAAAAAAAAAAAAAAAAAAAODcoKh/kpozZ07MmTMnrrjiitTs4MGDqeL+RCIRbW1t0d3dncOUAAAAAAAAAAAAAAAAAAAAAAAAAAAAAABnH0X9Z5Hq6uqorq6OSy+9NDX76KOPIpFIRGtra7S1tUUikYjDhw/nMCUAAAAAAAAAAAAAAAAAAAAAAAAAAAAAwOSmqD8DR44cib6+vjjvvPNyHSUqKyujsrIyLr744tTsyJEjqfL+j5+urq4cpgQAAAAAAAAAAAAAAAAAAAAAAAAAAAAAmDwU9Wdg/fr18eSTT0ZpaWnMnz8/9SxYsCCqqqpyHS9mzpwZF110UVx00UWp2dGjR1Ol/YlEItra2uLgwYM5TAkAAAAAAAAAAAAAAAAAAAAAAAAAAAAAkBuK+jPQ3t4eERE9PT3x3nvvxXvvvZfazZw5M372s59FfX19ruKNasaMGbF06dJYunRpatbb25vDRAAAAAAAAAAAAAAAAAAAAAAAAAAAAAAAuZGf6wBno3379qXdlZaWTrqS/nRKSkpyHQEAAAAAAAAAAAAAAAAAAAAAAAAAAAAAIOsU9Wegp6cn7a6lpSWLSQAAAAAAAAAAAAAAAAAAAAAAAAAAAAAAGC9F/RkYq6i/ubk5i0kAAAAAAAAAAAAAAAAAAAAAAAAAAAAAABgvRf0ZyMvLS7urra3NYhIAAAAAAAAAAAAAAAAAAAAAAAAAAAAAAMZLUX8GSkpK0u7Ky8uzmAQAAAAAAAAAAAAAAAAAAAAAAAAAAAAAgPFS1J+BsrKytLvi4uIsJgEAAAAAAAAAAAAAAAAAAAAAAAAAAAAAYLwU9WegtrY27W5gYCCLSQAAAAAAAAAAAAAAAAAAAAAAAAAAAAAAGC9F/Rmoq6tLuzt69GgWkwAAAAAAAAAAAAAAAAAAAAAAAAAAAAAAMF6K+jOwaNGitLu9e/dmMQkAAAAAAAAAAAAAAAAAAAAAAAAAAAAAAOOlqD8DTU1NMWPGjFF3O3fuzHIaAAAAAAAAAAAAAAAAAAAAAAAAAAAAAADGQ1F/BvLy8qKlpWXU3bvvvpvlNAAAAAAAAAAAAAAAAAAAAAAAAAAAAAAAjIei/gx95jOfGXX+wQcfxN69e7OcBgAAAAAAAAAAAAAAAAAAAAAAAAAAAACAU6WoP0ONjY3R1NQ06m7NmjVZTgMAAAAAAAAAAAAAAAAAAAAAAAAAAAAAwKlS1H8avvrVr446X79+fXR0dGQ5DQAAAAAAAAAAAAAAAAAAAAAAAAAAAAAAp0JR/2lobm6OlpaWE+bDw8PxyCOPRDKZzEEqAAAAAAAAAAAAAAAAAAAAAAAAAAAAAADGoqj/NH3zm9+MsrKyE+Y7d+6Mp59+OgeJAAAAAAAAAAAAAAAAAAAAAAAAAAAAAAAYi6L+0zRr1qz4zne+M+puzZo18be//S27gQAAAAAAAAAAAAAAAAAAAAAAAAAAAAAAGJOi/glwySWXxFe+8pVRd48//nisXbs2y4kAAAAAAAAAAAAAAAAAAAAAAAAAAADg/7B370FW1+f9wJ+9srtcll1g5aLcFTGgoEFBU8VrRBONOqGd2Khjp8aaMa1TtOOoccpEO6P+0THWy6RJrFZrk8apGgFFRQ0goghGULnpLje5w7KwN86e/f3RnzTWPXs5e/YcLq/XDMNwns/3+bz3D5adM8z7AACpKOpPU3Nz81f+fPnll8eFF174tXOtra3xm9/8Jp588sloaWnJVjwAAAAAAAAAAAAAAAAAAAAAAAAAAAAAAFIozHWAI9X9998fTU1NMXr06EO/Zs6cGWVlZfHSSy997fwf/vCH2Lp1a1x//fUxZMiQHCQGAAAAAAAAAAAAAAAAAAAAAAAAAAAAACBCUX+3bN++PbZv3x5LliyJiIjCwsIYPnx4lJeXR21t7dfOr127Nu6999648MIL48orr4ySkpJsRwYAAAAAAAAAAAAAAAAAAAAAAAAAAAAAOOYp6s+gRCIRn332WbtnWlpa4tVXX4133nknpk+fHueee25UVlZmKSEAAAAAAAAAAAAAAAAAAAAAAAAAAAAAAIr6c6Suri5eeumlePnll2PixIkxbdq0GD9+fPTp0yfX0QAAAAAAAAAAAAAAAAAAAAAAAAAAAAAAjmqK+nMsmUzGhx9+GB9++GHk5eXFsGHD4uSTT46TTjopRo4cGQMGDMh1RAAAAAAAAAAAAAAAAAAAAAAAAAAAAACAo4qi/sNIa2trbNq0KTZt2hSvvfZaRET06dMnRowYESNHjjz0u/J+AAAAAAAAAAAAAAAAAAAAAAAAAAAAAID0Keo/zO3fvz9WrVoVq1atOvSa8n4AAAAAAAAAAAAAAAAAAAAAAAAAAAAAgPQp6k9Ta2trzu5W3g8AAAAAAAAAAAAAAAAAAAAAAAAAAAAAkD5F/Wn68Y9/HJ999llUV1dHTU1NbNiwIRobG3OWR3k/AAAAAAAAAAAAAAAAAAAAAAAAAAAAAEDnKOpPU1VVVVRVVcXUqVMPvbZ169ZDxf1flvc3NDTkLGNH5f1TpkyJE044IWf5AAAAAAAAAAAAAAAAAAAAAAAAAAAAAAByQVF/Bg0ePDgGDx78lfL+bdu2RU1NzVcK/A+X8v7CwkJF/QAAAAAAAAAAAAAAAAAAAAAAAAAAAADAMUdRfw877rjj4rjjjoszzzzz0Gvbt28/VNxfXV0dGzZsiPr6+hymBAAAAAAAAAAAAAAAAAAAAAAAAAAAAAA4dijqz4Gqqqqoqqr6Wnn/l8X9NTU1UVNTo7wfAAAAAAAAAAAAAAAAAAAAAAAAAAAAAKAHKOo/THxZ3j9lypRDr+3cufNQcf+Xvx84cCCHKQEAAAAAAAAAAAAAAAAAAAAAAAAAAAAAjnyK+g9jAwcOjIEDB8Y3v/nNQ6/t3LnzK8X9NTU1sX///hymBAAAAAAAAAAAAAAAAAAAAAAAAAAAAAA4sijqP8J8Wd5/xhlnHHpt165dh4r7q6urY8OGDVFXV5fDlAAAAAAAAAAAAAAAAAAAAAAAAAAAAAAAhy9F/UeBAQMGxIABA75S3r979+5D5f1fFvgr7wcAAAAAAAAAAAAAAAAAAAAAAAAAAAAAUNR/1KqsrIzKyso4/fTTD722Z8+eQ+X91dXV0bt37xwmBAAAAAAAAAAAAAAAAAAAAAAAAAAAAADIDUX9x5CKioqoqKiIyZMn5zoKAAAAAAAAAAAAAAAAAAAAAAAAAAAAAEDO5Oc6AAAAAAAAAAAAAAAAAAAAAAAAAAAAAAAAZJOifgAAAAAAAAAAAAAAAAAAAAAAAAAAAAAAjimK+gEAAAAAAAAAAAAAAAAAAAAAAAAAAAAAOKYo6gcAAAAAAAAAAAAAAAAAAAAAAAAAAAAA4JiiqB8AAAAAAAAAAAAAAAAAAAAAAAAAAAAAgGOKon4AAAAAAAAAAAAAAAAAAAAAAAAAAAAAAI4phbkOcKxobW2NTZs2xebNm2PXrl1RV1cXzc3N0draGsXFxVFcXBx9+/aNioqKqKysjCFDhkRZWVmuYwMAAAAAAAAAAAAAAAAAAAAAAAAAAAAAHHUU9fegRCIR77//fixbtixWrVoVTU1NXXq+srIyhg8fHieeeGKccsopMXz48B5KCgAAAAAAAAAAAAAAAAAAAAAAAAAAAABw7FDU3wMSiUTMnz8/Xn311di3b1/ae3bv3h27d++OFStWREREnz59YtKkSTFlypQ45ZRTIj8/P1ORAQAAAAAAAAAAAAAAAAAAAAAAAAAAAACOGYr6M2zt2rXxy1/+Mnbs2JHx3fv374+FCxfGwoULo2/fvnHuuefG9OnTo7KyMuN3AQAAAAAAAAAAAAAAAAAAAAAAAAAAAAAcrRT1Z9C8efPid7/7XSSTyR6/q66uLl5++eWYO3duTJ06Na688soYOHBgj98LAAAAAAAAAAAAAAAAAAAAAAAAAAAAAHCkU9SfIc8991zMnz8/6/cmk8lYvHhxvPvuu3HRRRfFVVddFUVFRVnPAQAAAAAAAAAAAAAAAAAAAAAAAAAAAABwpMjPdYCjwQsvvJCTkv4/1dLSEq+88kr89Kc/jXXr1uU0CwAAAAAAAAAAAAAAAAAAAAAAAAAAAADA4UxRfzctW7YsXnzxxVzHOGT79u3xwAMPxJtvvpnrKAAAAAAAAAAAAAAAAAAAAAAAAAAAAAAAhyVF/d1QW1sbTz75ZNrPFxUVRXl5eZSXl0dZWVkUFRVlJFdLS0s8/fTT8dRTT0UymczITgAAAAAAAAAAAAAAAAAAAAAAAAAAAACAo0VhrgMcyf7rv/4r6uvrO3W2f//+MWXKlBg1alSMGjUqBgwYEAUFBV8719DQEHv37o2dO3fGpk2bYuPGjbFmzZrYs2dPl/O99dZbUVtbG7fcckubdwEAAAAAAAAAAAAAAAAAAAAAAAAAAAAAHIsU9adp27ZtsXjx4g7PVVVVxTXXXBOnn3565Ofnd3i+tLQ0SktLY8iQITFx4sSv3PfBBx/Eu+++Gxs3bux0zhUrVsRjjz0Wf/M3f6OsHwAAAAAAAAAAAAAAAAAAAAAAAAAAAAAgFPWn7bXXXuvwzHnnnRd/8Rd/EcXFxd2+77jjjosZM2bEjBkzoqamJubNmxfvv/9+JJPJDp9dvnx5/OIXv4ibb7652zkAAAAAAAAAAAAAAAAAAAAAAAAAAAAAAI50+bkOcCRKJpOxdOnSds+cf/75cd1112WkpP//GjFiRPzoRz+K2bNnx8SJEzv1zHvvvRdz587NeBYAAAAAAAAAAAAAAAAAAAAAAAAAAAAAgCONov40rF27Nvbv359yPm7cuLj22mt7PMeQIUPi7/7u7+KWW26JPn36dHj++eefj48//rjHcwEAAAAAAAAAAAAAAAAAAAAAAAAAAAAAHM4U9adh3bp17c6///3vR15eXpbSRJxxxhkxe/bsOPHEE9s9l0wm49e//nU0NTVlKRkAAAAAAAAAAAAAAAAAAAAAAAAAAAAAwOFHUX8aqqurU85OPvnkGDVqVPbC/H/l5eUxa9asmDp1arvndu/eHS+++GKWUgEAAAAAAAAAAAAAAAAAAAAAAAAAAAAAHH4U9adh586dKWcTJ07MYpKvKiwsjL/+67+Os88+u91z8+fPj23btmUpFQAAAAAAAAAAAAAAAAAAAAAAAAAAAADA4UVRfxr27NmTcjZ+/PgsJmnbjTfeGBMmTEg5b2lpiVdffTWLiQAAAAAAAAAAAAAAAAAAAAAAAAAAAAAADh+K+tPQ1NSUcjZgwIAsJmlbXl5e3HTTTe1mWbx4cRw4cCCLqQAAAAAAAAAAAAAAAAAAAAAAAAAAAAAADg+K+tOQSCTafD0/Pz969+6d5TRt6927d1x77bUp583NzbF48eIsJgIAAAAAAAAAAAAAAAAAAAAAAAAAAAAAODwo6k9DcXFxm68XFRVFXl5eltOkdtppp8U3vvGNlPMVK1ZkMQ0AAAAAAAAAAAAAAAAAAAAAAAAAAAAAwOFBUX8aSktL23y9qakpWltbs5ymfTNmzEg5W7t2bTQ0NGQxDQAAAAAAAAAAAAAAAAAAAAAAAAAAAABA7inqT0Oqov6IiAMHDmQxScfGjx8fVVVVbc5aWlpi9erVWU4EAAAAAAAAAAAAAAAAAAAAAAAAAAAAAJBbivrTMGjQoJSzLVu2ZDFJ50yaNCnlbPPmzVlMAgAAAAAAAAAAAAAAAAAAAAAAAAAAAACQe4r6ngyrUgAAIABJREFU0zBkyJCUsw0bNmQxSeeMGzcu5UxRPwAAAAAAAAAAAAAAAAAAAAAAAAAAAABwrFHUn4Zhw4alnH344YdZTNI57eXdunVrFpMAAAAAAAAAAAAAAAAAAAAAAAAAAAAAAOSeov40nHjiiSlnn376adTV1WUxTccqKytTzg4cOJDFJAAAAAAAAAAAAAAAAAAAAAAAAAAAAAAAuaeoPw2DBg2KwYMHtzlLJpMxf/78LCdqX0FBQRQVFbU5a2hoyHIaAAAAAAAAAAAAAAAAAAAAAAAAAAAAAIDcUtSfptNOOy3l7PXXX4+6urospulYa2trm683NjZmOQkAAAAAAAAAAAAAAAAAAAAAAAAAAAAAQG4p6k/T2WefnXLW2NgYTz31VBbTtK+pqSkSiUSuYwAAAAAAAAAAAAAAAAAAAAAAAAAAAAAAHBYU9afp+OOPj5NPPjnl/IMPPog333wze4HaUVdXl3JWXFycxSQAAAAAAAAAAAAAAAAAAAAAAAAAAAAAALmnqL8bLr744nbnzzzzTPzxj3/MUprUPvvss5SzPn36ZDEJAAAAAAAAAAAAAAAAAAAAAAAAAAAAAEDuKervhkmTJsW4ceNSzpPJZDz66KOxfPnyLKb6ulWrVqWcDRgwIItJAAAAAAAAAAAAAAAAAAAAAAAAAAAAAAByT1F/N/3lX/5lFBQUpJwfPHgwHn300Xj99dezmOp/NTQ0xAcffJByPmTIkCymAQAAAAAAAAAAAAAAAAAAAAAAAAAAAADIPUX93TR06NCYMWNGu2eSyWQ8++yz8eijj0Z9fX2Wkv2PuXPntnvn6NGjs5gGAAAAAAAAAAAAAAAAAAAAAAAAAAAAACD3FPVnwJVXXhnjx4/v8NyyZcvi7rvvjrfeeiuSyWSP51q9enW88sorKed5eXmdyg0AAAAAAAAAAAAAAAAAAAAAAAAAAAAAcDRR1J8B+fn5cfPNN0dlZWWHZ2tra+Opp56Ku+++O95///0ey/T555/Hz3/+80gkEinPjB49OioqKnosAwAAAAAAAAAAAAAAAAAAAAAAAAAAAADA4agw1wGOFn369InbbrstHnzwwdi3b1+H57dt2xaPPfZYDBgwIM4666w466yz4vjjj+92jkQiES+++GLMmzcvWlpa2j173nnndfs+AAAAAAAAAAAAAAAAAAAAAAAAAAAAAIAjjaL+DBo6dGjMmjUrHnzwwairq+vUM7t27Yo5c+bEnDlzYujQoTFp0qQ48cQTY/To0dGnT59O7WhpaYmamppYsmRJLFmyJA4cONDhM5WVlTF16tRO7QcAAAAAAAAAAAAAAAAAAAAAAAAAAAAAOJoo6s+wYcOGxe233x7//M//HLt37+7Ss1u2bIktW7Yc+nPfvn1j8ODB0b9//+jXr18UFxdHYWFhHDx4MBoaGqKhoSG2bt0aW7ZsiUQi0aW7vv/970dBQUGXngEAAAAAAAAAAAAAAAAAAAAAAAAAAAAAOBoo6u8Bw4YNi3vuuSf+5V/+JdatW5f2nrq6uqirq8tgsv8xadKkOPPMMzO+FwAAAAAAAAAAAAAAAAAAAAAAAAAAAADgSJCf6wBHq379+sXtt98e5557bq6jfMWgQYPir/7qr3IdAwAAAAAAAAAAAAAAAAAAAAAAAAAAAAAgZxT196DCwsK4/vrr4yc/+Un0798/13GioqIiZs2aFWVlZbmOAgAAAAAAAAAAAAAAAAAAAAAAAAAAAACQM4r6s+C0006Ln/3sZ3HZZZdFcXFxTjIMHTo07rzzzhg4cGBO7gcAAAAAAAAAAAAAAAAAAAAAAAAAAAAAOFwU5jrAsaK0tDSuueaauPDCC+PVV1+NP/zhD1FfX5+Vu88555z4wQ9+ECUlJVm5DwAAAAAAAAAAAAAAAAAAAAAAAAAAAADgcKaoP8v69+8fM2fOjCuvvDLeeeedWLJkSaxdu7ZH7ho+fHjMnDkzxo8f3yP7AQAAAAAAAAAAAAAAAAAAAAAAAAAAAACORIr6c6RXr14xffr0mD59euzevTs++OCDWLlyZaxevTqam5vT3ltcXBwTJ06M8847L77xjW9kMDEAAAAAAAAAAAAAAAAAAAAAAAAAAAAAwNFBUf9hoLKyMi666KK46KKLIpFIxKZNm6K6ujo2bNgQO3bsiF27dkVtbW00NzdHMpmMiIi8vLwoLS2NioqKGDRoUJxwwgkxZsyYOPnkk6OoqCjHXxEAAAAAAAAAAAAAAAAAAAAAAAAAAAAAwOFLUf9hprCwMEaOHBkjR45sc55IJA6dAwAAAAAAAAAAAAAAAAAAAAAAAAAAAACg67S9H2EU9MORp7W1Nb744ov4/PPPY/v27VFfXx/19fXR0NAQBQUFUVpaGmVlZdG7d+8YOnRojBo1KiorK3Md+5CGhoZYu3ZtbNmyJbZt2xYNDQ3R2NgYxcXFUVJSEgMHDowhQ4bE2LFjo6KiItdxAQAAAAAAAAAAAAAAAAAAAAAAAAAAADqk9R2gByQSiVixYkUsXLgw1q5dGw0NDV16vry8PCZMmBDnnXdejB07todSppZMJmP58uXx5ptvxurVqyORSHTqueHDh8c555wT3/rWt6K0tLSHUwIAAAAAAAAAAAAAAAAAAAAAAAAAAACkR1E/QAYlEomYO3duvP7667Fv376099TW1saiRYti0aJFMWzYsPjud78bZ555ZgaTprZy5cp45plnYtu2bV1+dsOGDbFhw4Z44YUX4nvf+15ccMEFkZ+f3wMpAQAAAAAAAAAAAAAAAAAAAAAAAAAAANKnqB8gQz777LP49a9/HZs3b87o3s2bN8fjjz8e7777bvzwhz+M/v37Z3T/lxKJRDz77LPx5ptvdntXfX19PPvss7F06dL48Y9/HOXl5d0PCAAAAAAAAAAAAAAAAAAAAAAAAAAAAJAh+bkOAHA0WLBgQdx///0ZL+n/U8uXL4+f/vSnsX79+ozvbmxsjIceeigjJf1/at26dfGP//iP8cUXX2R0LwAAAAAAAAAAAAAAAAAAAAAAAAAAAEB3KOoH6KYFCxbE008/Hclkssfv2r9/fzz00ENRU1OTsZ0HDx6Mhx9+ONasWZOxnX9q79698eCDD8b27dt7ZD8AAAAAAAAAAAAAAAAAAAAAAAAAAABAVxXmOgDAkWzNmjXxzDPPdHiuoKAgJk+eHKecckqMHj06ysvLo3fv3tHS0hIHDhyIHTt2xLp162LFihWxfv36dnc1NTXFww8/HLNnz47evXt3+2t4+umn49NPP233TEVFRZxzzjkxYcKEGDp0aJSWlkZTU1Ps2LEj1qxZE4sWLYoNGzakfH7v3r3xyCOPxN133x3FxcXdzgwAAAAAAAAAAAAAAAAAAAAAAAAAAADQHYr6syiRSMSOHTtiz549UVdXF83NzdHS0hK9evWK4uLiKCkpifLy8hg0aFD06tUr13GBDiQSifjVr34VyWSy3XNnn312XHPNNVFRUfG1WWFhYfTq1SsqKytj3Lhxcfnll8f69evjqaeeio0bN6bcuWfPnvjP//zPuPHGG7v1Nbz77ruxcOHClPO8vLz47ne/G5dffnkUFRV9ZVZWVhYjRoyIESNGxMUXXxxLliyJp59+OhoaGtrctWnTpnjuuefiuuuu61ZmAAAAAAAAAAAAAAAAAAAAAAAAAAAAgO5S1N+DkslkrFy5Mj766KNYvXp1bN26NVpaWjr1bHl5eQwePDjGjBkTJ510UowdOzZKS0t7ODHQFYsWLYrt27ennOfl5cX1118f5557bpf2jhkzJu6+++548skn45133kl5bvHixXHZZZfF4MGDu7T/Sw0NDfHcc8+lnBcUFMQtt9wSkydP7tS+qVOnxogRI+KBBx6I2traNs+89dZb8a1vfStGjx6dVmYAAAAAAAAAAAAAAAAAAAAAAAAAAACATFDU3wPq6urilVdeiYULF0ZdXV1aO2pra6O2tjZWr14dc+bMifz8/Bg9enSceeaZ8c1vfjPKy8sznBroqgULFrQ7v+aaa7pc0v+loqKiuPHGG2Pfvn2xatWqNs8kk8l4++23Y+bMmWnd8fvf/z5loX5ExA9/+MNOl/R/aciQIXHbbbfFfffdFwcPHvzavLW1Nf7jP/4j7rrrri7nBQAAAAAAAAAAAAAAAAAAAAAAAAAAAMiU/FwHOJokk8mYM2dO3HHHHTF37ty0S/pT7V63bl08++yzMWvWrHjooYdixYoVGdsPdM2uXbtiw4YNKefDhg2LSy+9tFt3FBQUxHXXXReFhak/U2X58uVp7a6vr4833ngj5fyMM85I+0MGhg8fHtdcc03K+fr16+OTTz5JazcAAAAAAAAAAAAAAAAAAAAAAAAAAABAJijqz5Ddu3fHfffdF7/73e+iubm5R+9KJpPxySefxM9//vO48847Y8GCBZFIJHr0TuCr1q5d2+780ksvjfz87n+LHTRoUJx55pkp59u2bYt9+/Z1ee+CBQuiqampzVlhYWH8+Z//eZd3/qkLL7wwBg8enHI+d+7cbu0HAAAAAAAAAAAAAAAAAAAAAAAAAAAA6A5F/RmwcePGmD17dlRXV2f97u3bt8e///u/x1133RXvvfde1u+HY9XWrVtTzvLy8mLixIkZu+vUU09NO0sqixYtSjmbOnVqDBw4sMs7/1RBQUFceumlKeerVq2KPXv2dOsOAAAAAAAAAAAAAAAAAAAAAAAAAAAAgHQp6u+mL774Ih544IGoq6vLaY6dO3fG448/Hvfff39s3rw5p1ngWNDe3/nKysro169fxu4aOXJku/N9+/Z1ad/nn3/ebrn/+eef36V9qUybNi1KS0vbnLW2tsbSpUszcg8AAAAAAAAAAAAAAAAAAAAAAAAAAABAVynq74bGxsZ4+OGHo76+PtdRDlm/fn3Mnj075s2bl+socFRLJBIpZ3369MnoXX379m13fvDgwS7tW758ecpZVVVVjBo1qkv7UikqKorTTz89rRwAAAAAAAAAAAAAAAAAAAAAAAAAAAAAPUlRfzf89re/je3bt+c6xtckEon47W9/Gw888EDU1tbmOg4clUpLS1POCgsLM3pXR/vay9KWjz/+OOXs1FNP7dKujrS3b/369dHY2JjR+wAAAAAAAAAAAAAAAAAAAAAAAAAAAAA6I7Nt0seQLVu2xFtvvdWlZ3r37h0TJkyIkSNHxsiRI6OioiLKysoOlWw3NTXFgQMHYseOHbF9+/aorq6Ozz//PDZt2hStra1dzrh69er42c9+Fn/7t38bxx9/fJefB1Lr27dvylldXV1G7+poX3tZ/q+Ghoaorq5OOT/llFM6vaszxo8fH3l5eW1+D2tpaYk1a9Zk/MMBAAAAAAAAAAAAAAAAAAAAAAAAAAAAADqiqD9Nc+bM6XR5/ogRI+KSSy6JM844I4qKilKeKy0tjdLS0hg4cGCMHz8+zjvvvIiI2L9/f6xcuTJWrFgRK1asiIMHD3Y65+7du+P++++PH/3oR3Haaad1+jmgfSNGjEg52717dzQ3N0dxcXFG7tq2bVvKWUFBQZc+iGPjxo2RTCZTzkePHt2lbB3p06dPVFVVpfwaampqFPUDAAAAAAAAAAAAAAAAAAAAAAAAAAAAWaeoPw2NjY2xbNmyDs8VFxfHVVddFRdddFHk5+enfV+fPn1i6tSpMXXq1EN3v/HGG1FdXd2p55uamuKRRx6Jm2++Oc4444y0cwD/a+zYsVFQUBAtLS1fmyUSiVizZk1MmDAhI3etXLky5Wz48OHRq1evTu+qqalJOauoqIh+/fp1KVtnjBw5MmVR/4YNGzJ+HwAAAAAAAAAAAAAAAAAAAAAAAAAAAEBH0m+PP4Z9/PHH0dzc3O6Z0tLSmDVrVlxyySXdKun/v0pKSuKcc86Je+65J+6888445ZRTOvVcMpmMJ554Ij766KOMZYFjWUlJSbsffLFgwYKM3NPU1BSLFy9OOT/nnHO6tG/z5s0pZ0OGDOnSrs5qb++mTZt65E4AAAAAAAAAAAAAAAAAAAAAAAAAAACA9ijqT8PatWvbnRcUFMRtt90WY8aM6dEcY8eOjb//+7+PO+64I4YNG9bh+ZaWlnjiiSdi27ZtPZoLjhUXX3xxytny5cvjk08+6fYdv//976O2trbNWe/evbtc1L9jx46Us6qqqi7t6qz29u7atStaW1t75F4AAAAAAAAAAAAAAAAAAAAAAAAAAACAVBT1p2HLli3tzr/97W/3eEn/nxo3blzce++9cdVVV0VBQUG7ZxsaGuKRRx6JRCKRpXRw9BozZkxMnz495fyxxx6LL774Iu3977zzTsyZMyfl/Ac/+EH06tWrSzt37tyZcjZgwIAu7eqsysrKlLNEIhF79+7tkXsBAAAAAAAAAAAAAAAAAAAAAAAAAAAAUlHUn4b2iq779u0bV1xxRRbT/I+CgoL4zne+E3fccUf079+/3bNbtmyJF154IUvJ4Og2c+bMOP7449uc7d+/P+67775YunRpl3YmEon4zW9+E//6r/8ara2tbZ6ZNm1aTJs2rct59+zZk3LWr1+/Lu/rjPLy8nbnu3fv7pF7AQAAAAAAAAAAAAAAAAAAAAAAAAAAAFJR1J+GxsbGlLNJkyZFUVFRFtN81dixY+Ouu+6Kqqqqds+98sorsW3btiylgqNXSUlJzJo1K4YOHdrmvL6+Ph5//PGYPXt2LFy4MGUpfTKZjI0bN8aLL74Yt99+e8ybNy9lSf/pp58eN954Y5ezNjY2RiKRSDnv27dvl3d2RkcfAHDgwIEeuRcAAAAAAAAAAAAAAAAAAAAAAAAAAAAglcJcBzgStVd0PXny5CwmaVtlZWX8wz/8Q9x3330pS8FbWlrihRdeiJtuuinL6eDo069fv7jrrrvi6aefjiVLlrR5prq6On71q19FRER5eXmUl5dHWVlZJJPJOHDgQOzatavdDwGJiMjPz4/vfOc7ccUVV0R+ftc/Z6WjQvzS0tIu7+yMkpKSyMvLS/nBA4r6vyqRSERtbW2uYwAAHNLS0pLy9V27dmU5DQAAAMCRz/stAAAAAJnl/RYAAACA7PB+CwAAAEB6/P8WAOBIUV5eHoWFx15t/bH3FWdASUlJ7N+/v83Zcccdl+U0bevfv3/ceuut8U//9E/R3Nzc5pmlS5fG9773vaiqqspyOjj6lJaWxk033RRTp06NF198MT777LOUZ2tra7tcxD5hwoS46qqrYtSoUWlnbGhoaHfeU0X9eXl5UVJSkvL++vr6Hrn3SJbqzRQAgMONn1sAAAAAMsv7LQAAAACZ5f0WAAAAgMzyfgsAAABAZnm/BQAg9xT1p6GsrCzlrLy8PItJ2jd8+PC4+uqr47nnnmtz3traGgsXLoyrr746y8ng6HXqqafGqaeeGuvXr49ly5bF22+/nXYR/cCBA+Oss86KKVOmxPDhw7ud7eDBg+3Oi4qKun1HKu19Ek5HuQAAAAAAAAAAAAAAAAAAAAAAAAAAAAAyLT/XAY5EgwYNSjkrLi7OYpKOXXTRRXHCCSeknC9evDiLaeDYsGHDhli6dGksW7Ys7ZL+iIi9e/dGdXV1rF27tlt7vtTRp+Xl5/fcPwkFBQUpZz7FDwAAAAAAAAAAAAAAAAAAAAAAAAAAAMi2wlwHOBKdcMIJsWzZsjZn9fX10bdv3ywnSi0vLy8uu+yyeOKJJ9qc79mzJzZv3hzDhg3LcjI4+lRXV8d///d/xx//+MeM7EskErFq1apYtWpVPP/883HBBRfEjBkzoqysLK19HRXit1em312K+gEAAAAAAAAAAAAAAAAAAAAAAAAAAIDDSX6uAxyJRo8enXK2e/fuLCbpnClTpkS/fv1Szj/55JMspoGjTzKZjJdeeinuu+++jJX0/18NDQ3x8ssvx7333hurV69Oa0deXl6782Qymdbezmhvd36+f4oAAAAAAAAAAAAAAAAAAAAAAAAAAACA7CrMdYAj0bhx46KkpCQaGxu/NqupqYkRI0bkIFVqeXl5MXny5HjrrbfanG/atCnLieDo0dLSEo899lh88MEH7Z4rLS2N008/PU466aQYOXJk9O3bN3r37h0tLS1x4MCB2Lt3b6xbty4+/fTT+Oijj1IW2+/atSseeOCBuOGGG+LP/uzPupS1sLD9b/ktLS1d2tcV7e3uKNexqKCgINcRAAAOae9nOT+3AAAAAHSd91sAAAAAMsv7LQAAAADZ4/0WAAAAgK7z/1sAAA5v2pHTUFhYGBMnToz33nvva7OPPvoozj333Bykat+4ceNSFvV/8cUXWU4DR4fW1tZ44okn2i3p79WrV1xxxRUxffr0KC0t/dq8qKgoSkpKYsCAATFmzJj49re/HTt27IiXX3453n777ZT3Pvnkk1FYWBjTpk3rdN7DtajfmwNfVVhYGAMGDMh1DACAQ3bt2tXmz3MFBQV+bgEAAABIg/dbAAAAADLL+y0AAAAA2eH9FgAAAID0+P8tAACHt/xcBzhSXXDBBW2+vnLlymhsbMxymo4df/zxKWf79u3LYhI4esyfPz/ef//9lPOhQ4fGPffcEzNmzGizpD+VQYMGxQ033BC33npryue+LOvfsmVLp/f26tWr3XlPfu9qb3dJSUmP3QsAAAAAAAAAAAAAAAAAAAAAAAAAAADQFkX9aTrppJNi+PDhX3u9ubk53njjjRwkal9FRUXK2eH4wQJwuNu+fXs8//zzKecDBgyI22+/PYYOHZr2HZMnT46f/OQnUVhY2Ob84MGD8Ytf/CJaW1s7ta93797tznvqe8HBgwfb/AS/L3WUCwAAAAAAAAAAAAAAAAAAAAAAAAAAACDTFPV3w9VXX93m66+++mrU19dnOU37SkpKch0Bjirz5s2L5ubmNmf5+flx6623Rnl5ebfvGTduXMycOTPlvKamJlasWNGpXWVlZZGXl5dyvn///i7n64y6urp253369OmRewEAAAAAAAAAAAAAAAAAAAAAAAAAAABSUdTfDRMnToxTTz31a6/X1dXFc889l4NEqTU2NqaclZaWZjEJHPnq6+tj8eLFKefTpk2L4cOHZ+y+888/P6qqqlLO58+f36k9+fn50a9fv5Tz2traLmfrjI72ZuIDDQAAAAAAAAAAAAAAAAAAAAAAAAAAAAC64pgq6v/lL38Zr732Wqxbty6ampoysvPaa6+NsrKyr72+aNGidou8s629ouy+fftmMQkc+T755JNobm5OOb/kkksyel9BQUFceOGFKeerV6+O+vr6Tu0aOHBgytnevXu7nK0z2tubl5cXlZWVPXIvAAAAAAAAAAAAAAAAAAAAAAAAAAAAQCqFuQ6QTYsXLz5Unp+fnx+DBw+OESNGfOVXr169urRz4MCBccMNN8Sjjz76tdm//du/RcX/Y+/eY+uu7/vxv+zYTo4d4thJ7DiOfRwMhNxMQtosQLUKGFAVOi6jUoXo0NLRUdCqbl1VbV03FU1b12qaMlaVQTc2tK3TVq1IrFBGSxkEQgaUNBdyGQafYzuOndROHF8S2zn+/tEf50can1wc2yeJHw/pKMrr9Tnv9/M4cv58noqKWLZs2YTkPxft7e05d4sXL57CJHDh27NnT85deXl51NXVTfidK1euzLkbHR2Nd955J5qamk57zoIFC6K5uXnMXVdX17jznUpnZ2fO3dy5c6O4uHhS7gUAAAAAAAAAAAAAAAAAAAAAAAAAAADIZVoV9X9QJpOJffv2xb59+2Lz5s0REVFQUBDV1dXR0NCQLe6vr6+PRCJxyrPWrl0bn/jEJ+Lpp58+YT4yMhIbN26MBx988IwKtCfT1q1bc+4aGhqmLghcBDo6OnLuLrvsskm5s6amJsrKyqK/v3/MfVtb2xn9P7Nw4cKcu/37948736mc6gsATpUHAAAAAAAAAAAAAAAAAAAAAAAAAAAAYLJM26L+sYyOjsb+/ftj//798dprr0XEL8r7q6qqsuX9DQ0NY5b333HHHXH06NF4/vnnT5gPDw/HI488ErfffnvcdtttU/ZZPqi/vz9nUX9hYWGsXr16ihPBha2vry/n7pJLLpm0ey+55JKcRf2nyvRB9fX1OXednZ1x7NixmDlz5rjy5ZJKpXLuksnkhN4FAAAAAAAAAAAAAAAAAAAAAAAAAAAAcCYU9Z/G6OhodHZ2RmdnZ2zZsiUiflHev2DBgmxxfzKZjGQyGZ/61KeirKwsnnrqqRPOyGQy8f3vfz927doV9913X1RVVU3pZ3jqqadicHBwzN3y5csntVgcLka5fp8iIsrKyibt3tmzZ+fcDQwMnNEZDQ0NOXeZTCbS6XRcfvnlZxstp5GRkWhtbc25P9UXBwAAAAAAAAAAAAAAAAAAAAAAAAAAAABMFkX94zA6OhpdXV3R1dUVr7/+enb+fnn/kiVL4r333jvpfbt3744/+ZM/iY997GNxyy23RCKRmPSsW7dujRdffDHn/hOf+MSkZ4CLzYwZM3Lujh07Nmn3Hj16NOfuVJk+aO7cuVFVVRVdXV1j7nfv3j2hRf3vvPNOjIyM5NwvXbp0wu4CAAAAAAAAAAAAAAAAAAAAAAAAAAAAOFOF+Q5wMTlw4EC88cYbY5b0v294eDiefvrp+PKXvxxPP/10HDlyZNLy7NixI7797W9HJpMZc3/11VfHZZddNmn3w8Vq1qxZOXd9fX2Tdu+p/r84VaZftnz58py77du3n1Wm0znVeYsWLYqKiooJvQ8AAAAAAAAAAAAAAAAAAAAAAAAAAADgTCjqz5P+/v546qmn4g/+4A/iO9/5TuzYsSNnof7ZGh4ejn/7t3+LjRs3xsjIyJjPVFRUxH333Tch98F0U1lZmXPX2to6KXf29vZGb29vzv2pMv2ypqamnLvm5ubo7u4+q2yn8vrrr+fcrVq1asLuAQAAAAAAAAAAAAAAAAAAAAAAAAAAADgbRfloyg79AAAgAElEQVQOMJV+9Vd/NdLpdLS1teUssJ9qIyMjsXnz5ti8eXOUlZXFqlWrYvny5XHllVfGvHnzzuqs7u7ueOmll+Lll1+OQ4cO5XwukUjEQw89FLNnzz7X+DAtLVy4MOeuvb09Dh06FHPnzp3QO3fu3Bmjo6M599XV1Wd81sqVK6OsrCz6+/tP2o2OjsamTZvi13/918eV84N27doVBw8ezLlfv379Od8BAAAAAAAAAAAAAAAAAAAAAAAAAAAAMB7Tqqj/vvvui4iITCYT7e3tkUqlsq/W1tYYGhrKa77+/v547bXX4rXXXouIiLKysqivr4/q6uqorKyM8vLyKCkpiZKSkhgeHo6BgYEYGBiItra2ePfdd6Orq+u0d5SWlsYXvvCFWLJkyWR/HLhoXXrppafcb9q0KW677bYJvfPll1/OuSsoKDhtpg8qKiqKdevWxU9+8pMx9y+88ELccsstMXPmzLPO+UHPPvtszt2iRYsimUye0/kAAAAAAAAAAAAAAAAAAAAAAAAAAAAA4zWtivrfV1hYGHV1dVFXVxcf+chHIiJidHQ09u/fH6lUKtLpdPbPgYGBvOXs7++PXbt2xa5duybkvIaGhvjc5z4X8+fPn5DzYLq68soro6ioKEZGRsbcP/fcc3HDDTdEaWnphNy3c+fO2L17d879pZdeetZ3/dqv/Vq8+OKLMTo6etKut7c3nn322bjjjjvOOuv7du7cGTt27Mi5v+mmm8Z9NgAAAAAAAAAAAAAAAAAAAAAAAEympuRf5DsCcBH60eufyXcEAAB+ybQs6h9LQUFB1NTURE1NTaxfvz47P3DgwEnl/b29vXlMevZmzZoVt956a9x8881RVOSfHM5VIpGIpqam+OlPfzrmvr+/Px577LH4/Oc/H4WFhed0V09PT/zDP/zDKZ9Zt27dWZ9bU1MTq1evjrfeemvM/TPPPBNr1qyJZDJ51mcPDAzEP/3TP+Xcl5eXx7XXXnvW5wIAAAAAAAAAAAAAAAAAAAAAAAAAAABMFK3tp7FgwYJYsGBBfOhDH8rOenp6Tirv7+7uzmPKU7vqqquisrIyDhw4EAsXLoyCgoJ8R4IL3s0335yzqD8iYtu2bfGP//iP8Zu/+Zvj/oKM7u7u2LhxY/T09OR8prS0ND7ykY+M6/y77747tm3bFsePHz9pNzIyEn/7t38bX/7yl2P+/PlnfObw8HB861vfioMHD+Z85q677ori4uJxZQYAAAAAAAAAAAAAAAAAAAAAAAAAAACYCIr6x6GioiIqKipi9erV2VlfX1+kUqkTXgcOHMhjyv/fli1bYsuWLRERUVJSEnV1dZFMJqO+vj6WLl0aVVVVeU4IF54rrrgimpqaYtu2bTmf2bRpU7S1tcWGDRti8eLFZ3z26OhovPnmm/Hkk09GX1/fKZ+97bbbIpFInPHZH1RTUxM33XRT/PCHPxxz//Of/zz+4i/+Ih544IG4/PLLT3ted3d3PProo/HOO+/kfObSSy8d9xcLAAAAAAAAAAAAAAAAAAAAAAAAAAAAAEwURf0TZPbs2bFixYpYsWJFdjY4OBjpdDpb3J9Op2P//v2RyWTylnNoaCiam5ujubk5IiKuu+662LBhQ97ywIXs3nvvja997WvR39+f85mWlpb40z/901i5cmVcd911ccUVV8TcuXNPem50dDT27dsXu3fvjhdeeCE6OjpOe/+SJUvipptuOqfPcOedd8bbb78d6XR6zH1PT098/etfj/Xr18f1118fjY2NUVBQcMIznZ2dsWnTpvjRj34Ux44dy3lXIpGIz372sye9HwAAAAAAAAAAAAAAAAAAAAAAAAAAAGCqKeqfRIlEIpYuXRpLly7NzoaGhqK1tfWE8v729vY4fvx4HpMC4zF//vz4nd/5ndi4ceMpf4dHR0dj+/btsX379oiIqKioiNmzZ0dZWVkcP348+vv74/Dhw6cs/P9lc+fOjYceeihmzJhxTp+huLg4HnzwwfjzP//z6O3tzZl/8+bNsXnz5kgkErFw4cJIJBIxNDQUXV1dOd/3QYWFhfHbv/3bUVVVdU55AQAAAAAAAAAAAAAAAAAAAAAAAAAAACaCov4pVlJSEo2NjdHY2JidjYyMRHt7+wnl/a2trTE8PJzHpMCZWLlyZTz44IPx6KOPnvHvbE9PT/T09Iz7zsrKyvjSl74UlZWV4z7jg6qqquKLX/xifOMb3zjtlwUMDg7Ge++9d1bnFxQUxIYNG2LNmjXnEhMAAAAAAAAAAAAAAAAAAAAAAAAAAABgwijqPw8UFRVFMpmMZDKZnWUymejo6Ih0On1Cgf/Ro0fzmBQYy5o1a+KP/uiP4tvf/nZ0dXVN6l0rVqyI+++/P+bMmTOh59bV1cVXvvKVeOSRR6Kjo2PCzk0kEvHZz342rrrqqgk7EwAAAAAAAAAAAAAAAAAAAAAAAAAAAOBcKeo/TxUWFkZtbW3U1tbGNddck513dnaeUNyfTqejr68vj0mBiIhkMhkPP/xwPPPMM/Hf//3fE/6lGvPmzYs777wzrr322gk994MWLlwYf/zHfxzf//7344UXXohMJnNO561cuTLuvffeqKqqmqCEAAAAAAAAAAAAAAAAAAAAAAAAAAAAABNDUf8Fprq6Oqqrq2PdunXZWXd3d7a8//3X4cOH85gSpqeSkpK444474uabb46XX345Nm/eHOl0etznzZgxI5YtWxbXXnttfPjDH44ZM2ZMYNqxJRKJuOeee+KjH/1oPPfcc7Fly5YYHh4+4/cXFBTE8uXL45ZbbomVK1dOYlIAAAAAAAAAAAAAAAAAAAAAAAAAAACA8VPUfxGorKyMysrKWLNmTXbW29t7Unn/z3/+8zymhOmjtLQ0brnllrjllluip6cn9uzZE6lUKjo6OqK7uzsOHz4cx44di+Hh4SgoKIji4uJIJBJRXl4e8+fPj9ra2liyZElcccUVkUgk8vIZamtrY8OGDXHPPffEzp07Y/fu3dHe3h5dXV0xODgYx44di6KiokgkEjFv3rxYtGhRXHbZZdHU1BRz587NS2YAAAAAAAAAAAAAAAAAAAAAAAAAAACAM6Wo/yI1Z86cWLVqVaxatSo7GxgYyJb2p9PpSKVSUVhYmMeUcPGrqKiI9evXx/r16/MdZVxmzZoVa9eujbVr1+Y7CgAAAAAAAAAAAAAAAAAAAAAAAAAAAMCEUdQ/jZSWlsayZcti2bJl2dno6GgeEwEAAAAAAAAAAAAAAAAAAAAAAAAAAAAATL3CfAcgvwoKCvIdAQAAAAAAAAAAAAAAAAAAAAAAAAAAAABgSinqBwAAAAAAAAAAAAAAAAAAAAAAAAAAAABgWlHUDwAAAAAAAAAAAAAAAAAAAAAAAAAAAADAtKKoHwAAAAAAAAAAAAAAAAAAAAAAAAAAAACAaUVRPwAAAAAAAAAAAAAAAAAAAAAAAAAAAAAA04qifgAAAAAAAAAAAAAAAAAAAAAAAAAAAAAAphVF/QAAAAAAAAAAAAAAAAAAAAAAAAAAAAAATCuK+gEAAAAAAAAAAAAAAAAAAAAAAAAAAAAAmFaK8h3gYtbT0xOHDh2Kvr6+6O/vj5KSkigtLY1EIhFz5syJioqKfEcEAAAAAAAAAAAAAAAAAAAAAAAAAAAAAJh2FPVPsF27dsWWLVti165dcfDgwVM+W1xcHNXV1VFbWxuLFy+OZDIZyWQyZs+ePUVpAQAAAAAAAAAAAAAAAAAAAAAAAAAAAACmH0X9E2Tv3r3xve99L5qbm8/4PcPDw9HW1hZtbW2xZcuW7LyysjLq6+ujoaEhW95fXl4+GbEBAAAAAAAAAAAAAAAAAAAAAAAAAAAAAKYdRf0T4Pnnn49///d/j0wmMyHndXd3R3d3d2zdujU7mzNnTra0//3XvHnzJuQ+AAAAAAAAAAAAAAAAAAAAAAAAAAAAAIDpRFH/OfqP//iP+OEPfzjp9/T29sb27dtj+/bt2VlZWVkkk8mor6+PZDIZDQ0NUVVVNelZAAAAAAAAAAAAAAAAAAAAAAAAAAAAAAAuZIr6z8Ebb7wxJSX9ufT398fbb78db7/9dnaWSCSivr4+W96fTCajpqYmCgoK8pYTAAAAAAAAAAAAAAAAAAAAAAAAAAAAAOB8oqh/nPr6+uKJJ57Id4yTDA4Oxp49e2LPnj3ZWUlJSdTV1UUymcwW+C9evDgKCwvzmBQAAAAAAAAAAAAAAAAAAAAAAAAAAAAAID8U9Y/Tj370ozh69Gi+Y5yRoaGhaG5ujubm5uysqKgoFi9eHF/96lfzmAwAAAAAAAAAAAAAAAAAAAAAAAAAAAAAYOop6h+H4eHheOGFF87qPTNmzIhLLrkkIiL6+vpiZGRkMqKdsZGRkWhpaclrBgAAAAAAAAAAAAAAAAAAAAAAAAAAAACAfFDUPw7vvvtu9Pf3n/a5kpKSuOGGG2LdunWRTCZP2B0+fDj2798fHR0d0draGm1tbZFOp2NoaGiyYgMAAAAAAAAAAAAAAAAAAAAAAAAAAAAAEIr6x2Xv3r2nfaa2tja+8IUvRGVl5Zj78vLyKC8vj6VLl2Zno6Oj0dHREalUKvtKp9Nx9OjRCcsOAAAAAAAAAAAAAAAAAAAAAAAAAAAAADDdKeofh3ffffeU+wULFsQf/uEfRiKROKtzCwoKYtGiRbFo0aK45pprsvPOzs5IpVLR0tKSLe8fGBgYV3YAAAAAAAAAAAAAAAAAAAAAAAAAAAAAgOlOUf849Pb2nnK/YcOGsy7pP5Xq6uqorq6OdevWZWcHDhyIVCp1wquvr2/C7gQAAAAAAAAAAAAAAAAAAAAAAAAAAAAAuFgp6h+H/v7+nLvGxsa44oorJj3DggULYsGCBfGhD30oO+vu7o5UKhUtLS3Z8v7TfakAAAAAAAAAAAAAAAAAAAAAAAAAAAAAAMB0o6h/HAYHB3Pu1q1bN4VJTlRZWRmVlZWxZs2a7OzQoUPR0tIS6XQ6W+J/6NChvGUEAAAAAAAAAAAAAAAAAAAAAAAAAAAAAMg3Rf3jUFJSknPX2Ng4hUlOb+7cubF69epYvXp1dtbb2xupVCpSqVQekwEAAAAAAAAAAAAAAAAAAAAAAAAAAAAA5Iei/nFIJBI5d/PmzZvCJOMzZ86cWLVqVaxatSrfUQAAAAAAAAAAAAAAAAAAAAAAAAAAAAAAplxhvgNciMrLy3PuysrKpjAJAAAAAAAAAAAAAAAAAAAAAAAAAAAAAABnS1H/OCxatCjnbnR0dAqTAAAAAAAAAAAAAAAAAAAAAAAAAAAAAABwthT1j0NtbW3O3dGjR6cwCQAAAAAAAAAAAAAAAAAAAAAAAAAAAAAAZ0tR/zhceeWVOXcHDx6cwiQAAAAAAAAAAAAAAAAAAAAAAAAAAAAAAJwtRf3jUFVVFQsXLhxz197ePsVpAAAAAAAAAAAAAAAAAAAAAAAAAAAAAAA4G4r6x+nqq68ec753794pTgIAAAAAAAAAAAAAAAAAAAAAAAAAAAAAwNlQ1D9O119/fRQWnvzj+9nPfhaZTCYPiQAAAAAAAAAAAAAAAAAAAAAAAAAAAAAAOBOK+sepsrIyrrrqqpPmR44ciZ/97Gd5SAQAAAAAAAAAAAAAAAAAAAAAAAAAAAAAwJlQ1H8Obr/99igoKDhp/uyzz+YhDQAAAAAAAAAAAAAAAAAAAAAAAAAAAAAAZ0JR/zmoq6uLa6+99qR5c3NzvP7663lIBAAAAAAAAAAAAAAAAAAAAAAAAAAAAADA6Uyrov6f/OQn8d5778Xw8PCEnXn33XfHJZdcctL8X//1X+PIkSMTdg8AAAAAAAAAAAAAAAAAAAAAAAAAAAAAABOjKN8BptI///M/R0REYWFhLFq0KJLJZCSTyWhoaIj6+vooLi4+6zPnzJkTGzZsiI0bN54w7+3tjcceeyx+7/d+LwoLp9X3IQAAAAAAAAAAAAAAAAAAAAAAAAAAAAAAnNemVVH/+zKZTLS1tUVbW1u88sorEfGL8v6FCxdGQ0NDtsC/vr4+Zs6cedrzmpqa4rbbbov/+q//OmH+9ttvxxNPPBG/9Vu/pawfAAAAAAAAAAAAAAAAAAAAAAAAAAAAAOA8MS2L+seSyWRi3759sW/fvnj11Vcj4hfl/dXV1dni/oaGhqivr49Zs2ad9P4777wzent746WXXjph/uqrr8bAwEB87nOfi6IiP24AAAAAAAAAAAAAAAAAAAAAAAAAAAAAgHzTHH8KmUwmOjo6oqOjI1577bWIiCgoKIiqqqpsaX9DQ0Mkk8lIJBLx6U9/OgoLC+PFF1884ZytW7fGX/3VX8UDDzwQ5eXlefgkAAAAAAAAAAAAAAAAAAAAAAAAAAAAAAC8T1H/WRodHY3Ozs7o7OyMLVu2ZOcLFizIlvavXLkyduzYccL79u7dG1/5ylfik5/8ZHz0ox+d6tgAAAAAAAAAAAAAAAAAAAAAAAAAAAAAAPx/FPVPkAMHDsSBAwfi9ddfz/nM4OBgPPnkk7F58+b4+Mc/Hk1NTVOYEAAAAAAAAAAAAAAAAAAAAAAAAAAAAACACEX9efF///d/sXHjxqiqqoobb7wxrr766qisrMx3LAAAAAAAAAAAAAAAAAAAAAAAAAAAAACAaWFaFfXX1tZGR0dHZDKZfEeJiIiurq747ne/G9/97nejqqoqli9fHkuXLo2GhoaoqqrKdzwAAAAAAAAAAAAAAAAAAAAAAAAAAAAAgIvStCrqf/jhh2N4eDja2toilUpFS0tLpFKpaG9vj+PHj+c1W1dXV3R1dcWLL74YERGJRCLq6+sjmUxmXzU1NXnNCAAAAAAAAAAAAAAAAAAAAAAAAAAAAABwMZhWRf0REcXFxbFkyZJYsmRJdjYyMhLt7e2RSqWyr7a2thgeHs5bzsHBwdizZ0/s2bMnOyspKYm6urpoaGjIlvcvWrQoCgsL85YTAAAAAAAAAAAAAAAAAAAAAAAAAAAAAOBCM+2K+sdSVFSULb5/XyaTiX379p1Q3p9Op2NoaChvOYeGhqK5uTmam5uzs+Li4qitrY1kMpkt8K+trY2iIv+0AAAAAAAAAAAAAAAAAAAAAAAAAAAAAABj0eaeQ2FhYSxevDgWL14c1113XUREjI6Oxv79+yOVSkVLS0uk0+lIp9MxODiYt5zDw8PR0tISLS0t8T//8z8RETFjxoxYtGhR9ssHkslk1NfXR3Fxcd5yAgAAAAAAAAAAAAAAAAAAAAAAAAAAAACcLxT1n4WCgoKoqamJmpqaWL9+fXbe2dkZqVQqUqlUpNPpSKVS0d/fn7ecx48fj9bW1mhtbY1NmzZFxC++eGDhwoUnlffPmjUrbzkBAAAAAAAAAAAAAAAAAAAAAAAAAAAAAPJBUf8EqK6ujurq6li3bl12dvDgwWx5//uvI0eO5C1jJpOJffv2xb59+2Lz5s0R8Yvy/scffzxvmQAAAAAAAAAAAAAAAAAAAAAAAAAAAAAA8kFR/ySZP39+zJ8/P9auXZud9fT0nFTef+jQobxlzGQyebsbAAAAAAAAAAAAAAAAAAAAAAAAAAAAACBfFPVPoYqKiqioqIjVq1dnZ729vdHS0hKpVCrS6XS0tLREd3d3HlMCAAAAAAAAAAAAAAAAAAAAAAAAAAAAAFzcFPXn2Zw5c6KpqSmampqys76+vkilUie8Dhw4kMeUAAAAAAAAAAAAAAAAAAAAAAAAAAAAAAAXD0X956HZs2fHihUrYsWKFdnZ4ODgSeX9nZ2dMTo6msekAAAAAAAAAAAAAAAAAAAAAAAAAAAAAAAXHkX9F4hEIhFXXnllXHnlldnZsWPHIp1OR0tLS6TT6UilUtHR0RGZTCaPSQEAAAAAAAAAAAAAAAAAAAAAAAAAAAAAzm+K+i9gM2fOjMsvvzwuv/zy7Gx4eDjS6XS2wD+VSsW+ffvi+PHjeUwKAAAAAAAAAAAAAAAAAAAAAAAAAAAAAHD+UNR/kSkuLo7GxsZobGzMzkZGRqKtrS1SqVT21dbWFiMjI3lMCgAAAAAAAAAAAAAAAAAAAAAAAAAAAACQH4r6p4GioqJoaGiIhoaG7CyTyUR7e3v+QgEAAAAAAAAAAAAAAAAAAAAAAAAAAAAA5ElhvgOQH4WFhVFXV5fvGAAAAAAAAAAAAAAAAAAAAAAAAAAAAAAAU05RPwAAAAAAAAAAAAAAAAAAAAAAAAAAAAAA04qifgAAAAAAAAAAAAAAAAAAAAAAAAAAAAAAphVF/QAAAAAAAAAAAAAAAAAAAAAAAAAAAAAATCuK+gEAAAAAAAAAAAAAAAAAAAAAAAAAAAAAmFYU9QMAAAAAAAAAAAAAAAAAAAAAAAAAAAAAMK0U5TvAheqb3/xmDA8PRzKZjPr6+kgmk7F48eIoLPTdBwAAAAAAAAAAAAAAAAAAAAAAAAAAAAAA5zNF/eM0NDQU7777bjQ3N2dnRUVFUVtbGw0NDdny/rq6uigq8mMGAAAAAAAAAAAAAAAAAAAAAAAAAAAAADhfaJCfQCMjI5FKpSKVSmVnM2bMiJqamkgmk9lXfX19lJSU5DEpAAAAAAAAAAAAAAAAAAAAAAAAAAAAAMD0pah/kh0/fjza2tqira0tXnnllYiIKCwsjOrq6pPK+xOJRJ7TAgAAAAAAAAAAAAAAAAAAAAAAAAAAAABc/BT150Emk4mOjo7o6OiI1157LTuvqqo6obg/mUzG7Nmz85gUAAAAAAAAAAAAAAAAAAAAAAAAAAAAAODio6j/PNLV1RVdXV3x+uuvZ2eVlZXZ8v73X+Xl5XlMCQAAAAAAAAAAAAAAAAAAAAAAAAAAAABwYVPUf57r7u6O7u7ueOutt7Kz8vLyk8r7Kysr85gSAAAAAAAAAAAAAAAAAAAAAAAAAAAAAODCoaj/AnT48OHYtm1bbNu2LTubPXv2CcX99fX1UVVVlceUAAAAAAAAAAAAAAAAAAAAAAAAAAAAAADnJ0X943T33XfH3r17o7W1NVpbW6Orqyuvefr6+mLnzp2xc+fO7Ky0tDTq6uqioaEhLr300mhsbIyKioo8pgQAAAAAAAAAAAAAAAAAAAAAAAAAAAAAyD9F/eO0dOnSWLp0afbvx44di7a2tkin07Fz585466238pjuFwYGBmLPnj2xZ8+e7KyioiKWLVsWTU1NsWLFiigtLc1jQgAAAAAAAAAAAAAAAAAAAAAAAAAAAACAqaeof4LMnDkzamtr46c//Wns3Lkz33Fy6unpiVdffTVeffXVmDFjRqxYsSKuueaaWLNmTRQXF+c7HgAAAAAAAAAAAAAAAAAAAAAAAAAAAADApFPUP0Gam5vj8ccfjwMHDuQ7yhk7fvx4bNu2LbZt2xalpaVx/fXXx4033hjl5eX5jgYAAAAAAAAAAAAAAAAAAAAAAAAAAAAAMGkU9U+AN998M/7u7/4ujh8/fsrnCgsLY/HixbFkyZKYM2dOlJaWRiKRiJGRkRgeHo7BwcE4fPhw9PT0xL59++LgwYNT9AkiBgYG4gc/+EE899xzcf3118dtt90Ws2fPnrL7AQAAAAAAAAAAAAAAAAAAAAAAAAAAAACmiqL+c7R169Z49NFHI5PJ5HxmyZIlcf3118eHP/zhKCkpOeOzjx07Fu+++27s2rUrtm/fHul0eiIin9LIyEg8//zz8corr8Sdd94ZN9xww6TfCQAAAAAAAAAAAAAAAAAAAAAAAAAAAAAwlRT1n4ODBw/G3//93+cs6S8tLY177703fuVXfmVc58+cOTOWLVsWy5Yti7vuuis6OzvjlVdeiZdeeimOHDlyLtFPa2BgIP7lX/4l3nzzzfjMZz4TlZWVk3ofAAAAAAAAAAAAAAAAAAAAAAAAAAAAAMBUKcx3gAvZE088EQMDA2Pu5s2bF1/72tfGXdI/lurq6rjrrrvim9/8Ztxzzz1xySWXTNjZuezevTsefvjheOeddyb9LgAAAAAAAAAAAAAAAAAAAAAAAAAAAACAqaCof5x27NgRu3fvHnNXVlYWX/ziF6OysnJS7i4uLo4bb7wxvv71r8dNN90UBQUFOZ+94YYb4uMf/3isWLFi3MX+R44ciW984xvxxhtvjDcyAAAAAAAAAAAAAAAAAAAAAAAAAAAAAMB5oyjfAS5UP/jBD3Lu7rzzzqiurp70DLNmzYpPfepTcfXVV8fjjz8e3d3dJz2zadOm+N3f/d34jd/4jYiIaG9vj507d8aOHTti7969MTw8fEZ3HT9+PB577LEoKCiItWvXTujnAAAAAAAAAAAAAAAAAAAAAAAAAAAAAACYSoX5DnAh6u7ujr179465q6qqio9+9KNTmueKK66Ir371q9HY2HjSbmhoKB555JFIpVIREVFbWxs333xz/P7v/3789V//dXzyk5+MysrKM7rn/bL+5ubmCc0PAAAAAAAAAAAAAAAAAAAAAAAAAAAAADCVFPWPw1tvvZVzt3bt2igsnPof65w5c+JLX/pSLF++/KTd0NBQ/M3f/E309PScME8kEvGxj30s/vIv/zLuv//+KC8vP+09IyMj8a1vfSsOHz48YdkBAAAAAAAAAAAAAAAAAAAAAAAAAAAAAKaSov5xaGlpyblbtWrV1AX5JcXFxfH5z38+GhsbT9odOnQovvOd74z5vsLCwli/fn382Z/9Waxfv/609xw+fDiefPLJc84LAAAAAAAAAAAAAAAAAAAAAAAAAAAAAJAPivrHobW1NeeupqZmCpOcrLi4OB566KGYO3fuSbvdu3fHj3/845zvLS0tjfvvvz/uv//+mDFjxinv2bp1a7zxxhvnnBcAAAAAAAAAAAAAAAAAAAAAAAAAAAAAYKop6h+H3t7eMecFBQUxe/bsKU5zsvLy8vj0pz895u4///M/o6+v75TvX79+fTzwwAOnLev/3ve+F5lMZtw5AQAAAAAAAAAAAAAAAAAAACGvNJgAACAASURBVAAAAAAAAADyQVH/OAwMDIw5LykpicLC8+NHunr16mhqajppfvTo0XjmmWdO+/6rr746HnzwwVN+ngMHDsQrr7xyTjkBAAAAAAAAAAAAAAAAAAAAAAAAAAAAAKba+dEqf4HJZDJjzoeHh6c4yandeuutY85feOGFnF828EGrV6+O22+//ZTP/PjHPx5XNgAAAAAAAAAAAAAAAAAAAAAAAAAAAACAfFHUPw6zZs0ac57JZOLw4cNTnCa3yy67LBYvXnzSfHh4ODZv3nxGZ9x6663R0NCQc9/a2hotLS3jTAgAAAAAAAAAAAAAAAAAAAAAAAAAAAAAMPUU9Y9DWVlZzt3+/funMMnprVmzZsz5pk2bzuj9BQUFcc8995zymf/93/8961wAAAAAAAAAAAAAAAAAAAAAAAAAAAAAAPmiqH8cqqurc+727NkzhUlO7/LLLx9znk6no7e394zOaGxsjBUrVuTcb9++fVzZAAAAAAAAAAAA/h979x5bd13/D/zV09va0XZbu3Z0bU93cRSQDdkkTpBMEWaIoOIfGomSGE2c/xgTwOA/SoyJiZCowVuQGMFIjAH5A6IBEhyXcYfhfo6V0a6nZV3XuXWw9X77/WE4uu96urVrz2dbH4/kJNvr9T7v93Pd/88CAAAAAAAAAAAAAAAAACRBUf8s1NfX59y98cYbeUxyag0NDTl3u3fvPu17PvnJT+bcdXd3x9GjR2eUCwAAAAAAAAAAAAAAAAAAAAAAAAAAAAAgKYr6Z2HdunU5d52dnfHuu+/mMc30Kisrc+727dt32vds2LAhysvL5+QuAAAAAAAAAAAAAAAAAAAAAAAAAAAAAIAkKeqfhYsuuihSqdw/uscffzyPaaZXUFAQJSUlU+56enpO+55UKhWXXHJJzn1XV9eMswEAAAAAAAAAAAAAAAAAAAAAAAAAAAAAJEFR/yyUlZXFhz/84Zz7V155Jdrb2/OYKLfJyckYHR2dctfb2zuju9atW5dzd+DAgRndBQAAAAAAAAAAAAAAAAAAAAAAAAAAAACQFEX9s/Txj388525ycjJ+//vfx8jISB4TTe348eMxOTk55W5gYGBGdzU2Nubc9fX1zeguAAAAAAAAAAAAAAAAAAAAAAAAAAAAAICkKOqfpSuuuCKqq6tz7ru7u+P+++/PY6Kp9fb25twNDQ3N6K6ampqcO0X9AAAAAAAAAAAAAAAAAAAAAAAAAAAAAMC5QlH/LBUWFsYNN9ww7ZlXX3017r///piYmMhTqpPt3r07525ycnJGdy1ZsiTnbnBwcEZ3AQAAAAAAAAAAAAAAAAAAAAAAAAAAAAAkRVH/GfjEJz4R9fX1057ZsWNH3H333XH8+PE8pTrRG2+8kXNXUlIyo7tSqVQUFxdPuRsdHZ3RXQAAAAAAAAAAAAAAAAAAAAAAAAAAAAAASVHUfwYKCwvj1ltvPeW51tbWuOuuu+Ktt97KQ6r/2rlzZ2QymZz7qqqqGd9ZWFg45XxsbGzGdwEAAAAAAAAAAAAAAAAAAAAAAAAAAAAAJEFR/xlau3Zt3HTTTac8d+TIkbj77rvjgQceiP7+/nnPNTg4GH/5y1+mPVNbWzujOycnJ2NoaGjKXa4CfwAAAAAAAAAAAAAAAAAAAAAAAAAAAACAs42i/jnwuc99LjZs2HBaZ7dv3x7f+9734vHHH4/h4eF5yTM+Ph733ntv9PT0THtu1apVM7p3cHAw566kpGRGdwEAAAAAAAAAAAAAAAAAAAAAAAAAAAAAJEVR/xzZtm1bXHTRRad1dnBwMB555JG47bbb4s9//nP09vbOWY6DBw/GT37yk9izZ88pz15yySUzuntgYCDnTlE/AAAAAAAAAAAAAAAAAAAAAAAAAAAAAHCuKEo6wPmiuLg4vvOd78S9994bu3fvPq3vDAwMxBNPPBFPPPFENDc3x8aNG+Pyyy+P+vr6Gb9/6NChePrpp+Ppp5+OkZGRU56vrq6OtWvXzuiNo0eP5tyVlpbO6C4AAAAAAAAAAAAAAAAAAAAAAAAAAAAAgKQo6p9DpaWl8d3vfjcefPDBeOaZZ2b03Y6Ojujo6IiHH344Fi9eHKtXr47GxsZYvnx51NTUxOLFi6OkpCSKiopicHAwBgcHo6+vLzo6OqKtrS327dsXk5OTp/3epz/96Zn+8yKTyeTcVVVVzfg+AAAAAAAAAAAAAAAAAAAAAAAAAAAAAIAkKOqfY6lUKm699dZYsWJFPPzwwzE+Pj7jO/r7+2PXrl2xa9eueUgYsWzZstiyZcuMvzddUX91dfUZJAIAAAAAAAAAAAAAAAAAAAAAAAAAAAAAyJ9U0gHOV1u3bo0777wzamtrk45ykq9+9atRUlIy4+91dHTk3C1fvvwMEgEAAAAAAAAAAAAAAAAAAAAAAAAAAAAA5I+i/nm0atWquOuuu+JTn/pUpFJnx4/6s5/9bKxfv37G3+vt7Y39+/fn3CvqBwAAAAAAAAAAAAAAAAAAAAAAAAAAAADOFWdHe/x5rKSkJG655Zb4wQ9+EC0tLYlmufbaa+MLX/jCrL77wgsvTLtPp9OzuhcAAAAAAAAAAAAAAAAAAAAAAAAAAAAAIN+Kkg6wUDQ0NMTtt98eb775Zjz++OPR1taWt7dTqVR88YtfjM985jOzvuPFF1/MuVu8eHHU19fP+m4AAAAAAAAAAAAAAAAAAAAAAAAAAAAAgHxS1J9nGzZsiA0bNkR7e3v8/e9/j507d8b4+Pi8vdfY2Bi33nprrFq1atZ37Ny5M3p7e3Pu165dO+u7AQAAAAAAAAAAAAAAAAAAAAAAAAAAAADyTVF/QlavXh3f/va3Y2BgIF599dV46aWX4u23346JiYk5uT+dTsfWrVvjyiuvjIKCglnfMzk5GY888si0Zy6++OJZ3w8AAAAAAAAAAAAAAAAAAAAAAAAAAAAAkG+K+hNWXl4e11xzTVxzzTUxODgYe/fujdbW1mhra4vu7u7o7+8/rXsWLVoU6XQ6Lr744rjiiiti5cqVc5Jvx44dsX///pz7VCoVV1555Zy8BQAAAAAAAAAAAAAAAAAAAAAAAAAAAACQD4r6zyJlZWWxfv36WL9+fXY2MDAQBw8ejGPHjsXQ0FAMDw/H2NhYFBUVxaJFi6KqqiqWLVsWNTU185Jp7dq18fWvfz06Ozuzn6Ghoey+paUlqqqq5uVtAAAAAAAAAAAAAAAAAAAAAAAAAAAAAID5oKj/LFdeXh6rVq1K7P26urqoq6uLq666Kjvr7e3NlvavW7cusWwAAAAAAAAAAAAAAAAAAAAAAAAAAAAAALOhqJ8Zq62tjdra2ti0aVPSUQAAAAAAAAAAAAAAAAAAAAAAAAAAAAAAZiyVdAAAAAAAAAAAAAAAAAAAAAAAAAAAAAAAAMgnRf0AAAAAAAAAAAAAAAAAAAAAAAAAAAAAACwoRUkHyKcf//jHkU6no7m5OZqbm6O+vj5SKb+rAAAAAAAAAAAAAAAAAAAAAAAAAAAAAABgIVlQRf3t7e3R3t6e/XtxcXE0NTWdVN5fUFCQYEoAAAAAAAAAAAAAAAAAAAAAAAAAAAAAAObTgirq/79GR0ejra0t2trasrOSkpL49a9/nWAqAAAAAAAAAAAAAAAAAAAAAAAAAAAAAADmUyrpAGebkZGR0zo3PDw8z0kAAAAAAAAAAAAAAAAAAAAAAAAAAAAAAJgPRUkHOFfdfvvtsXjx4kin09Hc3BzpdDrS6XSUl5cnHQ0AAAAAAAAAAAAAAAAAAAAAAAAAAAAAgGko6p+liYmJ6O3tjd7e3njllVey8+rq6hOK+9PpdFRUVCSYFAAAAAAAAAAAAAAAAAAAAAAAAAAAAACA/6Wof44dPnw4Dh8+HK+99lp2tnTp0hOK+9PpdCxZsiTBlAAAAAAAAAAAAAAAAAAAAACQW8XDnzrh74MJ5QDOL2Xb/l/SEQAAAAAAIEtRfx709fVFX19f7Ny5MzurrKw8obi/ubk5li1blmBKAAAAAAAAAAAAAAAAAAAAAAAAAAAAAICFYUEV9X/pS1+Kjo6O6OjoiIMHDyaa5f33349du3bFrl27srPFixdnS/vT6XQ0NTVFbW1tgikBAAAAAAAAAAAAAAAAAAAAAAAAAAAAAM4/C6qo//rrr8/+eXBwMDKZTLa4P5PJRG9vb4LpIvr7+2P37t2xe/fu7Ky8vDyampqyxf3Nzc2xYsWKBFMCAAAAAAAAAAAAAAAAAAAAAAAAAAAAAJzbFlRR//8qKyuLlpaWaGlpyc4GBgYik8kkmOpkAwMDsWfPntizZ092Vlpami3v/+Bz4YUXRiqVSjApAAAAAAAAAAAAAAAAAAAAAAAAAAAAAMC5YcEW9U+lvLw8Lr744tM6Ozk5Oc9pchseHo69e/fG3r17s7OSkpJoaGg4oby/oaFBeT8AAAAAAAAAAAAAAAAAAAAAAAAAAAAAwP+hqH+W7rzzzujo6IhMJhOZTCa6urpiZGQksTwjIyPR3t4e7e3t2VlRUVGsXLkympubo6mpKdLpdDQ2NkZRkf92AAAAAAAAAAAAAAAAAAAAAAAAAAAAAGDh0tg+Sw0NDdHQ0BBXX311RERMTk7GgQMHssX9mUwmOjs7Y2hoKLGMY2Nj2SwfKCwsjPr6+mxx/7XXXptYPgAAAAAAAAAAAAAAAAAAAAAAAAAAAACAJCjqnyMFBQVRX18f9fX1sXnz5uz84MGDJ5T3ZzKZGBgYSCzn+Ph4dHV1RVdXVzz//POK+gEAAAAAAAAAAAAAAAAAAAAAAAAAAACABUdR/zyrq6uLurq6uPLKK7Ozf//735HJZKKjoyMymUx0dnbGsWPHEkwJAAAAAAAAAAAAAAAAAAAAAAAAAAAAALBwKOpPQE1NTdTU1MTGjRuzs76+vhOK+zs6OuK9995LMCUAAAAAAAAAAAAAAAAAAAAAAAAAAAAAwPlJUf9ZYunSpbF06dL4yEc+kp29//772fL+Dz5HjhxJMCUAAAAAAAAAAAAAAAAAAAAAAAAAAAAAwLlPUf9ZrLKyMtavXx/r16/Pzo4fP35CcX8mk4lDhw4lmBIAAAAAAAAAAAAAAAAAAAAAAAAAAAAA4NyiqP8cc8EFF8Sll14al156aXY2ODgYmUwmOjo6orOzMzKZTBw8eDAmJycTTAoAAAAAAAAAAAAAAAAAAAAAAAAAAAAAcHZS1H8eKCsri5aWlmhpacnOhoeHI5PJRCaTic7Ozujo6Iienp6YmJhIMCkAAAAAAAAAAAAAAAAAAAAAAAAAAAAAQPIU9Z+nSktLY926dbFu3brsbHR0NDo7O7MF/plMJsGEAAAAAAAAAAAAAAAAAAAAAAAAAAAAAADJUNS/gBQXF8eaNWtizZo1SUcBAAAAAAAAAAAAAAAAAAAAAAAAAAAAAEhMKukAAAAAAAAAAAAAAAAAAAAAAAAAAAAAAACQT4r6AQAAAAAAAAAAAAAAAAAAAAAAAAAAAABYUBT1AwAAAAAAAAAAAAAAAAAAAAAAAAAAAACwoCjqBwAAAAAAAAAAAAAAAAAAAAAAAAAAAABgQVHUDwAAAAAAAAAAAAAAAAAAAAAAAAAAAADAgqKoHwAAAAAAAAAAAAAAAAAAAAAAAAAAAACABaUo6QALweDgYLS3t0dHR0f09vbGkSNHYmhoKEZHR6OwsDCKi4ujoqIiKisro7q6Ompra6O2tjbq6+ujqMh/EQAAAAAAAAAAAAAAAAAAAAAAAAAAAADAXNICP08mJibilVdeieeffz727NkT4+PjM74jlUrFihUr4kc/+tE8JAQAAAAAAAAAAAAAAAAAAAAAAAAAAAAAWJgU9c+D559/Pv76179GX1/fGd0zMTER3d3dc5QKAAAAAAAAAAAAAAAAAAAAAAAAAAAAAIAIRf1zqq+vL+67775obW1NOgoAAAAAAAAAAAAAAAAAAAAAAAAAAAAAADko6p8j+/bti5///Odx7NixpKMAAAAAAAAAAAAAAAAAAAAAAAAAAAAAADANRf1z4J133ol77rknRkZGko4CAAAAAAAAAAAAAAAAAAAAAAAAAAAAAMApKOo/Q729vfGLX/zirCrpb21tjba2tkin09HU1BQVFRVJRwIAAAAAAAAAAAAAAAAAAAAAAAAAAAAAOGso6j8DY2Nj8Zvf/Cb6+/uTjnKCpqam+OUvf5nNtXTp0kin09ni/rVr18YFF1yQcEoAAAAAAAAAAAAAAAAAAAAAAAAAAAAAgGQo6j8DTz75ZGQymdM6u2jRorj44ovj0ksvjeXLl0dFRUWUlJTE4OBgHD58OO6///4YHR2dk1xlZWVx3XXXxaOPPhoREX19fdHX1xc7d+6MiIhNmzbFtm3b5uQtAAAAAAAAAAAAAAAAAAAAAAAAAAAAAIBzjaL+WRoYGIjHHnvslOfKyspi69atcf3110dpaemUZ1avXh1/+MMf5qyoPyJiy5Yt8dhjj8XY2NhJu3/+858xPDycMw8AAAAAAAAAAAAAAAAAAAAAAAAAAAAAwPkslXSAc9X27dtjaGho2jP19fXxwx/+MG688ca8l+JXVFTERz/60Sl3IyMj8frrr+c1DwAAAAAAAAAAAAAAAAAAAAAAAAAAAADA2UJR/yw988wz0+4bGxvj+9//ftTU1OQp0cmuuuqqnLuXX345j0kAAAAAAAAAAAAAAAAAAAAAAAAAAAAAAM4eivpnYf/+/dHb25tzv2jRovj2t78dZWVleUx1spaWlqisrJxy969//SuGh4fznAgAAAAAAAAAAAAAAAAAAAAAAAAAAAAAIHmK+mehtbV12v1NN90UtbW1eUqTW0FBQWzYsGHK3fj4eOzduzfPiQAAAAAAAAAAAAAAAAAAAAAAAAAAAAAAkqeofxb27duXc1deXh5btmzJX5hTuOyyy3Lu3n777TwmAQAAAAAAAAAAAAAAAAAAAAAAAAAAAAA4Oyjqn4WDBw/m3G3atClKS0vzmGZ6LS0tOXd79+7NYxIAAAAAAAAAAAAAAAAAAAAAAAAAAAAAgLODov5ZOHz4cM7dRRddlMckp7Z48eKoq6ubcrdv374YGxvLcyIAAAAAAAAAAAAAAAAAAAAAAAAAAAAAgGQp6p+FwcHBnLvVq1fnMcnpWbVq1ZTz0dHROHDgQJ7TAAAAAAAAAAAAAAAAAAAAAAAAAAAAAAAkS1H/LIyOjubcVVVV5THJ6amvr8+56+3tzWMSAAAAAAAAAAAAAAAAAAAAAAAAAAAAAIDkKeqfhcLCwinnRUVFUVpamuc0p1ZXV5dzp6gfAAAAAAAAAAAAAAAAAAAAAAAAAAAAAFhoFPXPQklJyZTzgoKCPCc5PTU1NTl3ivoBAAAAAAAAAAAAAAAAAAAAAAAAAAAAgIVGUf8slJWVTTkfHR2N4eHhPKc5tcrKypy7Q4cO5TEJAAAAAAAAAAAAAAAAAAAAAAAAAAAAAEDyFPXPQnV1dc7dsWPH8pjk9FRUVOTcHT9+PI9JAAAAAAAAAAAAAAAAAAAAAAAAAAAAAACSp6h/FmpqanLuenp68pjk9BQXF0dBQcGUu+Hh4TynAQAAAAAAAAAAAAAAAAAAAAAAAAAAAABIlqL+WWhoaMi5a21tzWOS01dcXDzlfGhoKM9JAAAAAAAAAAAAAAAAAAAAAAAAAAAAAACSpah/FtasWZNzt2fPnjwmOX0FBQVTzkdGRvKcBAAAAAAAAAAAAAAAAAAAAAAAAAAAAAAgWYr6ZyGdTkdxcfGUu3379kVPT0+eE01vYmIihoeHp9wp6gcAAAAAAAAAAAAAAAAAAAAAAAAAAAAAFhpF/bNQVFQUl1566ZS7ycnJePLJJ/OcaHqDg4M5dwUFBXlMAgAAAAAAAAAAAAAAAAAAAAAAAAAAAACQPEX9s3TFFVfk3O3YsSOOHj2axzTT6+/vz7krLi7OYxIAAAAAAAAAAAAAAAAAAAAAAAAAAAAAgOQp6p+ljRs3xqJFi6bcjYyMxAMPPJDnRLl1dXXl3JWVleUxCQAAAAAAAAAAAAAAAAAAAAAAAAAAAABA8hT1z9KiRYti8+bNOfdvvvlmvPDCC3lMlFt7e3vOXVVVVR6TAAAAAAAAAAAAAAAAAAAAAAAAAAAAAAAkT1H/Gbjuuusilcr9I3zggQeira0tj4mmtnfv3py7JUuW5DEJAAAAAAAAAAAAAAAAAAAAAAAAAAAAAEDyFPWfgbq6urj66qtz7kdGRuLnP/957N+/P4+pTnTgwIFpf1lAfX19HtMAAAAAAAAAAAAAAAAAAAAAAAAAAAAAACRPUf8Z+vznPx9lZWU59/39/fHTn/403n777Tym+q+nn3562v3KlSvzlAQAAAAAAAAAAAAAAAAAAAAAAAAAAAAA4OygqP8MVVVVxZe//OVpzxw7dizuvvvueOqpp/KU6j96e3vj2WefnfbMhz70oTylAQAAAAAAAAAAAAAAAAAAAAAAAAAAAAA4OyjqnwNXX311bNy4cdoz4+Pj8dBDD8U999wTBw4cmPdMExMT8bvf/S5GRkZynlm+fHlUV1fPexYAAAAAAAAAAAAAAAAAAAAAAAAAAAAAgLOJov458o1vfCOamppOeW737t3xgx/8IB566KF477335i3PH//4x2hra5v2zKl+uQAAAAAAAAAAAAAAAAAAAAAAAAAAAAAAwPlIUf8cKSkpie985ztRV1d3yrPj4+Px1FNPxe233x6//e1v45133pmzHKOjo/GrX/0qtm/ffsqzmzdvnrN3AQAAAAAAAAAAAAAAAAAAAAAAAAAAAADOFUVJBzifLFmyJO6888645557oqur65Tnx8fH4+WXX46XX355Tt5//vnn49FHH40jR46c8mxLS0s0NDTMybsAAAAAAAAAAAAAAAAAAAAAAAAAAAAAAOcSRf1zrKKiIu6444742c9+Fm1tbXNy54svvhh1dXWxbNmyWLx4cRQVFcXx48fj2LFj0dPTE7t27Ypdu3adVkH/B2688cY5yQYAAAAAAAAAAAAAAAAAAAAAAAAAAAAAcK5R1D8PysvL44477og//elPsX379jO+77777puDVP+1adOmaGlpmdM7AQAAAAAAAAAAAAAAAAAAAAAAAAAAAADOFamkA5yvioqK4mtf+1p84xvfiJKSkqTjZFVVVcUtt9ySdAwAAAAAAAAAAAAAAAAAAAAAAAAAAAAAgMQUJR3gfLd58+ZYvXp1PPjgg/HWW28lmqWoqCi+9a1vRWVlZaI5AAAAAAAAAAAAAAAAAAAAAAAAAAAAAACSlEo6wEJQV1cXt912W3zzm99MrCS/sLAwtm3bFuvWrUvkfQAAAAAAAAAAAAAAAAAAAAAAAAAAAACAs0VR0gEWko997GPxkY98JP7xj3/EE088EUePHs3LuxUVFbFt27a46KKL8vIeAAAAAAAAAAAAAAAAAAAAAAAAAAAAAMDZTFF/npWWlsbWrVvj2muvjeeeey6effbZ6OjomLf3Nm7cGF/5yldiyZIl8/YGAAAAAAAAAAAAAAAAAAAAAAAAAAAAAMC5RFF/QoqKimLLli2xZcuW6OnpiR07dsQbb7wR3d3dc3L/ZZddFjfccEOsW7duTu4DAAAAAAAAAAAAAAAAAAAAAAAAAAAAADhfKOo/C6xYsSJuvvnmuPnmm+P48ePR2toab7/9dnR3d8fBgwejr68vJiYmpr2joqIi1qxZEy0tLbFp06ZYunRpntIDAAAAAAAAAAAAAAAAAAAAAAAAAAAAAJxbFPWfZS644ILYuHFjbNy4MTsbGxuLo0ePxtDQUAwNDcXw8HBMTk5GSUlJlJeXR3V1dZSVlSWYGgAAAAAAAAAAAAAAAAAAAAAAAAAAAADg3KGo/xxQVFQUNTU1SccAAAAAAAAAAAAAAAAAAAAAAAAAAAAAADgvpJIOAAAAAAAAAAAAAAAAAAAAAAAAAAAAAAAA+aSoHwAAAAAAAAAAAAAAAAAAAAAAAAAAAACABUVRPwAAAAAAAAAAAAAAAAAAAAAAAAAAAAAAC4qifgAAAAAAAAAAAAAAAAAAAAAAAAAAAAAAFhRF/QAAAAAAAAAAAAAAAAAAAAAAAAAAAAAALChFSQdIwt/+9rd4/fXXo6mpKdLpdKTT6WhoaIjCwsKkowEAAAAAAAAAAAAAAAAAAAAAAAAAAAAAMM8WZFH/yMhItLe3R3t7e3ZWWFgYK1euzBb3p9PpaGxsjOLi4gSTAgAAAAAAAAAAAAAAAAAAAAAAAAAAAAAw1xZkUf9UxsfHo7OzMzo7O+PZZ5+NiIhUKhUXXnjhCeX9TU1NUVpamnBaAAAAAAAAAAAAAAAAAAAAAAAAAAAAAABmS1H/NCYmJmL//v2xf//+2LFjR0REFBQURF1d3Unl/eXl5QmnBQAAAAAAAAAAAAAAAAAAAAAAAAAAAADgdCjqn6HJycno6emJnp6eeOmll7Lz5cuXR1NTU6TT6Whubo50Oh0XXHBBgkkBAAAAAAAAAAAAAAAAAAAAAAAAAAAAAJiKov45cujQoTh06FC89tpr2dmyZcuy5f0fFPhXVVUlmBIAAAAAAAAAAAAAAAAAAAAAAAAAAAAAAEX98+jIkSNx5MiR2LlzZ3ZWWVmZLe7/4FNdXZ1gSgAAAAAAAAAAAAAAAAAAAAAAAAAAAACAhUVRf569//77sWvXrti1a1d2tnjx4pPK+2traxNMCQAAAAAAAAAAAAAAAAAAAAAAAAAAAABw/lqQRf3l5eWRSqViYmIi6SgREdHf3x+7d++O3bt3Z2dlZWXR1NR0Qnn/hRdemGBKAAAAAAAAAAAAAAAAAAAAAAAAAAAAAIDzw4Is6r/uuutiy5Yt0dnZGZlMJvvp7u6O8fHxpONFRMTg4GC0trZGa2trdlZSUhKNjY3R3NycLe+vr6+PVCqVYFIAAAAAAAAAAAAAAAAAAAAAAAAAAAAAHquJ1AAAIABJREFUgHPLgizqj4goLi6ONWvWxJo1a7KzsbGxePfdd08o73/33XdjbGwswaT/NTIyEm1tbdHW1padFRcXx8qVKyOdTmcL/FeuXBlFRQv2vxYAAAAAAAAAAAAAAAAAAAAAAAAAAAAAYFra3P9HUVFRNDc3R3Nzc3Y2MTER+/fvP6G8v6urK0ZGRpIL+j9GR0ejo6MjOjo6Yvv27RERUVhYGPX19ZFOp7OfpqamKC4uTjgtAAAAAAAAAAAAAAAAAAAAAAAAAAAAAEDyFPWfQiqVisbGxmhsbIyrr746IiImJyfjwIEDJ5T3d3Z2xtDQUMJp/2N8fDy6urqiq6srnnvuuYj4z79jxYoVJ5X3L1q0KOG0AAAAAAAAAAAAAAAAAAAAAAAAAAAAAAD5pah/FgoKCqK+vj7q6+tj8+bN2fnBgwdPKu/v7+9PMOl/TUxMRHd3d3R3d8cLL7wQEf8p77/vvvsSTgYAAAAAAAAAAAAAAAAAAAAAAAAAAAAAkF+K+udQXV1d1NXVxZVXXpmd/fvf/z6hvD+TycSxY8cSTPlfExMTSUcAAAAAAAAAAAAAAAAAAAAAAAAAAAAAAMg7Rf3zrKamJmpqamLjxo3ZWV9f30nl/UePHk0wJQAAAAAAAAAAAAAAAAAAAAAAAAAAAADAwqGoPwFLly6NpUuXxuWXX56dvf/++yeV9x8+fDjBlAAAAAAAAAAAAAAAAAAAAAAAAAAAAAAA5ydF/WeJysrKuOyyy+Kyyy7Lzvr7+08q7+/t7U0wJQAAAAAAAAAAAAAAAAAAAAAAAAAAAADAuU9R/1ns/7N3d7FV3/f9wN9+BJvwEEwwNnCMN9MwSgbYG02UdF0yVUsTRZ3adZ20ZReVdrFNvejFpG3axbpV1dR1UtdtqpbRaVO0LppUddG6TcmkNs3DlqcDYYFAIBAfP4EJEEIAYx9z/L/IP6djxSkQ2wdyXi/pJ6LP9/f7ft6AyOXbS5YsyebNm7N58+bqbGJiIkNDQ5eU9x87diwzMzM1TAoAAAAAAAAAAAAAAAAAAAAAAAAAAAAAcONQ1H+DaWtry6233ppbb721OpucnMzw8PAl5f1jY2OpVCo1TAoAAAAAAAAAAAAAAAAAAAAAAAAAAAAAcH1S1P8BsGjRovT19aVQKGT58uUpl8t54403Mjk5WetoAAAAAAAAAAAAAAAAAAAAAAAAAAAAAADXHUX9N7iJiYns2bMnxWIxe/fuzdTUVK0jAQAAAAAAAAAAAAAAAAAAAAAAAAAAAABc1xT134DOnj2b3bt3p1gsZv/+/Zmenq51JAAAAAAAAAAAAAAAAAAAAAAAAAAAAACAG4ai/hvEW2+9lV27dqVYLObVV19NpVKpdSQAAAAAAAAAAAAAAAAAAAAAAAAAAAAAgBuSov7r2MmTJ1MsFlMsFnP48OHMzMzUOhIAAAAAAAAAAAAAAAAAAAAAAAAAAAAAwA1PUf91Znx8vFrOPzg4OC87Ghsbs3HjxgwMDMzL/QAAAAAAAAAAAAAAAAAAAAAAAAAAAAAA1zNF/deBkZGRajn/6OjovOxoamrK5s2b09/fn/7+/tx0003zsgcAAAAAAAAAAAAAAAAAAAAAAAAAAAAA4HqnqL9GBgcHUywW8+KLL+b48ePzsqO1tTW33XZb+vv7s3Xr1rS1tc3LHgAAAAAAAAAAAAAAAAAAAAAAAAAAAACAG4mi/gV06NChFIvF7Nq1KydPnpyXHe3t7dm6dWsGBgayZcuWtLS0zMseAAAAAAAAAAAAAAAAAAAAAAAAAAAAAIAblaL+eVSpVPLqq6/mxRdfzK5du3LmzJl52bNs2bJs3749AwMD2bRpU5qamuZlDwAAAAAAAAAAAAAAAAAAAAAAAAAAAADAB4Gi/jk2PT2dV155JcViMbt37865c+fmZU9HR0f6+/szMDCQvr6+NDQ0zMseAAAAAAAAAAAAAAAAAAAAAAAAAAAAAIAPGkX9c6BcLud//ud/UiwWs2fPnly4cGFe9qxZsyYDAwMZGBhIT0/PvOwAAAAAAAAAAAAAAAAAAAAAAAAAAAAAAPigU9R/jS5cuJA9e/akWCzm5ZdfztTU1LzsKRQK1XL+rq6uedkBAAAAAAAAAAAAAAAAAAAAAAAAAAAAAFBPFPVfhXPnzmX37t0pFot55ZVXMj09Pec7Ghoa0tfXl/7+/gwMDKSjo2POdwAAAAAAAAAAAAAAAAAAAAAAAAAAAAAA1DNF/T/GW2+9VS3nf/XVV3Px4sU539HU1JRNmzalv78//f39WbZs2ZzvAAAAAAAAAAAAAAAAAAAAAAAAAAAAAADgHYr6L+PUqVMpFospFos5fPhwKpXKnO9oaWnJli1bMjAwkK1bt6a9vX3OdwAAAAAAAAAAAAAAAAAAAAAAAAAAAAAA8KMU9f9/x48fT7FYzIsvvpjBwcF52bF48eJs3bo1AwMDue2229La2jovewAAAAAAAAAAAAAAAAAAAAAAAAAAAAAAmF1dF/WPjo6mWCymWCxmZGRkXnYsXbo027ZtS39/fzZv3pzm5rr+IwcAAAAAAAAAAAAAAAAAAAAAAAAAAAAAqLm6bI1/6aWX8s///M8ZHx+fl/tXrlyZ7du3Z2BgIBs3bkxjY+O87AEAAAAAAAAAAAAAAAAAAAAAAAAAAAAA4OrVZVF/qVSa85L+zs7O9Pf3Z2BgIL29vXN6NwAAAAAAAAAAAAAAAAAAAAAAAAAAAAAAc6cui/rnyvr166vl/GvXrq11HAAAAAAAAAAAAAAAAAAAAAAAAAAAAAAAroCi/qv0kz/5k9Vy/ltuuaXWcQAAAAAAAAAAAAAAAAAAAAAAAAAAAAAAuEqK+n+MxsbGfOhDH8rAwED6+/uzYsWKWkcCAAAAAAAAAAAAAAAAAAAAAAAAAAAAAOB9UNQ/i9bW1tx99935xCc+kaVLl9Y6DgAAAAAAAAAAAAAAAAAAAAAAAAAAAAAAc0RR/yympqby2GOP5fvf/37WrVuXnp6e6rN27do0NTXVOiIAAAAAAAAAAAAAAAAAAAAAAAAAAAAAANdAUf+PMTU1lSNHjuTIkSPVWXNzc7q7u6vF/YVCIYVCIS0tLTVMCgAAAAAAAAAAAAAAAAAAAAAAAAAAAADAlVDUfw2mp6czNDSUoaGhPPXUU0mSxsbGrFmzplre/26B/+LFi2ucFgAAAAAAAAAAAAAAAAAAAAAAAAAAAACA/01R/xypVCoZGxvL2NhY/vu//ztJ0tDQkFtuueVHyvtvuummGqcFAAAAAAAAAAAAAAAAAAAAAAAAAAAAAKhfivrn0czMTI4fP57jx4/nhRdeqM5Xrlx5SXl/T09Pli9fXsOkAAAAAAAAAAAAAAAAAAAAAAAAAAAAAAD1Q1F/DZw6dSqnTp3K7t27q7Nly5b9SHl/R0dHDVMCAAAAAAAAAAAAAAAAAAAAAAAAAAAAAHww1WVRf1dXV9asWZPx8fHMzMzUOk6S5MyZM3n55Zfz8ssvV2dLlixJoVC4pLy/s7OzhikBAAAAAAAAAAAAAAAAAAAAAAAAAAAAAG58dVnUv2PHjuzYsSOTk5MZHh5OqVSqPmNjY6lUKrWOmCQ5d+5c9u/fn/3791dnixcvzvr16y8p7+/q6kpjY2MNkwIAAAAAAAAAAAAAAAAAAAAAAAAAAAAA3Djqsqj/XYsWLUpfX1/6+vqqs+np6R8p7x8dHc309HQNk/7QhQsXcujQoRw6dKg6a2lpyfr161MoFKrl/WvXrk1zc13/9QIAAAAAAAAAAAAAAAAAAAAAAAAAAAAAXJYm9/+jubk5vb296e3trc4uXryY0dHRlEqlDA0NpVQqZXh4OFNTUzVM+kPlcjlHjhzJkSNHqrOmpqZ0d3dXi/t7enqyfv36tLa21jApAAAAAAAAAAAAAAAAAAAAAAAAAAAAAEDtKeq/Ak1NTSkUCikUCtXZzMxMjh49mlKpVH2GhoZy4cKFGib9oYsXL2Z4eDjDw8N5+umnkySNjY1Zs2ZNCoVCtbz/1ltvrXFSAAAAAAAAAAAAAAAAAAAAAAAAAAAAAICFpaj/GjU0NKS7uzvd3d254447qvPx8fFLivtLpVLOnTtXw6Q/VKlUMjY2lrGxsTz77LNpaGjIzp07ax0LAAAAAAAAAAAAAAAAAAAAAAAAAAAAAGBBKeqfY52dnens7MyOHTuqs5MnT2ZwcPCS8v4zZ87UMOU7ZmZmah0BAAAAAAAAAAAAAAAAAAAAAAAAAAAAAGDBKepfAB0dHeno6MjAwEB1dvr06ZRKpeozNDSUU6dO1TAlAAAAAAAAAAAAAAAAAAAAAAAAAAAAAEB9UNRfIytWrMiKFSuydevW6uzs2bMZHBy8pLz/jTfeqGFKAAAAAAAAAAAAAAAAAAAAAAAAAAAAAIAPHkX915GbbropW7ZsyZYtW6qziYmJanH/u8/4+HhmZmZqmBQAAAAAAAAAAAAAAAAAAAAAAAAAAAAA4MalqP8619bWlk2bNmXTpk3V2eTkZIaGhi4p7z969GgqlUoNkwIAAAAAAAAAAAAAAAAAAAAAAAAAAAAA3BgU9d+AFi1alI0bN2bjxo3VWblczsjIyCXl/aOjo5menq5hUgAAAAAAAAAAAAAAAAAAAAAAAAAAAACA64+i/g+IlpaW9Pb2pre3tzq7ePFiRkdHLynvHxkZydTUVA2TAgAAAAAAAAAAAAAAAAAAAAAAAAAAAADUlqL+D7CmpqYUCoUUCoV89KMfTZJUKpUcPXo0Q0NDKZVKNU4IAAAAAAAAAAAAAAAAAAAAAAAAAAAAALDwFPXXmcbGxqxduzZr167NHXfcUes4AAAAAAAAAAAAAAAAAAAAAAAAAAAAAAALrrHWAQAAAAAAAAAAAAAAAAAAAAAAAAAAAAAAYCEp6gcAAAAAAAAAAAAAAAAAAAAAAAAAAAAAoK4o6gcAAAAAAAAAAAAAAAAAAAAAAAAAAAAAoK4o6gcAAAAAAAAAAAAAAAAAAAAAAAAAAAAAoK4o6gcAAAAAAAAAAAAAAAAAAAAAAAAAAAAAoK4o6gcAAAAAAAAAAAAAAAAAAAAAAAAAAAAAoK4o6gcAAAAAAAAAAAAAAAAAAAAAAAAAAAAAoK4o6gcAAAAAAAAAAAAAAAAAAAAAAAAAAAAAoK4o6gcAAAAAAAAAAAAAAAAAAAAAAAAAAAAAoK4o6gcAAAAAAAAAAAAAAAAAAAAAAAAAAAAAoK4o6gcAAAAAAAAAAAAAAAAAAAAAAAAAAAAAoK4o6gcAAAAAAAAAAAAAAAAAAAAAAAAAAAAAoK4o6gcAAAAAAAAAAAAAAAAAAAAAAAAAAAAAoK4o6gcAAAAAAAAAAAAAAAAAAAAAAAAAAAAAoK4o6gcAAAAAAAAAAAAAAAAAAAAAAAAAAAAAoK4o6gcAAAAAAAAAAAAAAAAAAAAAAAAAAAAAoK4o6gcAAAAAAAAAAAAAAAAAAAAAAAAAAAAAoK4o6gcAAAAAAAAAAAAAAAAAAAAAAAAAAAAAoK7UVVH/66+/nnK5XOsYAAAAAAAAAAAAAAAAAAAAAAAAAAAAAADUUHOtAyykL33pS2lsbMzq1atTKBRSKBSyfv36FAqFLFu2rNbxAAAAAAAAAAAAAAAAAAAAAAAAAAAAAABYAHVV1J8klUolx44dy7Fjx/L8888nSdrb2/OXf/mXNU4GAAAAAAAAAAAAAAAAAAAAAAAAAAAAAMBCaKx1AAAAAAAAAAAAAAAAAAAAAAAAAAAAAAAAWEiK+gEAAAAAAAAAAAAAAAAAAAAAAAAAAAAAqCuK+gEAAAAAAAAAAAAAAAAAAAAAAAAAAAAAqCuK+q/RyMhIyuVyrWMAAAAAAAAAAAAAAAAAAAAAAAAAAAAAAHCVmmsd4Eb1p3/6p5mcnMzq1auzdu3arFu3LuvWrcvatWvT2dlZ63gAAAAAAAAAAAAAAAAAAAAAAAAAAAAAAMxCUf/7UKlUcuzYsRw7dizFYjFJ0tDQkJ07d9Y4GQAAAAAAAAAAAAAAAAAAAAAAAAAAAAAAs2msdYCF1NTUNO87ZmZm5n0HAAAAAAAAAAAAAAAAAAAAAAAAAAAAAADXrq6K+ltaWi47L5fLC5wEAAAAAAAAAAAAAAAAAAAAAAAAAAAAAIBaqaui/vb29svOy+VyKpXKAqcBAAAAAAAAAAAAAAAAAAAAAAAAAAAAAKAW6qqof+nSpbOenThxYgGTAAAAAAAAAAAAAAAAAAAAAAAAAAAAAABQK3VV1L9q1apZz4aHhxcwCQAAAAAAAAAAAAAAAAAAAAAAAAAAAAAAtVJXRf2dnZ2znu3evXsBkwAAAAAAAAAAAAAAAAAAAAAAAAAAAAAAUCt1VdS/YcOGWc+KxWLefPPNhQsDAAAAAAAAAAAAAAAAAAAAAAAAAAAAAEBN1FVRf19f36xnU1NT2blzZ8rl8gImAgAAAAAAAAAAAAAAAAAAAAAAAAAAAABgodVVUf/y5cuzYcOGWc8PHDiQr3zlKxkdHV24UAAAAAAAAAAAAAAAAAAAAAAAAAAAAAAALKi6KupPkttvv/09z48cOZI/+qM/ykMPPZT9+/enUqksUDIAAAAAAAAAAAAAAAAAAAAAAAAAAAAAABZCc60DLLS77rorjz76aCYmJmZ9p1Kp5Lnnnstzzz2Xtra23Hrrrdm4cWN6e3uzYcOGLFq0aAETAwAAAAAAAAAAAAAAAAAAAAAAAAAAAAAwl+quqL+trS333Xdfvv3tb1/R+xMTE3nppZfy0ksvJUkaGxuzZs2aTE5OzmdMAAAAAAAAAAAAAAAAAAAAAAAAAAAAAADmSWOtA9TCvffem97e3mv6tlKpZGxsLJVKZdZ3nnzyyZRKpUxPT19rRAAAAAAAAAAAAAAAAAAAAAAAAAAAAAAA5klzrQPUQmNjYz7/+c/ny1/+ck6cODHn9//DP/xDkqSpqSnd3d3p6empPuvXr09ra+uc7wQAAAAAAAAAAAAAAAAAAAAAAAAAAAAA4MrUZVF/kixfvjx/8Ad/kK9//esZHByclx0XL17M8PBwhoeH8/TTTyd554cErFmzJoVCIRs2bEhPT08KhUIWL148LxkAAAAAAAAAAAAAAAAAAAAAAAAAAAAAALhU3Rb1J++U9f/+7/9+Hn300Tz22GO5ePHivO+sVCoZGxvL2NhYnn322SRJQ0NDbrnllvT09FzyLFmyZN7zAAAAAAAAAAAAAAAAAAAAAAAAAAAAAADUm7ou6k+S5ubmfPrTn85HP/rRPProo3nhhRcWpLD/f5uZmcnx48dz/PjxvPDCC9V5R0dHenp6UigUsmHDhvT09GTZsmULmg0AAAAAAAAAAAAAAAAAAAAAAAAAAAAA4IOm7ov637V69er85m/+Zj7zmc/kmWeeyXPPPZfR0dGaZjp58mROnjyZXbt2VWcrVqyolvf39PSkp6cnK1eurGFKAAAAAAAAAAAAAAAAAAAAAAAAAAAAAIAbi6L+/2PFihW5//77c//99+fkyZPZu3dvDh06lMOHD+f48eO1jpfTp0/n9OnT2bNnT3W2dOnSS4r7e3p6csstt9QwJQAAAAAAAAAAAAAAAAAAAAAAAAAAAADA9UtR/3vo6OjIxz72sXzsYx9LkkxMTKRUKmVwcDDf+c53Mj09XeOE73j77bezb9++7Nu3rzprb2+vlve/+2tXV1cNUwIAAAAAAAAAAAAAAAAAAAAAAAAAAAAAXB8U9V+Ftra2bNq0KZs2bcp3v/vdWYv6u7q6cuzYsczMzCxwwh86f/58Dhw4kAMHDlRnixYtyvr169PT01N9uru709jYWLOcAAAAAAAAAAAAAAAAAAAAAAAAAAAAAAALTVH/PPjSl76UqampDA0NpVQqVZ+xsbFUKpWa5ZqcnMxrr72W1157rTr71V/91Xz84x+vWSYAAAAAAAAAAAAAAAAAAAAAAAAAAAAAgIWmqH+etLa2pq+vL319fdVZuVzOyMhISqVSBgcHUyqVMjo6mosXL9YwKQAAAAAAAAAAAAAAAAAAAAAAAAAAAABAfVHUv4BaWlrS29ub3t7e6mx6ejqjo6MplUrVZ2RkJOVyuYZJAQAAAAAAAAAAAAAAAAAAAAAAAAAAAAA+uBT111hzc3N6enrS09NTnVUqlYyNjaVUKmVwcDClUinDw8OZmpqqYVIAAAAAAAAAAAAAAAAAAAAAAAAAAAAAgA8GRf3XocbGxqxbty7r1q3LnXfemSSZmZnJ0aNHUyqVqs/Q0FAuXLhQ47QAAAAAAAAAAAAAAAAAAAAAAAAAAAAAADcWRf03iIaGhnR3d6e7uzt33HFHdT4+Pl4t7h8cHMzQ0FDOnz9fw6QAAAAAAAAAAAAAAAAAAAAAAAAAAAAAANc3Rf3X6Bd/8RczNDSUkZGRnDhxIpVKpSY5Ojs709nZmR07dlRnJ06cyODgYLXAf2hoKG+//XZN8gEAAAAAAAAAAAAAAAAAAAAAAAAAAAAAXG8U9V+jBx54oPrf5XI5R48ezdjYWEZHR2uY6h2rVq3KqlWr8jM/8zPV2alTp6rF/aVSKYODgzlz5kwNUwIAAAAAAAAAAAAAAAAAAAAAAAAAAAAA1Iai/jnQ0tKSQqGQQqFQ6yizWrlyZVauXJnt27dXZ2+99VZmZmZqmAoAAAAAAAAAAAAAAAAAAAAAAAAAAAAAYOEp6q9jy5cvr3UEAAAAAAAAAAAAAAAAAAAAAAAAAAAAAIAF11jrAAAAAAAAAAAAAAAAAAAAAAAAAAAAAAAAsJAU9QMAAAAAAAAAAAAAAAAAAAAAAAAAAAAAUFcU9QMAAAAAAAAAAAAAAAAAAAAAAAAAAAAAUFcU9QMAAAAAAAAAAAAAAAAAAAAAAAAAAAAAUFcU9QMAAAAAAAAAAAAAAAAAAAAAAAAAAAAAUFcU9QMAAAAAAAAAAAAAAAAAAAAAAAAAAAAAUFcU9QMAAAAAAAAAAAAAAAAAAAAAAAAAAAAAUFeaax0AoB6dOHEipVIpx44dy4kTJzIxMZHJyck0NjZm0aJFaWtrS0dHR1avXp3Ozs6sXbs2jY21+dkqExMTOXToUMbGxjI+Pp6JiYlcuHAhra2tWbx4cVatWpWurq709fXl5ptvrklGAAAAAAAAAAAAAAAAAAAAAAAAAAAAgKuhqL8GTp8+nbNnz2ZycjIzMzNpbW1Na2trli5dmiVLltQ6HjBPRkZG8tRTT2XPnj05fvz4VX3b2tqaDRs2ZOPGjbntttvS19c3r8X9lUolu3fvzhNPPJFXX30109PTV/RdoVDInXfembvuuittbW3zlg8AAAAAAAAAAAAAAAAAAAAAAAAAAADg/VDUP8+mp6ezd+/evPzyyzl8+HCOHj36noXXra2tufnmm9PV1ZX169enUChk48aNWbp06QKmBubSoUOH8u1vfzsHDx685jumpqZy8ODBHDx4MP/2b/+W9vb2/NZv/VY+/OEPz2HSd+zduzf/+I//mPHx8av+dmhoKENDQ3n00UfzS7/0S7nnnnvm9QcKAAAAAAAAAAAAAAAAAAAAAAAAAAAAAFwLRf3z5NSpU3n88cfz1FNP5cKFC1f83dTUVMbHxzM+Pp6XXnopSdLQ0JC1a9dm8+bN2b59ez70oQ/NV2xgDp09ezYPP/xwXnjhhTm/+/z58zlz5syc3jk9PZ1vfetbeeKJJ973XefPn8+3vvWtPP/88/md3/mdLF++/P0HBAAAAAAAAAAAAAAAAAAAAAAAAAAAAJgjivrn2PT0dP71X/81jz32WMrl8pzcOTMzk5GRkYyMjOTxxx/PihUrsmPHjvz8z/98Ojs752QHMLcOHjyYv/mbv8mbb75Z6yhX5MKFC/na176WgwcPzum9r732Wr74xS/md3/3d9PV1TWndwMAAAAAAAAAAAAAAAAAAAAAAAAAAABcK0X9c2h8fDzf+MY3Mjw8PK97Tp8+nccffzz/+Z//mc2bN+e+++7Lpk2b5nUncOVefPHFPPTQQ5menq51lCtSLpfz9a9/fc5L+t91+vTp/Nmf/Vl+7/d+L6tXr56XHQAAAAAAAAAAAAAAAAAAAAAAAAAAAABXQ1H/HDl8+HD+4i/+IufOnVuwnTMzM9m3b1/27duXzZs35zOf+UwKhcKC7Qd+1LPPPpu//du/zczMzHu+t2TJkmzbti2bNm1Kd3d3Vq1alcWLF6ehoSHnzp3L+fPnMz4+nlKplFKplAMHDuTChQvzkvnhhx/OgQMH3vOdm2++OXfeeWe2bNmS7u7utLW1ZXJyMm+88UYOHjyYZ555JkNDQ7N+f/r06fzVX/1V/vAP/zCtra1z/VsAAAAAAAAAAAAAAAAAAAAAAAAAAAAAuCqK+ufA66+/nq9+9auZmpqqWYZXXnklf/Inf5J77703n/zkJ9Pc7K8WFtr+/fvzd3/3d+9Z0t/R0ZFPfvKT+chHPpKWlpbLvrN8+fIsX748XV1d2bZtW5KkXC5n3759KRaLef7551Mul+ck83PPPZenn3561vOGhoY88MADuf/++38kb3t7e3p6etLT05OPf/zjefbZZ/Pwww9nYmLisneNjIzkkUceyW/8xm/MSXYAAAAAAAAAAAAAAAAAAAAAAAAAAACAa6XN/X06depUvva1r9W0pP9dlUol//7v/569e/fm85//fFauXFnrSFA33nzzzXzjG9/I9PT0rO/cfffd+exnP5vW1tarvr+lpSXbtm3Ltm3b8iu/8it54oknsnTp0vcTORMTE3nkkUdmPW9qaspv//ZvZ/v27Vd03+23356enp585StfyVtvvXXZd37wgx/krrvuyk/8xE9cU2YAAAAAAAAAAAAAAAAAAAAAAAAAAACAudBY6wA3skqlkoceeihnz56tdZRLDA0N5Y//+I9z8ODBWkeBulCpVLJz585Z/1/Q0NCQX//1X8+DDz54TSX9/9et6Y2/AAAgAElEQVTSpUvzwAMPZMuWLe/rnu9+97uzFuonyYMPPnjFJf3v6urqyhe+8IW0tLRc9nxmZib/9E//dFV3AgAAAAAAAAAAAAAAAAAAAAAAAAAAAMy15loHuJH94Ac/yKFDh674/SVLlmTDhg3p7e1NR0dH2tra0t7eniQpl8uZmprKmTNncvr06Zw4cSIjIyMZHx9PpVK56mxvv/12vvrVr+Zzn/tcbr/99qv+HrhyTz31VPbv3z/r+S//8i/nnnvuWcBEP9758+fzve99b9bzgYGB/NzP/dw13V0oFPLpT386jzzyyGXPDx8+nP379+enfuqnrul+AAAAAAAAAAAAAAAAAAAAAAAAAAAAgPdLUf81mpyczL/8y79c0bs//dM/nbvvvju33XZbGhoarmpPuVzOoUOHcuDAgezatStHjx694m8vXryYb37zm2loaMhHPvKRq9oLXJmJiYl85zvfmfV8YGAgn/jEJxYw0ZX5/ve/n8nJycueNTc357Of/ez7uv8XfuEX8sQTT+TYsWOXPf+P//gPRf0AAAAAAAAAAAAAAAAAAAAAAAAAAABAzSjqv0bPPPNMzp49+57vrFixIp/73Ofy4Q9/+Jr3tLS0ZPPmzdm8eXM+9alPZXh4OE8++WSefvrpTE1N/djvK5VKdu7cmcbGxvzsz/7sNecALu+xxx7LmTNnLnvW1taWBx98cIETXZlnnnlm1rPbb789q1atel/3NzU15d57783f//3fX/Z83759efPNN3PzzTe/rz0AAAAAAAAAAAAAAAAAAAAAAAAAAAAA16Kx1gFuVE8++eR7nq9ZsyZf/OIX31dJ/+WsX78+v/Zrv5Y///M/z/3335+WlpYf+02lUsk3v/nNlEqlOc0C9W5qairf+973Zj2/7777smzZsgVMdGVef/31HDt2bNbzu+++e0723HHHHWlra7vs2czMTJ5//vk52QMAAAAAAAAAAAAAAAAAAAAAAAAAAABwtRT1X4Pjx49neHh41vOlS5fmC1/4Qm666aZ5y9De3p5PfepT+fKXv5ytW7f+2PfL5XL++q//OmfPnp23TFBv/uu//mvWf1OLFy/OPffcs8CJrszu3btnPVu9enV6e3vnZE9LS0v6+/uvKQcAAAD/j717j636vO8H/rGxwQd8wzaOgWCbQCBAuAXamlxYaQgh66iSKlGkJOu0qitdNGXVpopN2x9V1S5Tp7Wr2krrP5GmZtlEo2WhatJUIc2FNbAmJJBwSyDBEBgYbGxjOMbX3x/9lS3F5/h2fA7Gr5cUoXw/z3meN0fx0eEr8v4CAAAAAAAAAAAAAAAAAAAAAAAAY0lR/wgcPHgw7fzee++NqqqqrGSpqKiIxx57LP7oj/4oJk+enHZtc3NzPPHEE1nJBRPBzp07U87WrFkTiUQii2mGbv/+/Slny5Yty+hZ6fY7cuRIdHZ2ZvQ8AAAAAAAAAAAAAAAAAAAAAAAAAAAAgKFQ1D8CH3zwQcpZZWVlrF27NotpfmPt2rWxZcuWKC8vT7tuz5498dZbb2UpFVy7zp07F++//37K+ac+9aksphm6ZDIZR48eTTlfvHhxRs9btGhR5OXlDTjr7e2N9957L6PnAQAAAAAAAAAAAAAAAAAAAAAAAAAAAAyFov4ROHXqVMrZLbfcEvn5uXlb6+vr46//+q+joqIi7bqnnnoquru7s5QKrk179uyJ/v7+AWclJSUxf/78LCcamuPHj0dfX1/K+Q033JDR84qLi6O6ujrlvLGxMaPnAQAAAAAAAAAAAAAAAAAAAAAAAAAAAAyFov4RaG5uTjlbvHhxFpNcqaqqKr72ta9FaWlpyjUtLS3x6quvZjEVXHsOHjyYcrZw4cKcPbBjMOmK8adPn572s2Ok6uvrU86OHTuW8fMAAAAAAAAAAAAAAAAAAAAAAAAAAAAABnN1Nklf5S5evJhyNmfOnCwmGVh1dXVs3rw5bVH4iy++mMVEcO05dOhQytnChQuzmGR4Tpw4kXI2c+bMMTkz3b4fffTRmJwJAAAAAAAAAAAAAAAAAAAAAAAAAAAAkE5BrgOMR11dXSlnJSUlWUyS2k033RQbN26M5557bsB5U1NTvP3227FixYosJ4Pxr62tLdra2lLOa2trB7ze2dkZ+/bti3379sXx48fjzJkzkUwmo6+vLwoLC6O4uDgqKytj9uzZMW/evFiyZEmUlpZmNPuZM2dSzqqrqzN61lD2bW5ujv7+/sjLyxuTswEAAAAAAAAAAAAAAAAAAAAAAAAAAAAGoqh/BCZNmhR9fX1XXJ88eXIUFFw9b+mmTZti586d0dLSMuD8jTfeUNQPI3DixIm08+uvv/5j/37u3Ll4/vnnY8eOHdHZ2Tnga3p7e6OzszPOnj0bhw4dipdeeiny8/Nj0aJFsX79+li2bFlGyuzPnj2bclZZWTnq/QdSUVGRctbT0xOtra0xffr0MTkbAAAAAAAAAAAAAAAAAAAAAAAAAAAAYCBXT6v8OJJIJKK7u/uK6729vTlIk9rkyZNj48aN8dRTTw04f/fdd7OcCK4N//M//5NyVlxcHIlEIiIi+vv744UXXohnn302Ll26NOxz+vr6Yt++fbFv376YN29ePPzww1FfXz/S2BHxm4cGpFJaWjqqvVMpKytLO29paVHUDwAAAAAAAAAAAAAAAAAAAAAAAAAAAGRVfq4DjEdFRUUDXu/t7Y2urq4sp0nv9ttvT5n3/Pnz8cEHH2Q5EYx/6cruZ8yYERERyWQyvve978XWrVtHVNL/u44cORLf+ta34uc///mI9+js7Iyenp6U85KSkhHvnc5gDwC4cOHCmJwLAAAAAAAAAAAAAAAAAAAAAAAAAAAAkEpBrgOMR2VlZdHU1DTg7MyZMzF79uwsJ0ptypQpcfPNN8cbb7wx4LyxsTFuuOGGLKeC8a2trS3lrKysLJLJZHz3u9+Nw4cPZ/Tc3t7e2Lp1a5w5cyYeeeSRyMvLG9brByvETyQSo4mXUlFRUeTl5UV/f/+Ac0X9H9fT05P2vzEAgGzr7e1Neb25uTnLaQAAAADGP/dbAAAAADLL/RYAAAAAgPHFvVsAAIDf8PdbAICrTVlZWRQUTLza+on3O86AWbNmxfvvvz/g7Pjx41dVUX9EpC3qP3HiRJbTwPjX3t6ecjZt2rT40Y9+NGhJ/7Rp06K8vDxKSkqis7Mz2tvb49y5cynL7P+vX/7ylzF58uR48MEHh5U7mUymnY9VUX9eXl4UFRWlPP/ixYtjcu54lup/FgIAuNr43gIAAACQWe63AAAAAGSW+y0AAAAAAFcf924BAAD+lz8jAQDknqL+EZg1a1bK2aFDh6KhoSGLaQZXW1ubcnby5MksJoFrQ1dXV8rZ22+/HRcuXBhwNm3atLjzzjtj5cqVUVdXd8X8/PnzsXfv3njllVcGLfp/4YUXora2NtasWTPk3N3d3WnnhYWFQ95ruNI9CWewXAAAAAAAAAAAAAAAAAAAAAAAAAAAAACZpqh/BNIV3+/evTv+8A//MPLz87OYKL2ampqUs9bW1iwmgWtDumL5VCX9d9xxRzzwwANRXFyc8rUlJSVx2223xW233RY7d+6Mf/3Xf025X0TEk08+GTfddFNMnz59SLkHe1reWH5uTZo0KeXMU/wAAAAAAAAAAAAAAAAAAAAAAAAAAACAbLt62uTHkfnz58fUqVMHnHV0dMTu3buznCi9KVOmpCzgTiaTWU4D419PT8+w1t97773xx3/8x2lL+n9XQ0NDbNmyJUpLS1OuSSaT8R//8R9D3nOwQvx0ZfqjpagfAAAAAAAAAAAAAAAAAAAAAAAAAAAAuJoo6h+B/Pz8WLJkScr5tm3bsphmaAoKCga83tnZmeUkMP6levDFQNavXx+f+9znRnTO9ddfH3/xF3+RtuT+V7/6VTQ1NQ1pv7y8vLTzvr6+YeUbjnR7D+f9BAAAAAAAAAAAAAAAAAAAAAAAAAAAAMiEgdvbGdTq1avj17/+9YCzEydOxPbt2+POO+/McqqB9fb2RldX14Cznp6eLKeB8S/Vgy9+V01NTdx///2jOqu2tjY+97nPxTPPPDPgvL+/P1555ZV44IEHBt1rsNy9vb0jyjgU6fYe6vs5kaR7OAMAQLal+y7newsAAADA8LnfAgAAAJBZ7rcAAAAAAIwv7t0CAAD8L39GAgDIPe3II3TLLbdERUVFtLS0DDh/+umnY8mSJVFTU5PlZFfq6OhIOVOQDcM31J+bz3/+8zF58uRRn3fPPffE9u3bo729fcD5f//3f4/ron43Bz6uoKAgKisrcx0DAOCy5ubmAb/PTZo0yfcWAAAAgBFwvwUAAAAgs9xvAQAAAAAYX9y7BQAA+A1/vwUA4OqQn+sA41V+fn6sW7cu5byrqyu+973vpSzWzqZTp06lnBUVFWUxCVwbhvJzU15eHitXrszIeQUFBbF27dqU8+bm5jhx4sSg+0yZMiXtvLOzc9jZhird3j6HAAAAAAAAAAAAAAAAAAAAAAAAAAAAgGxT1D8K69ati9LS0pTzpqam+Kd/+qfo6OjIYqor7d+/P+WsoqIii0ng2jBt2rRB16xevTomTZqUsTMbGhrSzj/44INB9xgs91gV9Xd3d0dvb2/K+VDeTwAAAAAAAAAAAAAAAAAAAAAAAAAAAIBMUtQ/ColEIu6///60axobG+Pxxx+P5ubmLKW60ttvv51yVl1dncUkcG0oLi4edM38+fMzeubMmTNj6tSpKefHjx8fdI+pU6dGXl5eyvlYPVTk/PnzaedDeT8BAAAAAAAAAAAAAAAAAAAAAAAAAAAAMklR/yjddtttceONN6Zdc+rUqfjGN76RtjB/rOzevTs++uijlPP6+vrshYFrRFlZ2aBr5s6dm9Ez8/Ly0v68DuVhIPn5+VFaWppy3tbWNpJogxps36G8nwAAAAAAAAAAAAAAAAAAAAAAAAAAAACZpKg/A/7kT/4kiouL067p6OiI73//+/HjH/84Ojo6spIrmUzG008/nXbNggULspIFriVVVVWDrikvL8/4uen2bG1tHdIe6bIPdY/hSrdvXl5eVFRUjMm5AAAAAAAAAAAAAAAAAAAAAAAAAAAAAKko6s+AysrK2Lx5c+TnD/52vvzyy7Fly5b46U9/GpcuXRqzTD09PfH9738/Tp8+nXJNeXl5zJ07d8wywLVqxowZaeeFhYVRWFiY8XOnTp2actbZ2TmkPdJlb2pqGnamoRjsc2gs3isAAAAAAAAAAAAAAAAAAAAAAAAAAACAdBT1Z8jixYvjwQcfHNLazs7O+M///M/YsmVLPPvss3Hq1KmMZjlx4kQ8/vjjcejQobTrGhoaMnouTBQ1NTVpH8wxZcqUMTm3qKgo5aynp2dIe9TU1KScZfqz6LfSPQAgXR4AAAAAAAAAAAAAAAAAAAAAAAAAAACAsVKQ6wDXkvXr10dvb29s3bp1SOvPnz8f27Zti23btkVtbW00NDTE8uXLR1xc3djYGK+99lq89tprg5Z2T5o0KdavXz+ic2CimzJlSsycOTNOnDgx4Lyzs3NMzk23b0HB0D7Oa2trU85Onz4dly5dyviDBhobG1PO6urqMnoWAAAAAAAAAAAAAAAAAAAAAAAAAAAAwFAo6s+wu+++O/r7++MnP/nJsF537NixOHbsWGzdujVKSkpi7ty5MWvWrKipqYny8vIoLS2NyZMnR2FhYXR1dUUymYxkMhmnT5+OxsbGOHLkSJw6dWrI533605+O6dOnD/e3B/x/9fX1KYv6e3p6oru7OwoLCzN65oULF1LOioqKhrRHfX19yllfX18cO3YsbrzxxuFGS6mnpyeOHz+ecp7uwQEAAAAAAAAAAAAAAAAAAAAAAAAAAAAAY0VR/xjYuHFjVFRUxBNPPBHd3d3Dfv358+dj7969sXfv3jFIF1FeXh733XffmOwNE8XChQvjv/7rv1LOz507F9XV1Rk9s7W1NeWsoqJiSHuUl5dHdXV1NDU1DTg/ePBgRov6Dx8+HD09PSnnCxcuzNhZAAAAAAAAAAAAAAAAAAAAAAAAAAAAAEOVn+sA16pPfvKT8Vd/9VdRXl6e6ygfk5+fH5s3b45EIpHrKDCuLVmyJO38gw8+yOh5/f39cfTo0ZTzGTNmDHmvxYsXp5y98847w4k1qHT7zZo1K6ZPn57R8wAAAAAAAAAAAAAAAAAAAAAAAAAAAACGQlH/GKqvr4+vf/3rsWrVqlxHiYiIvLy8+MIXvhALFizIdRQY96ZPnx51dXUp50eOHMnoeSdPnoxkMplyni7L71q2bFnK2ZEjR6KlpWVY2dL59a9/nXK2dOnSjJ0DAAAAAAAAAAAAAAAAAAAAAAAAAAAAMByK+sdYSUlJPProo/Gnf/qnUVVVlbMc+fn58YUvfCHuuOOOnGWAa82aNWtSzt54443o6enJ2Fk7d+5MO7/xxhuHvNfNN98c06ZNG3DW398fO3bsGFa2VA4cOBBnz55NOW9oaMjIOQAAAAAAAAAAAAAAAAAAAAAAAAAAAADDpag/S1avXh3f+ta34sEHH4zy8vKsnl1SUhJf/epXY+3atVk9F651DQ0NMWnSpAFnbW1tsXv37oyc09PTE6+99lrKeV1dXVRUVAx5v4KCgvjkJz+Zcv7SSy/FpUuXhpVxIM8//3zK2axZs6Kurm7UZwAAAAAAAAAAAAAAAAAAAAAAAAAAAACMhKL+LCooKIgNGzbEt7/97fjSl74U8+bNG/MzGxoa4pvf/GYsWbJkzM+Ciaa0tDTWrFmTcv7MM89EV1fXqM957rnnor29PeU8XYZU1q9fH3l5eQPO2tvb05bsD8W+ffvi3XffTTm/6667RrU/AAAAAAAAAAAAAAAAAAAAAAAAAAAAwGgU5DrARDRp0qRYs2ZNrFmzJpqammLXrl2xe/fuOHbsWEb2LygoiFWrVsU999wTc+bMyciewMA++9nPxq9+9avo6+u7Ynb69On4yU9+Eg8//PCI9z927Fj89Kc/TTlPJBJxxx13DHvfmTNnxooVK+Ktt94acP7cc8/FypUro66ubth7X7x4Mf7lX/4l5bysrCxuvfXWYe8LAAAAAAAAAAAAAAAAAAAAAAAAAAAAkCmK+nOsuro6Nm3aFJs2bYr29vbYv39/HDlyJI4ePRrHjx+P7u7uIe1TUVER8+bNi6VLl8aKFSti2rRpY5wciIi47rrr4jOf+Uy8+OKLA863b98epaWlsWnTpmHv/dFHH8V3vvOd6O3tTbnm93//9yORSAx774iI+++/P/bu3Tvg/j09PfGDH/wgtmzZElVVVUPes7u7O374wx/G2bNnU675/Oc/H4WFhSPKDAAAAAAAAAAAAAAAAAAAAAAAAAAAAJAJivqvIqWlpdHQ0BANDQ2Xr7W2tkZzc3O0trZGV1dXXLp0KSIiJk+eHIlEIioqKqKqqkoxP+TQfffdF2+88Ua0trYOOH/mmWeiubk57r///iguLh7Snrt27Yonn3wyLly4kHLN7NmzY8OGDSPKHBExc+bMuOuuu+LnP//5gPPm5uZ4/PHH4ytf+UrceOONg+7X0tIS//zP/xyHDx9OueaGG26I22+/fcSZAQAAAAAAAAAAAAAAAAAAAAAAAAAAADJBUf9Vrry8PMrLy3MdA0gjkUjEV77ylfiHf/iH6O3tHXDNq6++Gm+++Wbceeedccstt0Rtbe0Vazo6OmLPnj3xyiuvpC27j/jNwzq+/OUvR2Fh4aiy33fffbF///44duzYgPNz587F3//930dDQ0OsW7cu5s2bF3l5eR9bc/r06dixY0e8+OKLlx8mMpBEIhFf/vKXr3g9AAAAAAAAAAAAAAAAAAAAAAAAAAAAQLYp6gfIgAULFsRDDz0UP/7xj1OuuXDhQmzbti22bdsWxcXFUVZWFiUlJXHp0qVob2+Pc+fORV9f36Bn5efnx+bNm2POnDmjzl1YWBiPPvpo/N3f/V20t7cPuKa/vz9ef/31eP311yORSERNTU0kEono6uqKpqamlK/73cxf+tKXorq6etSZAQAAAAAAAAAAAAAAAAAAAAAAAAAAAEZLUT9Ahqxbty66u7vj3//93wdd29HRER0dHcM+o6CgIDZv3hwrV64cScQBVVdXx1/+5V/Gt7/97bhw4ULatclkMj788MNh7Z+Xlxdf/OIXM5oZAAAAAAAAAAAAAAAAAAAAAAAAAAAAYDTycx0A4FqyYcOGePTRR6OoqCjje1dWVsaWLVti1apVGd97zpw58Td/8zcxc+bMjO6bSCTisccei1tvvTWj+wIAAAAAAAAAAAAAAAAAAAAAAAAAAACMRkGuAwBca1avXh21tbXx1FNPxd69e0e936RJk2LdunVx7733xtSpUzOQcGA1NTXxt3/7t/HMM8/ESy+9FH19faPa7+abb45HHnkkqqurM5QQAAAAAAAAAAAAAAAAAAAAAAAAAAAAIDMU9QOMgerq6vjqV78aBw4ciBdffDH27Nkz7OL74uLiaGhoiLvuuitmzJgxRkk/LpFIxEMPPRS/93u/Fy+88ELs2rUruru7h/z6vLy8WLx4cdx9991x8803j2FSAAAAAAAAAAAAAAAAAAAAAAAAAAAAgJFT1A8whhYtWhSLFi2Kjo6OePfdd+P999+PkydPxpkzZyKZTMalS5ciPz8/ioqKory8PGbMmBF1dXWxYMGCWLBgQeTn5+ck9+zZs+OLX/xiPPTQQ7Fv3744ePBgnDhxIpqami7nLigoiEQiEZWVlTFr1qyYP39+LFu2LMrLy3OSGQAAAAAAAAAAAAAAAAAAAAAAAAAAAGCoFPUDZEFxcXE0NDREQ0NDrqMMS1FRUaxatSpWrVqV6ygAAAAAAAAAAAAAAAAAAAAAAAAAAAAAGZOf6wAAAAAAAAAAAAAAAAAAAAAAAAAAAAAAAJBNivoBAAAAAAAAAAAAAAAAAAAAAAAAAAAAAJhQFPUDAAAAAAAAAAAAAAAAAAAAAAAAAAAAADChKOoHAAAAAAAAAAAAAAAAAAAAAAAAAAAAAGBCUdQPAAAAAAAAAAAAAAAAAAAAAAAAAAAAAMCEoqgfAAAAAAAAAAAAAAAAAAAAAAAAAAAAAIAJRVE/AAAAAAAAAAAAAAAAAAAAAAAAAAAAAAATiqJ+AAAAAAAAAAAAAAAAAAAAAAAAAAAAAAAmFEX9AAAAAAAAAAAAAAAAAAAAAAAAAAAAAABMKIr6AQAAAAAAAAAAAAAAAAAAAAAAAAAAAACYUBT1AwAAAAAAAAAAAAAAAAAAAAAAAAAAAAAwoSjqBwAAAAAAAAAAAAAAAAAAAAAAAAAAAABgQlHUDwAAAAAAAAAAAAAAAAAAAAAAAAAAAADAhKKoHwAAAAAAAAAAAAAAAAAAAAAAAAAAAACACUVRPwAAAAAAAAAAAAAAAAAAAAAAAAAAAAAAE4qifgAAAAAAAAAAAAAAAAAAAAAAAAAAAAAAJhRF/QAAAAAAAAAAAAAAAAAAAAAAAAAAAAAATCiK+gEAAAAAAAAAAAAAAAAAAAAAAAAAAAAAmFAU9QMAAAAAAAAAAAAAAAAAAAAAAAAAAAAAMKEo6gcAAAAAAAAAAAAAAAAAAAAAAAAAAAAAYEIpyHWA8ej111+Pl19+OebOnRv19fUxd+7cuO6663IdCwAAAAAAAAAAAAAAAAAAAAAAAAAAAACAIVDUPwIffvhhHD58OA4fPnz5WiKRiLq6uqivr4/PfOYzUVlZmcOEAAAAAAAAAAAAAAAAAAAAAAAAAAAAAACkkp/rAOPRiRMnrriWTCbj4MGD8fLLL8fUqVNzkAoAAAAAAAAAAAAAAAAAAAAAAAAAAAAAgKFQ1D8C7e3tKWfLly+PRCKRxTQAAAAAAAAAAAAAAAAAAAAAAAAAAAAAAAyHov4RSCaTKWdLlizJYhIAAAAAAAAAAAAAAAAAAAAAAAAAAAAAAIZLUf8IdHd3p5xdf/31WUwCAAAAAAAAAAAAAAAAAAAAAAAAAAAAAMBwKeofgaKiopSzqqqqLCYBAAAAAAAAAAAAAAAAAAAAAAAAAAAAAGC4FPWPQCKRSDlLV+IPAAAAAAAAAAAAAAAAAAAAAAAAAAAAAEDuKeofgaqqqpSz/v7+LCYBAAAAAAAAAAAAAAAAAAAAAAAAAAAAAGC4FPWPwKxZs1LOkslkFpMAAAAAAAAAAAAAAAAAAAAAAAAAAAAAADBcivpHoK6uLuXszJkzWUwCAAAAAAAAAAAAAAAAAAAAAAAAAAAAAMBwKeofgcWLF0d+/sBv3bFjx7KcBgAAAAAAAAAAAAAAAAAAAAAAAAAAAACA4VDUPwKJRCIWLFgw4OzAgQNZTgMAAAAAAAAAAAAAAAAAAAAAAAAAAAAAwHAo6h+h22+/fcDre/fujUuXLmU5DQAAAAAAAAAAAAAAAAAAAAAAAAAAAAAAQ6Wof4Q+8YlPRElJyRXXu7q6YseOHTlIBAAAAAAAAAAAAAAAAAAAAAAAAAAAAADAUCjqH6GCgoLYuHHjgLPnn38+urq6spwIAAAAAAAAAAAAAAAAAAAAAAAAAAAAAIChUNQ/CuvXr4/Kysorrp87dy6effbZHCQCAAAAAAAAAAAAAAAAAAAAAAAAAAAAAGAwivpHoaCgIB5++OEBZ7/4xS/iwIEDWU4EAAAAAAAAAAAAAAAAAAAAAAAAAAAAAMBgFPWP0vLly2PdunVXXO/r64sf/ehHcfr06RykAgAAAAAAAAAAAAAAAAAAAAAAAAAAAAAgFUX9GfDggw/GDTfccMX18+fPxz/+4z8q6wcAAAAAAAAAAAAAAAAAAAAAAAAAAAAAuIoo6s+AwsLC+PM///Ooqam5Ytbc3Bzf/OY34+DBgzlIBgAAAAAAAAAAAAAAAAAAAAAAAAAAAADA71LUP0Jbt26Nn/3sZ3HgwIFIJpNRXFwcX/IaBSMAACAASURBVPva1+L666+/Yu3FixfjO9/5Tvzyl7/MQVIAAAAAAAAAAAAAAAAAAAAAAAAAAAAAAP6vglwHGK/2798fx48fj4iIvLy8mDlzZsydOzc+9alPxfnz56Otre1j63t7e+PJJ5+MnTt3xiOPPBJz5szJRWwAAAAAAAAAAAAAAAAAAAAAAAAAAAAAgAlPUX8G9Pf3x8mTJ+PkyZODrj18+HB84xvfiLVr18bdd98d1dXVWUgIAAAAAAAAAAAAAAAAAAAAAAAAAAAAAMBvKerPgb6+vnj55ZfjlVdeiUWLFsWnP/3pWLlyZeTn5+c6GgAAAAAAAAAAAAAAAAAAAAAAAAAAAADANU9Rfw719/fH/v37Y//+/VFUVBQLFy6Mm266KW666aaora3NdTwAAAAAAAAAAAAAAAAAAAAAAAAAAAAAgGuSov6rRGdnZ+zZsyf27NkTERFFRUVRV1cX9fX1UV9fH3V1dXHdddflOCUAAAAAAAAAAAAAAAAAAAAAAAAAAAAAwPinqP8q1dnZGYcOHYpDhw5dvqa8HwAAAAAAAAAAAAAAAAAAAAAAAAAAAABg9BT1jyPK+wEAAAAAAAAAAAAAAAAAAAAAAAAAAAAARk9R/wjdeuut8c4770RjY2NcuHAhZzmU9wMAAAAAAAAAAAAAAAAAAAAAAAAAAAAADI+i/hHasGFDbNiwISIizp49G0ePHo3GxsbLvyrvBwAAAAAAAAAAAAAAAAAAAAAAAAAAAAC4Oinqz4CqqqqoqqqK1atXX77W3Nx8RXl/R0dHzjIOVN5/7733xqZNm3KWCQAAAAAAAAAAAAAAAAAAAAAAAAAAAAAgFxT1j5HKysqorKyMVatWXb7W0tISR48evVzc39jYGOfPn89Zxv7+/pydDQAAAAAAAAAAAAAAAAAAAAAAAAAAAACQK4r6s6iioiIqKirilltuuXytpaUlGhsbP1be397ensOUAAAAAAAAAAAAAAAAAAAAAAAAAAAAAADXNkX9Ofbb8v6VK1devnbu3LmPFfcfPXpUeT8AAAAAAAAAAAAAAAAAAAAAAAAAAAAAQIYo6r8KTZ8+PaZPn/6x8v7W1tYryvvb2tpymBIAAAAAAAAAAAAAAAAAAAAAAAAAAAAAYHxS1D9OlJeXx4oVK2LFihWXr7W1tV0u7//tr62trTlMCQAAAAAAAAAAAAAAAAAAAAAAAAAAAABw9VPUP46VlZXF8uXLY/ny5ZevtbW1fay4v7GxMc6dO5fDlAAAAAAAAAAAAAAAAAAAAAAAAAAAAAAAVxdF/deYsrKyWLZsWSxbtuzytfb29ivK+1taWnKYEgAAAAAAAAAAAAAAAAAAAAAAAAAAAAAgdxT1TwClpaWxdOnSWLp06eVr58+fj+7u7hymAgAAAAAAAAAAAAAAAAAAAAAAAAAAAADIDUX9E1RJSUmuIwAAAAAAAAAAAAAAAAAAAAAAAAAAAAAA5ER+rgMAAAAAAAAAAAAAAAAAAAAAAAAAAAAAAEA2KeoHAAAAAAAAAAAAAAAAAAAAAAAAAAAAAGBCUdQPAAAAAAAAAAAAAAAAAAAAAAAAAAAAAMCEoqgfAAAAAAAAAAAAAAAAAAAAAAAAAAAAAIAJRVE/AAAAAAAAAAAAAAAAAAAAAAAAAAAAAAATSkGuA0wkra2t0dTUFC0tLdHZ2Rnd3d0xadKkKCwsjJKSkigrK4uKioooKyvLdVQAAAAAAAAAAAAAAAAAAAAAAAAAAAAAgGuWov4x1NXVFW+99Va89dZb8d5770VbW9uQXjd58uS47rrrYvbs2TFnzpzYuHHjGCcFAAAAAAAAAAAAAAAAAAAAAAAAAAAAAJg4FPWPgYsXL8bPfvazePXVV+PixYvDfn1XV1ccP348jh8/Hjt37lTUDwAAAAAAAAAAAAAAAAAAAAAAAAAAAACQQYr6M2zHjh2xdevWuHDhQq6jAAAAAAAAAAAAAAAAAAAAAAAAAAAAAAAwAEX9GdLT0xNPPPFE7Nq1K9dRAAAAAAAAAAAAAAAAAAAAAAAAAAAAAABIQ1F/Bly6dCm++93vxvvvv5/rKAAAAAAAAAAAAAAAAAAAAAAAAAAAAAAADCI/1wHGu97e3vjBD35wVZX0Nzc3R1tbW65jAAAAAAAAAAAAAAAAAAAAAAAAAAAAAABclQpyHWC8e/rpp2P//v25jvExFy9ejK9//etRVlYWtbW1UVdXd/mfysrKXMcDAAAAAAAAAAAAAAAAAAAAAAAAAAAAAMgpRf2j8N5778UvfvGLIa/Py8uLurq6mDFjRpSUlMSUKVMimUxGc3Nz7Nu3L/r6+jKSa86cObFq1ap4880345133ol33nnn8mzatGnx2c9+Nu6+++6MnAUAAAAAAAAAAAAAAAAAAAAAAAAAAAAAMN4o6h+Ff/u3fxvSupqamviDP/iDWL58eUydOnXANX/2Z38WyWQyY9nuueeeePPNN6+4fuHChdi+fbuifgAAAAAAAAAAAAAAAAAAAAAAAAAAAABgwlLUP0J79uyJY8eOpV2Tn58fDzzwQKxfvz7y8/OzlOw35s6dG3Pnzo0PP/zwillzc3McPnw45s+fn9VMAAAAAAAAAAAAAAAAAAAAAAAAAAAAAABXg+y2x19Dtm/fnnY+efLkeOyxx2LDhg1ZL+n/rTvuuCPlbNeuXVlMAgAAAAAAAAAAAAAAAAAAAAAAAAAAAABw9VDUPwIXL16MAwcOpF3zyCOPxNKlS7OUaGCf+MT/Y+/eY+uu6/+Bv3rd1pXR7tZdaM/KGJd1AQYMBojGoaDDhDACGglECHLRqETiH/IXLhL/MSoRTbgkBE1mTDSCQUi46BAYyGTIYBtjMHZO1461bAO21l7P+f7hz/4y6enKaff5dOvjkZwse73en8/7edb9/eyKqKioGHb3z3/+M+E0AAAAAAAAAAAAAAAAAAAAAAAAAAAAAAATg6L+EmzZsiXy+XzR/YoVK+Liiy9OMNHwampqYunSpcPuPv7448jlcgknAgAAAAAAAAAAAAAAAAAAAAAAAAAAAABIn6L+EuzcubPorqysLK688soE04xs2bJlRXc7duxIMAkAAAAAAAAAAAAAAAAAAAAAAAAAAAAAwMSgqL8Eu3fvLrpbunRpzJ8/P8E0IxupqP/tt99OMAkAAAAAAAAAAAAAAAAAAAAAAAAAAAAAwMSgqL8E+/btK7praWlJMMmRzZs3L6ZPnz7sTlE/AAAAAAAAAAAAAAAAAAAAAAAAAAAAADAZKeovwcGDB4vuTjvttASTjE5zc/Ow848//jg++OCDhNMAAAAAAAAAAAAAAAAAAAAAAAAAAAAAAKRLUX8Jent7i+5mz56dYJLRaWxsLLrbu3dvgkkAAAAAAAAAAAAAAAAAAAAAAAAAAAAAANKnqL8EhUJh2HlZWVlMnz494TRH1tDQUHTX0dGRYBIAAAAAAAAAAAAAAAAAAAAAAAAAAAAAgPQp6i/BlClThp1XVVVFWVlZwmmObKSi/s7OzgSTAAAAAAAAAAAAAAAAAAAAAAAAAAAAAACkT1F/CYoV9ff19cXg4GDCaY7sxBNPLLrbu3dvgkkAAAAAAAAAAAAAAAAAAAAAAAAAAAAAANKnqL8EdXV1RXeHDh1KMMnonHDCCUV3H374YYJJAAAAAAAAAAAAAAAAAAAAAAAAAAAAAADSp6i/BLNnzy66m4jF9zU1NUV3PT09CSYBAAAAAAAAAAAAAAAAAAAAAAAAAAAAAEifov4SNDQ0FN29/fbbCSYZvcrKymHnfX19CScBAAAAAAAAAAAAAAAAAAAAAAAAAAAAAEiXov4SNDc3F91t3749wSSjV6yov6enJ+EkAAAAAAAAAAAAAAAAAAAAAAAAAAAAAADpUtRfgsWLFxfdvfXWW9Hb25tgmtHp6+sbdj4RswIAAAAAAAAAAAAAAAAAAAAAAAAAAAAAHE2K+kswY8aMaGxsHHb373//O1544YWEE42st7c38vn8sLtCoZBwGgAAAAAAAAAAAAAAAAAAAAAAAAAAAACAdCnqL9G5555bdPfMM89MqAL87u7uorvKysoEkwAAAAAAAAAAAAAAAAAAAAAAAAAAAAAApE9Rf4lWrFhRdNfR0RFPPfVUgmlG1tnZWXQ3ZcqUBJMAAAAAAAAAAAAAAAAAAAAAAAAAAAAAAKRPUX+J5s2bF6effnrR/Z/+9KfYu3dvgomK27lzZ9HdCSeckGASAAAAAAAAAAAAAAAAAAAAAAAAAAAAAID0Keofgy984QtFd/39/fHAAw9Eb29vgomGN1JRf11dXYJJAAAAAAAAAAAAAAAAAAAAAAAAAAAAAADSp6h/DJYvXx6ZTKbofteuXXHffffFwMBAgqkO19vbG1u2bCm6nzNnToJpAAAAAAAAAAAAAAAAAAAAAAAAAAAAAADSp6h/jK655poR91u3bo37778/+vv7E0p0uA0bNkRPT0/R/cKFCxNMAwAAAAAAAAAAAAAAAAAAAAAAAAAAAACQPkX9Y3TGGWfEhRdeOOKZTZs2xT333BMffPBBQqn+Y2BgIJ555pkRzzQ3NyeUBgAAAAAAAAAAAAAAAAAAAAAAAAAAAABgYlDUPw6uu+66qKurG/FMa2trrF27Nl5++eWEUkU89thj8f777xfdT506NRYtWpRYHgAAAAAAAAAAAAAAAAAAAAAAAAAAAACAiUBR/ziYNm1afOc734nq6uoRz3V1dcWDDz4YP/nJTyKXyx3VTFu2bIknn3xyxDMtLS1RXu6/AAAAAAAAAAAAAAAAAAAAAAAAAAAAAAAwuWhpHyeLFi2Km2++eVTF9++8806sXbs27r333njzzTfHPcurr74av/zlL6NQKIx4buXKleN+NwAAAAAAAAAAAAAAAAAAAAAAAAAAAADARFeZdoDjybnnnhu33XZb3H///TE4ODji2UKhEJs3b47NmzfH3Llzo6+vb8z3d3d3x+OPPx5PP/105PP5Ec/W1dXFWWedNeY7AQAAAAAAAAAAAAAAAAAAAAAAAAAAAACONYr6x9m5554b3/3ud+NXv/rVqMv3Ozo6Sr6vUCjEzp07Y/PmzfG3v/0turq6RvXc5ZdfHhUVFSXfCwAAAAAAAAAAAAAAAAAAAAAAAAAAAABwrFLUfxQsW7YsfvCDH8Svf/3rOHDgwJjfd+utt8acOXNi5syZUVtbGxUVFXHo0KE4ePBgdHR0jLqc/7/mzJkTq1atGnMuAAAAAAAAAAAAAAAAAAAAAAAAAAAAAIBjkaL+o+Tkk0+Ou+++O+6///7YunXrmN41MDAQe/bsiT179ow5V1lZWVx//fVRWelHDwAAAAAAAAAAAAAAAAAAAAAAAAAAAABMTuVpBzie1dbWxve///246qqroqqqKu04ERGxevXqaGlpSTsGAAAAAAAAAAAAAAAAAAAAAAAAAAAAAEBqFPUfZWVlZfGVr3wl1q5dG0uXLk01y4UXXhhr1qxJNQMAAAAAAAAAAAAAAAAAAAAAAAAAAAAAQNoU9Sdk7ty5ceedd8btt98eJ510UuL3f+5zn4ubbrop8XsBAAAAAAAAAAAAAAAAAAAAAAAAAAAAACaayrQDTDbnnXdenHfeefHaa6/FE088ETt37jyq902dOjW++tWvxmc/+9mjeg8AAAAAAAAAAAAAAAAAAAAAAAAAAAAAwLFCUX9Kli9fHsuXL4+2trbYsGFDvPLKK7F///5xe39FRUWsXLky1qxZE3V1deP2XgAAAAAAAAAAAAAAAAAAAAAAAAAAAACAY52i/pQtXLgwrrnmmrjmmmti165d8dZbb8Xbb78dO3bsiO7u7k/9vsbGxlixYkVcdNFFUV9ffxQSAwAAAAAAAAAAAAAAAAAAAAAAAAAAAAAc2xT1TyCLFi2KRYsWxZe+9KWIiPjwww9j79690dHREfv27Yuenp7o7e2N3t7eKBQKUVVVFTU1NTFr1qyYN29enHzyyTF9+vSUvwUAAAAAAAAAAAAAAAAAAAAAAAAAAAAAwMSmqH8Cq6uri7q6ujjttNPSjgIAAAAAAAAAAAAAAAAAAAAAAAAAAAAAcNwoTzsAAAAAAAAAAAAAAAAAAAAAAAAAAAAAAAAkSVE/AAAAAAAAAAAAAAAAAAAAAAAAAAAAAACTiqJ+AAAAAAAAAAAAAAAAAAAAAAAAAAAAAAAmFUX9AAAAAAAAAAAAAAAAAAAAAAAAAAAAAABMKor6AQAAAAAAAAAAAAAAAAAAAAAAAAAAAACYVBT1AwAAAAAAAAAAAAAAAAAAAAAAAAAAAAAwqSjqBwAAAAAAAAAAAAAAAAAAAAAAAAAAAABgUqlMO8BkUCgUIpfLRWtra+zZsyc+/PDDOHjwYPT19cXg4GBUV1fHlClTYurUqTFjxoxoaGiIuXPnxrx582LWrFlpxwcAAAAAAAAAAAAAAAAAAAAAAAAAAAAAOK4o6j9K8vl8vP766/HSSy/Ftm3boru7u6T3nHjiiXHqqafGkiVLYtmyZdHQ0DDOSQEAAAAAAAAAAAAAAAAAAAAAAAAAAAAAJhdF/eMsn8/H+vXr48knn4z9+/eP+X0fffRRbNy4MTZu3BgREU1NTXHBBRfEihUrYtasWWN+PwAAAAAAAAAAAAAAAAAAAAAAAAAAAADAZKOofxy999578fDDD0dbW9tRuyOXy0Uul4s//vGPcfbZZ8dll10WS5YsOWr3AQAAAAAAAAAAAAAAAAAAAAAAAAAAAAAcbxT1j5P169fHunXrYnBwMJH78vl8bNq0KTZt2hSLFi2KNWvWREtLSyJ3AwAAAAAAAAAAAAAAAAAAAAAAAAAAAAAcy8rTDnA8+POf/xy//e1vEyvp/1+7du2Kn/3sZ/GLX/wi2tvbU8kAAAAAAAAAAAAAAAAAAAAAAAAAAAAAAHCsqEw7wLFu/fr18dhjj6UdIyIi3njjjdiyZUt8+ctfjiuvvDIqKirSjgQAAAAAAAAAAAAAAAAAAAAAAAAAAAAAMOGUpx3gWJbNZmPdunVpxzhMPp+Pv/zlL/HjH/842tvb044DAAAAAAAAAAAAAAAAAAAAAAAAAAAAADDhVKYd4FhVKBTi4YcfjsHBwZKenzNnTtTV1UVNTU3U1NREoVCI3t7e6Orqig8++CAOHDgQhUKh5Hy5XC7Wrl0b3/jGN2LlypUlvwcAAAAAAAAAAAAAAAAAAAAAAAAAAAAA4HijqL9EGzdujNbW1lGfnzZtWlxwwQVxzjnnRHNzc9TU1Ix4vr+/P7LZbLz33nuxbdu22LZtW/T19X2qjP39/fHggw/Gnj174qqrrvpUzwIAAAAAAAAAAAAAAAAAAAAAAAAAAAAAHK8U9Zfo6aefHtW5KVOmxFVXXRWf+9znorq6etTvr6qqilNOOSVOOeWU+OIXvxgDAwPx1ltvxUsvvRSvvfZa9Pb2jvpdjz/+eHR0dMQ3v/nNKC8vH/VzAAAAAAAAAAAAAAAAAAAAAAAAAAAAAADHI0X9Jejo6IidO3ce8dySJUvilltuiZkzZ475zsrKyli2bFksW7Ysent744UXXoi//vWv8f7774/q+VdeeSUKhULccsstyvoBAAAAAAAAAAAAAAAAAAAAAAAAAAAAgElNUX8Jtm7desQzp512Wtxxxx1RXV097vdPmTIlLr300rj00kvj5Zdfjsceeyw6OjqO+NzGjRtj+vTpcf311497JgAAAAAAAAAAAAAAAAAAAAAAAAAAAACAY0V52gGORe++++6I+9mzZx+1kv7/tXLlyrjnnnvi6quvjqqqqiOeX79+fTz33HNHPRcAAAAAAAAAAAAAAAAAAAAAAAAAAAAAwESlqL8Ee/fuHXH/9a9/PZGS/v8qLy+P1atXx9q1a6OpqemI53/3u98d8TsAAAAAAAAAAAAAAAAAAAAAAAAAAAAAAByvFPWX4KOPPiq6a2pqirPOOivBNP/f3Llz46677ooLL7xwxHP9/f3x8MMPJ5QKAAAAAAAAAAAAAAAAAAAAAAAAAAAAAGBiUdRfgt7e3qK7c845J8Ekn1RVVRU333xzrFq1asRzO3bsiFdffTWhVAAAAAAAAAAAAAAAAAAAAAAAAAAAAAAAE4ei/hKUlZUV3S1dujTBJMVdd911cf7554945tFHH00oDQAAAAAAAAAAAAAAAAAAAAAAAAAAAADAxKGovwQ1NTVFd/X19QkmGdlNN90UCxcuLLpvb2+PN998M8FEAAAAAAAAAAAAAAAAAAAAAAAAAAAAAADpU9RfgunTpxfdzZgxI8EkI6uqqoobb7wxysrKip75+9//nmAiAAAAAAAAAAAAAAAAAAAAAAAAAAAAAID0KeovwcKFC4vuBgcHE0xyZM3NzbFy5cqi+82bN0d/f3+CiQAAAAAAAAAAAAAAAAAAAAAAAAAAAAAA0qWovwSNjY1Fd93d3QkmGZ3Vq1cX3fX398fbb7+dYBoAAAAAAAAAAAAAAAAAAAAAAAAAAAAAgHQp6i/BGWecUXTX3t6eYJLRWbBgQSxatKjofseOHcmFAQAAAAAAAAAAAAAAAAAAAAAAAAAAAABImaL+EsyfPz/mzp077G7nzp0Jpxmds88+u+huIv5yAQAAAAAAAAAAAAAAAAAAAAAAAAAAAACAo0VRf4nOP//8YeebNm1KOMnoNDc3F911dHQkmAQAAAAAAAAAAAAAAAAAAAAAAAAAAAAAIF2K+ku0atWqqKio+MQ8l8vF7t27U0g0sgULFhTddXd3J5gEAAAAAAAAAAAAAAAAAAAAAAAAAAAAACBdivpLdOKJJ8YFF1ww7O6JJ55IOM2RTZ8+veiut7c3wSQAAAAAAAAAAAAAAAAAAAAAAAAAAAAAAOlS1D8Ga9asierq6k/MX3nllXjnnXdSSFRcZWVl0V1VVVWCSQAAAAAAAAAAAAAAAAAAAAAAAAAAAAAA0jWpivoHBgbG9X319fVxxRVXfGJeKBTikUceib6+vnG9bywOHjxYdDdt2rQEkwAAAAAAAAAAAAAAAAAAAAAAAAAAAAAApKsy7QBJ+ta3vhULFy6MTCYTixYtikwmE42NjVFZWfo/w+rVq2Pz5s3x7rvvHjZvb2+PBx98ML797W+PNfa4+Oijj4ruZs2alWASAAAAAAAAAAAAAAAAAAAAAAAAAAAAAIB0Taqi/sHBwcjlcpHL5eL555+PiIiKiopYsGDBJ8r7q6qqRvXO8vLyuO222+JHP/pRHDp06LDdpk2b4je/+U3ccMMN4/5dPq3t27cX3TU1NSWYBAAAAAAAAAAAAAAAAAAAAAAAAAAAAAAgXZOqqH84g4OD0draGq2trfHCCy9ExH/K9/9b3v/fAv+mpqai5f0zZ86MO+64I376059GT0/PYbvnnnsuenp64sYbbxx1+f/R8K9//avo7tRTT00wCQAAAAAAAAAAAAAAAAAAAAAAAAAAAABAuiZ9Uf9w8vl87N69O3bv3h0vvvhiRPynvH/+/PlDxf2ZTCYaGxtjypQpERHR3Nwc3/ve9+Lee+/9RFn/P/7xj2hra4vbb7895s2bl/j3effdd2P79u3D7mpra2Pp0qUJJwIAAAAAAAAAAAAAAAAAAAAAAAAAAAAASI+i/lHK5/PR1tYWbW1tsWHDhoj4T3n/vHnzIpPJDBX433nnnfHAAw9EZ2fnYc/v3r077r777rjiiiti9erVUVFRkVjudevWFd1ffPHFUV5enkgWAAAAAAAAAAAAAAAAAAAAAAAAAAAAAICJQFH/GOTz+Whvb4/29vZ46aWXIiKirKwsamtrhz3f398fjz76aLz44otx5ZVXxoUXXnjUMz788MOxa9euYXdTp06N1atXH/UMAAAAAAAAAAAAAAAAAAAAAAAAAAAAAAATSXnaAY43hUIhDh48OOKZzs7OeOihh+KHP/xhPPvss9HT0zPuOXp6euLBBx+MDRs2FD2zZs2aor9UAAAAAAAAAAAAAAAAAAAAAAAAAAAAAADgeFWZdoDJrKOjI9atWxd/+MMf4qyzzorzzz8/li1bFtXV1WN672uvvRbr1q2L/fv3Fz2zfPnyuPTSS8d0DwAAAAAAAAAAAAAAAAAAAAAAAAAAAADAsWhSFfXfddddkc1mhz7t7e0xODiYdqzo6+uLjRs3xsaNG6OysjIWL14cp59+emQymWhqaor6+voRn+/v749sNhvbtm2L559/Pvbt2zfi+dNPPz1uvfXW8fwKAAAAAAAAAAAAAAAAAAAAAAAAAAAAAADHjElV1L948eJYvHjx0N8HBgaira1tqLg/l8tFa2tr9Pf3p5ZxYGAgtm/fHtu3bx+aVVVVRX19fdTV1UV1dXVUV1dHf39/dHd3R1dXV3R2do76Fw4sX748brnllqiqqjpaXwEAAAAAAAAAAAAAAAAAAAAAAAAAAAAAYEKbVEX9/6uysjIymUxkMpmhWT6fjz179gyV92ez2WhtbY2enp7Ucvb390dHR0d0dHSU/I7Kysq4+uqr47LLLhvHZAAAAAAAAAAAAAAAAAAAAAAAAAAAAAAAx55JXdQ/nPLy8li4cGEsXLgwLrrooqH53r17h4r7c7lcZLPZ6OrqSjHp6J177rlx7bXXxuzZs9OOAgAAAAAAAAAAAAAAAAAAAAAAAAAAAACQOkX9o9TQ0BANDQ1x/vnnD8327dt3WHF/NpuNjz76KMWUw3vrrbfikUceiaampshkMpHJZKKhoSHtWAAAAAAAAAAAAAAAAAAAAAAAAAAAAAAAqVDUPwazZs2KWbNmxTnnnDM0+/jjj2PXrl2HFfjv27cvxZQRXV1dsXXr1ti6devQbOrUqdHY2BiXXHJJXHzxxSmmAwAAAAAAAAAAAAAAAAAAAAAAAAAAAABIlqL+cTZjxow488wz48wzzxyadXd3RzabPezT0dERhUIhtZw9PT2xY8eOmDt3rqJ+AAAAAAAAAAAAAAAA7zfDGAAAIABJREFUAAAAAAAAAAAAAGBSUdSfgJqamjjjjDPijDPOGJr19vZGNpuNXC43VN6/Z8+eyOfzKSYFAAAAAAAAAAAAAAAAAAAAAAAAAAAAADj+KepPyZQpU+LUU0+NU089dWjW398fu3fvHiruz2az0dbWFgMDAykmBQAAAAAAAAAAAAAAAAAAAAAAAAAAAAA4vijqn0Cqqqqiubk5mpubh2b5fD7a2toOK+9vbW2Nvr6+FJMCAAAAAAAAAAAAAAAAAAAAAAAAAAAAABy7FPVPcOXl5dHY2BiNjY3xmc98JiIiCoVCvP/++5HNZiOXyw392d3dnXJaAAAAAAAAAAAAAAAAAAAAAAAAAAAAAICJT1H/MaisrCzmz58f8+fPj5UrVw7NOzs7I5vNDn1yuVwcPHgwxaQAAAAAAAAAAAAAAAAAAAAAAAAAAAAAABOPov7jyJw5c2LOnDlx3nnnDc0OHDgwVNr/3wL/AwcOpJgSAAAAAAAAAAAAAAAAAAAAAAAAAAAAACBdivqPc/X19VFfXx9nn3320OzQoUNDpf21tbUppgMAAAAAAAAAAAAAAAAAAAAAAAAAAAAASJ6i/kmotrY2WlpaoqWlJe0oAAAAAAAAAAAAAAAAAAAAAAAAAAAAAACJK087AAAAAAAAAAAAAAAAAAAAAAAAAAAAAAAAJElRPwAAAAAAAAAAAAAAAAAAAAAAAAAAAAAAk4qifgAAAAAAAAAAAAAAAAAAAAAAAAAAAAAAJhVF/QAAAAAAAAAAAAAAAAAAAAAAAAAAAAAATCqK+gEAAAAAAAAAAAAAAAAAAAAAAAAAAAAAmFQU9QMAAAAAAAAAAAAAAAAAAAAAAAAAAAAAMKko6gcAAAAAAAAAAAAAAAAAAAAAAAAAAAAAYFJR1A8AAAAAAAAAAAAAAAAAAAAAAAAAAAAAwKRSmXaA41E+n49cLhc7duyI999/P7q6uqKrqyv6+/ujqqoqampq4sQTT4yGhoaYN29eNDQ0xOzZs9OODQAAAAAAAAAAAAAAAAAAAAAAAAAAAAAwKSjqH0ednZ3x1FNPxYYNG6Knp+dTPTt16tRobGyMTCYz9Jk/f36Ul5cfpbQAAAAAAAAAAAAAAAAAAAAAAAAAAAAAAJOTov5xMDAwEL///e9j/fr1kc/nS3pHT09P7NixI3bs2DE0q6qqisbGxmhqahoq71+4cGFUVvqxAQAAAAAAAAAAAAAAAAAAAAAAAAAAAACUSuP7GO3fvz/uu+++yGaz4/7u/v7+2LlzZ+zcuXNoVlFREQsWLBgq7s9kMtHY2BjV1dXjfj8AAAAAAAAAAAAAAAAAAAAAAAAAAAAAwPFIUf8Y9PT0xM9//vNob29P7M7BwcFobW2N1tbWeOGFFyIiory8PObNmxdNTU1D5f1NTU0xbdq0xHIBAAAAAAAAAAAAAAAAAAAAAAAAAAAAABwrFPWPwQMPPJBoSX8x+Xw+2tvbo729PV5++eWIiCgrK4s5c+YcVtyfyWSitrY25bQAAAAAAAAAAAAAAAAAAAAAAAAAAAAAAOlS1F+iLVu2xOuvv552jKIKhUJ0dHRER0dHbNy4cWg+c+bMofL+TCYTZ555ZoopAQAAAAAAAAAAAAAAAAAAAAAAAAAAAACSp6i/RI899ljaEUqyf//+2L9/f7z22mtRVlYWDz30UNqRAAAAAAAAAAAAAAAAAAAAAAAAAAAAAAASpai/BHv37o1333131OenTp0aixcvjrq6uqipqYm+vr748MMPo7OzMzo7O6O/v/8opi2uUCikci8AAAAAAAAAAAAAAAAAAAAAAAAAAAAAQJoU9Zdg27ZtozrX1NQUV155ZZx55plRXl4+7Jl8Ph979+6N3bt3RzabjWw2G62trXHw4MHxjAwAAAAAAAAAAAAAAAAAAAAAAAAAAAAAwP+jqL8E27dvP+KZVatWxde+9rWoqKgY8Vx5eXnMnz8/5s+fHytWrBiaHzhwILLZbORyuaE/9+/fP+bsAAAAAAAAAAAAAAAAAAAAAAAAAAAAAACTnaL+Euzbt2/E/YoVK+K6664b0x319fVRX18fZ5999tDs0KFDnyjv7+joiEKhMKa7AAAAAAAAAAAAAAAAAAAAAAAAAAAAAAAmE0X9Jejq6iq6mzp1atxwww1H5d7a2tpoaWmJlpaWoVlvb2/kcrnDyvvb29tjcHDwqGQAAAAAAAAAAAAAAAAAAAAAAAAAAAAAADjWKeovwUhF/RdffHHU1NQklmXKlCmxZMmSWLJkydBsYGAg2traIpvNDpX37969O/r6+hLLBQAAAAAAAAAAAAAAAAAAAAAAAAAAAAAwUSnqL0FVVVXRXUtLS4JJhldZWRmZTCYymczQrFAoxJ49eyKXyw2V9+dyuRRTAgAAAAAAAAAAAAAAAAAAAAAAAAAAAACkQ1F/CaZNm1Z019TUlGCS0SsrK4sFCxbEggULYuXKlWnHAQAAAAAAAAAAAAAAAAAAAAAAAAAAAABITXnaAY5FM2bMKLqrra1NMAkAAAAAAAAAAAAAAAAAAAAAAAAAAAAAAJ+Wov4SnHTSSUV3FRUVCSYBAAAAAAAAAAAAAAAAAAAAAAAAAAAAAODTUtRfgkwmU3TX3d2dYBIAAAAAAAAAAAAAAAAAAAAAAAAAAAAAAD4tRf0lOO2004ruOjs7E0wCAAAAAAAAAAAAAAAAAAAAAAAAAAAAAMCnpai/BDNnzoyTTz552N2uXbuSDQMAAAAAAAAAAAAAAAAAAAAAAAAAAAAAwKeiqL9EK1asGHa+ZcuWhJMAAAAAAAAAAAAAAAAAAAAAAAAAAAAAAPBpKOov0SWXXBLTpk37xPyNN96I7u7uFBIBAAAAAAAAAAAAAAAAAAAAAAAAAAAAADAaivpLNG3atPj85z//ifnAwEA8++yzKSQCAAAAAAAAAAAAAAAAAAAAAAAAAAAAAGA0FPWPweWXXx61tbWfmD/11FPx8ccfp5AIAAAAAAAAAAAAAAAAAAAAAAAAAAAAAIAjUdQ/BrW1tXHttdd+Yt79f+zde2zdBf3/8Xfb3XrZrevadaXnU7Z1UBaYuIiQQjBoICH8gVHRRP8gXvhDojEqalRMiCb+QYxT/jMmYsxmjJJoEA0XEUIW2IRd0m2usEFP7xfala1ru/X2++Obne+v327Auu582vXxSE423p/Tc14w/n5ueDj++Mc/prAIAAAAAAAAAAAAAAAAAAAAAAAAAAAAAIAPItR/mRobG2Pbtm0z7vv27YuXX345hUUAAAAAAAAAAAAAAAAAAAAAAAAAAAAAALwfof458NBDD8W6detm3Hft2hWHDx9OYREAAAAAAAAAAAAAAAAAAAAAAAAAAAAAABcj1D8HysrK4hvf+EYsX7582n1iYiKeeOKJ2LdvX0rLAAAAAAAAAAAAAAAAAAAAAAAAAAAAAAD4v4T650htbW1861vfmhHrHx8fj9/85jfx3HPPpbQMAAAAAAAAAAAAAAAAAAAAAAAAAAAAAID/n1D/HNq6dWt8+9vfjhUrVky7T01NxZ/+9KfYuXNnvPvuuymtAwAAAAAAAAAAAAAAAAAAAAAAAAAAAAAgQqh/zm3ZsiV++MMfRmVl5YxnTU1N8eijj8Y//vGPGBkZSWEdAAAAAAAAAAAAAAAAAAAAAAAAAAAAAABC/VdATU1NPProo7Fp06YZz86dOxdPPfVUfPe7341du3ZFZ2dnCgsBAAAAAAAAAAAAAAAAAAAAAAAAAAAAABavJWkPuNocPnw49uzZE2+99VacPHnyou8bHR2NF198MV588cWorKyMhoaGaGhoiK1bt8bq1avzuBgAAAAAAAAAAAAAAAAAAAAAAAAAAAAAYHER6p8jx44diz/84Q/R3d19yT/b29sbvb298fLLL0dExOrVq6Ouri4ymUzU1dVFkiSxdu3auZ4MAAAAAAAAAAAAAAAAAAAAAAAAAAAAALAoCfXPgT//+c/x7LPPxtTU1Jx83nvvvReHDh2KQ4cO5W6rVq2KJEkiSZJcvL+8vHxOvg8AAAAAAAAAAAAAAAAAAAAAAAAAAAAAYDER6r9Mu3fvjn/9619X/HtOnToVTU1N0dTUlLuVlZVNC/cnSRIVFRVXfAsAAAAAAAAAAAAAAAAAAAAAAAAAAAAAwEIm1H8Z/v3vf+cl0n8xQ0NDceTIkThy5EjuVlpamov2nw/4r1+/PrWNAAAAAAAAAAAAAAAAAAAAAAAAAAAAAADzjVD/LA0MDMRf/vKXtGfMcObMmTh69GgcPXo0dyspKYlMJpML9ydJElVVVSmuBAAAAAAAAAAAAAAAAAAAAAAAAAAAAABIj1D/LD3zzDMxOjqa9owPZXh4OI4dOxbHjh3L3VasWBFJksT3vve9FJcBAAAAAAAAAAAAAAAAAAAAAAAAAAAAAORfYdoDFqKzZ8/Ga6+9lvaMyzI6OhrNzc1pzwAAAAAAAAAAAAAAAAAAAAAAAAAAAAAAyLslaQ9YiJqammJ0dPRDvXfTpk1x6623Rn19fZSXl0dJSUmMj4/HqVOnoq+vL9rb26OjoyPa2tqivb09xsfHr/B6AAAAAAAAAAAAAAAAAAAAAAAAAAAAAIDFTah/Fk6cOPGB7yktLY2vfOUrsX379hnPli1bFhUVFVFRURENDQ25+8TERHR0dEQ2m43W1tbIZrPR1tYW586dm9P9AAAAAAAAAAAAAAAAAAAAAAAAAAAAAACLmVD/LGSz2fd9XlZWFj/60Y+isrLykj63qKgoMplMZDKZ3G1ycjK6urpy4f7zEf/R0dFZbQcAAAAAAAAAAAAAAAAAAAAAAAAAAAAAWOyE+mfh9OnT7/v8q1/96iVH+i+msLAwampqoqamJm677bbcvaenJxfuP/8aHh6ek+8EAAAAAAAAAAAAAAAAAAAAAAAAAAAAALiaCfXPwpkzZy76rL6+Pm688cYrvqGqqiqqqqrilltuyd3efffdGfH+D/pLBQAAAAAAAAAAAAAAAAAAAAAAAAAAAAAAFhuh/lmYnJy86LOPf/zjeVwyXUVFRVRUVMSOHTtyt5MnT86I9w8ODqa2EQAAAAAAAAAAAAAAAAAAAAAAAAAAAAAgbUL9s1BcXBynT5++4LOtW7fmec37W7t2baxduzY+8pGP5G6nTp3KRfsBAAAAAAAAAAAAAAAAAAAAAAAAAAAAABYbof5ZKCkpueiztWvX5nHJ7KxatSpuvPHGuPHGG9OeAgAAAAAAAAAAAAAAAAAAAAAAAAAAAACQd4VpD1iINmzYcNFnK1asyOMSAAAAAAAAAAAAAAAAAAAAAAAAAAAAAAAulVD/LFxzzTUXfTY2NpbHJQAAAAAAAAAAAAAAAAAAAAAAAAAAAAAAXCqh/lnYsmXLRZ+dPHkyj0sAAAAAAAAAAAAAAAAAAAAAAAAAAAAAALhUQv2zsHnz5igtLb3gs87OzjyvAQAAAAAAAAAAAAAAAAAAAAAAAAAAAADgUgj1z0JhYWFs3779gs/efPPNPK8BAAAAAAAAAAAAAAAAAAAAAAAAAAAAAOBSCPXP0ic/+ckL3vfv35/nJQAAAAAAAAAAAAAAAAAAAAAAAAAAAAAAXAqh/lmqq6uLzZs3z7j39/fH4cOHU1gEAAAAAAAAAAAAAAAAAAAAAAAAAAAAAMCHIdR/GT73uc9d8P7000/neQkAAAAAAAAAAAAAAAAAAAAAAAAAAAAAAB+WUP9lqK+vj4997GMz7sePH49XX301hUUAAAAAAAAAAAAAAAAAAAAAAAAAAAAAAHwQof7L9MUvfjFWr14947579+4YGBhIYREAAAAAAAAAAAAAAAAAAAAAAAAAAAAAAO9HqP8yrVy5Mr72ta9FQUHBtPvw8HA88cQTcfbs2ZSWAQAAAAAAAAAAAAAAAAAAAAAAAAAAAABwIUL9c6ChoSG+9KUvzbi3trbGr371qxgZGUlhFQAAAAAAAAAAAAAAAAAAAAAAAAAAAAAAFyLUP0c+8YlPxGc+85kZ9+bm5vj5z38eg4ODKawCAAAAAAAAAAAAAAAAAAAAAAAAAAAAAOD/WpL2gIVq586dce7cubj22mtzr3vvvTdKSkpi165dMTk5mXtvR0dH/OxnP4svf/nLccMNN6S4GgAAAAAAAAAAAAAAAAAAAAAAAAAAAAAAof5ZGhkZiePHj0dzc3PutnLlyqirq4skSeKdd96Z9v6TJ0/GL37xi7j11lvjC1/4QqxcuTLfkwEAAAAAAAAAAAAAAAAAAAAAAAAAAAAACKH+OXX69Oloamp63/e89tprcejQobj99tvjrrvuisrKyjytAwAAAAAAAAAAAAAAAAAAAAAAAAAAAAAgQqg/FSMjI/H888/HCy+8ENu2bYubb745GhoaoqqqKu1pAAAAAAAAAAAAAAAAAAAAAAAAAAAAAABXPaH+FE1NTcXhw4fj8OHDERFRXl4e9fX1UVdXF0mSRCaTieLi4pRXAgAAAAAAAAAAAAAAAAAAAAAAAAAAAABcXYT655GBgYHYu3dv7N27NyIiCgoKYv369blw//lXSUlJyksBAAAAAAAAAAAAAAAAAAAAAAAAAAAAABYuof55bGpqKnp7e6O3tzf27duXu69fvz6SJJkW8C8tLU1xKQAAAAAAAAAAAAAAAAAAAAAAAAAAAADAwiHUvwD19fVFX19fvP7667nbunXrpoX76+rqoqysLMWVAAAAAAAAAAAAAAAAAAAAAAAAAAAAAADzk1D/LD3wwAPR3NwcLS0t0draGn19fanu6e/vj/7+/njjjTdyt/Ly8qirq4tMJpOL+K9atSrFlQAAAAAAAAAAAAAAAAAAAAAAAAAAAAAA6RPqn6XNmzfH5s2bc/88PDwc2Wx22qunpyfFhREDAwMxMDAQ+/fvz93WrFmTi/YnSRLbt29PcSEAAAAAAAAAAAAAAAAAAAAAAAAAAAAAQP4J9c+RkpKSaGhoiIaGhtxtdHQ0Wltbo6WlJRfv7+7ujqmpqdR2Dg4OxsGDB+PgwYNRUFAQv/3tb1PbAgAAAAAAAAAAAAAAAAAAAAAAAAAAAACQBqH+K2jFihWxdevW2Lp1a+529uzZaGtri2w2mwv4d3V1xeTkZN73pfkXBgAAAAAAAAAAAAAAAAAAAAAAAAAAAAAApEWoP8+WL18eW7ZsiS1btuRuY2NjuXj/+YB/Z2dnTExMpLgUAAAAAAAAAAAAAAAAAAAAAAAAAAAAAODqJNQ/DyxdujQ2bdoUmzZtyt3Gx8ejvb09F+/PZrPR3t4e4+PjKS4FAAAAAAAAAAAAAAAAAAAAAAAAAAAAAFj4hPrnqSVLlkRdXV3U1dXlbhMTE9HR0TEt3t/W1hZjY2PpDQUAAAAAAAAAAAAAAAAAAAAAAAAAAAAAWGCE+heQoqKiyGQykclk4o477oiIiMnJyejq6oqWlpZp8f6zZ8+mvBYAAAAAAAAAAAAAAAAAAAAAAAAAAAAAYH4S6l/gCgsLo6amJmpqaqKxsTEiIqampqK7uzuy2Wy0tLREa2trZLPZGB0dTXktAAAAAAAAAAAAAAAAAAAAAAAAAAAAAED6hPqvQgUFBVFdXR3V1dVx66235u49PT2RzWanBfwBAAAAAAAAAAAAAAAAAAAAAAAAAAAAABYbof5FpKqqKqqqquKWW25JewoAAAAAAAAAAAAAAAAAAAAAAAAAAAAAQGoK0x4AAAAAAAAAAAAAAAAAAAAAAAAAAAAAAAD5JNQPAAAAAAAAAAAAAAAAAAAAAAAAAAAAAMCiItQPAAAAAAAAAAAAAAAAAAAAAAAAAAAAAMCiItQPAAAAAAAAAAAAAAAAAAAAAAAAAAAAAMCiItQPAAAAAAAAAAAAAAAAAAAAAAAAAAAAAMCiItQPAAAAAAAAAAAAAAAAAAAAAAAAAAAAAMCiItQ/S3/961/jwIEDMTAwkPYUAAAAAAAAAAAAAAAAAAAAAAAAAAAAAAAuwZK0ByxUTz/9dO73ZWVlkSRJ7pXJZKKysjLFdQAAAAAAAAAAAAAAAAAAAAAAAAAAAAAAXIxQ/xwYGhqKI0eOxJEjR3K34uLiyGQy0wL+GzZsiIKCghSXAgAAAAAAAAAAAAAAAAAAAAAAAAAAAAAg1H+FjIyMRHNzczQ3N+duy5Yti9ra2mnx/pqamigsLExxKQAAAAAAAAAAAAAAAAAAAAAAAAAAAADA4iLUn0fnzp2LEydOxIkTJ3K3pUuXRk1NTSRJEplMJpIkidra2liyxB8NAAAAAAAAAAAAAAAAAAAAAAAAAAAAAMCVoAafsrGxsWhpaYmWlpbcraioKKqrqyNJktyrtrY2li9fnt5QAAAAAAAAAAAAAAAAAAAAAAAAAAAAAICrhFD/PDQxMRHt7e3R3t4ee/bsiYiIwsLCqKysnBbvT5IkiouLU14LAAAAAAAAAAAAAAAAAAAAAAAAAAAAALCwCPUvEJOTk9Hd3R3d3d2xd+/e3H39+vWRyWSmxftXrlyZ4lIAAAAAAAAAAAAAAAAAAAAAAAAAAAAAgPlNqH+Wbrjhhshms3HmzJlUd/T19UVfX1+88cYbuVt5efmMeP+aNWtSXAkAAAAAAAAAAAAAAAAAAAAAAAAAAAAAMH8I9c/Sd77znYiIePfddyObzUZLS0vu17Tj/QMDAzEwMBAHDx7M3VatWhVJkkwL+FdUVKS4EgAAAAAAAAAAAAAAAAAAAAAAAAAAAAAgHUL9l6mioiIqKipix44duVt/f3+0tLTk4v3ZbDaGhoZSXBlx6tSpaGpqiqamptxt+/bt8c1vfjPFVQAAAAAAAAAAAAAAAAAAAAAAAAAAAAAA+SfUfwWsW7cu1q1bd8F4fzabzf2adrx/bGws1e8HAAAAAAAAAAAAAAAAAAAAAAAAAAAAAEiDUH+efJh4f2tra5w+fTrFlQAAAAAAAAAAAAAAAAAAAAAAAAAAAAAAVz+h/hRdKN4/MDAQLS0tuYB/NpsV7wcAAAAAAICU3ZT8PO0JwFXohf98Je0JAAAAAAAAAAAAAAAAAAAAi5ZQ/zxTXl4e5eXl8dGPfjR36+/vj2PHjsXRo0fjv//9b7z33nspLgQAAAAAAAAAAAAAAAAAAAAAAAAAAAAAWNiE+heAdevWRWNjYzQ2NkZExNtvvx0vvPBCvP766zExMZHyOgAAAAAAAAAAAAAAAAAAAAAAAAAAAACAhaUw7QFcuk2bNsVDDz0Ujz/+eNxzzz1RWHjxP8bKyspYssTfxwAAAAAAAAAAAAAAAAAAAAAAAAAAAAAAcJ6C+wK2evXqeOCBB+K2226LJ598MlpaWma8p6ioKH7605/G0NBQvP3227lXX19f/gcDAAAAAAAAAAAAAAAAAAAAAAAAAAAAAMwDQv1Xgdra2vjxj38cTz31VPzzn/+c9qyrqysef/zxeOSRR+JTn/pU7j40NBQDAwP5ngoAAAAAAAAAAAAAAAAAAAAAAAAAAAAAkLrCtAcwNwoKCuKzn/1sfP7zn5/xbGBgIH75y1/G0NBQ7lZWVhaZTCafEwEAAAAAAAAAAAAAAAAAAAAAAAAAAAAA5gWh/qvM3XffHQ8++OCMe29vb+zcuTPGx8fzPwoAAAAAAAAAAAAAAAAAAAAAAAAAAAAAYB4R6r8K3XHHHXHffffNuL/zzjvx1FNPpbAIAAAAAAAAAAAAAAAAAAAAAAAAAAAAAGD+EOq/St1///2xefPmGffnn38+jh07lsIiAAAAAAAAAAAAAAAAAAAAAAAAAAAAAID5Qaj/KlVQUBAPPvhgFBZO/yOempqK3bt3x9TUVErLAAAAAAAAAAAAAAAAAAAAAAAAAAAAAADSJdR/Fdu4cWM0NjbOuHd0dMQrr7ySwiIAAAAAAAAAAAAAAAAAAAAAAAAAAAAAgPQJ9V/l7rnnngve//73v+d5CQAAAAAAAAAAAAAAAAAAAAAAAAAAAADA/CDUf5Wrrq6Ourq6Gff+/v44dOhQ/gcBAAAAAAAAAAAAAAAAAAAAAAAAAAAAAKRMqH8R2L59+wXvL7/8cp6XAAAAAAAAAAAAAAAAAAAAAAAAAAAAAACkT6h/Eaivr7/g/ejRozE2NpbnNQAAAAAAAAAAAAAAAAAAAAAAAAAAAAAA6RLqXwQ2bNhwwfvY2Fg0NzfneQ0AAAAAAAAAAAAAAAAAAAAAAAAAAAAAQLqE+heBtWvXRkFBwQWfHT9+PM9rAAAAAAAAAAAAAAAAAAAAAAAAAAAAAADSJdS/SCxduvSC946OjjwvAQAAAAAAAAAAAAAAAAAAAAAAAAAAAABIl1D/IjExMXHBe3d3d56XAAAAAAAAAAAAAAAAAAAAAAAAAAAAAACkS6h/ERgbG7toqH9oaCjPawAAAAAAAAAAAAAAAAAAAAAAAAAAAAAA0rUk7QEL1WOPPRZJkkRdXV0kSRLXXHNNLF26NO1ZF9TV1XXRZ6Ojo3lcAgAAAAAAAAAAAAAAAAAAAAAAAAAAAACQPqH+WWptbY3W1tZ45ZVXIiKiqKgoqqurI0mSXMC/trY2li1blvLSiLfeeuuizyYmJvK4BAAAAAAAAAAAAAAAAAAAAAAAAAAAAAAgfUL9c2RiYiLa29ujvb099uzZExERhYWFsWHDhly8//xr+fLled12fs+FlJaW5nEJAAAAAAAAAAAAAAAAAAAAAAAAAAAAAED6hPqvoMnJyejs7IzOzs549dVXIyKioKAgqqqqZsT7i4uLr8iGAwcORDabvehzoX4AAAAAAAAAAAAAAAAAAAAAAAAAAAAAYLER6s+zqamp6O7uju7u7ti7d2/uvn79+kiSJOrq6iKTyUSSJFFWVnZZ39XT0xO///3v3/c95eXll/UdAAAAAAAAAAAAAAAAAAAAAAAAAAAAAAALjVD/PNHX1xd9fX3x+uuv527r1q2LJEmmBfxXrVr1oT7v4MGD8eSTT8bp06ff93319fWXtRu4azX2AAAgAElEQVQAAAAAAAAAAAAAAAAAAAAAAAAAAAAAYKER6p/H+vv7o7+/P/bv35+7rVmzJmpra2Pjxo2xYcOGKC8vj9LS0oiIOH36dGSz2Thw4EBks9kP9R3XXXfdFdkOAAAAAAAAAAAAAAAAAAAAAAAAAAAAADBfCfUvMIODgzE4OBhNTU2X/Vnl5eWxZcuWOVgFAAAAAAAAAAAAAAAAAAAAAAAAAAAAALBwFKY9YKH69Kc/HTt27IiKioq0p8za3XffHYWF/hcAAAAAAAAAAAAAAAAAAAAAAAAAAAAAABaXJWkPWKjuu+++3O+Hh4cjm81GNpuN1tbWyGaz0dPTE1NTUykufH/r1q2LO++8M+0ZAAAAAAAAAAAAAAAAAAAAAAAAAAAAAAB5J9Q/B0pKSqKhoSEaGhpyt7Nnz+ai/edfXV1dMTk5meLS/7F06dJ4+OGHY9myZWlPAQAAAAAAAAAAAAAAAAAAAAAAAAAAAADIO6H+K2T58uVRX18f9fX1udvY2Fi0t7dPi/d3dHTE+Ph43nYVFRXFgw8+GEmS5O07AQAAAAAAAAAAAAAAAAAAAAAAAAAAAADmE6H+PFq6dGlce+21ce211+ZuExMT0dHREdlsNlpbWyObzUZbW1ucO3duzr+/rKwsvv71r8d11103558NAAAAAAAAAAAAAAAAAAAAAAAAAAAAALBQCPWnrKioKDKZTGQymdxtamoqurq6IpvN5gL+ra2tMTIyMqvvWLZsWdx5551x7733xqpVq+ZqOgAAAAAAAAAAAAAAAAAAAAAAAAAAAADAgiTUPw8VFBTExo0bY+PGjXHbbbfl7r29vdHW1hadnZ3R2dkZHR0d0dfXF+fOnZv284WFhbF69eqor6+PhoaGuPnmm2PlypX5/tcAAAAAAAAAAAAAAAAAAAAAAAAAAAAAAJiXhPoXkMrKyqisrIwdO3ZMu589ezaGh4djYmIiSkpKoqSkJKWFAAAAAAAAAAAAAAAAAAAAAAAAAAAAAADzn1D/VWD58uWxfPnytGcAAAAAAAAAAAAAAAAAAAAAAAAAAAAAACwIhWkPAAAAAAAAAAAAAAAAAAAAAAAAAAAAAACAfBLqBwAAAAAAAAAAAAAAAAAAAAAAAAAAAABgURHqBwAAAAAAAAAAAAAAAAAAAAAAAAAAAABgURHqBwAAAAAAAAAAAAAAAAAAAAAAAAAAAABgURHqBwAAAAAAAAAAAAAAAAAAAAAAAAAAAABgUVmUof7x8fG0JwAAAAAAAAAAAAAAAAAAAAAAAAAAAAAAkJIlaQ9IwzPPPBMvvfRSJEkSmUwmkiSJJEmioqIi7WkAAAAAAAAAAAAAAAAAAAAAAAAAAAAAAFxhizLUHxFx6tSpaGpqiqamptyttLR0Rry/qqoqxZUAAAAAAAAAAAAAAAAAAAAAAAAAAAAAAMy1RRvqv5AzZ87E0aNH4+jRo7nbihUrZsT7q6uro6CgIMWlAAAAAAAAAAAAAAAAAAAAAAAAAAAAAADMllD/BxgdHY3m5uZobm7O3ZYtWxa1tbW5cH+SJFFTUxOFhYUpLgUAAAAAAAAAAAAAAAAAAAAAAAAAAAAA4MMQ6p+Fc+fOxYkTJ+LEiRO529KlS6OmpmZavP+aa66JJUv8JwYAAAAAAAAAAAAAAAAAAAAAAAAAAAAAmE9U5OfI2NhYtLS0REtLS+5WVFQUGzdujEwmE0mSRF1dXdTW1sayZcvSGwoAAAAAAAAAAAAAAAAAAAAAAAAAAAAAsMgJ9V9BExMT0dbWFm1tbbFnz56IiCgsLIwNGzbk4v1JkkQmk4ni4uKU1wIAAAAAAAAAAAAAAAAAAAAAAAAAAAAALA5C/Xk2OTkZnZ2d0dnZGa+99lpERBQUFMT69etz4f7zr9LS0pTXAvyPkZGReOutt6KzszN6enpiZGQkRkdHY9myZbFixYqoqKiI6urq2LJlS6xduzbtuQAAAAAAAAAAAAAAAAAAAAAAAAAAAADva1GG+isqKmLVqlVx6tSptKdERMTU1FT09vZGb29v/Oc//8nd161bNyPev2rVqhSXAlfK2NhY/OQnP4menp73fd91110X3//+9/OyaXJyMg4cOBAvvfRSNDc3x/j4+If6uUwmE42NjXH77bdHcXHxFV4JAAAAAAAAAAAAAAAAAAAAAAAAAAAAcOkWZai/sbExGhsb47333otsNhvZbDZaWlqitbU1BgYG0p6X09/fH/39/bF///7cbc2aNTPi/WvXrk1xJTAX/vrXv35gpD+fDh8+HLt27ZrVptbW1mhtbY2//e1vcf/998ddd90VhYWFV2AlAAAAAAAAAAAAAAAAAAAAAAAAAAAAwOwsylD/eatXr46bbropbrrpptxtaGhoRry/r68vxZXTDQ4OxuDgYBw6dCh3W7lyZWQymairq8vF+ysqKlJcCVyKbDYbzz33XNozIiJifHw8du/eHS+99NJlf9bw8HDs3r079u3bFw8//HCsXr368gcCAAAAAAAAAAAAAAAAAAAAAAAAAAAAzIFFHeq/kLKysti2bVts27YtdxsZGZkW7s9ms9HT0xNTU1MpLv1fp0+fjiNHjsSRI0dyt5KSkshkMpEkSS7gX1VVleJK4EImJibid7/7XUxMTKQ9JUZHR2Pnzp3x5ptvzunnHj9+PB577LF45JFHorq6ek4/GwAAAAAAAAAAAAAAAAAAAAAAAAAAAGA2hPo/hOLi4rj++uvj+uuvz93Onj0b2Ww2stlsLt7f1dUVk5OTKS79X8PDw3Hs2LE4duxY7rZixYqora2NJElyr5qamhRXAs8++2y0tramPSPGxsbi17/+9ZxH+s8bHByMxx9/PH7wgx9EZWXlFfkOAAAAAAAAAAAAAAAAAAAAAADg/7F3b7FZ1/cfwD9PD/QAFAqlllPrQGBllUOfzKGSObMRlhmN24wzRiXRxSzeLbvwQm93iBe7mUt2sU2JM5LsYLYYlcQgJjB0UiBykIAgbTmfisW2lJ7+F8aHP7ZPOfR5+oC/1yvpzffz8P28y8WT8qS8fwAAAABcLUX916msrCwWLlwYCxcuzJz19fVFW1tbpri/tbU1jhw5EgMDAwVMesmFCxdi//79sX///oiISKVS8ec//7nAqSC5Tpw4Ef/+978LHSMiIl555ZXLHuwxkurq6rj77rujqakpZs2aFRUVFdHb2xunTp2Kffv2xebNm0d96MC5c+fixRdfjOeffz4mTJiQ628BAAAAAAAAAAAAAAAAAAAAAAAAAAAA4Kop6s+h0tLSmD9/fsyfPz9z1t/fH0eOHMkU9x86dCiOHDkSfX19BUz6haGhoUJHgMQaGhqKtWvXjvheUFFRET09PeOW5YMPPohNmzZlnadSqbj//vvjvvvui9LS0stmlZWV0dDQEA0NDbFq1ap4//3345VXXsma//Dhw7Fu3bp44okncvo9AAAAAAAAAAAAAAAAAAAAAAAAAAAAAFwLRf15VlJSkimx/tLg4GAcPXr0svL+9vb2uHjxYgGTAuPpvffei7179w47nz9/ftTW1saWLVvGJUdPT0+sW7cu67y4uDieeeaZWL58+VXdt2LFimhoaIgXXnghPvvssxFf895778XKlStj3rx515UZAAAAAAAAAAAAAAAAAAAAAAAAAAAAYKwU9RdAUVFRzJkzJ+bMmRN33313REQMDQ3F8ePHM8X9bW1t0dbWFj09PQVOC+RaR0dH/P3vfx92XlxcHGvWrIn169ePW5Y33ngja6F+RMTjjz9+1SX9X5o5c2b88pe/jF//+tfR19c3bD40NBSvvfZaPPfcc9ecFwAAAAAAAAAAAAAAAAAAAAAAAAAAACAXFPXfIFKpVMycOTNmzpwZK1asyJyfPHkyDh06FK2trdHW1hatra3R1dVVwKTAWP3tb38b8SEcq1evjjlz5oxbju7u7tiwYUPWeTqdju9+97vXdXd9fX389Kc/jXXr1o04P3DgQHz88cfR2Nh4XfcDAAAAAAAAAAAAAAAAAAAAAAAAAAAAjIWi/htcbW1t1NbWxh133JE5O336dLS2tl5W3t/Z2VnAlMDV+vDDD2P79u3DzmfMmBEPPPDAuGZ59913o7e3d8RZSUlJ/OxnPxvT/d///vdj48aNcfz48RHnb731lqJ+AAAAAAAAAAAAAAAAAAAAAAAAAAAAoCAU9d+EampqoqamJtLpdOaso6PjsuL+ffv2RXd3dwFTAl/V1dUVr7766oizxx9/PCZMmDCueTZv3px1tmLFiqipqRnT/cXFxfHDH/4wXn755RHnu3fvjo6Ojqiurh7THgAAAAAAAAAAAAAAAAAAAAAAAAAAAIBrVVToAORGdXV1zJkzJ8rKyqKzs1NJP9yA1q1bF52dncPOV6xYEU1NTeOa5dNPP43jx49nnd9777052XPnnXdGRUXFiLOhoaH43//+l5M9AAAAAAAAAAAAAAAAAAAAAAAAAAAAANeipNABGJtjx45FS0tLtLS0RFtbW6HjAFns3r07Nm/ePOx84sSJ8cgjj4x7nu3bt2ed1dbWxje+8Y2c7CktLY3m5uYRv/cvc6xevTonuwAAAAAAAAAAAAAAAAAAAAAAAAAAAACulqL+m1B7e3umnP/o0aOFjgNcQW9vb6xdu3bE2cMPPxxVVVXjnChiz549WWdLlizJ6a4lS5ZkLeo/cOBAXLhwIcrLy3O6EwAAAAAAAAAAAAAAAAAAAAAAAAAAAGA0ivpvEgcPHsyU8586darQcYBr8K9//StOnz497HzhwoWxcuXKcc/T09MThw4dyjpfvHhxTvc1NjZGKpWKoaGhYbOBgYHYt29fzh8OAAAAAAAAAAAAAAAAAAAAAAAAAAAAADAaRf03sH379sXWrVtj27Zt0dHRUeg4wHU4ePBgvPPOO8POS0pKYs2aNZFKpcY9U3t7ewwODmadz5s3L6f7Jk2aFLW1tXHixIkR562trYr6AQAAAAAAAAAAAAAAAAAAAAAAAAAAgHGlqP8GMjg4GB9//HG0tLTE9u3bo7OzMy97Jk6cGEuXLo10Op2X+4Ev9Pf3x0svvRRDQ0PDZj/60Y9i5syZBUj1RTF+NtXV1VFVVZXznbfeemvWov62trac7wMAAAAAAAAAAAAAAAAAAAAAAAAAAAAYjaL+Auvv749du3ZFS0tL7NixI7q7u/OyZ+rUqbFs2bJIp9PxzW9+M4qKivKyB7jkzTffjCNHjgw7r6uri/vuu68Aib4wUqYv5evhAaPde/jw4bzsBAAAAAAAAAAAAAAAAAAAAAAAAAAAAMhGUX8BXLx4MT766KNoaWmJjz76KC5cuJCXPTNmzIjm5uZobm6O2267LS87gJEdPXo03njjjRFna9asidLS0nFOdMmpU6eyzmpra/Oyc7R7z5w5E0NDQ5FKpfKyGwAAAAAAAAAAAAAAAAAAAAAAAAAAAOCrFPWPk56entixY0e0tLTErl27oq+vLy97Zs2aFel0Opqbm6O+vj4vO4DRDQ4OxksvvRT9/f3DZitXroxFixYVINUlp0+fzjqbPn16XnZOmzYt66y/vz/OnTsX1dXVedkNAAAAAAAAAAAAAAAAAAAAAAAAAAAA8FWK+vPo888/j+3bt0dLS0vs2bMnBgYG8rLn1ltvjXQ6Hel0Om655Za87ACu3oYNG+LAgQPDzidPnhwPP/xwARJdrqOjI+usqqoqLzunTJky6vzs2bOK+gEAAAAAAAAAAAAAAAAAAAAAAAAAAIBxo6g/x86dOxfbtm2LlpaW2LdvXwwODuZ8R1FRUSxYsCCam5sjnU4rt4YbyJkzZ+Kf//zniLNHHnkkJk2aNM6JLnfhwoXo7+/POp88eXJe9l7pAQBdXV152QsAAAAAAAAAAAAAAAAAAAAAAAAAAAAwEkX9OXD69OnYtm1bbN26NQ4ePBhDQ0M531FcXByNjY2RTqdj+fLleSvTBsZm7dq10dvbO+x88eLFceeddxYg0eWuVIhfUVGRl73l5eWRSqWyvj8q6r+kv78/Pvvss0LHAADIGBgYyHp+5syZcU4DAAAA8PXl8xYAAACA6+P3WwAAAAAAbi4+uwUAAPiC328BAG40U6ZMiZKS5NXWJ+87zpHjx49HS0tLtLS0RGtra152TJgwIZqamiKdTsfSpUvzVqAN5MaWLVti165dw85LS0vjiSeeKECi4Xp6ekad5+t9JpVKRXl5edb93d3dedl7s8r2n4UAAG40fm4BAAAAyC2ftwAAAADkls9bAAAAAABuPD67BQAAuMS/kQAACk9R/zU4fPhwbN26NVpaWuLo0aN52VFZWRlLliyJdDodt99+e5SWluZlD5BbnZ2d8dprr404e+CBB6K2tnacE42sr69v1Hk+33NGexrOlXIBAAAAAAAAAAAAAAAAAAAAAAAAAAAA5JKi/iv49NNPo6WlJVpaWuLkyZN52VFVVRXLly+P5ubmaGxsjOLi4rzsAfLntddei88//3zY+ezZs2P16tUFSDSyKz0xr6ioKG+7R3tv8yQ/AAAAAAAAAAAAAAAAAAAAAAAAAAAAYDwp6h/Bvn37oqWlJbZt2xZnz57Ny47p06dHc3NzNDc3x4IFCyKVSuVlD5B/O3bsiA8++GDYeSqVijVr1kRJyY3zVnulQvx8PihEUT8AAAAAAAAAAAAAAAAAAAAAAAAAAABwo7hx2qMLaHBwMPbu3Zsp5+/s7MzLnrq6ukin05FOp6OhoSEvO4Dx1dPTE6+88sqIs3vuuSduu+22cU40uis9FGRwcDBvu0e7u6ioKG97AQAAAAAAAAAAAAAAAAAAAAAAAAAAAL4qsUX9/f39sXv37mhpaYkdO3ZEV1dXXvbU19dHc3NzpNPpmDVrVl52AIXzj3/8Izo6OoadT5kyJR566KECJBpdScnob/sDAwN52z3a3VfKlTTFxcWFjgAAkDHaz3F+bgEAAADILZ+3AAAAAFw7v98CAAAAAHBz8dktAADAJf6NBABQeIlsRv7vf/8br776aly4cCHnd6dSqZg/f36k0+lobm6OmpqanO8Abgz79u2LjRs3jjh79NFHo7KycnwDXYUbtajfBwSXlJSUxPTp0wsdAwAg48yZMyP+LFdcXOznFgAAAIAc8nkLAAAAwPXx+y0AAAAAADcXn90CAAB8we+3AADcGBJZ1H/q1KmclvQXFxfHokWLMuX8VVVVObsbuDH19fXFyy+/HENDQ8NmS5YsiW9/+9sFSHVlZWVlo87z8QCTq7m7vLw8b3sBAAAAAAAAAAAAAAAAAAAAAAAAAAAAviqRRf25UFpaGt/61rcinU7HsmXLorKystCRgHH0n//8J44fPz7svKysLB577LECJLo6EydOHHWer6L+vr6+GBgYyDq/Ui4AAAAAAAAAAAAAAAAAAAAAAAAAAACAXFLUfw3Ky8tj6dKl0dzcHLfffnuUlZUVOhJQAG1tbfH222+POHvwwQejpqZmnBNdvcrKykilUjE0NDTi/PPPP8/L3vPnz486nzRpUl72AgAAAAAAAAAAAAAAAAAAAAAAAAAAAIxEUf8VTJo0KZYtWxbpdDoWL14cJSX+yiDJBgcH4+WXX46BgYFhs/r6+li1alUBUl29oqKiqKqqis8++2zEebbzsbrSvVOmTMnLXgAAAAAAAAAAAAAAAAAAAAAAAAAAAICRaJ3PYsKECXHvvffGqlWrorq6utBxgBvErl274tChQ8POU6lUrFmzJoqKisY/1DWqqanJWpx/7ty5vOwc7d5UKhXTpk3Ly14AAAAAAAAAAAAAAAAAAAAAAAAAAACAkSjqz+LixYuxfv36WL9+fVRVVUVDQ8NlX9OnTy90RKAA+vv7RzwvLy+P119/PSc7Dh8+POrs97//fdZ5c3NzfO973xv1/hkzZsSBAwdGnJ08efKqMl6rEydOZJ1NnTo1SktL87IXAAAAAAAAAAAAAAAAAAAAAAAAAAAAYCSK+q9CZ2dn7Ny5M3bu3Jk5mzhxYjQ0NER9fX2mvP+WW24pYEqgkHp6emLXrl1539PV1TXqnrq6uiveMdprjh8/fl25rmS0BwBcTWYAAAAAAAAAAAAAAAAAAAAAAAAAAACAXFLUf526urpiz549sWfPnsxZeXl5zJ07N1Pc39DQEDNnzoyioqICJgW4XH19fdbZiRMnore3N8rKynK6s7W1NeusoaEhp7sAAAAAAAAAAAAAAAAAAAAAAAAAAAAArkRRfw5duHAh9u/fH/v378+clZaWxty5c6O+vj5T3j979uwoKfFXDxTGrbfemnU2ODgYbW1tsWDBgpzt6+/vj/b29qzz0R4cAAAAAAAAAAAAAAAAAAAAAAAAAAAAAJAP2uLzrK+vLw4ePBgHDx7MnBUXF8esWbMyxf0NDQ0xd+7cmDBhQgGTAkkxderUqK2tjZMnT44437t3b06L+j/55JPo7+/POl+0aFHOdgEAAAAAAAAAAAAAAAAAAAAAAAAAAABcDUX9BTAwMBDt7e3R3t4emzZtioiIoqKiqKuri/r6+kx5f319fVRUVBQ4LfB1tHjx4qxF/Tt37oz7778/Z7t27tyZdTZr1qyorq7O2S4AAAAAAAAAAAAAAAAAAAAAAAAAAACAq5HIov758+dHU1NTtLW1RWdnZ6HjRETE4OBgHD16NI4ePRrvv/9+5nzGjBmZ4v4vvyZNmlTApJBszc3N8de//jWvO/7yl7/E5s2bR5wtWrQonn322THvWLJkSWzcuHHE2YEDB+Ls2bMxbdq0Me+JiPjwww+zzm6//fac7AAAAAAAAAAAAAAAAAAAAAAAAAAAAAC4Foks6m9qaoqmpqaIiOjo6IjW1tZoa2uL1tbWaG1tjY6OjgInvOTUqVNx6tSp2Lp1a+Zs2rRpUV9ff1l5/9SpUwuYErjZNDU1xcSJE6Orq2vYbGhoKDZt2hQPPPDAmPd8/PHHcfr06azzFStWjHkHAAAAAAAAAAAAAAAAAAAAAAAAAAAAwLVKZFH//1ddXR3V1dWxbNmyzNn58+czpf1ffo1WND3ezp49G2fPno0dO3ZkzqqqqqKhoeGyAv+ampoCpgRuZCUlJXHHHXfEu+++O+J8w4YNsXr16igrKxvTnrfeeivrbNasWdHQ0DCm+wEAAAAAAAAAAAAAAAAAAAAAAAAAAACuR+KL+kcyefLkaGpqiqampsxZd3d3prS/ra0tWltb48SJEzE0NFTApJd0dnbGzp07Y+fOnZmzysrKy4r7Gxoaoq6uroApgRvJD37wg9i4ceOI72OdnZ3x1ltvxYMPPnjd9+/evTt27dqVdb5q1arrvhsAAAAAAAAAAAAAAAAAAAAAAAAAAABgLBT1X6XKyspobGyMxsbGzFlvb2+0tbXFoUOHMuX9x44di8HBwQImvaS7uzv27t0be/fuzZyVlZVFfX19psD/7rvvLmBCoJBmzpwZy5Yti+3bt484f/PNN2P58uXR0NBwzXd3d3fH2rVrs86nTJkSd9111zXfCwAAAAAAAAAAAAAAAAAAAAAAAAAAAJALivrHoKysLBYsWBALFizInPX19UV7e3u0trZmvo4cORIDAwMFTHpJb29v7N+/P/bv3x8RoagfEu6hhx6Kjz76aMT3qP7+/njxxRfj2WefjZqamqu+s6+vL/74xz/G6dOns77mJz/5SZSWll5XZgAAAAAAAAAAAAAAAAAAAAAAAAAAAICxUtSfY6WlpTFv3ryYN29e5mxgYCAOHz6cKe5va2uL9vb26OvrK2BSgIiZM2fGqlWr4u233x5xfubMmfjtb38bv/jFLy57KEk2Z8+ejT/96U/xySefZH3NvHnzYuXKldedGQAAAAAAAAAAAAAAAAAAAAAAAAAAAGCsFPWPg+Li4mhoaIiGhobM2eDgYBw7dixT3t/a2hrt7e1x4cKFAiYFkujHP/5x7NmzJ9ra2kacd3R0xO9+97tYsWJF3HvvvTF//vxIpVKXvebEiROxadOmeOedd6K3tzfrroqKinj66aeH/XkAAAAAAAAAAAAAAAAAAAAAAAAAAACA8aSov0CKiopi9uzZMXv27Ljrrrsy58ePH7+svL+trS26u7sLmBT4uistLY1nnnkmfvOb30RnZ+eIrxkaGootW7bEli1boqKiIurq6qKioiIuXrwYJ0+ezPrn/r+ioqL4+c9/HrW1tbn+FgAAAAAAAAAAAAAAAAAAAAAAAAAAAACuiaL+G0xdXV3U1dXFd77znczZ6dOnLyvvb21tjfPnzxcwJfB1U1tbG7/61a/ihRdeiK6urlFf29PTE59++uk13Z9KpeLJJ5+M5cuXjyUmAAAAAAAAAAAAAAAAAAAAAAAAAAAAQE4o6r8J1NTURE1NTaTT6cxZR0fHsPL+c+fOFTAlcLObO3duPPfcc/GHP/whjh07lrN7Kyoq4umnn46lS5fm7E4AAAAAAAAAAAAAAAAAAAAAAAAAAACAsVDUf5Oqrq6O6urqWLZsWebs/PnzlxX3Hzp0KM6cOVPAlMDNpq6uLp5//vl4/fXXY8OGDTE4ODim+5qamuKxxx6L2traHCUEAAAAAAAAAAAAAAAAAAAAAAAAAAAAGDtF/V8jkydPjqampmhqasqcdXd3X1be39raGidPnoyhoaECJgVuZBUVFfHoo4/GPffcE+vXr48PPvgg+vr6rvrPp1KpWLx4caxevfqy9yMAAAAAAAAAAAAAAAAAAAAAAAAAAACAG4Wi/q+5ysrKaGxsjMbGxsxZb29vprQfuPE89dRT8dRTTxU6RsyePTuefPLJePTRR2P37t2xd+/eOHLkSJw8eTJ6enqit7c3SkpKoqKiIqZPnx6zZs2K2267LZYsWRJTp04tdHwAAAAAAAAAAAAAAAAAAAAAAAAAAACArBT1J1BZWVksXLgwFi5cWOgowE2gvLw80ul0pNPpQkcBAAAAAAAAAAAAAG5BXQUAACAASURBVAAAAAAAAAAAAAAAyImiQgcAAAAAAAAAAAAAAAAAAAAAAAAAAAAAAIDxpKgfAAAAAAAAAAAAAAAAAAAAAAAAAAAAAIBEUdQPAAAAAAAAAAAAAAAAAAAAAAAAAAAAAECiKOoHAAAAAAAAAAAAAAAAAAAAAAAAAAAAACBRFPUDAAAAAAAAAAAAAAAAAAAAAAAAAAAAAJAoivoBAAAAAAAAAAAAAAAAAAAAAAAAAAAAAEgURf0AAAAAAAAAAAAAAAAAAAAAAAAAAAAAACSKon4AAAAAAAAAAAAAAAAAAAAAAAAAAAAAABJFUT8AAAAAAAAAAAAAAAAAAAAAAAAAAAAAAImiqB8AAAAAAAAAAAAAAAAAAAAAAAAAAAAAgERR1A8AAAAAAAAAAAAAAAAAAAAAAAAAAAAAQKIo6gcAAAAAAAAAAAAAAAAAAAAAAAAAAAAAIFEU9QMAAAAAAAAAAAAAAAAAAAAAAAAAAAAAkCiK+gEAAAAAAAAAAAAAAAAAAAAAAAAAAAAASBRF/QAAAAAAAAAAAAAAAAAAAAAAAAAAAAAAJIqifgAAAAAAAAAAAAAAAAAAAAAAAAAAAAAAEkVRPwAAAAAAAAAAAAAAAAAAAAAAAAAAAAAAiaKoHwAAAAAAAAAAAAAAAAAAAAAAAAAAAACARFHUDwAAAAAAAAAAAAAAAAAAAAAAAAAAAABAoijqBwAAAAAAAAAAAAAAAAAAAAAAAAAAAAAgURT1AwAAAAAAAAAAAAAAAAAAAAAAAAAAAACQKIr6AQAAAAAAAAAAAAAAAAAAAAAAAAAAAABIFEX9AAAAAAAAAAAAAAAAAAAAAAAAAAAAAAAkiqJ+AAAAAAAAAAAAAAAAAAAAAAAAAAAAAAASRVE/AAAAAAAAAAAAAAAAAAAAAAAAAAAAAACJoqgfAAAAAAAAAAAAAAAAAAAAAAAAAAAAAIBEUdQPAAAAAAAAAAAAAAAAAAAAAAAAAAAAAECiKOoHAAAAAAAAAAAAAAAAAAAAAAAAAAAAACBRFPUDAAAAAAAAAAAAAAAAAAAAAAAAAAAAAJAoivoBAAAAAAAAAAAAAAAAAAAAAAAAAAAAAEgURf0AAAAAAAAAAAAAAAAAAAAAAAAAAAAAACSKon4AAAAAAAAAAAAAAAAAAAAAAAAAAAAAABJFUT8AAAAAAAAAAAAAAAAAAAAAAAAAAAAAAImiqB8AAAAAAAAAAAAAAAAAAAAAAAAAAAAAgERR1A8AAAAAAAAAAAAAAAAAAAAAAAAAAAAAQKIo6gcAAAAAAAAAAAAAAAAAAAAAAAAAAAAAIFEU9QMAAAAAAAAAAAAAAAAAAAAAAAAAAAAAkCiK+gEAAAAAAAAAAAAAAAAAAAAAAAAAAAAASBRF/QAAAAAAAAAAAAAAAAAAAAAAAAAAAAAAJIqifgAAAAAAAAAAAAAAAAAAAAAAAAAAAAAAEkVRPwAAAAAAAAAAAAAAAAAAAAAAAAAAAAAAiaKoHwAAAAAAAAAAAAAAAAAAAAAAAAAAAACARFHUDwAAAAAAAAAAAAAAAAAAAAAAAAAAAABAoijqBwAAAAAAAAAAAAAAAAAAAAAAAAAAAAAgURT1AwAAAAAAAAAAAAAAAAAAAAAAAAAAAACQKIr6AQAAAAAAAAAAAAAAAAAAAAAAAAAAAABIFEX9AAAAAAAAAAAAAAAAAAAAAAAAAAAAAAAkiqJ+AAAAAAAAAAAAAAAAAAAAAAAAAAAAAAASRVE/AAAAAAAAAAAAAAAAAAAAAAAAAAAAAACJoqgfAAAAAAAAAAAAAAAAAAAAAAAAAAAAAIBEUdQPAAAAAAAAAAAAAAAAAAAAAAAAAAAAAECiKOoHAAAAAAAAAAAAAAAAAAAAAAAAAAAAACBRFPUDAAAAAAAAAAAAAAAAAAAAAAAAAAAAAJAoivoBAAAAAAAAAAAAAAAAAAAAAAAAAAAAAEgURf0AAAAAAAAAAAAAAAAAAAAAAAAAAAAAACSKon4AAAAAAAAAAAAAAAAAAAAAAAAAAAAAABJFUT8AAAAAAAAAAAAAAAAAAAAAAAAAAAAAAImiqB8AAAAAAAAAAAAAAAAAAAAAAAAAAAAAgERR1A8AAAAAAAAAAAAAAAAAAAAAAAAAAAAAQKIo6gcAAAAAAAAAAAAAAAAAAAAAAAAAAAAAIFEU9QMAAAAAAAAAAAAAAAAAAAAAAAAAAAAAkCiK+gEAAAAAAAAAAAAAAAAAAAAAAAAAAAAASBRF/QAAAAAAAAAAAAAAAAAAAAAAAAAAAAAAJIqifgAAAAAAAAAAAAAAAAAAAAAAAAAAAAAAEkVRPwAAAAAAAAAAAAAAAAAAAAAAAAAAAAAAiaKoHwAAAAAAAAAAAAAAAAAAAAAAAAAAAACARFHUDwAAAAAAAAAAAAAAAAAAAAAAAAAAAABAoijqBwAAAAAAAAAAAAAAAAAAAAAAAAAAAAAgURT1AwAAAAAAAAAAAAAAAAAAAAAAAAAAAACQKIr6AQAAAAAAAAAAAAAAAAAAAAAAAAAAAABIFEX9AAAAAAAAAAAAAAAAAAAAAAAAAAAAAAAkiqJ+AAAAAAAAAAAAAAAAAAAAAAAAAAAAAAASRVE/AAAAAAAAAAAAAAAAAAAAAAAAAAAAAACJoqgfAAAAAAAAAAAAAAAAAAAAAAAAAAAAAIBEUdQPAAAAAAAAAAAAAAAAAAAAAAAAAAAAAECiKOoHAAAAAAAAAAAAAAAAAAAAAAAAAAAAACBRFPUDAAAAAAAAAAAAAAAAAAAAAAAAAAAAAJAoivoBAAAAAAAAAAAAAAAAAAAAAAAAAAAAAEgURf0AAAAAAAAAAAAAAAAAAAAAAAAAAAAAACSKon4AAAAAAAAAAAAAAAAAAAAAAAAAAAAAABJFUT8AAAAAAAAAAAAAAAAAAAAAAAAAAAAAAImiqB8AAAAAAID/Y+cOaAACoACIbqaHBkoJo5QGSmnhj3svwSU4AAAAAAAAAAAAAAAAAAAAAIAUo34AAAAAAAAAAAAAAAAAAAAAAAAAAAAAAFKM+gEAAAAAAAAAAAAAAAAAAAAAAAAAAAAASDHqBwAAAAAAAAAAAAAAAAAAAAAAAAAAAAAgxagfAAAAAAAAAAAAAAAAAAAAAAAAAAAAAIAUo34AAAAAAAAAAAAAAAAAAAAAAAAAAAAAAFKM+gEAAAAAAAAAAAAAAAAAAAAAAAAAAAAASDHqBwAAAAAAAAAAAAAAAAAAAAAAAAAAAAAgxagfAAAAAAAAAAAAAAAAAAAAAAAAAAAAAIAUo34AAAAAAAAAAAAAAAAAAAAAAAAAAAAAAFKM+gEAAAAAAAAAAAAAAAAAAAAAAAAAAAAASDHqBwAAAAAAAAAAAAAAAAAAAAAAAAAAAAAgxagfAAAAAAAAAAAAAAAAAAAAAAAAAAAAAIAUo34AAAAAAAAAAAAAAAAAAAAAAAAAAAAAAFKM+gEAAAAAAAAAAAAAAAAAAAAAAAAAAAAASDHqBwAAAAAAAAAAAAAAAAAAAAAAAAAAAAAgxagfAAAAAAAAAAAAAAAAAAAAAAAAAAAAAIAUo34AAAAAAAAAAAAAAAAAAAAAAAAAAAAAAFKM+gEAAAAAAAAAAAAAAAAAAAAAAAAAAAAASDHqBwAAAAAAAAAAAAAAAAAAAAAAAAAAAAAgxagfAAAAAAAAAAAAAAAAAAAAAAAAAAAAAIAUo34AAAAAAAAAAAAAAAAAAAAAAAAAAAAAAFKM+gEAAAAAAAAAAAAAAAAAAAAAAAAAAAAASDHqBwAAAAAAAAAAAAAAAAAAAAAAAAAAAAAgxagfAAAAAAAAAAAAAAAAAAAAAAAAAAAAAIAUo34AAAAAAAAAAAAAAAAAAAAAAAAAAAAAAFKM+gEAAAAAAAAAAAAAAAAAAAAAAAAAAAAASDHqBwAAAAAAAAAAAAAAAAAAAAAAAAAAAAAgxagfAAAAAAAAAAAAAAAAAAAAAAAAAAAAAIAUo34AAAAAAAAAAAAAAAAAAAAAAAAAAAAAAFKM+gEAAAAAAAAAAAAAAAAAAAAAAAAAAAAASDHqBwAAAAAAAAAAAAAAAAAAAAAAAAAAAAAgxagfAAAAAAAAAAAAAAAAAAAAAAAAAAAAAIAUo34AAAAAAAAAAAAAAAAAAAAAAAAAAAAAAFKM+gEAAAAAAAAAAAAAAAAAAAAAAAAAAAAASDHqBwAAAAAAAAAAAAAAAAAAAAAAAAAAAAAgxagfAAAAAAAAAAAAAAAAAAAAAAAAAAAAAIAUo34AAAAAAAAAAAAAAAAAAAAAAAAAAAAAAFKM+gEAAAAAAAAAAAAAAAAAAAAAAAAAAAAASDHqBwAAAAAAAAAAAAAAAAAAAAAAAAAAAAAgxagfAAAAAAAAAAAAAAAAAAAAAAAAAAAAAIAUo34AAAAAAAAAAAAAAAAAAAAAAAAAAAAAAFKM+gEAAAAAAAAAAAAAAAAAAAAAAAAAAAAASDHqBwAAAAAAAAAAAAAAAAAAAAAAAAAAAAAgxagfAAAAAAAAAAAAAAAAAAAAAAAAAAAAAIAUo34AAAAAAAAAAAAAAAAAAAAAAAAAAAAAAFKM+gEAAAAAAAAAAAAAAAAAAAAAAAAAAAAASDHqBwAAAAAAAAAAAAAAAAAAAAAAAAAAAAAgxagfAAAAAAAAAAAAAAAAAAAAAAAAAAAAAIAUo34AAAAAAAAAAAAAAAAAAAAAAAAAAAAAAFKM+gEAAAAAAAAAAAAAAAAAAAAAAAAAAAAASDHqBwAAAAAAAAAAAAAAAAAAAAAAAAAAAAAgxagfAAAAAAAAAAAAAAAAAAAAAAAAAAAAAIAUo34AAAAAAAAAAAAAAAAAAAAAAAAAAAAAAFKM+gEAAAAAAAAAAAAAAAAAAAAAAAAAAAAASDHqBwAAAAAAAAAAAAAAAAAAAAAAAAAAAAAgxagfAAAAAAAAAAAAAAAAAAAAAAAAAAAAAIAUo34AAAAAAAAAAAAAAAAAAAAAAAAAAAAAAFKM+gEAAAAAAAAAAAAAAAAAAAAAAAAAAAAASDHqBwAAAAAAAAAAAAAAAAAAAAAAAAAAAAAgxagfAAAAAAAAAAAAAAAAAAAAAAAAAAAAAIAUo34AAAAAAAAAAAAAAAAAAAAAAAAAAAAAAFKM+gEAAAAAAAAAAAAAAAAAAAAAAAAAAAAASDHqBwAAAAAAAAAAAAAAAAAAAAAAAAAAAAAgxagfAAAAAAAAAAAAAAAAAAAAAAAAAAAAAIAUo34AAAAAAAAAAAAAAAAAAAAAAAAAAAAAAFKM+gEAAAAAAAAAAAAAAAAAAAAAAAAAAAAASDHqBwAAAAAAAAAAAAAAAAAAAAAAAAAAAAAgxagfAAAAAAAAAAAAAAAAAAAAAAAAAAAAAIAUo34AAAAAAAAAAAAAAAAAAAAAAAAAAAAAAFKM+gEAAAAAAAAAAAAAAAAAAAAAAAAAAAAASDHqBwAAAAAAAAAAAAAAAAAAAAAAAAAAAAAgxagfAAAAAAAAAAAAAAAAAAAAAAAAAAAAAIAUo34AAAAAAAAAAAAAAAAAAAAAAAAAAAAAAFKM+gEAAAAAAAAAAAAAAAAAAAAAAAAAAAAASDHqBwAAAAAAAAAAAAAAAAAAAAAAAAAAAAAgxagfAAAAAAAAAAAAAAAAAAAAAAAAAAAAAIAUo34AAAAAAAAAAAAAAAAAAAAAAAAAAAAAAFKM+gEAAAAAAAAAAAAAAAAAAAAAAAAAAAAASDHqBwAAAAAAAAAAAAAAAAAAAAAAAAAAAAAgxagfAAAAAAAAAAAAAAAAAAAAAAAAAAAAAIAUo34AAAAAAAAAAAAAAAAAAAAAAAAAAAAAAFKM+gEAAAAAAAAAAAAAAAAAAAAAAAAAAAAASDHqBwAAAAAAAAAAAAAAAAAAAAAAAAAAAAAgZZ0OAAAAAAAAAAAAAACgZd/O6QTgh677mE4AAAAAAAAAAAAAAD5kmQ4AAAAAAAAAAAAAAAAAAAAAAAAAAAAAAIA3GfUDAAAAAAAAAAAAAAAAAAAAAAAAAAAAAJBi1A8AAAAAAAAAAAAAAAAAAAAAAAAAAAAAQIpRPwAAAAAAAAAAAAAAAAAAAAAAAAAAAAAAKUb9AAAAAAAAAAAAAAAAAAAAAAAAAAAAAACkGPUDAAAAAAAAAAAAAAAAAAAAAAAAAAAAAJBi1A8AAAAAAAAAAAAAAAAAAAAAAAAAAAAAQIpRPwAAAAAAAAAAAAAAAAAAAAAAAAAAAAAAKUb9AAAAAAAAAAAAAAAAAAAAAAAAAAAAAACkGPUDAAAAAAAAAAAAAAAAAAAAAAAAAAAAAJBi1A8AAAAAAAAAAAAAAAAAAAAAAAAAAAAAQIpRPwAAAAAAAAAAAAAAAAAAAAAAAAAAAAAAKUb9AAAAAAAAAAAAAAAAAAAAAAAAAAAAAACkGPUDAAAAAAAAAAAAAAAAAAAAAAAAAAAAAJBi1A8AAAAAAAAAAAAAAAAAAAAAAAAAAAAAQIpRPwAAAAAAAAAAAAAAAAAAAAAAAAAAAAAAKUb9AAAAAAAAAAAAAAAAAAAAAAAAAAAAAACkGPUDAAAAAAAAAAAAAAAAAAAAAAAAAAAAAJBi1A8AAAAAAAAAAAAAAAAAAAAAAAAAAAAAQIpRPwAAAAAAAAAAAAAAAAAAAAAAAAAAAAAAKUb9AAAAAAAAAAAAAAAAAAAAAAAAAAAAAACkGPUDAAAAAAAAAAAAAAAAAAAAAAAAAAAAAJBi1A8AAAAAAAAAAAAAAAAAAAAAAAAAAAAAQIpRPwAAAAAAAAAAAAAAAAAAAAAAAAAAAAAAKUb9AAAAAAAAAAAAAAAAAAAAAAAAAAAAAACkGPUDAAAAAAAAAAAAAAAAAAAAAAAAAAAAAJBi1A8AAAAAAAAAAAAAAAAAAAAAAAAAAAAAQIpRPwAAAAAAAAAAAAAAAAAAAAAAAAAAAAAAKUb9AAAAAAAAAAAAAAAAAAAAAAAAAAAAAACkGPUDAAAAAAAAAAAAAAAAAAAAAAAAAAAAAJBi1A8AAAAAAAAAAAAAAAAAAAAAAAAAAAAAQIpRPwAAAAAAAAAAAAAAAAAAAAAAAAAAAAAAKUb9AAAAAAAAAAAAAAAAAAAAAAAAAAAAAACkGPUDAAAAAAAAAAAAAAAAAAAAAAAAAAAAAJBi1A8AAAAAAAAAAAAAAAAAAAAAAAAAAAAAQIpRPwAAAAAAAAAAAAAAAAAAAAAAAAAAAAAAKUb9AAAAAAAAAAAAAAAAAAAAAAAAAAAAAACkGPUDAAAAAAAAAAAAAAAAAAAAAAAAAAAAAJBi1A8AAAAAAAAAAAAAAAAAAAAAAAAAAAAAQIpRPwAAAAAAAAAAAAAAAAAAAAAAAAAAAAAAKUb9AAAAAAAAAAAAAAAAAAAAAAAAAAAAAACkGPUDAAAAAAAAAAAAAAAAAAAAAAAAAAAAAJBi1A8AAAAAAAAAAAAAAAAAAAAAAAAAAAAAQIpRPwAAAAAAAAAAAAAAAAAAAAAAAAAAAAAAKUb9AAAAAAAAAAAAAAAAAAAAAAAAAAAAAACkGPUDAAAAAAAAAAAAAAAAAAAAAAAAAAAAAJBi1A8AAAAAAAAAAAAAAAAAAAAAAAAAAAAAQIpRPwAAAAAAAAAAAAAAAAAAAAAAAAAAAAAAKUb9AAAAAAAAAAAAAAAAAAAAAAAAAAAAAACkGPUDAAAAAAAAAAAAAAAAAAAAAAAAAAAAAJBi1A8AAAAAAAAAAAAAAAAAAAAAAAAAAAAAQIpRPwAAAAAAAAAAAAAAAAAAAAAAAAAAAAAAKUb9AAAAAAAAAAAAAAAAAAAAAAAAAAAAAACkGPUDAAAAAAAAAAAAAAAAAAAAAAAAAAAAAJBi1A8AAAAAAAAAAAAAAAAAAAAAAAAAAAAAQIpRPwAAAAAAAAAAAAAAAAAAAAAAAAAAAAAAKUb9AAAAAAAAAAAAAAAAAAAAAAAAAAAAAACkGPUDAAAAAAAAAAAAAAAAAAAAAAAAAAAAAJBi1A8AAAAAAAAAAAAAAAAAAAAAAAAAAAAAQIpRPwAAAAAAAAAAAAAAAAAAAAAAAAAAAAAAKUb9AAAAAAAAAAAAAAAAAAAAAAAAAAAAAACkGPUDAAAAAAAAAAAAAAAAAAAAAAAAAAAAAJBi1A8AAAAAAAAAAAAAAAAAAAAAAAAAAAAAQIpRPwAAAAAAAAAAAAAAAAAAAAAAAAAAAAAAKUb9AAAAAAAAAAAAAAAAAAAAAAAAAAAAAACkGPUDAAAAAAAAAAAAAAAAAAAAAAAAAAAAAJBi1A8AAAAAAAAAAAAAAAAAAAAAAAAAAAAAQIpRPwAAAAAAAAAAAAAAAAAAAAAAAAAAAAAAKUb9AAAAAAAAAAAAAAAAAAAAAAAAAAAAAACkGPUDAAAAAAAAAAAAAAAAAAAAAAAAAAAAAJBi1A8AAAAAAAAAAAAAAAAAAAAAAAAAAAAAQIpRPwAAAAAAAAAAAAAAAAAAAAAAAAAAAAAAKUb9AAAAAAAAAAAAAAAAAAAAAAAAAAAAAACkGPUDAAAAAAAAAAAAAAAAAAAAAAAAAAAAAJBi1A8AAAAAAAAAAAAAAAAAAAAAAAAAAAAAQIpRPwAAAAAAAAAAAAAAAAAAAAAAAAAAAAAAKUb9AAAAAAAAAAAAAAAAAAAAAAAAAAAAAACkGPUDAAAAAAAAAAAAAAAAAAAAAAAAAAAAAJBi1A8AAAAAAAAAAAAAAAAAAAAAAAAAAAAAQIpRPwAAAAAAAAAAAAAAAAAAAAAAAAAAAAAAKUb9AAAAAAAAAAAAAAAAAAAAAAAAAAAAAACkGPUDAAAAAAAAAAAAAAAAAAAAAAAAAAAAAJBi1A8AAAAAAAAAAAAAAAAAAAAAAAAAAAAAQIpRPwAAAAAAAAAAAAAAAAAAAAAAAAAAAAAAKUb9AAAAAAAAAAAAAAAAAAAAAAAAAAAAAACkGPUDAAAAAAAAAAAAAAAAAAAAAAAAAAAAAJBi1A8AAAAAAAAAAAAAAAAAAAAAAAAAAAAAQIpRPwAAAAAAAAAAAAAAAAAAD3t3G1vlXf4B/Dp9gJanFsoqpYNuDMMggMOaBQabohCJBoM6HzLDXDazJRCXTLZXIzFboi6yRdkwvDA6zXRbskSjokRDBiYwHFNxytN4cFLGoFCgwNYH+nD+L8z+c9r70J6e01bvzyfh1fW7r+s6vDgtv5DvDQAAAAAAAAAAkCqC+gEAAAAAAAAAAAAAAAAAAAAAAAAAAAAASBVB/QAAAAAAAAAAAAAAAAAAAAAAAAAAAAAApIqgfgAAAAAAAAAAAAAAAAAAAAAAAAAAAAAAUkVQPwAAAAAAAAAAAAAAAAAAAAAAAAAAAAAAqSKoHwAAAAAAAAAAAAAAAAAAAAAAAAAAAACAVBHUDwAAAAAAAAAAAAAAAAAAAAAAAAAAAABAqgjqBwAAAAAAAAAAAAAAAAAAAAAAAAAAAAAgVQT1AwAAAAAAAAAAAAAAAAAAAAAAAAAAAACQKoL6AQAAAAAAAAAAAAAAAAAAAAAAAAAAAABIFUH9AAAAAAAAAAAAAAAAAAAAAAAAAAAAAACkiqB+AAAAAAAAAAAAAAAAAAAAAAAAAAAAAABSRVA/AAAAAAAAAAAAAAAAAAAAAAAAAAAAAACpIqgfAAAAAAAAAAAAAAAAAAAAAAAAAAAAAIBUEdQPAAAAAAAAAAAAAAAAAAAAAAAAAAAAAECqCOoHAAAAAAAAAAAAAAAAAAAAAAAAAAAAACBVBPUDAAAAAAAAAAAAAAAAAAAAAAAAAAAAAJAqgvoBAAAAAAAAAAAAAAAAAAAAAAAAAAAAAEgVQf0AAAAAAAAAAAAAAAAAAAAAAAAAAAAAAKSKoH4AAAAAAAAAAAAAAAAAAAAAAAAAAAAAAFJFUD8AAAAAAAAAAAAAAAAAAAAAAAAAAAAAAKkiqB8AAAAAAAAAAAAAAAAAAAAAAAAAAAAAgFQR1A8AAAAAAAAAAAAAAAAAAAAAAAAAAAAAQKoI6gcAAAAAAAAAAAAAAAAAAAAAAAAAAAAAIFUE9QMAAAAAAAAAAAAAAAAAAAAAAAAAAAAAkCqC+gEAAAAAAAAAAAAAAAAAAAAAAAAAAAAASBVB/QAAAAAAAAAAAAAAAAAAAAAAAAAAAAAApIqgfgAAAAAAAAAAAAAAAAAAAAAAAAAAAAAAUkVQPwAAAAAAAAAAAAAAAAAAAAAAAAAAAAAAqSKoHwAAAAAAAAAAAAAAAAAAAAAAAAAAAACAVBHUDwAAAAAAAAAAAAAAAAAAAAAAAAAAAABAqgjqBwAAAAAAAAAAAAAAAAAAAAAAAAAAAAAgVQT1AwAAAAAAAAAAAAAAAAAAAAAAAAAAAACQKoL6AQAAAAAAAAAAAAAAAAAAAAAAAAAAAABIFUH9AAAAAAAAAAAAAAAAAAAAAAAAAAAAAACkiqB+AAAAAAAAAAAAAAAAAAAAAAAAAAAAAABSRVA/AAAAAAAAAAAAAAAAAAAAAAAAAAAAAACpIqgfAAAAAAAAAAAAAAAAAAAAAAAAAAAAAIBUEdQPAAAAAAAAAAAAAAAAAAAAAAAAAAAAAECqCOoHAAAAAAAAAAAAAAAAAAAAAAAAAAAAACBVBPUDAAAAAAAAAAAAAAAAAAAAAAAAAAAAAJAqgvoBAAAAAAAAAAAAAAAAAAAAAAAAAAAAAEgVQf0AAAAAAAAAAAAAAAAAAAAAAAAAAAAAAKSKoH4AAAAAAAAAAAAAAAAAAAAAAAAAAAAAAFJFUD8AAAAAAAAAAAAAAAAAAAAAAAAAAAAAAKkiqB8AAAAAAAAAAAAAAAAAAAAAAAAAAAAAgFQR1A8AAAAAAAAAAAAAAAAAAAAAAAAAAAAAQKoI6gcAAAAAAAAAAAAAAAAAAAAAAAAAAAAAIFUE9QMAAAAAAAAAAAAAAAAAAAAAAAAAAAAAkCqC+gEAAAAAAAAA0Udo7AAAIABJREFUAAAAAAAAAAAAAAAAAAAASBVB/QAAAAAAAAAAAAAAAAAAAAAAAAAAAAAApIqgfgAAAAAAAAAAAAAAAAAAAAAAAAAAAAAAUkVQPwAAAAAAAAAAAAAAAAAAAAAAAAAAAAAAqSKoHwAAAAAAAAAAAAAAAAAAAAAAAAAAAACAVBHUDwAAAAAAAAAAAAAAAAAAAAAAAAAAAABAqgjqBwAAAAAAAAAAAAAAAAAAAAAAAAAAAAAgVQT1AwAAAAAAAAAAAAAAAAAAAAAAAAAAAACQKoL6AQAAAAAAAAAAAAAAAAAAAAAAAAAAAABIFUH9AAAAAAAAAAAAAAAAAAAAAAAAAAAAAACkiqB+AAAAAAAAAAAAAAAAAAAAAAAAAAAAAABSRVA/AAAAAAAAAAAAAAAAAAAAAAAAAAAAAACpIqgfAAAAAAAAAAAAAAAAAAAAAAAAAAAAAIBUEdQPAAAAAAAAAAAAAAAAAAAAAAAAAAAAAECqCOoHAAAAAAAAAAAAAAAAAAAAAAAAAAAAACBVBPUDAAAAAAAAAAAAAAAAAAAAAAAAAAAAAJAqgvoBAAAAAAAAAAAAAAAAAAAAAAAAAAAAAEgVQf0AAAAAAAAAAAAAAAAAAAAAAAAAAAAAAKSKoH4AAAAAAAAAAAAAAAAAAAAAAAAAAAAAAFJFUD8AAAAAAAAAAAAAAAAAAAAAAAAAAAAAAKkiqB8AAAAAAAAAAAAAAAAAAAAAAAAAAAAAgFQR1A8AAAAAAAAAAAAAAAAAAAAAAAAAAAAAQKoI6gcAAAAAAAAAAAAAAAAAAAAAAAAAAAAAIFUE9QMAAAAAAAAAAAAAAAAAAAAAAAAAAAAAkCqC+gEAAAAAAAAAAAAAAAAAAAAAAAAAAAAASBVB/QAAAAAAAAAAAAAAAAAAAAAAAAAAAAAApIqgfgAAAAAAAAAAAAAAAAAAAAAAAAAAAAAAUkVQPwAAAAAAAAAAAAAAAAAAAAAAAAAAAAAAqSKoHwAAAAAAAAAAAAAAAAAAAAAAAAAAAACAVBHUDwAAAAAAAAAAAAAAAAAAAAAAAAAAAABAqgjqBwAAAAAAAAAAAAAAAAAAAAAAAAAAAAAgVQT1AwAAAAAAAAAAAAAAAAAAAAAAAAAAAACQKmXDvQDA/6Lu7u44ceJEnDx58v//XLhwIdra2qKtrS26urqirKwsKioqorq6OmpqauLaa6+N66+/Pm688caoqKgY7o/wHu3t7XHkyJF48803o7m5Odrb26OjoyNGjRoVFRUVMXny5Kirq4uZM2fGxIkTh3tdAAAAAAAAAAAAAAAAAAAAAAAAAAAAgJwE9QMUQDabjaampjh48GAcPHgwDh8+HJ2dnTmfuXLlSly5ciUuXboUTU1NsXfv3oiIKC0tjblz58att94aN910U5SUlAzFR/gPvb29sXfv3tixY0e89tpr0d3d3a/npk+fHosXL44lS5ZEZWVlkbcEAAAAAAAAAAAAAAAAAAAAAAAAAAAAGDhB/QB5ymaz8fe//z1eeeWV+NOf/hTnzp0rSN+enp549dVX49VXX426urq4/fbbY8GCBQXp3V/79u2Ln/70p9Hc3DzgZ5uamqKpqSl+8YtfxKpVq+KjH/3osL1sAAAAAAAAAAAAAAAAAAAAAAAAAAAAAKAvgvoB8tDa2hrf+MY3ChbOn+TUqVPx1FNPxYc+9KG46667YsyYMUWd193dHc8++2zs2LFj0L3a2tri2WefjT179sTatWujqqpq8AsCAAAAAAAAAAAAAAAAAAAAAAAAAAAAFEDJcC8A8N+os7Oz6CH9/+qPf/xjPProo3HmzJmizejo6IjHH3+8ICH9/+ro0aPxyCOPxKlTpwraFwAAAAAAAAAAAAAAAAAAAAAAAAAAACBfgvoBhsjo0aOjvr4+3v/+98fs2bOjoaEhampqIpPJ9Ov5M2fOxGOPPRZnz54t+G5dXV3x5JNPxuHDhwveOyKitbU1NmzYUNQXDQAAAAAAAAAAAAAAAAAAAAAAAAAAAAD0V9lwLwDwv6q2tjbmzZsXs2bNihkzZsSkSZP6PHf58uU4fPhw7Ny5M/76179GNptN7Nna2hobN26M9evXR0VFRcF2feaZZ+LQoUM5z0ycODEWL14cc+fOjalTp0ZlZWV0dnbG2bNn4/Dhw7Fr165oamrKufumTZti/fr1MWrUqILtDgAAAAAAAAAAAAAAAAAAAAAAAAAAADBQgvoBCmjcuHGxePHiWLhwYTQ0NPTrmfHjx0djY2M0NjbGiRMn4gc/+EHOwPs333wzXnjhhVi9enVBdn755Zdj586difVMJhMrV66MT37yk1FeXv6e2pgxY6KhoSEaGhpi+fLl8Yc//CGeeeaZaG9v77PXG2+8Ec8//3zceeedBdkdAAAAAAAAAAAAAAAAAAAAAAAAAAAAIB+C+gEKoL6+PlasWBE333zzf4TZD8S0adPi4Ycfjh/96Eexe/fuxHM7duyIpUuXxrXXXpv3rIiI9vb2eP755xPrpaWlsWbNmliwYEG/+r3zgoJvf/vbcfHixT7P/P73v48lS5bEjBkz8toZgP6Z3/Ct4V4B+B+07ZV7hnsFAAAAAAAAAAAAAAAAAAAAAAAAACiIkuFeAOC/WX19faxduzYeffTRWLx48aBC+t9RXl4e99xzT8yfPz/xTDabjV//+teDnrVly5bEQP2IiNWrV/c7pP8ddXV18cADDyT+XWSz2XjuuecG1BMAAAAAAAAAAAAAAAAAAAAAAAAAAACgkAT1A+Rh9OjRcdddd8UjjzwSjY2NkclkCtq/pKQk7r333hg3blzimT//+c/R1taW94y2trZ48cUXE+uNjY1x22235dV7+vTp8dnPfjaxfuzYsTh48GBevQEAAAAAAAAAAAAAAAAAAAAAAAAAAAAGS1A/QB6qq6vjtttui5KS4n2NjhkzJlauXJlY7+rqGlTY/fbt26Ozs7PPWllZWXzhC1/Iu3dExMc+9rGYMmVKYn3r1q2D6g8AAAAAAAAAAAAAAAAAAAAAAAAAAACQL0H9ACPYokWLcr4M4MiRI3n33rVrV2Jt4cKFMXny5Lx7R0SUlpbGihUrEuv79++PCxcuDGoGAAAAAAAAAAAAAAAAAAAAAAAAAAAAQD4E9QOMYOPGjYsZM2Yk1k+fPp1X39dffz3ns0uXLs2r779btGhRVFZW9lnLZrOxZ8+egswBAAAAAAAAAAAAAAAAAAAAAAAAAAAAGAhB/QAj3Pve977EWmtra1499+7dm1irra2N66+/Pq++/668vDw++MEP5rUHAAAAAAAAAAAAAAAAAAAAAAAAAAAAQLEI6gcY4SZMmJBY6+joyKvngQMHEmvz58/Pq2c+/Y4dO5b3ZwAAAAAAAAAAAAAAAAAAAAAAAAAAAADIl6B+gBEum80m1kpKBv413t7eHv/4xz8S63PmzBlwz1xmz54dmUymz1pPT08cPny4oPMAAAAAAAAAAAAAAAAAAAAAAAAAAAAArkZQP8AId/HixcRaZWXlgPudOHEient7E+szZswYcM9cxo0bF7W1tYn148ePF3QeAAAAAAAAAAAAAAAAAAAAAAAAAAAAwNUI6gcY4ZqamhJr11xzzYD75QrGnzhxYkyYMGHAPa/muuuuS6zl+nwAAAAAAAAAAAAAAAAAAAAAAAAAAAAAxSCoH2AEO3fuXJw8eTKxXl9fP+CeufrV1dUNuF9/5Or7xhtvFGUmAAAAAAAAAAAAAAAAAAAAAAAAAAAAQBJB/QAj2EsvvZSzPmvWrAH3PHv2bGKttrZ2wP36I1ffc+fORTabLcpcAAAAAAAAAAAAAAAAAAAAAAAAAAAAgL4I6gcYobq6umL79u2J9aqqqpg5c+aA+7a0tCTWampqBtyvPyZNmpRY6+7ujtbW1qLMBQAAAAAAAAAAAAAAAAAAAAAAAAAAAOiLoH6AEep3v/tdzgD7RYsWRUnJwL/GL1y4kFibMGHCgPv1R1VVVc76+fPnizIXAAAAAAAAAAAAAAAAAAAAAAAAAAAAoC+C+gFGoLNnz8aWLVsS62VlZbF8+fIB9+3o6Iju7u7E+vjx4wfcsz+u9gKAt99+uyhzAQAAAAAAAAAAAAAAAAAAAAAAAAAAAPpSNtwLAPBevb298fTTT0dnZ2fimWXLlsXEiRMH3PtqgfiVlZUD7tkfFRUVkclkIpvN9lkX1P+u7u7uuHjx4nCvAQBwVT09PXHu3LnhXgMAAADgf4b7FgAAAIDCct8CAAAAADAyubsFAAD4J/+/BQAYaaqqqqKsLH2x9en7xAAj3K9+9as4dOhQYr2qqipWrlyZV+/29vac9WIF9WcymaioqEic39bWVpS5/616enqGewUAgH7xewsAAABAYblvAQAAACgs9y0AAAAAACOPu1sAAIB3+TcSAMDwKxnuBQB41/79++OXv/xlzjN33nln3oH6XV1dOevl5eV59e2PXG/DudpeAAAAAAAAAAAAAAAAAAAAAAAAAAAAAIUkqB9ghDh9+nRs3rw5stls4pklS5bEggUL8p5xtTfmlZQU78dCaWlpYs2b/AAAAAAAAAAAAAAAAAAAAAAAAAAAAIChJKgfYAR46623YuPGjdHW1pZ4pr6+Pr70pS8Nas7VAvFzhekPlqB+AAAAAAAAAAAAAAAAAAAAAAAAAAAAYKQQ1A8wzLq6uuKpp56K5ubmxDMVFRWxZs2aGD169KBmZTKZnPXe3t5B9c+3d0mJH0cAAAAAAAAAAAAAAAAAAAAAAAAAAADA0Ckb7gUA0qy3tzc2b94cR44cSTxTVlYWX/3qV6Ourm7Q88rKcn/t9/T0DHpGPr2vtlfalJaWDvcKAAD94vcWAAAAgMJy3wIAAABQWO5bAAAAAABGHne3AAAA7/JvJACA4ScZGWCYZLPZ+OEPfxh/+ctfEs+UlJTEfffdF7Nnzy7IzJEa1O+C4F1lZWVRU1Mz3GsAAFxVaWmp31sAAAAACsh9CwAAAEBhuW8BAAAAABiZ3N0CAAD8k//fAgAwMpQM9wIAafXcc8/FSy+9lFjPZDLx5S9/ORobGws2c/To0TnrHR0dBZs1kN4VFRVFmwsAAAAAAAAAAAAAAAAAAAAAAAAAAADw7wT1AwyDn/3sZ7Ft27acZ774xS/GrbfeWtC5Y8eOzVkvVlB/V1dX9PT0JNavthcAAAAAAAAAAAAAAAAAAAAAAAAAAABAIQnqBxhiW7dujS1btuQ8s2rVqli+fHnBZ48ZMyYymUxi/a233ir4zIiIy5cv56yPGzeuKHMBAAAAAAAAAAAAAAAAAAAAAAAAAAAA+iKoH2AIbd++PV544YWcZ1asWBGf+tSnijK/pKQkJkyYkFi/ePFiUeZerW9VVVVR5gIAAAAAAAAAAAAAAAAAAAAAAAAAAAD0RVA/wBDZtWtX/OQnP8l55iMf+Uh8/vOfL+oekydPTqy1trYWZWauvplMJiZNmlSUuQAAAAAAAAAAAAAAAAAAAAAAAAAAAAB9EdQPMAT27NkTTz/9dGSz2cQzixYtitWrVxd9l2uuuSaxdubMmaLMbG5uTqxVV1dHeXl5UeYCAAAAAAAAAAAAAAAAAAAAAAAAAAAA9EVQP0CR7d27N77//e9Hb29v4pnGxsa45557IpPJFH2fKVOmJNZOnz5dlJm5XgCQax8AAAAAAAAAAAAAAAAAAAAAAAAAAACAYhDUD1BE+/bti82bN0dPT0/imXnz5sV9990XJSVD85U8ffr0xFpzc3N0dnYWfObx48cTaw0NDQWfBwAAAAAAAAAAAAAAAAAAAAAAAAAAAJCLoH6AInnttddi06ZN0d3dnXjmxhtvjLVr10ZZWdmQ7XXdddcl1np7e6Opqamg87q7u+PEiROJ9VwvDgAAAAAAAAAAAAAAAAAAAAAAAAAAAAAoBkH9AEVw7Nix2LhxY1y5ciXxzA033BD3339/jBo1agg3i6iuro7a2trE+qFDhwo67+jRozlfVjBr1qyCzgMAAAAAAAAAAAAAAAAAAAAAAAAAAAC4GkH9AAXW1NQU3/3ud6OjoyPxzPTp0+OBBx6IioqKIdzsXXPmzEms/e1vfyvorFz9pk6dGhMnTizoPAAAAAAAAAAAAAAAAAAAAAAAAAAAAICrEdQPUECnTp2KJ554It5+++3EM1OnTo1169bFmDFjhnCz95o/f35i7dixY3H+/PmCzXrllVcSa/PmzSvYHAAAAAAAAAAAAAAAAAAAAAAAAAAAAID+EtQPUCBnzpyJDRs2xOXLlxPP1NbWxoMPPhjjx48fws3+09y5c2Ps2LF91rLZbOzcubMgcw4ePBgtLS2J9YULFxZkDgAAAAAAAAAAAAAAAAAAAAAAAAAAAMBACOoHKIALFy7E448/Hq2trYlnampq4qGHHorq6uoh3KxvZWVlcfPNNyfWX3zxxejs7Bz0nK1btybWpk6dGg0NDYOeAQAAAAAAAAAAAAAAAAAAAAAAAAAAADBQgvoBBunSpUuxYcOGaGlpSTxTXV0dDz30UNTU1AzhZrktW7YsMplMn7VLly7lDNnvj/3798e+ffsS68uXLx9UfwAAAAAAAAAAAAAAAAAAAAAAAAAAAIB8CeoHGIS2trZ44okn4vTp04lnxo8fHw8++GDU1tYO4WZXV1dXFzfddFNi/Te/+U0cP348r95tbW3x4x//OLFeVVUVt9xyS169AQAAAAAAAAAAAAAAAAAAAAAAAAAAAAZLUD9Anjo7O+M73/lOnDhxIvHM2LFjY926dTF16tQh3Kz/br/99igtLe2z1t3dHZs2bYqWlpYB9ezq6orvfe97OZ/7zGc+E+Xl5QPqCwAAAAAAAAAAAAAAAAAAAAAAAAAAAFAogvoB8tDV1RVPPvlkHDt2LPFMRUVFfO1rX4vp06cP4WYDU1dXF8uXL0+snzt3Lr71rW/FkSNH+tXv/PnzsWHDhjh48GDimRkzZsSSJUsGvCsAAAAAAAAAAAAAAAAAAAAAAAAAAABAoZQN9wIA/422bduWM4w+ImLcuHHx85//vOi7fO5zn4tp06bl/fynP/3pOHDgQDQ1NfVZv3DhQjz22GOxcOHCWLp0adxwww2RyWTec6a5uTl27twZ27Zti87OzsRZlZWVce+99/7H8wAAAAAAAAAAAAAAAAAAAAAAAAAAAABDSVA/QB5yhdG/o6WlJVpaWoq+yyc+8YlBPV9eXh5r1qyJb37zm3Hp0qU+z2Sz2di9e3fs3r07KisrY8qUKVFZWRlXrlyJM2fOJD73r0pKSuIrX/lK1NbWDmpfAAAAAAAAAAAAAAAAAAAAAAAAAAAAgMEqGe4FABh+tbW1sW7duhg7duxVz7a3t8frr78eBw4ciKNHj/YrpD+TycTdd98dCxYsKMS6AAAAAAAAAAAAAAAAAAAAAAAAAAAAAIMiqB+AiIiYNm1aPPzww1FXV1fQvpWVlXH//ffHLbfcUtC+AAAAAAAAAAAAAAAAAAAAAAAAAAAAAPkS1A/A/5syZUqsX78+li1bFiUlg/8RMXfu3Pj6178eH/jABwqwHQAAAAAAAAAAAAAAAAAAAAAAAAAAAEBhlA33AgCMLJWVlXHHHXfEhz/84fjtb38bL7/8cnR1dfX7+UwmE3PmzImPf/zjMXfu3CJuCgAAAAAAAAAAAAAAAAAAAAAAAAAAAJAfQf0AeVi1alWsWrVquNcoqvr6+rj77rvjjjvuiP3798ehQ4fi5MmTcebMmWhvb4/Ozs4oKyuLysrKqKmpialTp8bMmTNj/vz5UV1dPdzrAwAAAAAAAAAAAAAAAAAAAAAAAAAAACQS1A9AThUVFdHY2BiNjY3DvQoAAAAAAAAAAAAAAAAAAAAAAAAAAABAQZQM9wIAAAAAAAAAAAAAAAAAAAAAAAAAAAAAADCUBPUDAAAAAAAAAAAAAAAAAAAAAAAAAAAAAJAqgvoBAAAAAAAAAAAAAAAAAAAAAAAAAAAAAEgVQf0AAAAAAAAAAAAAAAAAAAAAAAAAAAAAAKSKoH4AAAAAAAD+j507tmEQCIAgKCESApqiG4qjG3ohdUxsmZfZmeyyq2ABAAAAAAAAAAAAAAAAAAAAAFKE+gEAAAAAAAAAAAAAAAAAAAAAAAAAAAAASBHqBwAAAAAAAAAAAAAAAAAAAAAAAAAAAAAgRagfAAAAAAAAAAAAAAAAAAAAAAAAAAAAAIAUoX4AAAAAAAAAAAAAAAAAAAAAAAAAAAAAAFKE+gEAAAAAAAAAAAAAAAAAAAAAAAAAAAAASBHqBwAAAAAAAAAAAAAAAAAAAAAAAAAAAAAgRagfAAAAAAAAAAAAAAAAAAAAAAAAAAAAAIAUoX4AAAAAAAAAAAAAAAAAAAAAAAAAAAAAAFKE+gEAAAAAAAAAAAAAAAAAAAAAAAAAAAAASBHqBwAAAAAAAAAAAAAAAAAAAAAAAAAAAAAgRagfAAAAAAAAAAAAAAAAAAAAAAAAAAAAAIAUoX4AAAAAAAAAAAAAAAAAAAAAAAAAAAAAAFKE+gEAAAAAAAAAAAAAAAAAAAAAAAAAAAAASBHqBwAAAAAAAAAAAAAAAAAAAAAAAAAAAAAgRagfAAAAAAAAAAAAAAAAAAAAAAAAAAAAAIAUoX4AAAAAAAAAAAAAAAAAAAAAAAAAAAAAAFKE+gEAAAAAAAAAAAAAAAAAAAAAAAAAAAAASBHqBwAAAAAAAAAAAAAAAAAAAAAAAAAAAAAgRagfAAAAAAAAAAAAAAAAAAAAAAAAAAAAAIAUoX4AAAAAAAAAAAAAAAAAAAAAAAAAAAAAAFKE+gEAAAAAAAAAAAAAAAAAAAAAAAAAAAAASBHqBwAAAAAAAAAAAAAAAAAAAAAAAAAAAAAgRagfAAAAAAAAAAAAAAAAAAAAAAAAAAAAAIAUoX4AAAAAAAAAAAAAAAAAAAAAAAAAAAAAAFKE+gEAAAAAAAAAAAAAAAAAAAAAAAAAAAAASBHqBwAAAAAAAAAAAAAAAAAAAAAAAAAAAAAgRagfAAAAAAAAAAAAAAAAAAAAAAAAAAAAAIAUoX4AAAAAAAAAAAAAAAAAAAAAAAAAAAAAAFKE+gEAAAAAAAAAAAAAAAAAAAAAAAAAAAAASBHqBwAAAAAAAAAAAAAAAAAAAAAAAAAAAAAgRagfAAAAAAAAAAAAAAAAAAAAAAAAAAAAAIAUoX4AAAAAAAAAAAAAAAAAAAAAAAAAAAAAAFKE+gEAAAAAAAAAAAAAAAAAAAAAAAAAAAAASBHqBwAAAAAAAAAAAAAAAAAAAAAAAAAAAAAgRagfAAAAAAAAAAAAAAAAAAAAAAAAAAAAAIAUoX4AAAAAAAAAAAAAAAAAAAAAAAAAAAAAAFKE+gEAAAAAAAAAAAAAAAAAAAAAAAAAAAAASBHqBwAAAAAAAAAAAAAAAAAAAAAAAAAAAAAgRagfAAAAAAAAAAAAAAAAAAAAAAAAAAAAAIAUoX4AAAAAAAAAAAAAAAAAAAAAAAAAAAAAAFKE+gEAAAAAAAAAAAAAAAAAAAAAAAAAAAAASBHqBwAAAAAAAAAAAAAAAAAAAAAAAAAAAAAgRagfAAAAAAAAAAAAAAAAAAAAAAAAAAAAAIAUoX4AAAAAAAAAAAAAAAAAAAAAAAAAAAAAAFKE+gEAAAAAAAAAAAAAAAAAAAAAAAAAAAAASBHqBwAAAAAAAAAAAAAAAAAAAAAAAAAAAAAgRagfAAAAAAAAAAAAAAAAAAAAAAAAAAAAAIAUoX4AAAAAAAAAAAAAAAAAAAAAAAAAAAAAAFKE+gEAAAAAAAAAAAAAAAAAAAAAAAAAAAAASBHqBwAAAAAAAAAAAAAAAAAAAAAAAAAAAAAgRagfAAAAAAAAAAAAAAAAAAAAAAAAAAAAAIAUoX4AAAAAAAAAAAAAAAAAAAAAAAAAAAAAAFKE+gEAAAAAAAAAAAAAAAAAAAAAAAAAAAAASBHqBwAAAAAAAAAAAAAAAAAAAAAAAAAAAAAgRagfAAAAAAAAAAAAAAAAAAAAAAAAAAAAAIAUoX4AAAAAAAAAAAAAAAAAAAAAAAAAAAAAAFKE+gEAAAAAAAAAAAAAAAAAAAAAAAAAAAAASBHqBwAAAAAAAAAAAAAAAAAAAAAAAAAAAAAgRagfAAAAAAAAAAAAAAAAAAAAAAAAAAAAAIAUoX4AAAAAAAAAAAAAAAAAAAAAAAAAAAAAAFKE+gEAAAAAAAAAAAAAAAAAAAAAAAAAAAAASBHqBwAAAAAAAAAAAAAAAAAAAAAAAAAAAAAgRagfAAAAAAAAAAAAAAAAAAAAAAAAAAAAAIAUoX4AAAAAAAAAAAAAAAAAAAAAAAAAAAAAAFKE+gEAAAAAAAAAAAAAAAAAAAAAAAAAAAAASBHqBwAAAAAAAAAAAAAAAAAAAAAAAAAAAAAgRagfAAAAAAAAAAAAAAAAAAAAAAAAAAAAAIAUoX4AAAAAAAAAAAAAAAAAAAAAAAAAAAAAAFKE+gEAAAAAAAAAAAAAAAAAAAAAAAAAAAAASBHqBwAAAAAAAAAAAAAAAAAAAAAAAAAAAAAgRagfAAAAAAAAAAAAAAAAAAAAAAAAAAAAAIAUoX4AAAAAAAAAAAAAAAAAAAAAAAAAAAAAAFKE+gEAAAAAAAAAAAAAAAAAAAAAAAAAAAAASBHqBwAAAAAAAAAAAAAAAAAAAAAAAAAAAAAgRagfAAAAAAAAAAAAAAAAAAAAAAAAAAAAAIAUoX4AAAAAAAAAAAAAAAAAAAAAAAAAAAAAAFKE+gEAAAAAAAAAAAAAAAAAAAAAAAAAAAAASBHqBwAAAAAAAAAAAAAAAAAAAAAAAAAAAAAgRagfAAAAAAAAAAAAAAAAAAAAAAAAAAAAAIAUoX4AAAAAAAAAAAAAAAAAAAAAAAAAAAAAAFKE+gEAAAAAAAAAAAAAAAAAAAAAAAAAAAAASBHqBwA71psRAAAgAElEQVQAAAAAAAAAAAAAAAAAAAAAAAAAAAAgRagfAAAAAAAAAAAAAAAAAAAAAAAAAAAAAIAUoX4AAAAAAAAAAAAAAAAAAAAAAAAAAAAAAFKE+gEAAAAAAAAAAAAAAAAAAAAAAAAAAAAASBHqBwAAAAAAAAAAAAAAAAAAAAAAAAAAAAAgRagfAAAAAAAAAAAAAAAAAAAAAAAAAAAAAIAUoX4AAAAAAAAAAAAAAAAAAAAAAAAAAAAAAFKE+gEAAAAAAAAAAAAAAAAAAAAAAAAAAAAASBHqBwAAAAAAAAAAAAAAAAAAAAAAAAAAAAAgRagfAAAAAAAAAAAAAAAAAAAAAAAAAAAAAIAUoX4AAAAAAAAAAAAAAAAAAAAAAAAAAAAAAFKE+gEAAAAAAAAAAAAAAAAAAAAAAAAAAAAASBHqBwAAAAAAAAAAAAAAAAAAAAAAAAAAAAAgRagfAAAAAAAAAAAAAAAAAAAAAAAAAAAAAIAUoX4AAAAAAAAAAAAAAAAAAAAAAAAAAAAAAFKE+gEAAAAAAAAAAAAAAAAAAAAAAAAAAAAASBHqBwAAAAAAAAAAAAAAAAAAAAAAAAAAAAAgRagfAAAAAAAAAAAAAAAAAAAAAAAAAAAAAIAUoX4AAAAAAAAAAAAAAAAAAAAAAAAAAAAAAFKE+gEAAAAAAAAAAAAAAAAAAAAAAAAAAAAASBHqBwAAAAAAAAAAAAAAAAAAAAAAAAAAAAAgRagfAAAAAAAAAAAAAAAAAAAAAAAAAAAAAIAUoX4AAAAAAAAAAAAAAAAAAAAAAAAAAAAAAFKE+gEAAAAAAAAAAAAAAAAAAAAAAAAAAAAASBHqBwAAAAAAAAAAAAAAAAAAAAAAAAAAAAAgRagfAAAAAAAAAAAAAAAAAAAAAAAAAAAAAIAUoX4AAAAAAAAAAAAAAAAAAAAAAAAAAAAAAFKE+gEAAAAAAAAAAAAAAAAAAAAAAAAAAAAASBHqBwAAAAAAAAAAAAAAAAAAAAAAAAAAAAAgRagfAAAAAAAAAAAAAAAAAAAAAAAAAAAAAIAUoX4AAAAAAAAAAAAAAAAAAAAAAAAAAAAAAFKE+gEAAAAAAAAAAAAAAAAAAAAAAAAAAAAASBHqBwAAAAAAAAAAAAAAAAAAAAAAAAAAAAAgRagfAAAAAAAAAAAAAAAAAAAAAAAAAAAAAIAUoX4AAAAAAAAAAAAAAAAAAAAAAAAAAAAAAFKE+gEAAAAAAAAAAAAAAAAAAAAAAAAAAAAASBHqBwAAAAAAAAAAAAAAAAAAAAAAAAAAAAAgRagfAAAAAAAAAAAAAAAAAAAAAAAAAAAAAIAUoX4AAAAAAAAAAAAAAAAAAAAAAAAAAAAAAFKE+gEAAAAAAAAAAAAAAAAAAAAAAAAAAAAASJlHHwAAAAAAAAAAAAAAAIBvrcd229egH8C7LPs5+gIAAAAAAAAAAADwI9PoAwAAAAAAAAAAAAAAAAAAAAAAAAAAAAAA8CShfgAAAAAAAAAAAAAAAAAAAAAAAAAAAAAAUoT6AQAAAAAAAAAAAAAAAAAAAAAAAAAAAABIEeoHAAAAAAAAAAAAAAAAAAAAAAAAAAAAACBFqB8AAAAAAAAAAAAAAAAAAAAAAAAAAAAAgBShfgAAAAAAAAAAAAAAAAAAAAAAAAAAAAAAUoT6AQAAAAAAAAAAAAAAAAAAAAAAAAAAAABIEeoHAAAAAAAAAAAAAAAAAAAAAAAAAAAAACBFqB8AAAAAAAAAAAAAAAAAAAAAAAAAAAAAgBShfgAAAAAAAAAAAAAAAAAAAAAAAAAAAAAAUoT6AQAAAAAAAAAAAAAAAAAAAAAAAAAAAABIEeoHAAAAAAAAAAAAAAAAAAAAAAAAAAAAACBFqB8AAAAAAAAAAAAAAAAAAAAAAAAAAAAAgBShfgAAAAAAAAAAAAAAAAAAAAAAAAAAAAAAUoT6AQAAAAAAAAAAAAAAAAAAAAAAAAAAAABIEeoHAAAAAAAAAAAAAAAAAAAAAAAAAAAAACBFqB8AAAAAAAAAAAAAAAAAAAAAAAAAAAAAgBShfgAAAAAAAAAAAAAAAAAAAAAAAAAAAAAAUoT6AQAAAAAAAAAAAAAAAAAAAAAAAAAAAABIEeoHAAAAAAAAAAAAAAAAAAAAAAAAAAAAACBFqB8AAAAAAAAAAAAAAAAAAAAAAAAAAAAAgBShfgAAAAAAAAAAAAAAAAAAAAAAAAAAAAAAUoT6AQAAAAAAAAAAAAAAAAAAAAAAAAAAAABIEeoHAAAAAAAAAAAAAAAAAAAAAAAAAAAAACBFqB8AAAAAAAAAAAAAAAAAAAAAAAAAAAAAgBShfgAAAAAAAAAAAAAAAAAAAAAAAAAAAAAAUoT6AQAAAAAAAAAAAAAAAAAAAAAAAAAAAABIEeoHAAAAAAAAAAAAAAAAAAAAAAAAAAAAACBFqB8AAAAAAAAAAAAAAAAAAAAAAAAAAAAAgBShfgAAAAAAAAAAAAAAAAAAAAAAAAAAAAAAUoT6AQAAAAAAAAAAAAAAAAAAAAAAAAAAAABIEeoHAAAAAAAAAAAAAAAAAAAAAAAAAAAAACBFqB8AAAAAAAAAAAAAAAAAAAAAAAAAAAAAgBShfgAAAAAAAAAAAAAAAAAAAAAAAAAAAAAAUoT6AQAAAAAAAAAAAAAAAAAAAAAAAAAAAABIEeoHAAAAAAAAAAAAAAAAAAAAAAAAAAAAACBFqB8AAAAAAAAAAAAAAAAAAAAAAAAAAAAAgBShfgAAAAAAAAAAAAAAAAAAAAAAAAAAAAAAUoT6AQAAAAAAAAAAAAAAAAAAAAAAAAAAAABImUcfAAAAAP7Demy3fQ36AbzLsp+jLwAAAAAAAAAAAAAAAAAAAAAAABA0jT4AAAAAAAAAAAAAAAAAAAAAAAAAAAAAAABPEuoHAAAAAAAAAAAAAAAAAAAAAAAAAAAAACBFqB8AAAAAAAAAAAAAAAAAAAAAAAAAAAAAgBShfgAAAAAAAAAAAAAAAAAAAAAAAAAAAAAAUoT6AQAAAAAAAAAAAAAAAAAAAAAAAAAAAABIEeoHAAAAAAAAAAAAAAAAAAAAAAAAAAAAACBFqB8AAAAAAAAAAAAAAAAAAAAAAAAAAAAAgBShfgAAAAAAAAAAAAAAAAAAAAAAAAAAAAAAUoT6AQAAAAAAAAAAAAAAAAAAAAAAAAAAAABIEeoHAAAAAAAAAAAA4MPOHbNU+cZxHP4lB0pBChwOGoEh9AIcErdwcw3cfANR4CvIvVcQQpOgBNHkIBVFWwQSormehgRzCCQQEzz2X/9SRmb2VN/r2s557ufme6azfQAAAAAAAAAAAAAAAACiCPUDAAAAAAAAAAAAAAAAAAAAAAAAAAAAABBFqB8AAAAAAAAAAAAAAAAAAAAAAAAAAAAAgChC/QAAAAAAAAAAAAAAAAAAAAAAAAAAAAAARBHqBwAAAAAAAAAAAAAAAAAAAAAAAAAAAAAgilA/AAAAAAAAAAAAAAAAAAAAAAAAAAAAAABRhPoBAAAAAAAAAAAAAAAAAAAAAAAAAAAAAIgi1A8AAAAAAAAAAAAAAAAAAAAAAAAAAAAAQBShfgAAAAAAAAAAAAAAAAAAAAAAAAAAAAAAogj1AwAAAAAAAAAAAAAAAAAAAAAAAAAAAAAQRagfAAAAAAAAAAAAAAAAAAAAAAAAAAAAAIAoQv0AAAAAAAAAAAAAAAAAAAAAAAAAAAAAAEQR6gcAAAAAAAAAAAAAAAAAAAAAAAAAAAAAIIpQPwAAAAAAAAAAAAAAAAAAAAAAAAAAAAAAUYT6AQAAAAAAAAAAAAAAAAAAAAAAAAAAAACIItQPAAAAAAAAAAAAAAAAAAAAAAAAAAAAAEAUoX4AAAAAAAAAAAAAAAAAAAAAAAAAAAAAAKII9QMAAAAAAAAAAAAAAAAAAAAAAAAAAAAAEEWoHwAAAAAAAAAAAAAAAAAAAAAAAAAAAACAKEL9AAAAAAAAAAAAAAAAAAAAAAAAAAAAAABEEeoHAAAAAAAAAAAAAAAAAAAAAAAAAAAAACCKUD8AAAAAAAAAAAAAAAAAAAAAAAAAAAAAAFGE+gEAAAAAAAAAAAAAAAAAAAAAAAAAAAAAiCLUDwAAAAAAAAAAAAAAAAAAAAAAAAAAAABAFKF+AAAAAAAAAAAAAAAAAAAAAAAAAAAAAACiCPUDAAAAAAAAAAAAAAAAAAAAAAAAAAAAABBFqB8AAAAAAAAAAAAAAAAAAAAAAAAAAAAAgChC/QAAAAAAAAAAAAAAAAAAAAAAAAAAAAAARBHqBwAAAAAAAAAAAAAAAAAAAAAAAAAAAAAgilA/AAAAAAAAAAAAAAAAAAAAAAAAAAAAAABRhPoBAAAAAAAAAAAAAAAAAAAAAAAAAAAAAIgi1A8AAAAAAAAAAAAAAAAAAAAAAAAAAAAAQBShfgAAAAAAAAAAAAAAAAAAAAAAAAAAAAAAogj1AwAAAAAAAAAAAAAAAAAAAAAAAAAAAAAQRagfAAAAAAAAAAAAAAAAAAAAAAAAAAAAAIAoQv0AAAAAAAAAAAAAAAAAAAAAAAAAAAAAAEQR6gcAAAAAAAAAAAAAAAAAAAAAAAAAAAAAIIpQPwAAAAAAAAAAAAAAAAAAAAAAAAAAAAAAUYT6AQAAAAAAAAAAAAAAAAAAAAAAAAAAAACIItQPAAAAAAAAAAAAAAAAAAAAAAAAAAAAAEAUoX4AAAAAAAAAAAAAAAAAAAAAAAAAAAAAAKII9QMAAAAAAAAAAAAAAAAAAAAAAAAAAAAAEEWoHwAAAAAAAAAAAAAAAAAAAAAAAAAAAACAKEL9AAAAAAAAAAAAAAAAAAAAAAAAAAAAAABEEeoHAAAAAAAAAAAAAAAAAAAAAAAAAAAAACCKUD8AAAAAAAAAAAAAAAAAAAAAAAAAAAAAAFGE+gEAAAAAAAAAAAAAAAAAAAAAAAAAAAAAiCLUDwAAAAAAAAAAAAAAAAAAAAAAAAAAAABAFKF+AAAAAAAAAAAAAAAAAAAAAAAAAAAAAACiCPUDAAAAAAAAAAAAAAAAAAAAAAAAAAAAABBFqB8AAAAAAAAAAAAAAAAAAAAAAAAAAAAAgChC/QAAAAAAAAAAAAAAAAAAAAAAAAAAAAAARBHqBwAAAAAAAAAAAAAAAAAAAAAAAAAAAAAgilA/AAAAAAAAAAAAAAAAAAAAAAAAAAAAAABRhPoBAAAAAAAAAAAAAAAAAAAAAAAAAAAAAIgi1A8AAAAAAAAAAAAAAAAAAAAAAAAAAAAAQBShfgAAAAAAAAAAAAAAAAAAAAAAAAAAAAAAogj1AwAAAAAAAAAAAAAAAAAAAAAAAAAAAAAQRagfAAAAAAAAAAAAAAAAAAAAAAAAAAAAAIAoQv0AAAAAAAAAAAAAAAAAAAAAAAAAAAAAAEQR6gcAAAAAAAAAAAAAAAAAAAAAAAAAAAAAIIpQPwAAAAAAAAAAAAAAAAAAAAAAAAAAAAAAUYT6AQAAAAAAAAAAAAAAAAAAAAAAAAAAAACIItQPAAAAAAAAAAAAAAAAAAAAAAAAAAAAAEAUoX4AAAAAAAAAAAAAAAAAAAAAAAAAAAAAAKII9QMAAAAAAAAAAAAAAAAAAAAAAAAAAAAAEEWoHwAAAAAAAAAAAAAAAAAAAAAAAAAAAACAKEL9AAAAAAAAAAAAAAAAAAAAAAAAAAAAAABEEeoHAAAAAAAAAAAAAAAAAAAAAAAAAAAAACCKUD8AAAAAAAAAAAAAAAAAAAAAAAAAAAAAAFGE+gEAAAAAAAAAAAAAAAAAAAAAAAAAAAAAiCLUDwAAAAAAAAAAAAAAAAAAAAAAAAAAAABAFKF+AAAAAAAAAAAAAAAAAAAAAAAAAAAAAACiCPUDAAAAAAAAAAAAAAAAAAAAAAAAAAAAABBFqB8AAAAAAAAAAAAAAAAAAAAAAAAAAAAAgChC/QAAAAAAAAAAAAAAAAAAAAAAAAAAAAAARBHqBwAAAAAAAAAAAAAAAAAAAAAAAAAAAAAgilA/AAAAAAAAAAAAAAAAAAAAAAAAAAAAAABRhPoBAAAAAAAAAAAAAAAAAAAAAAAAAAAAAIgi1A8AAAAAAAAAAAAAAAAAAAAAAAAAAAAAQBShfgAAAAAAAAAAAAAAAAAAAAAAAAAAAAAAogj1AwAAAAAAAAAAAAAAAAAAAAAAAAAAAAAQRagfAAAAAAAAAAAAAAAAAAAAAAAAAAAAAIAoQv0AAAAAAAAAAAAAAAAAAAAAAAAAAAAAAEQR6gcAAAAAAAAAAAAAAAAAAAAAAAAAAAAAIIpQPwAAAAAAAAAAAAAAAAAAAAAAAAAAAAAAUYT6AQAAAAAAAAAAAAAAAAAAAAAAAAAAAACIItQPAAAAAAAAAAAAAAAAAAAAAAAAAAAAAEAUoX4AAAAAAAAAAAAAAAAAAAAAAAAAAAAAAKII9QMAAAAAAAAAAAAAAAAAAAAAAAAAAAAAEEWoHwAAAAAAAAAAAAAAAAAAAAAAAAAAAACAKEL9AAAAAAAAAAAAAAAAAAAAAAAAAAAAAABEEeoHAAAAAAAAAAAAAAAAAAAAAAAAAAAAACCKUD8AAAAAAAAAAAAAAAAAAAAAAAAAAAAAAFGE+gEAAAAAAAAAAAAAAAAAAAAAAAAAAAAAiCLUDwAAAAAAAAAAAAAAAAAAAAAAAAAAAABAFKF+AAAAAAAAAAAAAAAAAAAAAAAAAAAAAACiCPUDAAAAAAAAAAAAAAAAAAAAAAAAAAAAABBFqB8AAAAAAAAAAAAAAAAAAAAAAAAAAAAAgChC/QAAAAAAAAAAAAAAAAAAAAAAAAAAAAAARBHqBwAAAAAAAAAAAAAAAAAAAAAAAAAAAAAgilA/AAAAAAAAAAAAAAAAAAAAAAAAAAAAAABRhPoBAAAAAAAAAAAAAAAAAAAAAAAAAAAAAIgi1A8AAAAAAAAAAAAAAAAAAAAAAAAAAAAAQBShfgAAAAAAAAAAAAAAAAAAAAAAAAAAAAAAogj1AwAAAAAAAAAAAAAAAAAAAAAAAAAAAAAQRagfAAAAAAAAAAAAAAAAAAAAAAAAAAAAAIAoQv0AAAAAAAAAAAAAAAAAAAAAAAAAAAAAAEQR6gcAAAAAAAAAAAAAAAAAAAAAAAAAAAAAIIpQPwAAAAAAAAAAAAAAAAAAAAAAAAAAAAAAUYT6AQAAAAAAAAAAAAAAAAAAAAAAAAAAAACIItQPAAAAAAAAAAAAAAAAAAAAAAAAAAAAAEAUoX4AAAAAAAAAAAAAAAAAAAAAAAAAAAAAAKII9QMAAAAAAAAAAAAAAAAAAAAAAAAAAAAAEEWoHwAAAAAAAAAAAAAAAAAAAAAAAAAAAACAKEL9AAAAAAAAAAAAAAAAAAAAAAAAAAAAAABEEeoHAAAAAAAAAAAAAAAAAAAAAAAAAAAAACCKUD8AAAAAAAAAAAAAAAAAAAAAAAAAAAAAAFGE+gEAAAAAAAAAAAAAAAAAAAAAAAAAAAAAiCLUDwAAAAAAAAAAAAAAAAAAAAAAAAAAAABAFKF+AAAAAAAAAAAAAAAAAAAAAAAAAAAAAACiCPUDAAAAAAAAAAAAAAAAAAAAAAAAAAAAABBFqB8AAAAAAAAAAAAAAAAAAAAAAAAAAAAAgChC/QAAAAAAAAAAAAAAAAAAAAAAAAAAAAAARBHqBwAAAAAAAAAAAAAAAAAAAAAAAAAAAAAgilA/AAAAAAAAAAAAAAAAAAAAAAAAAAAAAABRhPoBAAAAAAAAAAAAAAAAAAAAAAAAAAAAAIjSanoAAAAAAAAAAAAAAAAAAAAAAAAAAADAv6z/8cSRz3sN7QD+Lb233jY9AeCv1tP0AAAAAAAAAAAAAAAAAAAAAAAAAAAAAAAA+J2E+gEAAAAAAAAAAAAAAAAAAAAAAAAAAAAAiCLUDwAAAAAAAAAAAAAAAAAAAAAAAAAAAABAFKF+AAAAAAAAAAAAAAAAAAAAAAAAAAAAAACiCPUDAAAAAAAAAAAAAAAAAAAAAAAAAAAAABBFqB8AAAAAAAAAAAAAAAAAAAAAAAAAAAAAgChC/QAAAAAAAAAAAAAAAAAAAAAAAAAAAAAARBHqBwAAAAAAAAAAAAAAAAAAAAAAAAAAAAAgilA/AAAAAAAAAAAAAAAAAAAAAAAAAAAAAABRhPoBAAAAAAAAAAAAAAAAAAAAAAAAAAAAAIgi1A8AAAAAAAAAAAAAAAAAAAAAAAAAAAAAQBShfgAAAAAAAAAAAAAAAAAAAAAAAAAAAAAAogj1AwAAAAAAAAAAAAAAAAAAAAAAAAAAAAAQRagfAAAAAAAAAAAAAAAAAAAAAAAAAAAAAIAoQv0AAAAAAAAAAAAAAAAAAAAAAAAAAAAAAEQR6gcAAAAAAAAAAAAAAAAAAAAAAAAAAAAAIIpQPwAAAAAAAAAAAAAAAAAAAAAAAAAAAAAAUYT6AQAAAAAAAAAAAAAAAAAAAAAAAAAAAACI0mp6AAAAAAAAAABAov7HE0c+7zW0A/i39N562/QEAAAAAAAAAAAAAAAAAIC/Qk/TAwAAAAAAAAAAAAAAAAAAAAAAAAAAAAAA4HcS6gcAAAAAAAAAAAAAAAAAAAAAAAAAAAAAIIpQPwAAAAAAAAAAAAAAAAAAAAAAAAAAAAAAUYT6AQAAAAAAAAAAAAAAAAAAAAAAAAAAAACIItQPAAAAAAAAAAAAAAAAAAAAAAAAAAAAAEAUoX4AAAAAAAAAAAAAAAAAAAAAAAAAAAAAAKII9QMAAAAAAAAAAAAAAAAAAAAAAAAAAAAAEEWoHwAAAAAAAAAAAAAAAAAAAAAAAAAAAACAKEL9AAAAAAAAAAAAAAAAAAAAAAAAAAAAAABEEeoHAAAAAAAAAAAAAAAAAAAAAAAAAAAAACCKUD8AAAAAAAAAAAAAAAAAAAAAAAAAAAAAAFGE+gEAAAAAAAAAAAAAAAAAAAAAAAAAAAAAiNJqegAAf75ut1udTqfev39fW1tbtbu7W58/f65z585Vb29vXbx4sYaGhmp4eLguX77c9FwAAAAAAAAAAAAAAAAAAAAAAAAAAACA7xLqB+BYnU6nnj9/Xqurq7W3t/dD7wwMDNT169drYmKiBgYGznghAAAAAAAAAAAAAAAAAAAAAAAAAAAAwMkJ9QPwlQ8fPtTCwkJtbGyc+N2PHz/W8vJyPXnypG7cuFE3b96svr6+M1gJAAAAAAAAAAAAAAAAAAAAAAAAAAAA8HOE+gE44uXLl7W4uFgHBwenuufw8LBevHhRb968qdu3b9fIyMgvWggAAAAAAAAAAAAAAAAAAAAAAAAAAABwOj1NDwDgz/Hw4cOan58/daT//3Z2durevXu1srLyy+4EAAAAAAAAAAAAAAAAAAAAAAAAAAAAOA2hfgCqqurRo0f19OnTM7n74OCg5ubmanV19UzuBwAAAAAAAAAAAAAAAAAAAAAAAAAAADiJVtMDAGjeq1evanl5+btnzp8/X2NjYzU6OlpXrlyp/v7+6na7tbOzU51Op16/fl3r6+v15cuXb77f7XZrbm6uZmdna3Bw8Cx+BgAAAAAAAAAAAAAAAAAAAAAAAAAAAMAPEeoHCLe9vV3z8/PfPTM6OlrT09N16dKlI9+3Wq1qt9vVbrdrfHy83r17Vw8ePKitra1v3rO/v1/379+v2dnZarX8BQEAAAAAAAAAAAAAAAAAAAAAAAAAAADN6Gl6AADNWlxcrP39/WOfT05O1p07d76K9H/L1atX6+7du3Xt2rVjz2xubtazZ89+aisAAAAAAAAAAAAAAAAAAAAAAAAAAADAryDUDxBsbW2t1tfXj30+Pj5eU1NTJ7rzwoULNTMzU+12+9gzS0tL9enTpxPdCwAAAAAAwH/s3XuQ1fV9P/7X2QuwCLvALiCXgiDKVfFCEIVaZ0wiWC+5iTUqGdvEZJK2punUtpOJEzvTzjclTaJNJjNNokZGGzWaxNGiJlRNQfEuCMpV5Cr3lXXZZe+/PxzzC+75nOVyLrvnPB4z/PN5ffb9ei3qQZ6fPa8DAAAAAAAAAAAAAAAAAAAAZItF/QAl7LHHHkus1dbWxqJFi07o3Kqqqrj55psjlUqlrR85ciSWLVt2QmcDAAAAAAAAAAAAAAAAAAAAAAAAAAAAnCyL+gFK1ObNm2PTpk2J9c997nPRv3//Ez5/woQJMXfu3MT6//7v/0Zra+sJnw8AAAAAAAAAAAAAAAAAAAAAAAAAAABwoizqByhRy5cvT6yNGDEiPvaxj510jz//8z+PVCqVtnb48OF4/fXXT7oHAAAAAAAAAAAAAAAAAAAAAAAAAAAAwPGyqB+gBLW3t8fLL7+cWL/kkkuirOzk/4gYOXJkTJs2LbG+cuXKk+4BAAAAAAAAAAAAAAAAAAAAAAAAAAAAcLws6gcoQRs2bIjDhw+nraVSqZg9e3bWel1wwQWJtTVr1kRra2vWegEAAAAAAAAAAAAAAAAAAAAAAAAAAAAcC4v6AUrQ2rVrE2tjxoyJYcOGZa3X2WefHalUKm2tvb09NmzYkLVeAAAAAAAAAAAAAAAAAAAAAAAAAAAAAMfCon6AErRu3brE2rRp07Laq7q6OsaMGZNYf+utt7LaDwAAAAAAAAAAAAAAAAAAAAAAAAAAAKAnFvUDlJiOjo7Yvn17Yn3ixIlZ73n66acn1t55552s9wMAAAAAAAAAAAAAAAAAAAAAAAAAAADIxKJ+gBKzc+fOaG9vT6yPHz8+6z0znblt27as9wMAAAAAAAAAAAAAAAAAAAAAAAAAAADIxKJ+gBKzc+fOxFpFRUUMHz486z1HjRqVWDt8+HDU19dnvScAAAAAAAAAAAAAAAAAAAAAAAAAAABAEov6AUrMvn37EmvDhw+PsrLs/9EwcuTIjPX9+/dnvScAAAAAAAAAAAAAAAAAAAAAAAAAAABAEov6AUpMpqX4w2k/G4YAACAASURBVIYNy0nPmpqaKC8vT6xb1A8AAAAAAAAAAAAAAAAAAAAAAAAAAADkk0X9ACWmvr4+sVZdXZ2TnqlUKuPZmWYCAAAAAAAAAAAAAAAAAAAAAAAAAAAAyDaL+gFKTGNjY2ItV4v6ezo700wAAAAAAAAAAAAAAAAAAAAAAAAAAAAA2VZR6AEAyK/Dhw8n1qqqqnLWd8CAAYm1TDOVmq6urujo6Cj0GEAReOS3Xyz0CEAR6l93TaFHAIpQe3t7oUcAADgm8hYgF+QtQC7IWwCAvkLeAuSCvAXIBXkLANBXyFuAXJC3ALkgbwEA+gp5C5AL8hYgF+QtQLaUl5dHKpUq9Bh5Z1E/QIlpbm5OrGVapn+yMn0IQFNTU8769jWpVCoqKvzxDJy8SWcOL/QIQFHy2gJkX1mhBwAAOEbyFiA3vLYA2SdvAQD6CnkLkBteW4Dsk7cAAH2FvAXIDa8tQPbJWwCAvkLeAuSG1xYg++QtACfH6yhAicn0SVeVlZU565tp+bxP3wIAAAAAAAAAAAAAAAAAAAAAAAAAAADyyaJ+gBKTaSl+eXl5zvpa1A8AAAAAAAAAAAAAAAAAAAAAAAAAAAD0Fhb1A5SYzs7OxFpZWe7+WMh0dkdHR876AgAAAAAAAAAAAAAAAAAAAAAAAAAAAHyURf0AJSaVSiXWMi3xP1mZzi4vL89ZXwAAAAAAAAAAAAAAAAAAAAAAAAAAAICPsqgfoMRUVFQk1izqBwAAAAAAAAAAAAAAAAAAAAAAAAAAAEqBRf0AJSbTUvyOjo6c9W1vb0+sZfrwAAAAAAAAAAAAAAAAAAAAAAAAAAAAAIBss6gfoMQMGDAgsXbkyJGc9c10dv/+/XPWFwAAAAAAAAAAAAAAAAAAAAAAAAAAAOCjLOoHKDGnnHJKYq25uTlnfTMt6s80EwAAAAAAAAAAAAAAAAAAAAAAAAAAAEC2WdQPUGIGDRqUWGtsbMxZ30xnZ5oJAAAAAAAAAAAAAAAAAAAAAAAAAAAAINss6gcoMdXV1Ym1hoaGnPU9dOhQYq2mpiZnfQEAAAAAAAAAAAAAAAAAAAAAAAAAAAA+yqJ+gBIzfPjwxFp9fX1OejY1NUVLS0tiva6uLid9AQAAAAAAAAAAAAAAAAAAAAAAAAAAANKxqB+gxGRair93796c9Ozp3EwfHgAAAAAAAAAAAAAAAAAAAAAAAAAAAACQbRb1A5SYUaNGJdaam5ujoaEh6z337NmTWKuoqIja2tqs9wQAAAAAAAAAAAAAAAAAAAAAAAAAAABIYlE/QIn5kz/5k0ilUon1bdu2Zb3n1q1bE2tjx46N8vLyrPcEAAAAAAAAAAAAAAAAAAAAAAAAAAAASGJRP0CJqaqqihEjRiTWt2zZkvWe77zzTmJt/PjxWe8HAAAAAAAAAAAAAAAAAAAAAAAAAAAAkIlF/QAl6Mwzz0ysrVu3Lqu92traYvPmzYn1yZMnZ7UfAAAAAAAAAAAAAAAAAAAAAAAAAAAAQE8s6gcoQdOnT0+sbdy4MY4cOZK1XuvWrYu2tra0tVQqFVOnTs1aLwAAAAAAAAAAAAAAAAAAAAAAAAAAAIBjYVE/QAmaNm1alJeXp621t7fHa6+9lrVeL774YmJt3LhxUVNTk7VeAAAAAAAAAAAAAAAAAAAAAAAAAAAAAMfCon6AEjRo0KCYPn16Yv3//u//stKnqakpXnnllcT6nDlzstIHAAAAAAAAAAAAAAAAAAAAAAAAAAAA4HhY1A9Qoi666KLE2rp162LLli0n3ePpp5+OI0eOpK2Vl5fHBRdccNI9AAAAAAAAAAAAAAAAAAAAAAAAAAAAAI6XRf0AJer888+PYcOGJdYffPDBkzq/oaEh/ud//iex/rGPfSyGDBlyUj0AAAAAAAAAAAAAAAAAAAAAAAAAAAAAToRF/QAlqry8PC677LLE+vr162PZsmUnfP69994bzc3NaWupVCrmz59/wmcDAAAAAAAAAAAAAAAAAAAAAAAAAAAAnAyL+gFK2CWXXBIjRoxIrD/wwAOxZs2a4z734YcfjldffTWxfuGFF8a4ceOO+1wAAAAAAAAAAAAAAAAAAAAAAAAAAACAbLCoH6CEVVZWxuc///nEent7e9x5553xzDPPHNN5bW1t8fOf/zwef/zxxHuqqqrimmuuOd5RAQAAAAAAAAAAAAAAAAAAAAAAAAAAALIm1dXV1VXoIQAorCVLlsTTTz+d8Z5JkybF/Pnz46yzzorKysqjau+//368+OKLsXTp0jh48GDGc7761a/GrFmzTnpmAAAAAAAAAAAAAAAAAAAAAAAAAAAAgBNlUT8A0dbWFosXL45Nmzb1eG9FRUWceuqpMXjw4Ojo6Ij33nsv9u3bF8fyx8n8+fNj4cKF2RgZAAAAAAAAAAAAAAAAAAAAAAAAAAAA4IRZ1A9AREQ0NTXF4sWLY+vWrTk5/+KLL44vfOELkUqlcnI+AAAAAAAAAAAAAAAAAAAAAAAAAAAAwLGyqB+AP2hubo6f/vSn8dprr2XtzFQqFVdffXVceeWVlvQDAAAAAAAAAAAAAAAAAAAAAAAAAAAAvYJF/QAcpaurK55++ul45JFHoqmp6aTOGjVqVNxwww0xderULE0HAAAAAAAAAAAAAAAAAAAAAAAAAAAAcPIs6gcgrffffz+WLVsWzzzzTDQ0NBzX144ZMyY+8YlPxEUXXRQVFRU5mhAAAAAAAAAAAAAAAAAAAAAAAAAAAADgxFjUD0BGHR0dsWnTplizZk1s3749du/eHYcPH44jR45EKpWKAQMGxJAhQ2LUqFFx2mmnxVlnnRVjx44t9NgAAAAAAAAAAAAAAAAAAAAAAAAAAAAAiSzqBwAAAAAAAAAAAAAAAAAAAAAAAAAAAACgpJQVegAAAAAAAAAAAAAAAAAAAAAAAAAAAAAAAMgni/oBAAAAAAAAAAAAAAAAAAAAAAAAAAAAACgpFvUDAAAAAAAAAAAAAAAAAAAAAAAAAAAAAFBSLOoHAAAAAAAAAAAAAAAAAAAAAAAAAAAAAKCkWNQPAAAAAAAAAAAAAAAAAAAAAAAAAAAAAEBJsagfAAAAAAAAAAAAAAAAAAAAAAAAAAAAAICSYlE/AAAAAAAAAAAAAAAAAAAAAAAAAAAAAAAlxaJ+AAAAAAAAAAAAAAAAAAAAAAAAAAAAAABKikX9AAAAAAAAAAAAAAAAAAAAAAAAAAAAAACUFIv6AQAAAAAAAAAAAAAAAAAAAAAAAAAAAAAoKRb1AwAAAAAAAAAAAAAAAAAAAAAAAAAAAABQUizqBwAAAAAAAAAAAAAAAAAAAAAAAAAAAACgpFjUDwAAAAAAAAAAAAAAAAAAAAAAAAAAAABASbGoHwAAAAAAAAAAAAAAAAAAAAAAAAAAAACAkmJRPwAAAAAAAAAAAAAAAAAAAAAAAAAAAAAAJcWifgAAAAAAAAAAAAAAAAAAAAAAAAAAAAAASopF/QAAAAAAAAAAAAAAAAAAAAAAAAAAAAAAlBSL+gEAAAAAAAAAAAAAAAAAAAAAAAAAAAAAKCkW9QMAAAAAAAAAAAAAAAAAAAAAAAAAAAAAUFIs6gcAAAAAAAAAAAAAAAAAAAAAAAAAAAAAoKRY1A8AAAAAAAAAAAAAAAAAAAAAAAAAAAAAQEmxqB8AAAAAAAAAAAAAAAAAAAAAAAAAAAAAgJJiUT8AAAAAAAAAAAAAAAAAAAAAAAAAAAAAACXFon4AAAAAAAAAAAAAAAAAAAAAAAAAAAAAAEqKRf0AAAAAAAAAAAAAAAAAAAAAAAAAAAAAAJQUi/oBAAAAAAAAAAAAAAAAAAAAAAAAAAAAACgpFvUDAAAAAAAAAAAAAAAAAAAAAAAAAAAAAFBSKgo9AAAAAKXn17/+dTz66KNpa7feemtMmTIlzxMBAAAA9G3yFgAAAIDskrcAAAAAZJe8BQAAACC75C0AAJAdFvUDAACUiIMHD8b27dtj//79ceDAgWhsbIyWlpZobW2NiIjKysoYMGBA1NTUxJAhQ+LUU0+NMWPGxJAhQwo8OQAAAEDvJG8BcqGzszN27tx51K/9+/dHc3NzNDU1RUtLS1RUVES/fv1iyJAhMWzYsBgzZkxMmDAhpkyZEoMGDSr0twAAAHDC5C1ArrS1tcWePXviwIEDcfDgwTh48OBRrzHt7e1RVVUVAwcOjKqqqqiuro7x48fHuHHjoqqqqtDjAwAAnDB5CwAAAEB2yVsAAKD4WNQPAABQpJqbm+P111+P1157LTZv3hz19fUndM7QoUNj8uTJMX369DjnnHPilFNOyfKkQDHat29fbNmyJXbv3h2dnZ1p76mrq4t58+bleTIAAIATJ28BcuXdd9+NN998M956661Yv359HD58OOP9ra2t0draGo2NjbFjx45YvXp1RESkUqmYPHlyzJs3L2bPnh0VFX40CAAA6N3kLUAutLa2xpYtW2LTpk2xffv22LFjR+zZsyc6OjqO+6xUKhUjR46Mc889N+bNmxejRo3KwcQAAADZI28BeqOurq74zne+Exs2bMh4X21tbSxevDhPUwEAABwbeQuQbQ8++GDs2LEjrz2vvfbaGDNmTF57AkBf4t24AAAARWbLli3x5JNPxquvvhrt7e0nfV59fX2sXLkyVq5cGeXl5TF9+vT4sz/7s5g5c2aUlZVlYWKgr6uvr48tW7bEO++884dfjY2NPX7dh0vjAAAAejt5C5ALO3bsiJdeeilefvnlePfdd7NyZldXV6xbty7WrVsXjzzySFx99dUxb968SKVSWTkfAAAgW+QtQC6sXr06Hn300di6desJLeVPp6urK3bv3h1Lly6NpUuXxhlnnBFXXXVVTJ8+PSvnAwAAZIu8BejNnnnmmR6X9AMAAPQ28hYgV7Zs2RLr16/Pa88rrrgir/0AoK+xqB8AAKBI7NixI37xi1/Em2++mbMeHR0dsXr16li9enXU1dXF5ZdfHvPmzYuKCn+9LFZNTU3x1FNPpa2NGzcuzjvvvDxPRKE1NDT8YRn/h8v5Dx06VOixAAAAckLeQi7IW+js7IxvfetbWVvOn+TgwYNx9913x3PPPRc333xzDB06NKf9AAAAjoW8hVyQt/Ch7du3x9tvv53THhs3boz/+I//iDlz5sRf/MVfRHV1dU77AQAA9ETeQi7IW8im+vr6+OUvf1noMQAAAI6ZvIVckLcAAPRu/k8cAACgj2tra4uHH344li1bFh0dHXnru3///rj33nvjiSeeiGuvvTbOPffcvPUmf5qamuLRRx9NW5s7d64HPSXmZz/7WaxYsaLQYwAAAOScvIVckrfQ1dWV8yX9f2z9+vVx++23xy233BITJkzIW18AAIA/Jm8hl+QtFMLKlStjzZo18bd/+7cxadKkQo8DAACUIHkLuSRvIZuWLFkSzc3NhR4DAACgR/IWckneAgDQu5UVegAAAABO3N69e+Nf//Vf46mnnsrrQ56PzvCf//mfsXr16oL0B/Knqamp0CMAAADknLwF6I0qKytj1KhRMWnSpJg2bVpMmDAhhg8fHmVlx/ajPw0NDfHd7343tmzZkuNJAQAAupO3AMWqsbExFi9eHOvXry/0KAAAQImRtwB9xYsvvhivv/56occAAADokbwFAABKW0WhBwAAAODEbN68OX7wgx/E4cOHj+n+qqqqmDx5ckyaNCnGjBkTdXV1UVNTE/369YuKiopoaWmJI0eOxIEDB2LPnj2xdevWWL9+fezYsSO6urp6PL+9vf1kvyUAAACAgpK3AL3FkCFDYsaMGX9Yyj9ixIhIpVLd7mtubo4NGzbECy+8EC+++GJ0dnYmntnc3Bx33nln3HbbbTF06NBcjg8AAPAH8hagtxgxYkRMnDgxTj311D/8GjhwYFRVVcWAAQOira0tmpub4/3334/t27fHO++8Ey+//HIcOnQo47ltbW1x5513xre//e0YPnx4nr4bAACglMlbgL6isbEx7r///kKPAQAA0CN5CwAAYFE/AABAH7R+/fr4wQ9+EC0tLT3eO23atLj00ktjxowZUVlZmXhfVVVVVFVVxdChQ2PSpEkxd+7ciIior6+PF154IVasWBE7d+7M2vcAAAAA0JvIW4BCGzBgQMyZMyfmzJkTZ5xxRtrF/B9VVVUVM2fOjJkzZ8anP/3puOeee+Ktt95KvP/QoUPx85//PL7+9a9nc3QAAIC05C1AIQ0dOjRmzpwZU6ZMicmTJ0dNTU3G+8vLy2PAgAExdOjQGDduXMydOzeuu+66WLVqVTz44IOxZ8+exK9tbm6On/3sZ/FP//RP2f42AAAAjiJvAfqSX/ziF9HQ0NDtelVVVTQ3NxdgIgAAgO7kLUBvc9dddxV6BAAoSRb1AwAA9DE7duyIO+64o8eHPOPHj48bb7wxJk6ceFL9hg4dGvPnz4/58+fHqlWr4rHHHovNmzef1JlAcaurq4vTTjstJkyYEG+88UasW7eu0CMBAABkJG8BCqm2tjYuu+yymDt3blRVVZ3wOcOHD4+///u/j4cffjiWLl2aeN/q1atj1apVMXPmzBPuBQAA0BN5C1AIw4YNiwULFsR5550XEydOPKYPQsykrKwszj333JgxY0bcd9998fvf/z7x3g0bNsQrr7wS559//kn1BAAASCJvAfqSNWvWxHPPPdftel1dXcyaNSueeOKJAkwFAABwNHkLAADwIYv6AQAA+pCGhoa444474siRI4n3pFKpuPrqq+OKK66IsrKyrPafOXNmnH322fHcc8/FQw89FA0NDVk9H+h7hg0bFqeddtpRvwYNGvSH+q5duwo4HQAAQM/kLUCh1NbWxlVXXRUXXnhhVFRk50d4ysrK4pprrommpqZ49tlnE+977LHHLOoHAAByRt4CFMqFF16Yk3MrKyvjC1/4QnR2dsby5csT71u2bJlF/QAAQE7IW4C+pKWlJe699960tRtvvNESSgAAoFeQtwAAAH/Mon4AAIA+5O67744DBw4k1isqKuIrX/lKnHfeeTmbIZVKxdy5c+Pss8+Ou+66K1atWpWzXkDvUlNTEzNnzvzDQv4JEyZEdXV1occCAAA4KfIWIN9SqVQsXLgwLr300qisrMxJjxtuuCE2bNgQ7777btr65s2b4913341Ro0blpD8AAFDa5C1AMUqlUnH99dfH2rVro76+Pu0969evj4aGBj9PAwAAZJ28BehLHn744di/f3+367Nnz46zzjrLon4AAKBXkLcAAAB/LLsfzQUAAEDOLF++PONDlbKysvjyl7+c04c8f2zw4MFxyy23xDXXXBOpVCovPYHCWrRoUdxyyy1x9dVXx8yZM72pGAAA6PPkLUAhlJWVxfz583O2pD8iory8PD73uc9lvGf16tU56w8AAJQueQtQzPr37x+XX355Yr2rqys2bNiQx4kAAIBSIG8B+pLNmzfHsmXLul0fOHBgXHfddQWYCAAAoDt5CwAA8FEVhR4AAACAnjU3N8eDDz6Y8Z5Pf/rTcf755+dpov/fggULYvjw4dGvX7+89wYAAAA4UfIWoNjNnDkzBg0aFI2NjWnrGzdujMsuuyzPUwEAAMVM3gKUgnPPPTfuu+++xPq7776bx2kAAIBiJ28B+pL29va45557oqurq1vtmmuuiZqamgJMBQAAcDR5CwAAkI5F/QAAAH3Ak08+mbhMKSJi6tSpcfnll+dxoqPNmjWrYL0BAAAAToS8BSh2ZWVlMWPGjFi5cmXa+p49e/I8EQAAUOzkLUApGDZsWNTU1MShQ4fS1hsaGvI8EQAAUMzkLUBf8vjjj8fOnTu7XT/jjDPi4osvLsBEAAAA3clbAACAdCzqBwAA6OWam5vjqaeeSqyXl5fHDTfcEKlUKo9TkQ+dnZ2xcePG2Lp1a2zfvj127doVhw8fjubm5mhubo6urq7o169f9OvXLwYMGBBDhw6N2traqKuri7Fjx8bEiRNj6NChhf42cqqtrS02bdoUGzdujG3btsX+/fujvr4+Wlpaoq2t7Q+/N3V1dTFixIiYNGlSTJs2LUaOHFno0Y/y3nvvxdq1a2Pjxo2xe/fu2LdvXxw5ciRaWlqisrIyqqurY+TIkfGlL30pBg8eXOhxAQAA+jx5S+mSt/RM3lJcMv1zqa+vz+MkAABAsZO3lC55S8/kLcUn06L+tra2PE8DAAAUK3lL6ZK39Eze0vvs3LkzHn/88W7XKyoqYtGiRV6rAACAXkHeUrrkLT2TtwAApc6ifgAAgF7u+eefjyNHjiTW582bF6NGjcrjRL3P8uXL46677kpb+8u//MuYN29eVvt95zvfifXr16etJc1xPHbt2hW///3vY+XKldHQ0JDx3g8f+hw6dCj27NnTrV5bWxtTp06NWbNmxbRp06KiIjkK2L9/f9x6663HPOeKFStixYoVx3z/h6666qr41Kc+ddxf98e2bt0av/vd7+LVV1+N5ubmxPtaWlqipaUlDh06FJs3b47nn38+IiLGjx8fl156acyZMyfj78nx+od/+Ic4cOBAt+u1tbWxePHibtfXrFkTv/3tb2PNmjXR1dWV+D3s27cv9u3bFy0tLR70AAAAZIG8pWfyFnlLEnlL31JdXZ1Ya2lpyeMkAABAsZO39EzeIm9JIm/pezL98xg4cGAeJwEAAIqZvKVn8hZ5SxJ5S351dnbGPffcE+3t7d1qCxYsiDFjxhRgKgAAgO7kLT2Tt8hbkshbAIBiZ1E/AABAL/fss88m1lKpVMyfPz+P05BLzc3N8etf/zqWLVsWnZ2dWTnzwIEDsXz58li+fHmccsopsXjx4hgwYEBWzi6E3bt3x3//93/HG2+8cVLnbN26Ne6666547LHH4vrrr4+zzjorSxMem4MHD8aSJUti1apVee0LAADAB+QtpUPe0jN5S3HL9O99KpXK4yQAAECxk7eUDnlLz+Qtxe/QoUOJNW/iBgAAskXeUjrkLT2Tt/Ruy5Yti82bN3e7PnLkyLjiiisKMBEAAEB68pbSIW/pmbwFAOBoFvUDAAD0Yrt3747t27cn1idPnhwjR47M40TkyrZt2+LOO++MgwcP5qzH4cOHs/YAqRCWLl0av/rVr6K9vT1rZ+7duze+//3vx8c//vG49tpro7y8PGtnJ9m0aVP88Ic/7PHTtgEAAMgNeUvpkLf0TN5S/DItjRs4cGAeJwEAAIqZvKV0yFt6Jm8pfk1NTfHee+8l1idMmJDHaQAAgGIlbykd8paeyVt6t/3798cjjzyStrZo0aKorKzM80QAAADpyVtKh7ylZ/IWAIDuLOoHAADoxVavXp2xfsEFF+RpEnJpx44dsXjx4jh8+HChR+mV2tra4r/+67/ilVdeyVmP3/3ud7F379742te+ltMfAN28eXN897vfjdbW1pz1AAAAIDN5S2mQt2Qmbykd27ZtS6zV1dXlcRIAAKCYyVtKg7wlM3lL6VizZk10dHSkrfXr1y9OP/30PE8EAAAUI3lLaZC3ZCZv6RvuvffeaGlp6XZ97ty5MXXq1AJMBAAAkJ68pTTIWzKTtwAAJLOoHwAAoBdbs2ZNxvrZZ5+dp0nIlZaWlvjRj350zA95BgwYEHV1ddG/f//o379/tLW1RXNzczQ3N8ehQ4ey+mnFvUFra2vceeed8eabbx7T/RUVFTFkyJA45ZRTYuDAgdHU1BSNjY1x8ODB6Orqyvi1q1evjh//+Mfx13/911FWVpaN8Y9y8ODBuOOOOzI+5Kmuro7BgwfH4MGDo7OzMxoaGmLfvn2Jb+4FAADg+Mlbip+8JTN5S+nkLW1tbbF+/frE+tixY/M4DQAAUMzkLcVP3pKZvKV08pbOzs5YunRpYv2iiy7K6ZvMAQCA0iFvKX7ylszkLX0jb1mxYkXa16tBgwbFwoULCzARAABAMnlL8ZO3ZCZv6Rt5CwBQOBb1AwAA9GJbtmxJrI0YMSKGDh2ax2nIhSeeeCL27NmTWE+lUnHeeefF+eefH1OmTIkhQ4Yk3tvR0RG7d++OnTt3xubNm2PVqlWxd+/eY56lsrIyZsyYcdS11tbW2LBhQ9r7hwwZckLLvEaOHHlM93V1dcVPfvKTHh/yDBkyJC6++OKYOnVqTJw4Me2bXRsbG2Pt2rWxfPnyWLt2beJZr7/+evz617+Oz3zmM8c04/G4++67o7Gxsdv1M844I+bMmRMzZ86MYcOGdau3tbXF2rVr4+mnn876TAAAAKVI3lL85C3J5C0fKJW85eWXX46WlpbE+uTJk/M4DQAAUMzkLcVP3pJM3vKBUslbnnjiidi6dWvaWkVFRVx22WV5nggAAChW8pbiJ29JJm/5QG/PWxoaGuKBBx5IW7v22mtj8ODBeZ4IAAAgM3lL8ZO3JJO3fKC35y0f2r9/f6xduza2bNkSu3btivfffz8aGxujubk5Kioqol+/flFTUxPDhg2LMWPGxGmnnRZTpkyJ6urqQo8OAH2aRf0AAAC91L59+zJ+Su/pp5+ex2nIhfb29li2bFlifdy4cfHlL385Ro0adUznlZeXx5gxY2LMmDExe/bsuO6662LXrl3x4osvxjPPPBMNDQ0Zv76mpia+8Y1vHHVt//79ceutt6a9f/r06fFXf/VXxzTbiXjsscfilVdeSawPHDgwFi5cGBdddFFUVGSOOAYNGhQXXHBBXHDBBbF+/fq46667Yt++fWnvffzxx2PmzJlZ/W/swIEDceDAgaOu1dbWxrXXXhuzZs3K+LWVlZVxzjnnxDnnnJO1eQAAAEqVvKX4yVsyk7d8oBTylq6urnjqqacS6xUVFXH22WfncSIAAKBYyVuKn7wlM3nLB0ohb3nyySfjl7/8ZWL9M5/5zDG/AR4AACATeUvxk7dkJm/5QG/PW+6///60C/GmTp0ac+fOLcBEAAAAyeQtxU/ekpm85QO9PW/5UNK/JxEffOBDa2trEnJWOwAAIABJREFUNDY2xs6dO+ONN96IiA8+iGLChAkxb968mDNnTgwYMCBf4wJA0Sgr9AAAAACkt2PHjoz10aNH52kScuWtt95K+wOJERFjxoyJf/7nfz7mhzxJRo8eHZ/61Kdi8eLFcdNNN/X4QKS32L59ezz66KOJ9dNPPz1uv/32uPjii4/7e5o8eXJ861vfijPOOCNtvaurK5YsWRJdXV3Hde7xGDVqVHzzm9/s8SEPAAAA2SVvKX7ylmTyltLywgsvxNatWxPr55xzTpxyyil5nAgAAChW8pbiJ29JJm8pDVu3bo1///d/jwceeCDxnjlz5sQnP/nJPE4FAAAUM3lL8ZO3JJO39A2vv/56vPjii92uV1ZWxqJFiwowEQAAQGbyluInb0kmbykNXV1d8fbbb8e9994bt956ayxdujTa2toKPRYA9CkW9QMAAPRSH/301o862QcAFN7GjRsTa9dff330798/a70qKyvjT//0T6Nfv35ZOzOX7rvvvujo6EhbGz9+fHzjG9+I2traEz5/0KBB8fWvfz1GjhyZtr5t27Z49dVXT/j8TOrq6uIf//EfY8iQITk5HwAAgGTyluInb0kmbykdTU1N8eCDD2a8Z8GCBXmaBgAAKHbyluInb0kmbykubW1t0dDQELt3745XX301fvWrX8Vtt90Wt99+e6xbty7x6+bNmxdf/OIXo6zMW7QAAIDskLcUP3lLMnlL79fc3BxLlixJW7viiisSf28BAAAKSd5S/OQtyeQtpaexsTEeeuih+Jd/+Zd45513Cj0OAPQZfeNjmAAAAEpQfX19xrqQuO/bs2dP2uvV1dUxefLkPE/Te6xevTo2bNiQtlZdXR1/93d/F1VVVSfdp6qqKr72ta/F7bffnvah0m9/+9s4//zzT7rPRy1atCiqq6uzfi4AAAA9k7cUP3lLevKW0nLffffFe++9l1ifNWtWTJgwIY8TAQAAxUzeUvzkLenJW/qmH/3oR/HKK69k5axBgwbFDTfcELNnz87KeQAAAB+StxQ/eUt68pa+4aGHHkr7OjV69OhYsGBBASYCAADombyl+Mlb0pO3lLadO3fGv/3bv8VNN90UF154YaHHAYBer6zQAwAAAJBepkVKERE1NTV5moRcaWpqSnu9trY2UqlUnqfpPZ588snE2mc/+9msPiQZO3Zs4ptlN2zYEHv37s1ar4iI2bNnx4wZM7J6JgAAAMdO3lL85C3pyVtKx4oVK+L5559PrPfr1y8WLlyYx4kAAIBiJ28pfvKW9OQtpauuri4WLlwYixcvtqQfAADICXlL8ZO3pCdv6f02bNgQzz77bLfrqVQqFi1aFBUVFQWYCgAAoGfyluInb0lP3tJ3lZWVRW1tbYwdOzbOPPPMmDJlSowdOzaGDh0a5eXlx3xOe3t7/OQnP4lnnnkmd8MCQJHwlAMAAKCXam1tzVgfOHBgniYhV5Ie5rS3t+d5kt5j3759sW7durS10aNHx7x587Lec8GCBYnLy1atWhWf+MQnstbr4x//eNbOAgAA4PjJW4qfvKU7eUvp2LFjRyxZsiTjPZ/97Gejrq4uTxMBAAClQN5S/OQt3clbSlO/fv3iyiuvjE9+8pNRWVlZ6HEAAIAiJm8pfvKW7uQtvV9bW1vcfffd0dXV1a128cUXx5lnnlmAqQAAAI6NvKX4yVu6k7f0LdXV1TFjxoyYOnVqjB07NkaPHp348yktLS2xefPm2LBhQ6xYsSIOHDjQ4/lLliyJwYMHx/nnn5/t0QGgaJQVegAAAADS6+lBT0WFz17r6wYNGpT2+q5du6KxsTHP0/QOL7/8ctof2IyIuPDCC3PySdUffmJwOm+++WbW+px66qkxadKkrJ0HAADA8ZO3FD95S3fyltLQ0NAQd9xxR8bXualTpxbdDyIDAACFJ28pfvKW7uQtpam1tTUefvjh+Ju/+Zv4yU9+Ejt27Cj0SAAAQJGStxQ/eUt38pbe79FHH409e/Z0u15dXR3XXHNNASYCAAA4dvKW4idv6U7e0vv1798/LrnkkvjmN78Z3//+9+OLX/xizJ07N8aPH5+4pP/Dr5s2bVp86lOfiv/3//5ffOlLX4rhw4dn7NXV1RV33XVX7N27N9vfBgAUDYv6AQAAeqmePpXXg56+r66uLu31jo6O+NWvfpXnaXqHN954I7H2sY99LGd9J0+enPb6O++8k7Ue55xzTtbOAgAA4MTIW4qfvKU7eUvxa2trix/+8Idx4MCBxHtqamri5ptvzskPUgMAAKVN3lL85C3dyVtKW2trazz//PNx2223xY9//ON4//33Cz0SAABQZOQtxU/e0p28pXfbtm1bPPHEE2lrn//852PgwIF5nggAAOD4yFuKn7ylO3lL73bFFVfE9773vVi0aFGcfvrpJ/x+n/Ly8rjwwgvj29/+dsyaNSvjvc3NzbFkyZIT6gMApcCifgAAgF6qrCzzX9k6OjryNAm5MnXq1MTa008/Hffff3+0tLTkcaLC6uzsjLfffjttbdCgQTFixIic9U566Hbo0KGsfTr2+PHjs3IOAAAAJ07eUvzkLUeTtxS/zs7O+OlPfxqbNm1KvKe8vDy+8pWvRE1NTR4nAwAASoW8pfjJW44mb+nbxo0bFzNmzEj7a9KkSTF69Oiorq4+5vNeeumluO2222L9+vU5nBoAACg18pbiJ285mryld+vs7Iy777477WvPjBkzYvbs2QWYCgAA4PjIW4qfvOVo8pbeb/r06VFVVZW186qqquKrX/1qXHbZZRnvW7t2bcYPcQCAUubjuwAAAHqpfv36Zay3t7f7VOY+btKkSVFdXR0NDQ1p67/73e/ipZdeiksuuSTmzp2b+DCiWOzatStaW1vT1kaPHp3T3oMGDUqsHTx4MGP9WBXDgx4AAIC+Tt5S/OQtR5O3FL/77rsvXnrppcR6KpWKm266KSZPnpzHqQAAgFIibyl+8pajyVv6tiuvvPKY7jt06FBs2bIlVq9eHStXrowjR45kvPf73/9+3HLLLRnf+A8AAHCs5C3FT95yNHlL7/bkk0/G1q1bu13v169f3HjjjQWYCAAA4PjJW4qfvOVo8pbStXDhwti/f3+88sorifcsXbo0zjrrrDxOBQB9g78RAAAA9FKVlZUZ6y0tLTFgwIA8TUMuVFZWxoIFC+KBBx5IvOfQoUPxm9/8Jn7zm9/E+PHj4+yzz44pU6bE6aef3uPDwL5m9+7dibU9e/bE9773vZz1rq+vT6y99957MW7cuJPuUVtbe9JnAAAA/H/t3X9w1/V9wPFXki+EJED4Lb8zft4ooLihluJuVk/rj07t2m5Or7Pdsdut6y+PenPqrr1be+uO1nad9sdZ6Tp3t3atzuEUW69w1aEyRJChQJAgSIBACCQE8jvZH5yymO/3S8iPb358Ho87//H9yefzAkJOn9/k9aV39JbhT2/pTG8Z3v7jP/4jNm7cmPWaO+64Iz70oQ/laCIAACCJ9JbhT2/pTG9JhtLS0li2bFksW7Ys/viP/zg2bNgQTz31VLS0tKS9vrm5Of7xH/8xvvKVr8S0adNyPC0AADDc6C3Dn97Smd4yeFVVVcV//ud/pj277bbbYvLkyTmeCAAAoGf0luFPb+lMb0muvLy8+LM/+7MoLy+P06dPp71m9+7dcfz4cW0HAN7Hon4AAIBBasyYMVnPa2tro7S0NEfT0F+uu+662Lp1a7z11lsXvPbAgQNx4MCBePrppyOVSsXs2bNj3rx5sWDBgliwYMGQ/3yoqanJeFZbWxu1tbU5nOa8TO8SfTFSqdQFX7wFAACg/+ktyaC3nKe3DF+//OUv4+mnn856za233hrXX399jiYCAACSSm9JBr3lPL0leQoLC+Omm26Kyy+/PB555JGorKxMe11zc3P86Ec/igceeCDy8/NzPCUAADCc6C3JoLecp7cMTh0dHfGTn/wk7e/DrFmz4oYbbhiAqQAAAHpGb0kGveU8vSXZioqK4qMf/Wj827/9W8Zrtm7dGjfeeGMOpwKAwc+ifgAAgEFqwoQJWc/r6upyNAn9KZVKxec+97lYs2ZNxh/iTKe1tTUqKiqioqIinn/++YiImDFjRixdujR+93d/N+bNm9dfI/ebU6dODfQIafXFCz1FRUV9MAkAAAC9pbckg95ynt4yPL3wwgvxs5/9LOs1119/fdx+++05mggAAEgyvSUZ9Jbz9Jbkmjp1anz5y1+Ob3zjG1FVVZX2mv3798emTZvi937v93I8HQAAMJzoLcmgt5yntwxOL7zwQuzevbvLv8/Ly4u77747CgoKBmAqAACAntFbkkFvOU9v4Zprroknn3wympqa0p6Xl5db1A8A75M/0AMAAACQ3vjx47OeZ/phP4aesWPHxoMPPhhXXXVVr+5TWVkZzz33XHz961+Pv/mbv4lf/epXGYP5YDRYZ21vb+/1PUaOHNkHkwAAANBbekty6C3nDNZZ9Zae27x5c/zkJz/Jes3VV18dd9xxR44mAgAAkk5vSQ695ZzBOqvekhulpaXxuc99Lusiund/aB8AAKCn9Jbk0FvOGayzJrm3nDp1Kv793/897dm1114bc+fOzfFEAAAAvaO3JIfecs5gnTXJvSXXRowYEYsWLcp4XlFRkcNpAGBosKgfAABgkJo+fXrW88OHD+doEnKhsLAw/uIv/iLuu+++WLhwYa/vV1VVFT/96U/jr//6r+OFF17ogwn7X2tr60CPAAAAwDCntySL3qK3DDfbtm2LH/3oR9HR0ZHxmiuvvDI+/elPR15eXg4nAwAAkkxvSRa9RW8hYsaMGXHttddmPD906FC8/fbbuRsIAAAYdvSWZNFb9JbB6PHHH4+GhoYu/378+PHxh3/4hwMwEQAAQO/oLcmit+gtnLN48eKMZ3V1ddHY2JjDaQBg8LOoHwAAYJCaPn16pFKpjOcHDhzI4TTkysKFC+O+++6Lv/u7v4ubbropJk+e3Kv71dXVxT//8z/Hd7/73bTfIDmYWB4GAABAf9NbkklvYTh444034vvf/360tbVlvOayyy6LVatWRX6+bwcCAAByR29JJr2FpLvmmmuynpeXl+dmEAAAYFjSW5JJb2GwOHz4cGzbti3t2Z133hlFRUU5nggAAKD39JZk0ltIukmTJmU9P3nyZI4mAYChIfP/MQAAADCgUqlUzJw5M95+++205wcOHIiGhgbf3DZMzZgxIz75yU/GJz/5yThx4kTs3r079uzZE+Xl5XHs2LGLvt/27dvj4YcfjnvuuSfrC4gDaeTIkRnPPv7xj8ctt9ySw2kAAAAYjvSWZNNbOtNbho7y8vL4p3/6p2htbc14zaJFi+Kzn/3soP1cBAAAhi+9Jdn0ls70luSYNm1aXHLJJVFVVZX2fN++fTmeCAAAGE70lmTTWzrTW3Iv0/enpFKp+M1vfhO/+c1vev2MbJ/LdXV18dBDD2U8nz9/ftx66629ngEAAEgWvSXZ9JbO9JbkGDt2bNbzxsbGHE0CAEPD4PwvOwAAACIi4gMf+EDGF3ra2tpi9+7dcfnll+d2KKKtrS2nz5s4cWKsXLkyVq5cGRERtbW1sXfv3igvL49du3ZFZWVlt+6za9eu+PnPfx5/8id/0p/j9lhxcXHGs+rq6hxOAgAAwHCmtwxOekv/0FuGvoqKivjOd74Tzc3NGa+ZP39+fOELX4gRI0bkcDIAAIDz9JbBSW/pH3oL75o1a1bGRf21tbU5ngYAABhu9JbBSW/pH3rL0NDa2ho7d+7s9+e0tLRkfY7vjwEAAHpKbxmc9Jb+obcQkf3zIOJchwEAzrOoHwAAYBC79NJL49lnn814vmXLFi/0REReXl5On3fmzJmcPu/9SktLY/ny5bF8+fKIiKipqYmtW7fGpk2b4uDBg1k/dsOGDXHdddfFlClTcjHqRZkwYULGMy/0AAAA0Ff0lu7RW/QWBt7Bgwfj29/+djQ2Nma8pqysLL70pS9FYWFhDicDAADoTG/pHr1Fb2F4KS0tzXhWX1+fw0kAAIDhSG/pHr1FbwEAAIDu0lu6R2/RWxg+LvT3yxsiAkBn+QM9AAAAAJnNnz8/xo4dm/F827Ztcfbs2RxONDhlC79NTU19/ryBfqHn/SZMmBDXX399fPWrX43Vq1fH1KlTM17b1tYWv/71r3M4XfdNnjw549mhQ4dyOAkAAADDmd7SPXqL3sLAOnz4cHzrW9/K+ndjxowZsXr16iguLs7hZAAAAF3pLd2jt+gtDC/Z3jixra0th5MAAADDkd7SPXqL3gIAAADdpbd0j96itzB8nD59Out5tu99AYAksqgfAABgEMvPz4+VK1dmPG9qaoqNGzfmcKLBKdsiqsbGxj59VmNjY9TX1/fpPfvS4sWL4/7774+ZM2dmvGbnzp05nKj7ysrKMr67dm1t7QXfbRoAAAC6Q2/pHr3lPL2FXDt27FisWbMm6zfETpkyJb785S/H6NGjczgZAABAenpL9+gt5+ktDAd1dXUZz/wgMwAA0Ft6S/foLefpLQAAAJCd3tI9est5egtD3fHjx7Oejx8/PkeTAMDQYFE/AADAIPf7v//7GeN3RMTzzz+f+HdlLioqynjW1y/K7Nu3L9rb2/v0nn1t9OjR8ZnPfCbj+ZEjRwbl50xxcXFMmzYt4/nrr7+ew2kAAAAYzvSWC9NbOtNbyJWamppYs2ZN1NbWZrxm4sSJce+990ZpaWkOJwMAAMhOb7kwvaUzvYWhLtui/rFjx+ZwEgAAYLjSWy5Mb+lMbwEAAIDs9JYL01s601sYyt58882MZ2PGjMn69x0Akig10AMAAACQ3ZQpU2L58uWxZcuWtOd1dXXx1FNPxZ133pnjyQaPbO/IXFlZ2afP2rNnT5/er7/MmTMnpk2bFkeOHEl7Xltbm/X37V0FBQUZz5qbm3s8XyaXXXZZHD58OO3Zyy+/HLfcckvk53vfQQAAAHpHb7kwvaUrvYX+VltbG2vWrIkTJ05kvKa0tDTuvffemDhxYg4nAwAAuDC95cL0lq70Foaqtra22LdvX8bzSy65JIfTAAAAw5XecmF6S1d6C701e/bsWLt2bb8+46mnnop169alPZs4cWKsWbOmX58PAAAkl95yYXpLV3oLQ1FLS0vs2rUr4/mcOXNyOA0ADA3+ywgAAGAI+NjHPpY1uP/617+ON954I4cTdXb8+PE4ePDggD1/8uTJkUqlfy+6vpyrtbU1Nm3a1Gf362/Z3t34zJkz3brHiBEjMp71xws9y5cvz3h29OjReOWVV/r8mQAAACST3pKd3pKe3kJ/qa+vj29+85tRVVWV8ZoxY8bEvffeG1OmTMnhZAAAAN2nt2Snt6SntzAUlZeXZ/38/K3f+q3cDQMAAAxrekt2ekt6egsAAABkprdkp7ekp7cw1GzcuDGampoyni9YsCCH0wDA0GBRPwAAwBAwderU+PCHP5zxvKOjIx599NE4duxYDqc6Z//+/fH1r389qqurc/7sd6VSqZgxY0bas7q6uti3b1+fPGfLli1x8uTJPrlXLuTl5WU8y/bC4f9XXFyc8T798XsxZ86cKCsry3i+bt26rC8EAAAAQHfpLdnpLenpLfSHhoaGeOihh6KysjLjNSUlJbF69eqYPn16DicDAAC4OHpLdnpLenoLQ9Evf/nLjGd5eXmxaNGiHE4DAAAMZ3pLdnpLenoLAAAAZKa3ZKe3pKe3MJQ0NjbGM888k/WabG/kAABJZVE/AADAEPHxj388pkyZkvG8rq4uvvnNb8aJEydyNtOGDRviG9/4RtTV1eXsmZlke3Hg5Zdf7vX9T58+HT//+c97fZ9cOnr0aMazcePGdese+fn5Ga+tqqqK9vb2Hs2WzY033pjx7NixY/HYY4/1+TMBAABIJr0lO72lK72FvtbU1BTf+c534u233854zahRo+Kee+6J2bNn524wAACAHtJbstNbutJbGGpee+212LFjR8bzBQsWxIQJE3I4EQAAMNzpLdnpLV3pLQAAAJCd3pKd3tKV3sJQ0dHREWvXro3Tp09nvGbevHlxySWX5HAqABgaLOoHAAAYIgoLC2PVqlWRSqUyXlNdXR1f+9rX4q233urXWU6cOBHf/e5341//9V+jpaWlX5/VXYsWLcp49sILL0RVVVWP793e3h5r166NU6dO9fge79fc3Bxbt27tlxdKIs69U3ZlZWXaszFjxsT48eO7fa+pU6em/fdNTU2xd+/eHs2XzZVXXhlz5szJeP7qq6/GE0880efP/f9aW1tj586d/foMAAAABp7ekp3e0pne0jt6S1ctLS3x8MMPZ/0zHzlyZHzpS1+KuXPn5nAyAACAntNbstNbOtNbekdvOa+hoaFXf3+6a9++fRf8IfVrr7223+cAAACSRW/JTm/pTG/pHb0FAAAgGfSW7PSWzvSW3tFbzmttbY1jx4716zN+8YtfxKuvvpr1mptvvrlfZwCAocqifgAAgCFk/vz58ad/+qdZr6mtrY1/+Id/iCeeeKLPX4Q5e/ZsrFu3Lh544IHYvn17n967t37nd34nSkpK0p61trbGY489Fs3NzRd935aWlvje974Xr7/+em9H7DLTI488Evfff39s3LixR7Nl0tDQEGvXrs14vmTJkou6X7YlYOvWrevzF6vy8vLiU5/6VBQUFGS85plnnonvfe970dDQ0KfPPnv2bDz77LNx7733Drl34AYAAKBn9JbM9Jbz9Jae01vSa29vjx/84AfxxhtvZLwmlUrF5z//+Vi4cGEOJwMAAOg9vSUzveU8vaXn9Jauzpw5Ew888EA89thj/baw/7XXXouHHnoo65/n7Nmz44orruiX5wMAAMmmt2Smt5ynt/Sc3gIAAJA8ektmest5ekvP6S1dNTc3xwMPPBCPPvpoHDlypE/v3dDQED/4wQ9i/fr1Wa9buHBhXH755X36bAAYLgq++tWvfnWghwAAAKD7Zs+eHXl5ebF79+6M13R0dMTevXtj06ZNkZeXF9OnT48RI0b0+JlHjhyJ5557Lh599NHYuXNntLW1dbnmyiuvjGnTpnXrfrt37449e/akPVu5cmVMmjTpomcsKCiImpqa2L9/f9rzmpqa2LdvXyxdujQKCwu7dc99+/bF97///di1a1eXZ3V0dKT9mNtuu61b925paYlnn302zpw5Ezt27IiNGzdGVVVVjBgxIiZMmBD5+T17b70DBw7Et7/97Th8+HDGaz71qU/FxIkTu33PgoKC2LRpU9qz6urq2LNnT4wfP75Xc7/fuHHjYsSIEfHmm29mvObw4cPx6quvxqhRo2L69Ok9fnZLS0vs2LEj/uu//iv+5V/+JXbs2BFNTU1RWloaH/7why/qXs8//3zaF5+Ki4vjhhtu6NF8Q922bdvinXfeSXs2adKkuPrqq3M8EQAAQFd6S3p6yzl6y8XTW7Lr6OiIxx57LLZs2ZLxmoKCgvirv/qruPTSS3M4GQAAQN/RW9LTW87RWy6e3pLd2bNn41e/+lW88847sXHjxnj77bejvb09Jk2a1KuvKxERBw8ejB//+Mfx9NNPR2tra8brCgoK4otf/GKMGzeuV88DAADIRG9JT285R2+5eHrLwMn2tcDvGQAAkEt6S3p6yzl6y8XTW7JraWmJZ555Jg4dOhQbN26M/fv3R3t7e0ycOLHHX1fa29tj8+bN8cMf/jDKy8uzXltYWBhf/OIXY8yYMT16FgAMd6mBHgAAAICLd+utt0YqlYpf/OIXWa87efJk/PSnP40nnngili5dGkuWLIn58+fH1KlTI5XK/L+EdXV1cfDgwdizZ0/s3LkzDhw40Ne/hH5xww03xH//939nfHfjXbt2xf333x833nhjXHHFFXHJJZd0uaa+vj7eeOON+J//+Z/Ytm1bl/NLL700GhsbLxinL9aZM2fixRdfjBdffDFKSkpiyZIlMWfOnCgrK4uysrIYNWpUxo89depUvPnmm7Fly5bYsWNHxhehIiKWLVsWCxYsuKjZFixYEJMmTYrq6uq053v27Ik9e/ZEKpWKyZMnR0lJSRQWFkZeXl7a61esWBErVqy44HNvuummOHr0aLz44osZrzl27FisXbs2nnrqqbjqqqvit3/7t2P+/PlRVFSU8WPq6+vjwIEDcfDgwdi/f3/s3LkzGhsbLzgP5zz33HNZX4B7v0OHDmU9e+ihh7p9r7Fjx8aqVau6fT0AAMDF0FvS01v0Fr2l723ZsiVefvnlrNeMHj06NmzYEBs2bOjXWT7ykY/E4sWL+/UZAABAcukt6ekteove0r/a29tj+/btsX379kilUvGBD3wg5s6dG7Nnz47Zs2fHhAkTsn58fX19vPPOO1FRURGbN2/O+r0v/98dd9wRZWVlffFLAAAAyEhvSU9v0Vv0FgAAAHpKb0lPb9Fb9Jb+1dHRETt27IgdO3a89/0t8+bNi7Kyspg1a1aMHz8+48c2NTVFRUVF7NmzJ1566aWMn0/v95nPfKbbbwICAElkUT8AAMAQdfPNN0dpaWk8/vjjGV/YeFdLS0u89tpr8dprr0VERH5+fowfPz7Gjh0bI0eOjFQqFU1NTdHY2BgnTpxI+46yQ8GUKVPiYx/7WPzsZz/LeM3Zs2fjySefjCeffDLGjRsXpaWlUVxcHGfPno26uro4depUxhdKJk+eHKtWrYpHHnmkv34JEXHuRZ/NmzfH5s2bIyIiLy8vSkpK3vtn1KhR0dLSEo2NjVFdXd3tP6/S0tK4++67L3qe/Pz8+IM/+IP48Y9/nPW61tbWOHLkyAXvN3fu3G4/++67746WlpZ45ZVXsl5XU1MT69evj/Xr10d+fn6MGTMmRo8eHSUlJZGfnx9nz57t9A89V1lZGTt37uyTe505c+ai7nUx7yQOAADQE3pLV3pLdnqL3tITF/r6EhFRW1sbtbW1/T7LlVeJiXA/AAAO9ElEQVRe2e/PAAAAkk1v6UpvyU5v0Vv6Umtr63s/1PyuwsLCKCkpieLi4igqKnrva0tDQ0OcPXu2R03mtttui+uuu64vRwcAAMhIb+lKb8lOb9FbAAAAyE5v6UpvyU5v0Vv6UrrvbykqKori4uL3vr8lPz8/zpw5E2fOnIna2tpoa2vr9v3z8vLirrvu8jNEAHABFvUDAAAMYStXroyysrL44Q9/GJWVld3+uPb29jhx4kScOHGi1zOkUqm44YYbYvHixb2+V1+4/vrrY9u2bd16x+RTp07FqVOnunXf0tLSWL16dYwePbq3I160jo6OqK+vj/r6+h7fY/To0bF69eooLS3t0cdfffXVsXXr1k5RPxfy8/Pjz//8z2PChAmxfv36rO82/a729vacLTIDAABg+NFbutJb0tNbAAAAoHv0lq70lvT0FnKhqakpmpqaoqamptf3SqVSceedd8Y111zT+8EAAAAugt7Sld6Snt4CAAAA3aO3dKW3pKe3kAsNDQ3R0NDQ668tI0eOjE9/+tPxwQ9+sI8mA4DhK3+gBwAAAKB3Zs6cGV/5ylfij/7oj2LUqFE5e25+fn6sWLEivva1r8UnPvGJKCwszNmzs8nPz4/Pf/7zUVZW1mf3nD59etx///0xZcqUPrtnLs2ePTsefPDBmDlzZo/vkZeXF3/5l38Zy5cv78PJuv/sT3ziE3HPPffEuHHjcvbckSNH5uxZAAAADC56S2d6S1d6S8/oLQAAAMmlt3Smt3Slt/SM3jJwysrK4m//9m8t6QcAAAaM3tKZ3tKV3tIzegsAAEBy6S2d6S1d6S09o7cMjDlz5sSDDz5oST8AdFNqoAcAAACg91KpVNx4442xcuXK2LBhQ2zcuDHq6ur65VklJSWxcuXKuPbaawftCx8lJSVx3333xeOPPx4vvfRSj++Tl5cXV199ddxxxx1RVFTUhxOeexHhuuuui9dffz2qq6v79N7vGj16dNx+++1xzTXXRH5+79+rr7CwMD772c/G9u3b49lnn4233nqrD6bsviVLlsTf//3fx/r16+P555+PhoaGPn9GQUFBLF68OFauXBnLli3r8/sDAAAwdOgtnekt5+gtF09vAQAA4F16S2d6yzl6y8XTW7oqKiqKZcuWxa5du6KpqalfnzVjxoy46aabYsWKFZGXl9evzwIAALgQvaUzveUcveXi6S0AAAC8S2/pTG85R2+5eHpLV3l5eTFy5Mhobm7u1+dMmTIlbrnllli5cmWffL4CQFJY1A8AADCMjBkzJm677ba4+eabY8eOHfHqq6/Gjh07eh3Ex44dG4sXL47ly5fHkiVLYsSIEX00cf8pLCyMVatWxYc+9KFYt25dlJeXd/tj8/LyYunSpfHRj3405s+f3y/zpVKpuOuuu+Kuu+6KysrK+N///d/Ys2dP7Nu3L+rr63t17/nz58eKFSviqquuiuLi4j6a+Lxly5bFsmXLorq6Ot58882oqKiIqqqqqKmpifr6+mhubo62trY+f27EuT/X22+/PT7ykY/ESy+9FK+88kpUVFRER0dHj+9ZWloaixYtikWLFsVll10WY8eO7cOJAQAAGOr0lvP0Fr2lu/QWAAAAstFbztNb9Jbu0luyKykpiS984QvR2toae/fujZ07d8bevXvj4MGDffLDzaWlpXH55ZfHFVdcEYsWLeqDiQEAAPqW3nKe3qK3dJfeAgAAQDZ6y3l6i97SXXpLdkVFRfHwww9HRUVF7N69O3bv3h0HDhzokzdKKCoqiqVLl8YHP/jBuPTSSy3oB4AeyOvozX8JAQAAMOi1t7fHoUOHoqKiIg4dOhTV1dVx4sSJOH36dDQ3N0dLS0t0dHTEiBEjYtSoUVFaWhrjx4+PqVOnxowZM2Lu3Lkxffr0gf5l9FpVVVVs27Yt9u3bF0ePHo2TJ09GU1NT5OXlxahRo2LcuHExffr0WLhwYSxbtiwmTJgwYLMePXo09u/fH1VVVXHs2LE4fvx41NbWRlNTUzQ1NUVra2sUFhZGcXFxjBo1KiZOnBizZs2KWbNmxbx582LixIkDNvtAqK2tjfLy8ti/f38cPnw4Tpw4EbW1te99fr/7uT1q1KgoLi6OKVOmxLRp02LatGkxc+bMYfH5DQAAQG7pLefoLcOX3gIAAECu6S3n6C3Dl94yMNra2qKysjIOHDgQx44di+rq6qiurn7v976xsTFaWlqioKAgUqlUFBUVxdixY9/7+jJ9+vSYP39+TJ06daB/KQAAABdNbzlHbxm+9BYAAAByTW85R28ZvvSW3Ovo6Ijjx4/HO++8E5WVlVFTUxM1NTVx8uTJOHPmTDQ3N7/3hg2pVCpGjhwZo0ePjnHjxsXkyZNj5syZMXfu3JgzZ04UFBQM9C8HAIY0i/oBAAAAAAAAAAAAAAAAAAAAAAAAAAAAAEiU/IEeAAAAAAAAAAAAAAAAAAAAAAAAAAAAAAAAcsm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sWifgAAAAAAAAAAAAAAAAAAAAAAAAAAAAAAEuX/AIt9vzA6ds4A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C:\Users\BEHERSO2\AppData\Local\Microsoft\Windows\INetCache\Content.MSO\98F5A632.tmp"/>
          <p:cNvPicPr/>
          <p:nvPr/>
        </p:nvPicPr>
        <p:blipFill rotWithShape="1">
          <a:blip r:embed="rId2" cstate="print">
            <a:extLst>
              <a:ext uri="{28A0092B-C50C-407E-A947-70E740481C1C}">
                <a14:useLocalDpi xmlns:a14="http://schemas.microsoft.com/office/drawing/2010/main" val="0"/>
              </a:ext>
            </a:extLst>
          </a:blip>
          <a:srcRect t="2646" b="-1"/>
          <a:stretch/>
        </p:blipFill>
        <p:spPr bwMode="auto">
          <a:xfrm>
            <a:off x="2188400" y="2379643"/>
            <a:ext cx="7814915" cy="416437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56737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Cluster Analysis</a:t>
            </a:r>
            <a:endParaRPr lang="en-US" b="1" dirty="0"/>
          </a:p>
        </p:txBody>
      </p:sp>
      <p:sp>
        <p:nvSpPr>
          <p:cNvPr id="3" name="Content Placeholder 2"/>
          <p:cNvSpPr>
            <a:spLocks noGrp="1"/>
          </p:cNvSpPr>
          <p:nvPr>
            <p:ph idx="1"/>
          </p:nvPr>
        </p:nvSpPr>
        <p:spPr>
          <a:xfrm>
            <a:off x="838200" y="1825625"/>
            <a:ext cx="5410200" cy="4351338"/>
          </a:xfrm>
        </p:spPr>
        <p:txBody>
          <a:bodyPr/>
          <a:lstStyle/>
          <a:p>
            <a:pPr marL="0" indent="0">
              <a:buNone/>
            </a:pPr>
            <a:r>
              <a:rPr lang="en-US" dirty="0" smtClean="0"/>
              <a:t>The </a:t>
            </a:r>
            <a:r>
              <a:rPr lang="en-US" dirty="0"/>
              <a:t>seven most common venue categories in each cluster and their corresponding percentage of occurrence in the neighborhoods of that particular cluster</a:t>
            </a:r>
          </a:p>
        </p:txBody>
      </p:sp>
      <p:pic>
        <p:nvPicPr>
          <p:cNvPr id="5" name="Picture 4" descr="C:\Users\BEHERSO2\Downloads\Clustering-and-Comparing-the-Neighborhoods-of-New-York-City-and-Toronto-master\Clusters.png"/>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10169"/>
            <a:ext cx="5737952" cy="6661188"/>
          </a:xfrm>
          <a:prstGeom prst="rect">
            <a:avLst/>
          </a:prstGeom>
          <a:noFill/>
          <a:ln>
            <a:noFill/>
          </a:ln>
        </p:spPr>
      </p:pic>
    </p:spTree>
    <p:extLst>
      <p:ext uri="{BB962C8B-B14F-4D97-AF65-F5344CB8AC3E}">
        <p14:creationId xmlns:p14="http://schemas.microsoft.com/office/powerpoint/2010/main" val="555543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Cluster Analysis</a:t>
            </a:r>
            <a:endParaRPr lang="en-US" b="1" dirty="0"/>
          </a:p>
        </p:txBody>
      </p:sp>
      <p:sp>
        <p:nvSpPr>
          <p:cNvPr id="3" name="Content Placeholder 2"/>
          <p:cNvSpPr>
            <a:spLocks noGrp="1"/>
          </p:cNvSpPr>
          <p:nvPr>
            <p:ph idx="1"/>
          </p:nvPr>
        </p:nvSpPr>
        <p:spPr/>
        <p:txBody>
          <a:bodyPr>
            <a:normAutofit fontScale="92500" lnSpcReduction="10000"/>
          </a:bodyPr>
          <a:lstStyle/>
          <a:p>
            <a:pPr lvl="0"/>
            <a:r>
              <a:rPr lang="en-US" dirty="0"/>
              <a:t>While residential buildings constitute 14.83% of venues in the neighborhoods of the third cluster, they constitute 3.6% of the venues in the second cluster, 2.01 % in the third cluster and 2.34% of the venues in the fourth cluster. </a:t>
            </a:r>
          </a:p>
          <a:p>
            <a:pPr lvl="0"/>
            <a:r>
              <a:rPr lang="en-US" dirty="0"/>
              <a:t>Salon/Barbershops appears at the top most common venue categories of the fourth and fifth clusters; along with appearing in the top seven categories of the rest of the clusters.</a:t>
            </a:r>
          </a:p>
          <a:p>
            <a:pPr lvl="0"/>
            <a:r>
              <a:rPr lang="en-US" dirty="0"/>
              <a:t>Doctor’s Office and Dentist’s Office constitutes nearly 18 of the venue categories in the second cluster taking up the top two slots; while their percentages of occurrences in other clusters is not so high comparatively.</a:t>
            </a:r>
          </a:p>
          <a:p>
            <a:pPr lvl="0"/>
            <a:r>
              <a:rPr lang="en-US" dirty="0"/>
              <a:t>Automotive shops is the most popular category for the first cluster; moreover, Automotive Shop appears only in the first cluster.</a:t>
            </a:r>
          </a:p>
          <a:p>
            <a:endParaRPr lang="en-US" dirty="0"/>
          </a:p>
        </p:txBody>
      </p:sp>
    </p:spTree>
    <p:extLst>
      <p:ext uri="{BB962C8B-B14F-4D97-AF65-F5344CB8AC3E}">
        <p14:creationId xmlns:p14="http://schemas.microsoft.com/office/powerpoint/2010/main" val="3344731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p:txBody>
          <a:bodyPr/>
          <a:lstStyle/>
          <a:p>
            <a:pPr marL="0" indent="0">
              <a:buNone/>
            </a:pPr>
            <a:r>
              <a:rPr lang="en-US" dirty="0"/>
              <a:t>In this project, the neighborhoods of New York City and Toronto were clustered into multiple groups based on the categories (types) of the venues in these neighborhoods. The results showed that there are venue categories that are more common in some cluster than the others; the most common venue categories differ from one cluster to the other. If a deeper analysis—taking more aspects into account—is performed, it might result in discovering different style in each cluster based on the most common categories in the cluster.</a:t>
            </a:r>
          </a:p>
          <a:p>
            <a:endParaRPr lang="en-US" dirty="0"/>
          </a:p>
        </p:txBody>
      </p:sp>
    </p:spTree>
    <p:extLst>
      <p:ext uri="{BB962C8B-B14F-4D97-AF65-F5344CB8AC3E}">
        <p14:creationId xmlns:p14="http://schemas.microsoft.com/office/powerpoint/2010/main" val="300378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rmAutofit lnSpcReduction="10000"/>
          </a:bodyPr>
          <a:lstStyle/>
          <a:p>
            <a:r>
              <a:rPr lang="en-US" dirty="0" smtClean="0"/>
              <a:t>We will be studying about the neighborhoods of two of most multicultural and cosmopolitan cities in the world: New York City (NYC), United States of America and Toronto, Canada and cluster them into groups with similar traits. The clustering will be based on the types (categories) of venues in the neighborhoods.</a:t>
            </a:r>
          </a:p>
          <a:p>
            <a:r>
              <a:rPr lang="en-US" dirty="0" smtClean="0"/>
              <a:t>Doing this project will enable us to get a better understanding of similarities and differences between the two cities which will make it known to business people what types of businesses are more likely to thrive in both cities, what are the neighborhoods that are suitable for each type of business, and what types of businesses are not very desirable in each city. This allows business people to take better and more effective decisions regarding where to open their businesses.</a:t>
            </a:r>
          </a:p>
          <a:p>
            <a:endParaRPr lang="en-US" dirty="0"/>
          </a:p>
        </p:txBody>
      </p:sp>
    </p:spTree>
    <p:extLst>
      <p:ext uri="{BB962C8B-B14F-4D97-AF65-F5344CB8AC3E}">
        <p14:creationId xmlns:p14="http://schemas.microsoft.com/office/powerpoint/2010/main" val="2955085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Acquisition</a:t>
            </a:r>
            <a:endParaRPr lang="en-US" b="1" dirty="0"/>
          </a:p>
        </p:txBody>
      </p:sp>
      <p:sp>
        <p:nvSpPr>
          <p:cNvPr id="3" name="Content Placeholder 2"/>
          <p:cNvSpPr>
            <a:spLocks noGrp="1"/>
          </p:cNvSpPr>
          <p:nvPr>
            <p:ph idx="1"/>
          </p:nvPr>
        </p:nvSpPr>
        <p:spPr/>
        <p:txBody>
          <a:bodyPr>
            <a:normAutofit/>
          </a:bodyPr>
          <a:lstStyle/>
          <a:p>
            <a:pPr lvl="0"/>
            <a:r>
              <a:rPr lang="en-US" b="1" dirty="0"/>
              <a:t>Neighborhood Data:</a:t>
            </a:r>
            <a:r>
              <a:rPr lang="en-US" dirty="0"/>
              <a:t> Lists the names of the neighborhoods of NYC and Toronto and their latitude and longitude coordinates. </a:t>
            </a:r>
            <a:r>
              <a:rPr lang="en-US" dirty="0" smtClean="0"/>
              <a:t>NYC neighborhood </a:t>
            </a:r>
            <a:r>
              <a:rPr lang="en-US" dirty="0"/>
              <a:t>data </a:t>
            </a:r>
            <a:r>
              <a:rPr lang="en-US" dirty="0" smtClean="0"/>
              <a:t>was provided </a:t>
            </a:r>
            <a:r>
              <a:rPr lang="en-US" dirty="0"/>
              <a:t>through the "IBM Data Science Professional Certificate" </a:t>
            </a:r>
            <a:r>
              <a:rPr lang="en-US" dirty="0" smtClean="0"/>
              <a:t>course in the form of a JSON file </a:t>
            </a:r>
            <a:r>
              <a:rPr lang="en-US" dirty="0"/>
              <a:t>and </a:t>
            </a:r>
            <a:r>
              <a:rPr lang="en-US" dirty="0" smtClean="0"/>
              <a:t>for Toronto, </a:t>
            </a:r>
            <a:r>
              <a:rPr lang="en-US" dirty="0"/>
              <a:t>we </a:t>
            </a:r>
            <a:r>
              <a:rPr lang="en-US" dirty="0" smtClean="0"/>
              <a:t>scraped the data </a:t>
            </a:r>
            <a:r>
              <a:rPr lang="en-US" dirty="0"/>
              <a:t>from </a:t>
            </a:r>
            <a:r>
              <a:rPr lang="en-US" dirty="0" smtClean="0"/>
              <a:t>a Wikipedia page</a:t>
            </a:r>
          </a:p>
          <a:p>
            <a:pPr marL="0" lvl="0" indent="0">
              <a:buNone/>
            </a:pPr>
            <a:r>
              <a:rPr lang="en-US" dirty="0" smtClean="0"/>
              <a:t>   (https</a:t>
            </a:r>
            <a:r>
              <a:rPr lang="en-US" dirty="0"/>
              <a:t>://en.wikipedia.org/wiki/List_of_postal_codes_of_Canada:_</a:t>
            </a:r>
            <a:r>
              <a:rPr lang="en-US" dirty="0" smtClean="0"/>
              <a:t>M).</a:t>
            </a:r>
            <a:endParaRPr lang="en-US" dirty="0"/>
          </a:p>
          <a:p>
            <a:pPr lvl="0"/>
            <a:r>
              <a:rPr lang="en-US" b="1" dirty="0"/>
              <a:t>Venues Data:</a:t>
            </a:r>
            <a:r>
              <a:rPr lang="en-US" dirty="0"/>
              <a:t> Lists the top </a:t>
            </a:r>
            <a:r>
              <a:rPr lang="en-US" dirty="0" smtClean="0"/>
              <a:t>venues </a:t>
            </a:r>
            <a:r>
              <a:rPr lang="en-US" dirty="0"/>
              <a:t>(restaurants, cafes, parks, museums, etc.) in each neighborhood of the two cities. </a:t>
            </a:r>
            <a:r>
              <a:rPr lang="en-US" dirty="0" smtClean="0"/>
              <a:t>This </a:t>
            </a:r>
            <a:r>
              <a:rPr lang="en-US" dirty="0"/>
              <a:t>data </a:t>
            </a:r>
            <a:r>
              <a:rPr lang="en-US" dirty="0" smtClean="0"/>
              <a:t>was </a:t>
            </a:r>
            <a:r>
              <a:rPr lang="en-US" dirty="0"/>
              <a:t>retrieved from </a:t>
            </a:r>
            <a:r>
              <a:rPr lang="en-US" dirty="0" smtClean="0"/>
              <a:t>Foursquare API.</a:t>
            </a:r>
            <a:endParaRPr lang="en-US" dirty="0"/>
          </a:p>
          <a:p>
            <a:endParaRPr lang="en-US" dirty="0"/>
          </a:p>
        </p:txBody>
      </p:sp>
    </p:spTree>
    <p:extLst>
      <p:ext uri="{BB962C8B-B14F-4D97-AF65-F5344CB8AC3E}">
        <p14:creationId xmlns:p14="http://schemas.microsoft.com/office/powerpoint/2010/main" val="2677807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Most Common Venue Categories in NYC</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541029"/>
            <a:ext cx="10070686" cy="4992318"/>
          </a:xfrm>
          <a:prstGeom prst="rect">
            <a:avLst/>
          </a:prstGeom>
        </p:spPr>
      </p:pic>
    </p:spTree>
    <p:extLst>
      <p:ext uri="{BB962C8B-B14F-4D97-AF65-F5344CB8AC3E}">
        <p14:creationId xmlns:p14="http://schemas.microsoft.com/office/powerpoint/2010/main" val="3494756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Most Common Venue Categories in Toronto</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530012"/>
            <a:ext cx="10070686" cy="4992318"/>
          </a:xfrm>
          <a:prstGeom prst="rect">
            <a:avLst/>
          </a:prstGeom>
        </p:spPr>
      </p:pic>
    </p:spTree>
    <p:extLst>
      <p:ext uri="{BB962C8B-B14F-4D97-AF65-F5344CB8AC3E}">
        <p14:creationId xmlns:p14="http://schemas.microsoft.com/office/powerpoint/2010/main" val="2252956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Most Widespread Venue Categories in NYC</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518995"/>
            <a:ext cx="10070686" cy="4992318"/>
          </a:xfrm>
          <a:prstGeom prst="rect">
            <a:avLst/>
          </a:prstGeom>
        </p:spPr>
      </p:pic>
    </p:spTree>
    <p:extLst>
      <p:ext uri="{BB962C8B-B14F-4D97-AF65-F5344CB8AC3E}">
        <p14:creationId xmlns:p14="http://schemas.microsoft.com/office/powerpoint/2010/main" val="2867292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Most Widespread Venue Categories in Toronto</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507978"/>
            <a:ext cx="10070686" cy="4992318"/>
          </a:xfrm>
          <a:prstGeom prst="rect">
            <a:avLst/>
          </a:prstGeom>
        </p:spPr>
      </p:pic>
    </p:spTree>
    <p:extLst>
      <p:ext uri="{BB962C8B-B14F-4D97-AF65-F5344CB8AC3E}">
        <p14:creationId xmlns:p14="http://schemas.microsoft.com/office/powerpoint/2010/main" val="2784507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Clustering of Neighborhoods</a:t>
            </a:r>
            <a:endParaRPr lang="en-US" b="1" dirty="0"/>
          </a:p>
        </p:txBody>
      </p:sp>
      <p:sp>
        <p:nvSpPr>
          <p:cNvPr id="3" name="Content Placeholder 2"/>
          <p:cNvSpPr>
            <a:spLocks noGrp="1"/>
          </p:cNvSpPr>
          <p:nvPr>
            <p:ph idx="1"/>
          </p:nvPr>
        </p:nvSpPr>
        <p:spPr/>
        <p:txBody>
          <a:bodyPr>
            <a:normAutofit lnSpcReduction="10000"/>
          </a:bodyPr>
          <a:lstStyle/>
          <a:p>
            <a:r>
              <a:rPr lang="en-US" dirty="0"/>
              <a:t>The goal of the clustering is to cluster neighborhoods based on the similarity of venue categories in the </a:t>
            </a:r>
            <a:r>
              <a:rPr lang="en-US" dirty="0" smtClean="0"/>
              <a:t>neighborhoods. Thus</a:t>
            </a:r>
            <a:r>
              <a:rPr lang="en-US" dirty="0"/>
              <a:t>, we </a:t>
            </a:r>
            <a:r>
              <a:rPr lang="en-US" dirty="0" smtClean="0"/>
              <a:t>selected </a:t>
            </a:r>
            <a:r>
              <a:rPr lang="en-US" dirty="0"/>
              <a:t>those two features from the dataset, i.e., “Neighborhood” and “Venue Category”. </a:t>
            </a:r>
            <a:endParaRPr lang="en-US" dirty="0" smtClean="0"/>
          </a:p>
          <a:p>
            <a:r>
              <a:rPr lang="en-US" dirty="0" smtClean="0"/>
              <a:t>For </a:t>
            </a:r>
            <a:r>
              <a:rPr lang="en-US" dirty="0"/>
              <a:t>the clustering algorithm to work, the categorical values needs to be converted into numerical </a:t>
            </a:r>
            <a:r>
              <a:rPr lang="en-US" dirty="0" smtClean="0"/>
              <a:t>features. One-hot </a:t>
            </a:r>
            <a:r>
              <a:rPr lang="en-US" dirty="0"/>
              <a:t>encoding </a:t>
            </a:r>
            <a:r>
              <a:rPr lang="en-US" dirty="0" smtClean="0"/>
              <a:t>is </a:t>
            </a:r>
            <a:r>
              <a:rPr lang="en-US" dirty="0"/>
              <a:t>applied on the “Venue Category” feature and the result of the encoding </a:t>
            </a:r>
            <a:r>
              <a:rPr lang="en-US" dirty="0" smtClean="0"/>
              <a:t>was </a:t>
            </a:r>
            <a:r>
              <a:rPr lang="en-US" dirty="0"/>
              <a:t>used for our clustering </a:t>
            </a:r>
            <a:r>
              <a:rPr lang="en-US" dirty="0" smtClean="0"/>
              <a:t>algorithm.</a:t>
            </a:r>
          </a:p>
          <a:p>
            <a:r>
              <a:rPr lang="en-US" dirty="0" smtClean="0"/>
              <a:t>K-Means algorithm was utilized to cluster the neighborhoods into similar groups and the number of clusters to divide the neighborhoods into is chosen to be five.</a:t>
            </a:r>
            <a:endParaRPr lang="en-US" dirty="0"/>
          </a:p>
        </p:txBody>
      </p:sp>
    </p:spTree>
    <p:extLst>
      <p:ext uri="{BB962C8B-B14F-4D97-AF65-F5344CB8AC3E}">
        <p14:creationId xmlns:p14="http://schemas.microsoft.com/office/powerpoint/2010/main" val="1308945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Map of NYC and Toronto with its Neighborhoods</a:t>
            </a:r>
            <a:endParaRPr lang="en-US" b="1" dirty="0"/>
          </a:p>
        </p:txBody>
      </p:sp>
      <p:sp>
        <p:nvSpPr>
          <p:cNvPr id="3" name="Content Placeholder 2"/>
          <p:cNvSpPr>
            <a:spLocks noGrp="1"/>
          </p:cNvSpPr>
          <p:nvPr>
            <p:ph idx="1"/>
          </p:nvPr>
        </p:nvSpPr>
        <p:spPr/>
        <p:txBody>
          <a:bodyPr/>
          <a:lstStyle/>
          <a:p>
            <a:r>
              <a:rPr lang="en-US" dirty="0" smtClean="0"/>
              <a:t>The neighborhoods of both NYC and Toronto have been clustered into five groups and are represented on the below map by different colors with each color indicating a separate group.</a:t>
            </a:r>
            <a:endParaRPr lang="en-US" dirty="0"/>
          </a:p>
        </p:txBody>
      </p:sp>
      <p:pic>
        <p:nvPicPr>
          <p:cNvPr id="4" name="Picture 3"/>
          <p:cNvPicPr>
            <a:picLocks noChangeAspect="1"/>
          </p:cNvPicPr>
          <p:nvPr/>
        </p:nvPicPr>
        <p:blipFill>
          <a:blip r:embed="rId2"/>
          <a:stretch>
            <a:fillRect/>
          </a:stretch>
        </p:blipFill>
        <p:spPr>
          <a:xfrm>
            <a:off x="1555672" y="3072138"/>
            <a:ext cx="4079455" cy="3239762"/>
          </a:xfrm>
          <a:prstGeom prst="rect">
            <a:avLst/>
          </a:prstGeom>
        </p:spPr>
      </p:pic>
      <p:pic>
        <p:nvPicPr>
          <p:cNvPr id="5" name="Picture 4"/>
          <p:cNvPicPr>
            <a:picLocks noChangeAspect="1"/>
          </p:cNvPicPr>
          <p:nvPr/>
        </p:nvPicPr>
        <p:blipFill rotWithShape="1">
          <a:blip r:embed="rId3"/>
          <a:srcRect l="2221" r="5958"/>
          <a:stretch/>
        </p:blipFill>
        <p:spPr>
          <a:xfrm>
            <a:off x="6456802" y="3072138"/>
            <a:ext cx="4075323" cy="3239762"/>
          </a:xfrm>
          <a:prstGeom prst="rect">
            <a:avLst/>
          </a:prstGeom>
        </p:spPr>
      </p:pic>
      <p:sp>
        <p:nvSpPr>
          <p:cNvPr id="6" name="TextBox 5"/>
          <p:cNvSpPr txBox="1"/>
          <p:nvPr/>
        </p:nvSpPr>
        <p:spPr>
          <a:xfrm>
            <a:off x="3308960" y="6311900"/>
            <a:ext cx="572877" cy="369332"/>
          </a:xfrm>
          <a:prstGeom prst="rect">
            <a:avLst/>
          </a:prstGeom>
          <a:noFill/>
        </p:spPr>
        <p:txBody>
          <a:bodyPr wrap="square" rtlCol="0">
            <a:spAutoFit/>
          </a:bodyPr>
          <a:lstStyle/>
          <a:p>
            <a:r>
              <a:rPr lang="en-US" dirty="0" smtClean="0"/>
              <a:t>NYC</a:t>
            </a:r>
          </a:p>
        </p:txBody>
      </p:sp>
      <p:sp>
        <p:nvSpPr>
          <p:cNvPr id="7" name="TextBox 6"/>
          <p:cNvSpPr txBox="1"/>
          <p:nvPr/>
        </p:nvSpPr>
        <p:spPr>
          <a:xfrm>
            <a:off x="8036345" y="6322152"/>
            <a:ext cx="916236" cy="369332"/>
          </a:xfrm>
          <a:prstGeom prst="rect">
            <a:avLst/>
          </a:prstGeom>
          <a:noFill/>
        </p:spPr>
        <p:txBody>
          <a:bodyPr wrap="square" rtlCol="0">
            <a:spAutoFit/>
          </a:bodyPr>
          <a:lstStyle/>
          <a:p>
            <a:r>
              <a:rPr lang="en-US" dirty="0" smtClean="0"/>
              <a:t>Toronto</a:t>
            </a:r>
          </a:p>
        </p:txBody>
      </p:sp>
    </p:spTree>
    <p:extLst>
      <p:ext uri="{BB962C8B-B14F-4D97-AF65-F5344CB8AC3E}">
        <p14:creationId xmlns:p14="http://schemas.microsoft.com/office/powerpoint/2010/main" val="1050782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763</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Clustering the Neighborhoods of New York City and Toronto</vt:lpstr>
      <vt:lpstr>Introduction</vt:lpstr>
      <vt:lpstr>Data Acquisition</vt:lpstr>
      <vt:lpstr>Most Common Venue Categories in NYC</vt:lpstr>
      <vt:lpstr>Most Common Venue Categories in Toronto</vt:lpstr>
      <vt:lpstr>Most Widespread Venue Categories in NYC</vt:lpstr>
      <vt:lpstr>Most Widespread Venue Categories in Toronto</vt:lpstr>
      <vt:lpstr>Clustering of Neighborhoods</vt:lpstr>
      <vt:lpstr>Map of NYC and Toronto with its Neighborhoods</vt:lpstr>
      <vt:lpstr>Cluster Analysis</vt:lpstr>
      <vt:lpstr>Cluster Analysis</vt:lpstr>
      <vt:lpstr>Cluster Analysis</vt:lpstr>
      <vt:lpstr>Cluster Analysis</vt:lpstr>
      <vt:lpstr>Conclusion</vt:lpstr>
    </vt:vector>
  </TitlesOfParts>
  <Company>Novartis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the Neighborhoods of New York City and Toronto</dc:title>
  <dc:creator>Behera, Soumya (Ext)</dc:creator>
  <cp:lastModifiedBy>Behera, Soumya (Ext)</cp:lastModifiedBy>
  <cp:revision>17</cp:revision>
  <dcterms:created xsi:type="dcterms:W3CDTF">2021-02-10T07:29:26Z</dcterms:created>
  <dcterms:modified xsi:type="dcterms:W3CDTF">2021-02-10T19:03:29Z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929bff8-5b33-42aa-95d2-28f72e792cb0_Enabled">
    <vt:lpwstr>true</vt:lpwstr>
  </property>
  <property fmtid="{D5CDD505-2E9C-101B-9397-08002B2CF9AE}" pid="3" name="MSIP_Label_4929bff8-5b33-42aa-95d2-28f72e792cb0_SetDate">
    <vt:lpwstr>2021-02-10T07:53:55Z</vt:lpwstr>
  </property>
  <property fmtid="{D5CDD505-2E9C-101B-9397-08002B2CF9AE}" pid="4" name="MSIP_Label_4929bff8-5b33-42aa-95d2-28f72e792cb0_Method">
    <vt:lpwstr>Standard</vt:lpwstr>
  </property>
  <property fmtid="{D5CDD505-2E9C-101B-9397-08002B2CF9AE}" pid="5" name="MSIP_Label_4929bff8-5b33-42aa-95d2-28f72e792cb0_Name">
    <vt:lpwstr>Internal</vt:lpwstr>
  </property>
  <property fmtid="{D5CDD505-2E9C-101B-9397-08002B2CF9AE}" pid="6" name="MSIP_Label_4929bff8-5b33-42aa-95d2-28f72e792cb0_SiteId">
    <vt:lpwstr>f35a6974-607f-47d4-82d7-ff31d7dc53a5</vt:lpwstr>
  </property>
  <property fmtid="{D5CDD505-2E9C-101B-9397-08002B2CF9AE}" pid="7" name="MSIP_Label_4929bff8-5b33-42aa-95d2-28f72e792cb0_ActionId">
    <vt:lpwstr>e0ccbdaf-b759-49cb-b5b4-d18b651fb405</vt:lpwstr>
  </property>
  <property fmtid="{D5CDD505-2E9C-101B-9397-08002B2CF9AE}" pid="8" name="MSIP_Label_4929bff8-5b33-42aa-95d2-28f72e792cb0_ContentBits">
    <vt:lpwstr>0</vt:lpwstr>
  </property>
</Properties>
</file>