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9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6917"/>
            <a:ext cx="10817942" cy="2833534"/>
          </a:xfrm>
        </p:spPr>
        <p:txBody>
          <a:bodyPr/>
          <a:lstStyle/>
          <a:p>
            <a:r>
              <a:rPr b="1" dirty="0">
                <a:solidFill>
                  <a:srgbClr val="FF0000"/>
                </a:solidFill>
              </a:rPr>
              <a:t>Dashboard Design — Interactive Sales &amp; Financial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for: </a:t>
            </a:r>
            <a:r>
              <a:rPr dirty="0" err="1"/>
              <a:t>soumya</a:t>
            </a:r>
            <a:r>
              <a:rPr dirty="0"/>
              <a:t> </a:t>
            </a:r>
            <a:r>
              <a:rPr dirty="0" err="1"/>
              <a:t>yallappa</a:t>
            </a:r>
            <a:r>
              <a:rPr dirty="0"/>
              <a:t> belli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Design an interactive dashboard for business stakeholders to inform decisions.</a:t>
            </a:r>
          </a:p>
          <a:p>
            <a:pPr>
              <a:defRPr sz="1800"/>
            </a:pPr>
            <a:r>
              <a:rPr dirty="0"/>
              <a:t>Tools: </a:t>
            </a:r>
            <a:r>
              <a:rPr lang="en-GB" dirty="0"/>
              <a:t>Jupiter notebook</a:t>
            </a:r>
            <a:r>
              <a:rPr dirty="0"/>
              <a:t>. Dataset: Sales/Financial (e.g., Kaggle).</a:t>
            </a:r>
          </a:p>
          <a:p>
            <a:pPr>
              <a:defRPr sz="1800"/>
            </a:pPr>
            <a:r>
              <a:rPr dirty="0"/>
              <a:t>Deliverables: Interactive dashboard file + PPT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</a:rPr>
              <a:t>Dashboard Layout &amp;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Header: Title + date range selector</a:t>
            </a:r>
          </a:p>
          <a:p>
            <a:pPr>
              <a:defRPr sz="1800"/>
            </a:pPr>
            <a:r>
              <a:rPr dirty="0"/>
              <a:t>Top row: KPI cards (Totals &amp; change vs previous period)</a:t>
            </a:r>
          </a:p>
          <a:p>
            <a:pPr>
              <a:defRPr sz="1800"/>
            </a:pPr>
            <a:r>
              <a:rPr dirty="0"/>
              <a:t>Left pane: Filters / Slicers (Region, Channel, Category, Customer segment)</a:t>
            </a:r>
          </a:p>
          <a:p>
            <a:pPr>
              <a:defRPr sz="1800"/>
            </a:pPr>
            <a:r>
              <a:rPr dirty="0"/>
              <a:t>Main area: Time-series (Sales Trend), Bar (Top products), Map (Sales by region)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</a:rPr>
              <a:t>Interactivity &amp;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Use slicers/filters for Region, Date, Product Category, Channel.</a:t>
            </a:r>
          </a:p>
          <a:p>
            <a:pPr>
              <a:defRPr sz="1800"/>
            </a:pPr>
            <a:r>
              <a:t>Enable drill-through and tooltips for deeper analysis.</a:t>
            </a:r>
          </a:p>
          <a:p>
            <a:pPr>
              <a:defRPr sz="1800"/>
            </a:pPr>
            <a:r>
              <a:t>Sync slicers across pages; add bookmarks for common views.</a:t>
            </a:r>
          </a:p>
          <a:p>
            <a:pPr>
              <a:defRPr sz="1800"/>
            </a:pPr>
            <a:r>
              <a:t>Include 'Reset Filters' button and export options.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155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Dashboard Design — Interactive Sales &amp; Financial Dashboard</vt:lpstr>
      <vt:lpstr>Objective</vt:lpstr>
      <vt:lpstr>Dashboard Layout &amp; Visuals</vt:lpstr>
      <vt:lpstr>Interactivity &amp; UX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bellisoumya@gmail.com</cp:lastModifiedBy>
  <cp:revision>2</cp:revision>
  <dcterms:created xsi:type="dcterms:W3CDTF">2013-01-27T09:14:16Z</dcterms:created>
  <dcterms:modified xsi:type="dcterms:W3CDTF">2025-10-24T14:19:28Z</dcterms:modified>
  <cp:category/>
</cp:coreProperties>
</file>