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D5B5ED-F8E1-43D0-ADCE-A0693002A8DB}" v="110" dt="2025-06-29T15:51:54.7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mya Chakraborty" userId="db62e2dc-788f-41c3-8915-047c0796869a" providerId="ADAL" clId="{BAD5B5ED-F8E1-43D0-ADCE-A0693002A8DB}"/>
    <pc:docChg chg="undo redo custSel addSld delSld modSld">
      <pc:chgData name="Soumya Chakraborty" userId="db62e2dc-788f-41c3-8915-047c0796869a" providerId="ADAL" clId="{BAD5B5ED-F8E1-43D0-ADCE-A0693002A8DB}" dt="2025-06-29T16:08:56.507" v="6640" actId="313"/>
      <pc:docMkLst>
        <pc:docMk/>
      </pc:docMkLst>
      <pc:sldChg chg="delSp modSp new mod">
        <pc:chgData name="Soumya Chakraborty" userId="db62e2dc-788f-41c3-8915-047c0796869a" providerId="ADAL" clId="{BAD5B5ED-F8E1-43D0-ADCE-A0693002A8DB}" dt="2025-06-29T10:50:51.367" v="18" actId="478"/>
        <pc:sldMkLst>
          <pc:docMk/>
          <pc:sldMk cId="227109525" sldId="256"/>
        </pc:sldMkLst>
        <pc:spChg chg="mod">
          <ac:chgData name="Soumya Chakraborty" userId="db62e2dc-788f-41c3-8915-047c0796869a" providerId="ADAL" clId="{BAD5B5ED-F8E1-43D0-ADCE-A0693002A8DB}" dt="2025-06-29T10:50:42.447" v="17" actId="20577"/>
          <ac:spMkLst>
            <pc:docMk/>
            <pc:sldMk cId="227109525" sldId="256"/>
            <ac:spMk id="2" creationId="{624C7D7D-7BEE-D7D1-1628-3957C1D57A59}"/>
          </ac:spMkLst>
        </pc:spChg>
        <pc:spChg chg="del mod">
          <ac:chgData name="Soumya Chakraborty" userId="db62e2dc-788f-41c3-8915-047c0796869a" providerId="ADAL" clId="{BAD5B5ED-F8E1-43D0-ADCE-A0693002A8DB}" dt="2025-06-29T10:50:51.367" v="18" actId="478"/>
          <ac:spMkLst>
            <pc:docMk/>
            <pc:sldMk cId="227109525" sldId="256"/>
            <ac:spMk id="3" creationId="{D912298E-E951-DCFA-1A37-1DB8979D7825}"/>
          </ac:spMkLst>
        </pc:spChg>
      </pc:sldChg>
      <pc:sldChg chg="delSp modSp new del mod">
        <pc:chgData name="Soumya Chakraborty" userId="db62e2dc-788f-41c3-8915-047c0796869a" providerId="ADAL" clId="{BAD5B5ED-F8E1-43D0-ADCE-A0693002A8DB}" dt="2025-06-29T11:53:50.087" v="3215" actId="47"/>
        <pc:sldMkLst>
          <pc:docMk/>
          <pc:sldMk cId="4278742796" sldId="257"/>
        </pc:sldMkLst>
        <pc:spChg chg="mod">
          <ac:chgData name="Soumya Chakraborty" userId="db62e2dc-788f-41c3-8915-047c0796869a" providerId="ADAL" clId="{BAD5B5ED-F8E1-43D0-ADCE-A0693002A8DB}" dt="2025-06-29T10:51:30.576" v="27" actId="113"/>
          <ac:spMkLst>
            <pc:docMk/>
            <pc:sldMk cId="4278742796" sldId="257"/>
            <ac:spMk id="2" creationId="{96A07E98-B57E-4196-3FAB-D9F3095B2146}"/>
          </ac:spMkLst>
        </pc:spChg>
        <pc:spChg chg="del mod">
          <ac:chgData name="Soumya Chakraborty" userId="db62e2dc-788f-41c3-8915-047c0796869a" providerId="ADAL" clId="{BAD5B5ED-F8E1-43D0-ADCE-A0693002A8DB}" dt="2025-06-29T10:51:20.838" v="24" actId="478"/>
          <ac:spMkLst>
            <pc:docMk/>
            <pc:sldMk cId="4278742796" sldId="257"/>
            <ac:spMk id="3" creationId="{B29249C8-D5FE-B956-D0DC-E1F65A87A848}"/>
          </ac:spMkLst>
        </pc:spChg>
      </pc:sldChg>
      <pc:sldChg chg="addSp modSp add mod">
        <pc:chgData name="Soumya Chakraborty" userId="db62e2dc-788f-41c3-8915-047c0796869a" providerId="ADAL" clId="{BAD5B5ED-F8E1-43D0-ADCE-A0693002A8DB}" dt="2025-06-29T15:53:32.831" v="6569" actId="20577"/>
        <pc:sldMkLst>
          <pc:docMk/>
          <pc:sldMk cId="3296392416" sldId="258"/>
        </pc:sldMkLst>
        <pc:spChg chg="mod">
          <ac:chgData name="Soumya Chakraborty" userId="db62e2dc-788f-41c3-8915-047c0796869a" providerId="ADAL" clId="{BAD5B5ED-F8E1-43D0-ADCE-A0693002A8DB}" dt="2025-06-29T10:52:15.686" v="44" actId="20577"/>
          <ac:spMkLst>
            <pc:docMk/>
            <pc:sldMk cId="3296392416" sldId="258"/>
            <ac:spMk id="2" creationId="{0123C74D-FC61-F7AD-51AA-FD57456861E0}"/>
          </ac:spMkLst>
        </pc:spChg>
        <pc:spChg chg="add mod">
          <ac:chgData name="Soumya Chakraborty" userId="db62e2dc-788f-41c3-8915-047c0796869a" providerId="ADAL" clId="{BAD5B5ED-F8E1-43D0-ADCE-A0693002A8DB}" dt="2025-06-29T15:53:32.831" v="6569" actId="20577"/>
          <ac:spMkLst>
            <pc:docMk/>
            <pc:sldMk cId="3296392416" sldId="258"/>
            <ac:spMk id="3" creationId="{0BCE2C60-8162-4427-EB74-E7915404189F}"/>
          </ac:spMkLst>
        </pc:spChg>
        <pc:spChg chg="add mod">
          <ac:chgData name="Soumya Chakraborty" userId="db62e2dc-788f-41c3-8915-047c0796869a" providerId="ADAL" clId="{BAD5B5ED-F8E1-43D0-ADCE-A0693002A8DB}" dt="2025-06-29T11:11:32.540" v="1224" actId="403"/>
          <ac:spMkLst>
            <pc:docMk/>
            <pc:sldMk cId="3296392416" sldId="258"/>
            <ac:spMk id="4" creationId="{2AD2234D-DD2A-A49A-83E5-CCA2118A38D0}"/>
          </ac:spMkLst>
        </pc:spChg>
      </pc:sldChg>
      <pc:sldChg chg="addSp modSp add mod">
        <pc:chgData name="Soumya Chakraborty" userId="db62e2dc-788f-41c3-8915-047c0796869a" providerId="ADAL" clId="{BAD5B5ED-F8E1-43D0-ADCE-A0693002A8DB}" dt="2025-06-29T16:00:16.680" v="6577" actId="20577"/>
        <pc:sldMkLst>
          <pc:docMk/>
          <pc:sldMk cId="2142169376" sldId="259"/>
        </pc:sldMkLst>
        <pc:spChg chg="mod">
          <ac:chgData name="Soumya Chakraborty" userId="db62e2dc-788f-41c3-8915-047c0796869a" providerId="ADAL" clId="{BAD5B5ED-F8E1-43D0-ADCE-A0693002A8DB}" dt="2025-06-29T11:12:14.757" v="1242" actId="20577"/>
          <ac:spMkLst>
            <pc:docMk/>
            <pc:sldMk cId="2142169376" sldId="259"/>
            <ac:spMk id="2" creationId="{AC1145D0-70EE-44E6-F8F3-32FFB0C168DA}"/>
          </ac:spMkLst>
        </pc:spChg>
        <pc:spChg chg="add mod">
          <ac:chgData name="Soumya Chakraborty" userId="db62e2dc-788f-41c3-8915-047c0796869a" providerId="ADAL" clId="{BAD5B5ED-F8E1-43D0-ADCE-A0693002A8DB}" dt="2025-06-29T15:59:37.280" v="6573" actId="20577"/>
          <ac:spMkLst>
            <pc:docMk/>
            <pc:sldMk cId="2142169376" sldId="259"/>
            <ac:spMk id="3" creationId="{2F265C4D-3BFC-0AEB-CA25-C328CD6F3DCF}"/>
          </ac:spMkLst>
        </pc:spChg>
        <pc:spChg chg="add mod">
          <ac:chgData name="Soumya Chakraborty" userId="db62e2dc-788f-41c3-8915-047c0796869a" providerId="ADAL" clId="{BAD5B5ED-F8E1-43D0-ADCE-A0693002A8DB}" dt="2025-06-29T16:00:16.680" v="6577" actId="20577"/>
          <ac:spMkLst>
            <pc:docMk/>
            <pc:sldMk cId="2142169376" sldId="259"/>
            <ac:spMk id="6" creationId="{C3D7665B-9A29-8DA5-C808-09595F8963E5}"/>
          </ac:spMkLst>
        </pc:spChg>
        <pc:spChg chg="add mod">
          <ac:chgData name="Soumya Chakraborty" userId="db62e2dc-788f-41c3-8915-047c0796869a" providerId="ADAL" clId="{BAD5B5ED-F8E1-43D0-ADCE-A0693002A8DB}" dt="2025-06-29T11:29:16.982" v="2411" actId="14100"/>
          <ac:spMkLst>
            <pc:docMk/>
            <pc:sldMk cId="2142169376" sldId="259"/>
            <ac:spMk id="7" creationId="{AB5D7E35-6FF2-DBBB-C9D3-77D7D0ADE909}"/>
          </ac:spMkLst>
        </pc:spChg>
        <pc:picChg chg="add mod">
          <ac:chgData name="Soumya Chakraborty" userId="db62e2dc-788f-41c3-8915-047c0796869a" providerId="ADAL" clId="{BAD5B5ED-F8E1-43D0-ADCE-A0693002A8DB}" dt="2025-06-29T11:58:42.685" v="3348" actId="1036"/>
          <ac:picMkLst>
            <pc:docMk/>
            <pc:sldMk cId="2142169376" sldId="259"/>
            <ac:picMk id="5" creationId="{BA084345-5EBC-B886-00EC-CDD36D4B1434}"/>
          </ac:picMkLst>
        </pc:picChg>
      </pc:sldChg>
      <pc:sldChg chg="addSp modSp add mod">
        <pc:chgData name="Soumya Chakraborty" userId="db62e2dc-788f-41c3-8915-047c0796869a" providerId="ADAL" clId="{BAD5B5ED-F8E1-43D0-ADCE-A0693002A8DB}" dt="2025-06-29T12:10:54.684" v="4031" actId="20577"/>
        <pc:sldMkLst>
          <pc:docMk/>
          <pc:sldMk cId="3232714475" sldId="260"/>
        </pc:sldMkLst>
        <pc:spChg chg="mod">
          <ac:chgData name="Soumya Chakraborty" userId="db62e2dc-788f-41c3-8915-047c0796869a" providerId="ADAL" clId="{BAD5B5ED-F8E1-43D0-ADCE-A0693002A8DB}" dt="2025-06-29T11:42:39.829" v="2433" actId="20577"/>
          <ac:spMkLst>
            <pc:docMk/>
            <pc:sldMk cId="3232714475" sldId="260"/>
            <ac:spMk id="2" creationId="{9DAAC6B1-0205-8C8F-F153-FAB7E6AAE56F}"/>
          </ac:spMkLst>
        </pc:spChg>
        <pc:spChg chg="add mod">
          <ac:chgData name="Soumya Chakraborty" userId="db62e2dc-788f-41c3-8915-047c0796869a" providerId="ADAL" clId="{BAD5B5ED-F8E1-43D0-ADCE-A0693002A8DB}" dt="2025-06-29T12:10:54.684" v="4031" actId="20577"/>
          <ac:spMkLst>
            <pc:docMk/>
            <pc:sldMk cId="3232714475" sldId="260"/>
            <ac:spMk id="3" creationId="{8AC01A42-4E6D-74D8-AA81-AAAB71AE6BE3}"/>
          </ac:spMkLst>
        </pc:spChg>
        <pc:spChg chg="add mod">
          <ac:chgData name="Soumya Chakraborty" userId="db62e2dc-788f-41c3-8915-047c0796869a" providerId="ADAL" clId="{BAD5B5ED-F8E1-43D0-ADCE-A0693002A8DB}" dt="2025-06-29T11:53:17.436" v="3212"/>
          <ac:spMkLst>
            <pc:docMk/>
            <pc:sldMk cId="3232714475" sldId="260"/>
            <ac:spMk id="4" creationId="{3AB4582D-D206-A26D-887C-354E70B7DD52}"/>
          </ac:spMkLst>
        </pc:spChg>
      </pc:sldChg>
      <pc:sldChg chg="addSp delSp modSp add mod setBg">
        <pc:chgData name="Soumya Chakraborty" userId="db62e2dc-788f-41c3-8915-047c0796869a" providerId="ADAL" clId="{BAD5B5ED-F8E1-43D0-ADCE-A0693002A8DB}" dt="2025-06-29T16:05:26.725" v="6593" actId="1076"/>
        <pc:sldMkLst>
          <pc:docMk/>
          <pc:sldMk cId="2191453072" sldId="261"/>
        </pc:sldMkLst>
        <pc:spChg chg="mod">
          <ac:chgData name="Soumya Chakraborty" userId="db62e2dc-788f-41c3-8915-047c0796869a" providerId="ADAL" clId="{BAD5B5ED-F8E1-43D0-ADCE-A0693002A8DB}" dt="2025-06-29T12:14:20.781" v="4232" actId="26606"/>
          <ac:spMkLst>
            <pc:docMk/>
            <pc:sldMk cId="2191453072" sldId="261"/>
            <ac:spMk id="2" creationId="{9752346E-10E2-6619-571D-2C2F98748712}"/>
          </ac:spMkLst>
        </pc:spChg>
        <pc:spChg chg="mod">
          <ac:chgData name="Soumya Chakraborty" userId="db62e2dc-788f-41c3-8915-047c0796869a" providerId="ADAL" clId="{BAD5B5ED-F8E1-43D0-ADCE-A0693002A8DB}" dt="2025-06-29T16:05:15.296" v="6592" actId="20577"/>
          <ac:spMkLst>
            <pc:docMk/>
            <pc:sldMk cId="2191453072" sldId="261"/>
            <ac:spMk id="3" creationId="{392A6AEE-665A-701C-8B9A-BDC69D065178}"/>
          </ac:spMkLst>
        </pc:spChg>
        <pc:spChg chg="del">
          <ac:chgData name="Soumya Chakraborty" userId="db62e2dc-788f-41c3-8915-047c0796869a" providerId="ADAL" clId="{BAD5B5ED-F8E1-43D0-ADCE-A0693002A8DB}" dt="2025-06-29T11:54:06.031" v="3247" actId="478"/>
          <ac:spMkLst>
            <pc:docMk/>
            <pc:sldMk cId="2191453072" sldId="261"/>
            <ac:spMk id="4" creationId="{7C489347-CBF2-6F88-E7AA-66E10160EF30}"/>
          </ac:spMkLst>
        </pc:spChg>
        <pc:spChg chg="add del">
          <ac:chgData name="Soumya Chakraborty" userId="db62e2dc-788f-41c3-8915-047c0796869a" providerId="ADAL" clId="{BAD5B5ED-F8E1-43D0-ADCE-A0693002A8DB}" dt="2025-06-29T12:14:08.651" v="4230" actId="26606"/>
          <ac:spMkLst>
            <pc:docMk/>
            <pc:sldMk cId="2191453072" sldId="261"/>
            <ac:spMk id="10" creationId="{3F4C104D-5F30-4811-9376-566B26E4719A}"/>
          </ac:spMkLst>
        </pc:spChg>
        <pc:spChg chg="add mod">
          <ac:chgData name="Soumya Chakraborty" userId="db62e2dc-788f-41c3-8915-047c0796869a" providerId="ADAL" clId="{BAD5B5ED-F8E1-43D0-ADCE-A0693002A8DB}" dt="2025-06-29T12:22:11.327" v="4366" actId="20577"/>
          <ac:spMkLst>
            <pc:docMk/>
            <pc:sldMk cId="2191453072" sldId="261"/>
            <ac:spMk id="11" creationId="{BDF921D4-6E6D-99D8-E73F-EBCD96BB37EF}"/>
          </ac:spMkLst>
        </pc:spChg>
        <pc:spChg chg="add del">
          <ac:chgData name="Soumya Chakraborty" userId="db62e2dc-788f-41c3-8915-047c0796869a" providerId="ADAL" clId="{BAD5B5ED-F8E1-43D0-ADCE-A0693002A8DB}" dt="2025-06-29T12:14:08.651" v="4230" actId="26606"/>
          <ac:spMkLst>
            <pc:docMk/>
            <pc:sldMk cId="2191453072" sldId="261"/>
            <ac:spMk id="12" creationId="{0815E34B-5D02-4E01-A936-E8E1C0AB6F12}"/>
          </ac:spMkLst>
        </pc:spChg>
        <pc:spChg chg="add mod">
          <ac:chgData name="Soumya Chakraborty" userId="db62e2dc-788f-41c3-8915-047c0796869a" providerId="ADAL" clId="{BAD5B5ED-F8E1-43D0-ADCE-A0693002A8DB}" dt="2025-06-29T16:05:26.725" v="6593" actId="1076"/>
          <ac:spMkLst>
            <pc:docMk/>
            <pc:sldMk cId="2191453072" sldId="261"/>
            <ac:spMk id="13" creationId="{C0260ABD-46ED-A743-FEDB-7B2F76E6FF55}"/>
          </ac:spMkLst>
        </pc:spChg>
        <pc:spChg chg="add del">
          <ac:chgData name="Soumya Chakraborty" userId="db62e2dc-788f-41c3-8915-047c0796869a" providerId="ADAL" clId="{BAD5B5ED-F8E1-43D0-ADCE-A0693002A8DB}" dt="2025-06-29T12:14:08.651" v="4230" actId="26606"/>
          <ac:spMkLst>
            <pc:docMk/>
            <pc:sldMk cId="2191453072" sldId="261"/>
            <ac:spMk id="14" creationId="{7DE3414B-B032-4710-A468-D3285E38C5FF}"/>
          </ac:spMkLst>
        </pc:spChg>
        <pc:picChg chg="add del mod">
          <ac:chgData name="Soumya Chakraborty" userId="db62e2dc-788f-41c3-8915-047c0796869a" providerId="ADAL" clId="{BAD5B5ED-F8E1-43D0-ADCE-A0693002A8DB}" dt="2025-06-29T12:19:01.483" v="4237" actId="478"/>
          <ac:picMkLst>
            <pc:docMk/>
            <pc:sldMk cId="2191453072" sldId="261"/>
            <ac:picMk id="5" creationId="{7863F69B-CE5B-F6E5-8013-8CDB872427F0}"/>
          </ac:picMkLst>
        </pc:picChg>
        <pc:picChg chg="add del mod">
          <ac:chgData name="Soumya Chakraborty" userId="db62e2dc-788f-41c3-8915-047c0796869a" providerId="ADAL" clId="{BAD5B5ED-F8E1-43D0-ADCE-A0693002A8DB}" dt="2025-06-29T12:19:29.333" v="4242" actId="478"/>
          <ac:picMkLst>
            <pc:docMk/>
            <pc:sldMk cId="2191453072" sldId="261"/>
            <ac:picMk id="7" creationId="{D473201F-87EE-0866-7C99-3C0706444FAB}"/>
          </ac:picMkLst>
        </pc:picChg>
        <pc:picChg chg="add mod">
          <ac:chgData name="Soumya Chakraborty" userId="db62e2dc-788f-41c3-8915-047c0796869a" providerId="ADAL" clId="{BAD5B5ED-F8E1-43D0-ADCE-A0693002A8DB}" dt="2025-06-29T12:21:54.844" v="4362" actId="1035"/>
          <ac:picMkLst>
            <pc:docMk/>
            <pc:sldMk cId="2191453072" sldId="261"/>
            <ac:picMk id="9" creationId="{16210E7A-ECC4-D2B9-9E8A-ABCA36FFDBEB}"/>
          </ac:picMkLst>
        </pc:picChg>
      </pc:sldChg>
      <pc:sldChg chg="new del">
        <pc:chgData name="Soumya Chakraborty" userId="db62e2dc-788f-41c3-8915-047c0796869a" providerId="ADAL" clId="{BAD5B5ED-F8E1-43D0-ADCE-A0693002A8DB}" dt="2025-06-29T11:53:25.760" v="3214" actId="47"/>
        <pc:sldMkLst>
          <pc:docMk/>
          <pc:sldMk cId="4213755173" sldId="261"/>
        </pc:sldMkLst>
      </pc:sldChg>
      <pc:sldChg chg="addSp delSp modSp add mod">
        <pc:chgData name="Soumya Chakraborty" userId="db62e2dc-788f-41c3-8915-047c0796869a" providerId="ADAL" clId="{BAD5B5ED-F8E1-43D0-ADCE-A0693002A8DB}" dt="2025-06-29T16:06:48.537" v="6596" actId="20577"/>
        <pc:sldMkLst>
          <pc:docMk/>
          <pc:sldMk cId="495823152" sldId="262"/>
        </pc:sldMkLst>
        <pc:spChg chg="mod">
          <ac:chgData name="Soumya Chakraborty" userId="db62e2dc-788f-41c3-8915-047c0796869a" providerId="ADAL" clId="{BAD5B5ED-F8E1-43D0-ADCE-A0693002A8DB}" dt="2025-06-29T12:26:20.690" v="4448" actId="20577"/>
          <ac:spMkLst>
            <pc:docMk/>
            <pc:sldMk cId="495823152" sldId="262"/>
            <ac:spMk id="2" creationId="{0FD62808-B75A-79E7-DEE2-2B3961C1C346}"/>
          </ac:spMkLst>
        </pc:spChg>
        <pc:spChg chg="mod">
          <ac:chgData name="Soumya Chakraborty" userId="db62e2dc-788f-41c3-8915-047c0796869a" providerId="ADAL" clId="{BAD5B5ED-F8E1-43D0-ADCE-A0693002A8DB}" dt="2025-06-29T16:06:48.537" v="6596" actId="20577"/>
          <ac:spMkLst>
            <pc:docMk/>
            <pc:sldMk cId="495823152" sldId="262"/>
            <ac:spMk id="3" creationId="{2DDF5BD7-8A20-E3A5-E3ED-429C6F4343C5}"/>
          </ac:spMkLst>
        </pc:spChg>
        <pc:spChg chg="add mod">
          <ac:chgData name="Soumya Chakraborty" userId="db62e2dc-788f-41c3-8915-047c0796869a" providerId="ADAL" clId="{BAD5B5ED-F8E1-43D0-ADCE-A0693002A8DB}" dt="2025-06-29T12:33:16.623" v="5117" actId="1076"/>
          <ac:spMkLst>
            <pc:docMk/>
            <pc:sldMk cId="495823152" sldId="262"/>
            <ac:spMk id="6" creationId="{07738DC5-1790-163E-DC38-B540B7BD6F08}"/>
          </ac:spMkLst>
        </pc:spChg>
        <pc:spChg chg="add mod">
          <ac:chgData name="Soumya Chakraborty" userId="db62e2dc-788f-41c3-8915-047c0796869a" providerId="ADAL" clId="{BAD5B5ED-F8E1-43D0-ADCE-A0693002A8DB}" dt="2025-06-29T12:35:11.827" v="5125" actId="1076"/>
          <ac:spMkLst>
            <pc:docMk/>
            <pc:sldMk cId="495823152" sldId="262"/>
            <ac:spMk id="10" creationId="{01DD03F2-3D01-3AD2-E708-BFCE9FBAD354}"/>
          </ac:spMkLst>
        </pc:spChg>
        <pc:spChg chg="del">
          <ac:chgData name="Soumya Chakraborty" userId="db62e2dc-788f-41c3-8915-047c0796869a" providerId="ADAL" clId="{BAD5B5ED-F8E1-43D0-ADCE-A0693002A8DB}" dt="2025-06-29T12:26:03.323" v="4400" actId="478"/>
          <ac:spMkLst>
            <pc:docMk/>
            <pc:sldMk cId="495823152" sldId="262"/>
            <ac:spMk id="11" creationId="{92378CD6-1F2D-A9C8-A589-086153E7A196}"/>
          </ac:spMkLst>
        </pc:spChg>
        <pc:spChg chg="del">
          <ac:chgData name="Soumya Chakraborty" userId="db62e2dc-788f-41c3-8915-047c0796869a" providerId="ADAL" clId="{BAD5B5ED-F8E1-43D0-ADCE-A0693002A8DB}" dt="2025-06-29T12:26:05.452" v="4401" actId="478"/>
          <ac:spMkLst>
            <pc:docMk/>
            <pc:sldMk cId="495823152" sldId="262"/>
            <ac:spMk id="13" creationId="{DE0A4DC1-DB22-E548-3368-1E46E078F30F}"/>
          </ac:spMkLst>
        </pc:spChg>
        <pc:picChg chg="add mod">
          <ac:chgData name="Soumya Chakraborty" userId="db62e2dc-788f-41c3-8915-047c0796869a" providerId="ADAL" clId="{BAD5B5ED-F8E1-43D0-ADCE-A0693002A8DB}" dt="2025-06-29T12:30:25.216" v="4741" actId="1076"/>
          <ac:picMkLst>
            <pc:docMk/>
            <pc:sldMk cId="495823152" sldId="262"/>
            <ac:picMk id="5" creationId="{60110B68-A7A9-0A6A-6B3A-733C906867BC}"/>
          </ac:picMkLst>
        </pc:picChg>
        <pc:picChg chg="add mod">
          <ac:chgData name="Soumya Chakraborty" userId="db62e2dc-788f-41c3-8915-047c0796869a" providerId="ADAL" clId="{BAD5B5ED-F8E1-43D0-ADCE-A0693002A8DB}" dt="2025-06-29T12:35:07.549" v="5124" actId="14100"/>
          <ac:picMkLst>
            <pc:docMk/>
            <pc:sldMk cId="495823152" sldId="262"/>
            <ac:picMk id="8" creationId="{9DEF8BD3-B5DD-BA2A-0590-4183F6B80A59}"/>
          </ac:picMkLst>
        </pc:picChg>
        <pc:picChg chg="del">
          <ac:chgData name="Soumya Chakraborty" userId="db62e2dc-788f-41c3-8915-047c0796869a" providerId="ADAL" clId="{BAD5B5ED-F8E1-43D0-ADCE-A0693002A8DB}" dt="2025-06-29T12:25:59.488" v="4399" actId="478"/>
          <ac:picMkLst>
            <pc:docMk/>
            <pc:sldMk cId="495823152" sldId="262"/>
            <ac:picMk id="9" creationId="{E9CAEB42-41DE-1397-E6D1-688A5A7083C2}"/>
          </ac:picMkLst>
        </pc:picChg>
      </pc:sldChg>
      <pc:sldChg chg="addSp delSp modSp add mod">
        <pc:chgData name="Soumya Chakraborty" userId="db62e2dc-788f-41c3-8915-047c0796869a" providerId="ADAL" clId="{BAD5B5ED-F8E1-43D0-ADCE-A0693002A8DB}" dt="2025-06-29T16:08:56.507" v="6640" actId="313"/>
        <pc:sldMkLst>
          <pc:docMk/>
          <pc:sldMk cId="2263191246" sldId="263"/>
        </pc:sldMkLst>
        <pc:spChg chg="mod">
          <ac:chgData name="Soumya Chakraborty" userId="db62e2dc-788f-41c3-8915-047c0796869a" providerId="ADAL" clId="{BAD5B5ED-F8E1-43D0-ADCE-A0693002A8DB}" dt="2025-06-29T13:08:57.412" v="5172" actId="20577"/>
          <ac:spMkLst>
            <pc:docMk/>
            <pc:sldMk cId="2263191246" sldId="263"/>
            <ac:spMk id="2" creationId="{793E7A00-5BF6-D06E-B0DD-41BEF86F6101}"/>
          </ac:spMkLst>
        </pc:spChg>
        <pc:spChg chg="mod">
          <ac:chgData name="Soumya Chakraborty" userId="db62e2dc-788f-41c3-8915-047c0796869a" providerId="ADAL" clId="{BAD5B5ED-F8E1-43D0-ADCE-A0693002A8DB}" dt="2025-06-29T16:08:56.507" v="6640" actId="313"/>
          <ac:spMkLst>
            <pc:docMk/>
            <pc:sldMk cId="2263191246" sldId="263"/>
            <ac:spMk id="3" creationId="{337D8757-BA10-C7F8-E349-320E430D1DA0}"/>
          </ac:spMkLst>
        </pc:spChg>
        <pc:spChg chg="add mod">
          <ac:chgData name="Soumya Chakraborty" userId="db62e2dc-788f-41c3-8915-047c0796869a" providerId="ADAL" clId="{BAD5B5ED-F8E1-43D0-ADCE-A0693002A8DB}" dt="2025-06-29T13:32:04.740" v="6432" actId="20577"/>
          <ac:spMkLst>
            <pc:docMk/>
            <pc:sldMk cId="2263191246" sldId="263"/>
            <ac:spMk id="6" creationId="{5178513E-6D08-06F1-C3C0-7514490D934D}"/>
          </ac:spMkLst>
        </pc:spChg>
        <pc:spChg chg="add mod">
          <ac:chgData name="Soumya Chakraborty" userId="db62e2dc-788f-41c3-8915-047c0796869a" providerId="ADAL" clId="{BAD5B5ED-F8E1-43D0-ADCE-A0693002A8DB}" dt="2025-06-29T13:30:26.676" v="6376"/>
          <ac:spMkLst>
            <pc:docMk/>
            <pc:sldMk cId="2263191246" sldId="263"/>
            <ac:spMk id="7" creationId="{275ED4BA-0A2D-35A6-5C52-8548E7625920}"/>
          </ac:spMkLst>
        </pc:spChg>
        <pc:spChg chg="del">
          <ac:chgData name="Soumya Chakraborty" userId="db62e2dc-788f-41c3-8915-047c0796869a" providerId="ADAL" clId="{BAD5B5ED-F8E1-43D0-ADCE-A0693002A8DB}" dt="2025-06-29T13:09:03.982" v="5174" actId="478"/>
          <ac:spMkLst>
            <pc:docMk/>
            <pc:sldMk cId="2263191246" sldId="263"/>
            <ac:spMk id="11" creationId="{EC2B8E7C-D467-C9CC-9C80-6E7D13D2ED07}"/>
          </ac:spMkLst>
        </pc:spChg>
        <pc:spChg chg="del">
          <ac:chgData name="Soumya Chakraborty" userId="db62e2dc-788f-41c3-8915-047c0796869a" providerId="ADAL" clId="{BAD5B5ED-F8E1-43D0-ADCE-A0693002A8DB}" dt="2025-06-29T13:09:05.799" v="5175" actId="478"/>
          <ac:spMkLst>
            <pc:docMk/>
            <pc:sldMk cId="2263191246" sldId="263"/>
            <ac:spMk id="13" creationId="{050A1D92-7B35-6B5C-C791-55AE290C26E3}"/>
          </ac:spMkLst>
        </pc:spChg>
        <pc:picChg chg="add mod">
          <ac:chgData name="Soumya Chakraborty" userId="db62e2dc-788f-41c3-8915-047c0796869a" providerId="ADAL" clId="{BAD5B5ED-F8E1-43D0-ADCE-A0693002A8DB}" dt="2025-06-29T13:28:52.366" v="6291" actId="14100"/>
          <ac:picMkLst>
            <pc:docMk/>
            <pc:sldMk cId="2263191246" sldId="263"/>
            <ac:picMk id="5" creationId="{FE09612B-7539-52CE-C08D-DE175772A25E}"/>
          </ac:picMkLst>
        </pc:picChg>
        <pc:picChg chg="del">
          <ac:chgData name="Soumya Chakraborty" userId="db62e2dc-788f-41c3-8915-047c0796869a" providerId="ADAL" clId="{BAD5B5ED-F8E1-43D0-ADCE-A0693002A8DB}" dt="2025-06-29T13:09:01.824" v="5173" actId="478"/>
          <ac:picMkLst>
            <pc:docMk/>
            <pc:sldMk cId="2263191246" sldId="263"/>
            <ac:picMk id="9" creationId="{A43F677A-4F8C-CAC7-476E-699249FAD7F6}"/>
          </ac:picMkLst>
        </pc:picChg>
      </pc:sldChg>
      <pc:sldChg chg="addSp delSp modSp add mod setBg addAnim delAnim">
        <pc:chgData name="Soumya Chakraborty" userId="db62e2dc-788f-41c3-8915-047c0796869a" providerId="ADAL" clId="{BAD5B5ED-F8E1-43D0-ADCE-A0693002A8DB}" dt="2025-06-29T15:51:54.798" v="6556" actId="14100"/>
        <pc:sldMkLst>
          <pc:docMk/>
          <pc:sldMk cId="3330336502" sldId="264"/>
        </pc:sldMkLst>
        <pc:spChg chg="mod">
          <ac:chgData name="Soumya Chakraborty" userId="db62e2dc-788f-41c3-8915-047c0796869a" providerId="ADAL" clId="{BAD5B5ED-F8E1-43D0-ADCE-A0693002A8DB}" dt="2025-06-29T15:41:32.855" v="6526" actId="26606"/>
          <ac:spMkLst>
            <pc:docMk/>
            <pc:sldMk cId="3330336502" sldId="264"/>
            <ac:spMk id="2" creationId="{9DE999B0-BCFE-51CA-9EA1-7AD65BFD34CC}"/>
          </ac:spMkLst>
        </pc:spChg>
        <pc:spChg chg="del">
          <ac:chgData name="Soumya Chakraborty" userId="db62e2dc-788f-41c3-8915-047c0796869a" providerId="ADAL" clId="{BAD5B5ED-F8E1-43D0-ADCE-A0693002A8DB}" dt="2025-06-29T14:00:16.975" v="6435" actId="478"/>
          <ac:spMkLst>
            <pc:docMk/>
            <pc:sldMk cId="3330336502" sldId="264"/>
            <ac:spMk id="3" creationId="{1F4F594B-190C-30BD-5265-3AB4D0498F45}"/>
          </ac:spMkLst>
        </pc:spChg>
        <pc:spChg chg="del">
          <ac:chgData name="Soumya Chakraborty" userId="db62e2dc-788f-41c3-8915-047c0796869a" providerId="ADAL" clId="{BAD5B5ED-F8E1-43D0-ADCE-A0693002A8DB}" dt="2025-06-29T14:00:14.858" v="6434" actId="478"/>
          <ac:spMkLst>
            <pc:docMk/>
            <pc:sldMk cId="3330336502" sldId="264"/>
            <ac:spMk id="4" creationId="{80817520-0AAD-BCD4-722B-B5E6D8763CD5}"/>
          </ac:spMkLst>
        </pc:spChg>
        <pc:spChg chg="add del">
          <ac:chgData name="Soumya Chakraborty" userId="db62e2dc-788f-41c3-8915-047c0796869a" providerId="ADAL" clId="{BAD5B5ED-F8E1-43D0-ADCE-A0693002A8DB}" dt="2025-06-29T15:39:58.436" v="6502" actId="22"/>
          <ac:spMkLst>
            <pc:docMk/>
            <pc:sldMk cId="3330336502" sldId="264"/>
            <ac:spMk id="6" creationId="{6E68FE03-8367-F3CD-0CAE-1F90525C704E}"/>
          </ac:spMkLst>
        </pc:spChg>
        <pc:spChg chg="add del">
          <ac:chgData name="Soumya Chakraborty" userId="db62e2dc-788f-41c3-8915-047c0796869a" providerId="ADAL" clId="{BAD5B5ED-F8E1-43D0-ADCE-A0693002A8DB}" dt="2025-06-29T15:41:32.845" v="6525" actId="26606"/>
          <ac:spMkLst>
            <pc:docMk/>
            <pc:sldMk cId="3330336502" sldId="264"/>
            <ac:spMk id="1040" creationId="{DE91395A-2D18-4AF6-A0AC-AAA7189FED11}"/>
          </ac:spMkLst>
        </pc:spChg>
        <pc:spChg chg="add del">
          <ac:chgData name="Soumya Chakraborty" userId="db62e2dc-788f-41c3-8915-047c0796869a" providerId="ADAL" clId="{BAD5B5ED-F8E1-43D0-ADCE-A0693002A8DB}" dt="2025-06-29T15:41:32.845" v="6525" actId="26606"/>
          <ac:spMkLst>
            <pc:docMk/>
            <pc:sldMk cId="3330336502" sldId="264"/>
            <ac:spMk id="1054" creationId="{7BD08880-457D-4C62-A3B5-6A9B0878C7E9}"/>
          </ac:spMkLst>
        </pc:spChg>
        <pc:spChg chg="add del">
          <ac:chgData name="Soumya Chakraborty" userId="db62e2dc-788f-41c3-8915-047c0796869a" providerId="ADAL" clId="{BAD5B5ED-F8E1-43D0-ADCE-A0693002A8DB}" dt="2025-06-29T15:41:32.845" v="6525" actId="26606"/>
          <ac:spMkLst>
            <pc:docMk/>
            <pc:sldMk cId="3330336502" sldId="264"/>
            <ac:spMk id="1068" creationId="{FA94DED7-0A28-4AD9-8747-E94113225016}"/>
          </ac:spMkLst>
        </pc:spChg>
        <pc:spChg chg="add del">
          <ac:chgData name="Soumya Chakraborty" userId="db62e2dc-788f-41c3-8915-047c0796869a" providerId="ADAL" clId="{BAD5B5ED-F8E1-43D0-ADCE-A0693002A8DB}" dt="2025-06-29T15:41:02.582" v="6521"/>
          <ac:spMkLst>
            <pc:docMk/>
            <pc:sldMk cId="3330336502" sldId="264"/>
            <ac:spMk id="1069" creationId="{1996130F-9AB5-4DE9-8574-3AF891C5C172}"/>
          </ac:spMkLst>
        </pc:spChg>
        <pc:spChg chg="add del">
          <ac:chgData name="Soumya Chakraborty" userId="db62e2dc-788f-41c3-8915-047c0796869a" providerId="ADAL" clId="{BAD5B5ED-F8E1-43D0-ADCE-A0693002A8DB}" dt="2025-06-29T15:41:32.845" v="6525" actId="26606"/>
          <ac:spMkLst>
            <pc:docMk/>
            <pc:sldMk cId="3330336502" sldId="264"/>
            <ac:spMk id="1070" creationId="{6F175609-91A3-416E-BC3D-7548FDE02910}"/>
          </ac:spMkLst>
        </pc:spChg>
        <pc:spChg chg="add del">
          <ac:chgData name="Soumya Chakraborty" userId="db62e2dc-788f-41c3-8915-047c0796869a" providerId="ADAL" clId="{BAD5B5ED-F8E1-43D0-ADCE-A0693002A8DB}" dt="2025-06-29T15:41:02.582" v="6521"/>
          <ac:spMkLst>
            <pc:docMk/>
            <pc:sldMk cId="3330336502" sldId="264"/>
            <ac:spMk id="1071" creationId="{3623DEAC-F39C-45D6-86DC-1033F6429528}"/>
          </ac:spMkLst>
        </pc:spChg>
        <pc:spChg chg="add del">
          <ac:chgData name="Soumya Chakraborty" userId="db62e2dc-788f-41c3-8915-047c0796869a" providerId="ADAL" clId="{BAD5B5ED-F8E1-43D0-ADCE-A0693002A8DB}" dt="2025-06-29T15:41:32.845" v="6525" actId="26606"/>
          <ac:spMkLst>
            <pc:docMk/>
            <pc:sldMk cId="3330336502" sldId="264"/>
            <ac:spMk id="1072" creationId="{9A3B0D54-9DF0-4FF8-A0AA-B4234DF358EF}"/>
          </ac:spMkLst>
        </pc:spChg>
        <pc:spChg chg="add del">
          <ac:chgData name="Soumya Chakraborty" userId="db62e2dc-788f-41c3-8915-047c0796869a" providerId="ADAL" clId="{BAD5B5ED-F8E1-43D0-ADCE-A0693002A8DB}" dt="2025-06-29T15:41:02.582" v="6521"/>
          <ac:spMkLst>
            <pc:docMk/>
            <pc:sldMk cId="3330336502" sldId="264"/>
            <ac:spMk id="1073" creationId="{A692209D-B607-46C3-8560-07AF72291659}"/>
          </ac:spMkLst>
        </pc:spChg>
        <pc:spChg chg="add del">
          <ac:chgData name="Soumya Chakraborty" userId="db62e2dc-788f-41c3-8915-047c0796869a" providerId="ADAL" clId="{BAD5B5ED-F8E1-43D0-ADCE-A0693002A8DB}" dt="2025-06-29T15:41:02.582" v="6521"/>
          <ac:spMkLst>
            <pc:docMk/>
            <pc:sldMk cId="3330336502" sldId="264"/>
            <ac:spMk id="1075" creationId="{94874638-CF15-4908-BC4B-4908744D0BAF}"/>
          </ac:spMkLst>
        </pc:spChg>
        <pc:spChg chg="add del">
          <ac:chgData name="Soumya Chakraborty" userId="db62e2dc-788f-41c3-8915-047c0796869a" providerId="ADAL" clId="{BAD5B5ED-F8E1-43D0-ADCE-A0693002A8DB}" dt="2025-06-29T15:41:02.582" v="6521"/>
          <ac:spMkLst>
            <pc:docMk/>
            <pc:sldMk cId="3330336502" sldId="264"/>
            <ac:spMk id="1077" creationId="{5F1B8348-CD6E-4561-A704-C232D9A2676D}"/>
          </ac:spMkLst>
        </pc:spChg>
        <pc:spChg chg="add">
          <ac:chgData name="Soumya Chakraborty" userId="db62e2dc-788f-41c3-8915-047c0796869a" providerId="ADAL" clId="{BAD5B5ED-F8E1-43D0-ADCE-A0693002A8DB}" dt="2025-06-29T15:41:32.855" v="6526" actId="26606"/>
          <ac:spMkLst>
            <pc:docMk/>
            <pc:sldMk cId="3330336502" sldId="264"/>
            <ac:spMk id="1102" creationId="{1996130F-9AB5-4DE9-8574-3AF891C5C172}"/>
          </ac:spMkLst>
        </pc:spChg>
        <pc:spChg chg="add">
          <ac:chgData name="Soumya Chakraborty" userId="db62e2dc-788f-41c3-8915-047c0796869a" providerId="ADAL" clId="{BAD5B5ED-F8E1-43D0-ADCE-A0693002A8DB}" dt="2025-06-29T15:41:32.855" v="6526" actId="26606"/>
          <ac:spMkLst>
            <pc:docMk/>
            <pc:sldMk cId="3330336502" sldId="264"/>
            <ac:spMk id="1103" creationId="{3623DEAC-F39C-45D6-86DC-1033F6429528}"/>
          </ac:spMkLst>
        </pc:spChg>
        <pc:spChg chg="add">
          <ac:chgData name="Soumya Chakraborty" userId="db62e2dc-788f-41c3-8915-047c0796869a" providerId="ADAL" clId="{BAD5B5ED-F8E1-43D0-ADCE-A0693002A8DB}" dt="2025-06-29T15:41:32.855" v="6526" actId="26606"/>
          <ac:spMkLst>
            <pc:docMk/>
            <pc:sldMk cId="3330336502" sldId="264"/>
            <ac:spMk id="1104" creationId="{A692209D-B607-46C3-8560-07AF72291659}"/>
          </ac:spMkLst>
        </pc:spChg>
        <pc:spChg chg="add">
          <ac:chgData name="Soumya Chakraborty" userId="db62e2dc-788f-41c3-8915-047c0796869a" providerId="ADAL" clId="{BAD5B5ED-F8E1-43D0-ADCE-A0693002A8DB}" dt="2025-06-29T15:41:32.855" v="6526" actId="26606"/>
          <ac:spMkLst>
            <pc:docMk/>
            <pc:sldMk cId="3330336502" sldId="264"/>
            <ac:spMk id="1105" creationId="{94874638-CF15-4908-BC4B-4908744D0BAF}"/>
          </ac:spMkLst>
        </pc:spChg>
        <pc:spChg chg="add">
          <ac:chgData name="Soumya Chakraborty" userId="db62e2dc-788f-41c3-8915-047c0796869a" providerId="ADAL" clId="{BAD5B5ED-F8E1-43D0-ADCE-A0693002A8DB}" dt="2025-06-29T15:41:32.855" v="6526" actId="26606"/>
          <ac:spMkLst>
            <pc:docMk/>
            <pc:sldMk cId="3330336502" sldId="264"/>
            <ac:spMk id="1106" creationId="{5F1B8348-CD6E-4561-A704-C232D9A2676D}"/>
          </ac:spMkLst>
        </pc:spChg>
        <pc:grpChg chg="add del">
          <ac:chgData name="Soumya Chakraborty" userId="db62e2dc-788f-41c3-8915-047c0796869a" providerId="ADAL" clId="{BAD5B5ED-F8E1-43D0-ADCE-A0693002A8DB}" dt="2025-06-29T15:41:32.845" v="6525" actId="26606"/>
          <ac:grpSpMkLst>
            <pc:docMk/>
            <pc:sldMk cId="3330336502" sldId="264"/>
            <ac:grpSpMk id="1038" creationId="{7398C59F-5A18-487B-91D6-B955AACF2E50}"/>
          </ac:grpSpMkLst>
        </pc:grpChg>
        <pc:grpChg chg="add del">
          <ac:chgData name="Soumya Chakraborty" userId="db62e2dc-788f-41c3-8915-047c0796869a" providerId="ADAL" clId="{BAD5B5ED-F8E1-43D0-ADCE-A0693002A8DB}" dt="2025-06-29T15:41:32.845" v="6525" actId="26606"/>
          <ac:grpSpMkLst>
            <pc:docMk/>
            <pc:sldMk cId="3330336502" sldId="264"/>
            <ac:grpSpMk id="1039" creationId="{520234FB-542E-4550-9C2F-1B56FD41A1CA}"/>
          </ac:grpSpMkLst>
        </pc:grpChg>
        <pc:grpChg chg="add del">
          <ac:chgData name="Soumya Chakraborty" userId="db62e2dc-788f-41c3-8915-047c0796869a" providerId="ADAL" clId="{BAD5B5ED-F8E1-43D0-ADCE-A0693002A8DB}" dt="2025-06-29T15:41:02.582" v="6521"/>
          <ac:grpSpMkLst>
            <pc:docMk/>
            <pc:sldMk cId="3330336502" sldId="264"/>
            <ac:grpSpMk id="1041" creationId="{166BF9EE-F7AC-4FA5-AC7E-001B3A642F75}"/>
          </ac:grpSpMkLst>
        </pc:grpChg>
        <pc:grpChg chg="add del">
          <ac:chgData name="Soumya Chakraborty" userId="db62e2dc-788f-41c3-8915-047c0796869a" providerId="ADAL" clId="{BAD5B5ED-F8E1-43D0-ADCE-A0693002A8DB}" dt="2025-06-29T15:41:02.582" v="6521"/>
          <ac:grpSpMkLst>
            <pc:docMk/>
            <pc:sldMk cId="3330336502" sldId="264"/>
            <ac:grpSpMk id="1055" creationId="{E312DBA5-56D8-42B2-BA94-28168C2A6703}"/>
          </ac:grpSpMkLst>
        </pc:grpChg>
        <pc:grpChg chg="add">
          <ac:chgData name="Soumya Chakraborty" userId="db62e2dc-788f-41c3-8915-047c0796869a" providerId="ADAL" clId="{BAD5B5ED-F8E1-43D0-ADCE-A0693002A8DB}" dt="2025-06-29T15:41:32.855" v="6526" actId="26606"/>
          <ac:grpSpMkLst>
            <pc:docMk/>
            <pc:sldMk cId="3330336502" sldId="264"/>
            <ac:grpSpMk id="1074" creationId="{166BF9EE-F7AC-4FA5-AC7E-001B3A642F75}"/>
          </ac:grpSpMkLst>
        </pc:grpChg>
        <pc:grpChg chg="add">
          <ac:chgData name="Soumya Chakraborty" userId="db62e2dc-788f-41c3-8915-047c0796869a" providerId="ADAL" clId="{BAD5B5ED-F8E1-43D0-ADCE-A0693002A8DB}" dt="2025-06-29T15:41:32.855" v="6526" actId="26606"/>
          <ac:grpSpMkLst>
            <pc:docMk/>
            <pc:sldMk cId="3330336502" sldId="264"/>
            <ac:grpSpMk id="1089" creationId="{E312DBA5-56D8-42B2-BA94-28168C2A6703}"/>
          </ac:grpSpMkLst>
        </pc:grpChg>
        <pc:picChg chg="add del mod">
          <ac:chgData name="Soumya Chakraborty" userId="db62e2dc-788f-41c3-8915-047c0796869a" providerId="ADAL" clId="{BAD5B5ED-F8E1-43D0-ADCE-A0693002A8DB}" dt="2025-06-29T15:48:54.772" v="6541" actId="478"/>
          <ac:picMkLst>
            <pc:docMk/>
            <pc:sldMk cId="3330336502" sldId="264"/>
            <ac:picMk id="7" creationId="{EDD16EAE-D990-819D-E253-4AD6E3D38351}"/>
          </ac:picMkLst>
        </pc:picChg>
        <pc:picChg chg="add">
          <ac:chgData name="Soumya Chakraborty" userId="db62e2dc-788f-41c3-8915-047c0796869a" providerId="ADAL" clId="{BAD5B5ED-F8E1-43D0-ADCE-A0693002A8DB}" dt="2025-06-29T15:48:11.841" v="6535"/>
          <ac:picMkLst>
            <pc:docMk/>
            <pc:sldMk cId="3330336502" sldId="264"/>
            <ac:picMk id="8" creationId="{B1B48BA7-E19E-04BD-09F4-EACEA9E263EC}"/>
          </ac:picMkLst>
        </pc:picChg>
        <pc:picChg chg="add del mod">
          <ac:chgData name="Soumya Chakraborty" userId="db62e2dc-788f-41c3-8915-047c0796869a" providerId="ADAL" clId="{BAD5B5ED-F8E1-43D0-ADCE-A0693002A8DB}" dt="2025-06-29T15:49:16.562" v="6545" actId="478"/>
          <ac:picMkLst>
            <pc:docMk/>
            <pc:sldMk cId="3330336502" sldId="264"/>
            <ac:picMk id="9" creationId="{1BCAFE1D-8551-2918-81A3-538361F217B7}"/>
          </ac:picMkLst>
        </pc:picChg>
        <pc:picChg chg="add mod">
          <ac:chgData name="Soumya Chakraborty" userId="db62e2dc-788f-41c3-8915-047c0796869a" providerId="ADAL" clId="{BAD5B5ED-F8E1-43D0-ADCE-A0693002A8DB}" dt="2025-06-29T15:51:54.798" v="6556" actId="14100"/>
          <ac:picMkLst>
            <pc:docMk/>
            <pc:sldMk cId="3330336502" sldId="264"/>
            <ac:picMk id="10" creationId="{76FC00C9-3322-FB79-36DE-BC001523AE0F}"/>
          </ac:picMkLst>
        </pc:picChg>
        <pc:picChg chg="add del mod">
          <ac:chgData name="Soumya Chakraborty" userId="db62e2dc-788f-41c3-8915-047c0796869a" providerId="ADAL" clId="{BAD5B5ED-F8E1-43D0-ADCE-A0693002A8DB}" dt="2025-06-29T14:39:56.861" v="6480" actId="478"/>
          <ac:picMkLst>
            <pc:docMk/>
            <pc:sldMk cId="3330336502" sldId="264"/>
            <ac:picMk id="1026" creationId="{1F271B02-1C41-B87D-6C78-C38584F7D626}"/>
          </ac:picMkLst>
        </pc:picChg>
        <pc:picChg chg="add del mod">
          <ac:chgData name="Soumya Chakraborty" userId="db62e2dc-788f-41c3-8915-047c0796869a" providerId="ADAL" clId="{BAD5B5ED-F8E1-43D0-ADCE-A0693002A8DB}" dt="2025-06-29T14:43:16.418" v="6486" actId="478"/>
          <ac:picMkLst>
            <pc:docMk/>
            <pc:sldMk cId="3330336502" sldId="264"/>
            <ac:picMk id="1028" creationId="{601D8ED6-9D5D-40F3-41F1-89BE070ABDF4}"/>
          </ac:picMkLst>
        </pc:picChg>
        <pc:picChg chg="add del">
          <ac:chgData name="Soumya Chakraborty" userId="db62e2dc-788f-41c3-8915-047c0796869a" providerId="ADAL" clId="{BAD5B5ED-F8E1-43D0-ADCE-A0693002A8DB}" dt="2025-06-29T14:44:51.934" v="6488" actId="478"/>
          <ac:picMkLst>
            <pc:docMk/>
            <pc:sldMk cId="3330336502" sldId="264"/>
            <ac:picMk id="1030" creationId="{76BBA5F0-0A7A-793A-8AA6-6380CC764A8D}"/>
          </ac:picMkLst>
        </pc:picChg>
        <pc:picChg chg="add del mod">
          <ac:chgData name="Soumya Chakraborty" userId="db62e2dc-788f-41c3-8915-047c0796869a" providerId="ADAL" clId="{BAD5B5ED-F8E1-43D0-ADCE-A0693002A8DB}" dt="2025-06-29T15:37:27.601" v="6495" actId="478"/>
          <ac:picMkLst>
            <pc:docMk/>
            <pc:sldMk cId="3330336502" sldId="264"/>
            <ac:picMk id="1032" creationId="{2A1B28FD-F8A4-6A81-607D-5E992DEBC3D4}"/>
          </ac:picMkLst>
        </pc:picChg>
        <pc:picChg chg="add del mod">
          <ac:chgData name="Soumya Chakraborty" userId="db62e2dc-788f-41c3-8915-047c0796869a" providerId="ADAL" clId="{BAD5B5ED-F8E1-43D0-ADCE-A0693002A8DB}" dt="2025-06-29T15:38:07.746" v="6500" actId="478"/>
          <ac:picMkLst>
            <pc:docMk/>
            <pc:sldMk cId="3330336502" sldId="264"/>
            <ac:picMk id="1034" creationId="{A9BAFECA-45F4-371A-108D-7F67F78A3A01}"/>
          </ac:picMkLst>
        </pc:picChg>
        <pc:picChg chg="add del mod">
          <ac:chgData name="Soumya Chakraborty" userId="db62e2dc-788f-41c3-8915-047c0796869a" providerId="ADAL" clId="{BAD5B5ED-F8E1-43D0-ADCE-A0693002A8DB}" dt="2025-06-29T15:44:16.286" v="6529" actId="478"/>
          <ac:picMkLst>
            <pc:docMk/>
            <pc:sldMk cId="3330336502" sldId="264"/>
            <ac:picMk id="1036" creationId="{9AAC0A49-0637-73A6-52B3-CB7D091C8DB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C4CD4E-B5E9-4A32-A6E5-FCB152860C1B}" type="datetimeFigureOut">
              <a:rPr lang="en-IN" smtClean="0"/>
              <a:t>06-29-2025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6179619-ABDC-4C43-A7EB-674954BB39BA}" type="slidenum">
              <a:rPr lang="en-IN" smtClean="0"/>
              <a:t>‹#›</a:t>
            </a:fld>
            <a:endParaRPr lang="en-IN"/>
          </a:p>
        </p:txBody>
      </p:sp>
    </p:spTree>
    <p:extLst>
      <p:ext uri="{BB962C8B-B14F-4D97-AF65-F5344CB8AC3E}">
        <p14:creationId xmlns:p14="http://schemas.microsoft.com/office/powerpoint/2010/main" val="537444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C4CD4E-B5E9-4A32-A6E5-FCB152860C1B}" type="datetimeFigureOut">
              <a:rPr lang="en-IN" smtClean="0"/>
              <a:t>06-29-2025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179619-ABDC-4C43-A7EB-674954BB39BA}" type="slidenum">
              <a:rPr lang="en-IN" smtClean="0"/>
              <a:t>‹#›</a:t>
            </a:fld>
            <a:endParaRPr lang="en-IN"/>
          </a:p>
        </p:txBody>
      </p:sp>
    </p:spTree>
    <p:extLst>
      <p:ext uri="{BB962C8B-B14F-4D97-AF65-F5344CB8AC3E}">
        <p14:creationId xmlns:p14="http://schemas.microsoft.com/office/powerpoint/2010/main" val="3793040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C4CD4E-B5E9-4A32-A6E5-FCB152860C1B}" type="datetimeFigureOut">
              <a:rPr lang="en-IN" smtClean="0"/>
              <a:t>06-29-2025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179619-ABDC-4C43-A7EB-674954BB39B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6969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8C4CD4E-B5E9-4A32-A6E5-FCB152860C1B}" type="datetimeFigureOut">
              <a:rPr lang="en-IN" smtClean="0"/>
              <a:t>06-29-2025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179619-ABDC-4C43-A7EB-674954BB39BA}" type="slidenum">
              <a:rPr lang="en-IN" smtClean="0"/>
              <a:t>‹#›</a:t>
            </a:fld>
            <a:endParaRPr lang="en-IN"/>
          </a:p>
        </p:txBody>
      </p:sp>
    </p:spTree>
    <p:extLst>
      <p:ext uri="{BB962C8B-B14F-4D97-AF65-F5344CB8AC3E}">
        <p14:creationId xmlns:p14="http://schemas.microsoft.com/office/powerpoint/2010/main" val="3219260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8C4CD4E-B5E9-4A32-A6E5-FCB152860C1B}" type="datetimeFigureOut">
              <a:rPr lang="en-IN" smtClean="0"/>
              <a:t>06-29-2025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179619-ABDC-4C43-A7EB-674954BB39B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2478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8C4CD4E-B5E9-4A32-A6E5-FCB152860C1B}" type="datetimeFigureOut">
              <a:rPr lang="en-IN" smtClean="0"/>
              <a:t>06-29-2025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179619-ABDC-4C43-A7EB-674954BB39BA}" type="slidenum">
              <a:rPr lang="en-IN" smtClean="0"/>
              <a:t>‹#›</a:t>
            </a:fld>
            <a:endParaRPr lang="en-IN"/>
          </a:p>
        </p:txBody>
      </p:sp>
    </p:spTree>
    <p:extLst>
      <p:ext uri="{BB962C8B-B14F-4D97-AF65-F5344CB8AC3E}">
        <p14:creationId xmlns:p14="http://schemas.microsoft.com/office/powerpoint/2010/main" val="112094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C4CD4E-B5E9-4A32-A6E5-FCB152860C1B}" type="datetimeFigureOut">
              <a:rPr lang="en-IN" smtClean="0"/>
              <a:t>06-29-2025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179619-ABDC-4C43-A7EB-674954BB39BA}" type="slidenum">
              <a:rPr lang="en-IN" smtClean="0"/>
              <a:t>‹#›</a:t>
            </a:fld>
            <a:endParaRPr lang="en-IN"/>
          </a:p>
        </p:txBody>
      </p:sp>
    </p:spTree>
    <p:extLst>
      <p:ext uri="{BB962C8B-B14F-4D97-AF65-F5344CB8AC3E}">
        <p14:creationId xmlns:p14="http://schemas.microsoft.com/office/powerpoint/2010/main" val="4124960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C4CD4E-B5E9-4A32-A6E5-FCB152860C1B}" type="datetimeFigureOut">
              <a:rPr lang="en-IN" smtClean="0"/>
              <a:t>06-29-2025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179619-ABDC-4C43-A7EB-674954BB39BA}" type="slidenum">
              <a:rPr lang="en-IN" smtClean="0"/>
              <a:t>‹#›</a:t>
            </a:fld>
            <a:endParaRPr lang="en-IN"/>
          </a:p>
        </p:txBody>
      </p:sp>
    </p:spTree>
    <p:extLst>
      <p:ext uri="{BB962C8B-B14F-4D97-AF65-F5344CB8AC3E}">
        <p14:creationId xmlns:p14="http://schemas.microsoft.com/office/powerpoint/2010/main" val="36445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C4CD4E-B5E9-4A32-A6E5-FCB152860C1B}" type="datetimeFigureOut">
              <a:rPr lang="en-IN" smtClean="0"/>
              <a:t>06-29-2025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6179619-ABDC-4C43-A7EB-674954BB39BA}" type="slidenum">
              <a:rPr lang="en-IN" smtClean="0"/>
              <a:t>‹#›</a:t>
            </a:fld>
            <a:endParaRPr lang="en-IN"/>
          </a:p>
        </p:txBody>
      </p:sp>
    </p:spTree>
    <p:extLst>
      <p:ext uri="{BB962C8B-B14F-4D97-AF65-F5344CB8AC3E}">
        <p14:creationId xmlns:p14="http://schemas.microsoft.com/office/powerpoint/2010/main" val="690167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C4CD4E-B5E9-4A32-A6E5-FCB152860C1B}" type="datetimeFigureOut">
              <a:rPr lang="en-IN" smtClean="0"/>
              <a:t>06-29-2025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6179619-ABDC-4C43-A7EB-674954BB39BA}" type="slidenum">
              <a:rPr lang="en-IN" smtClean="0"/>
              <a:t>‹#›</a:t>
            </a:fld>
            <a:endParaRPr lang="en-IN"/>
          </a:p>
        </p:txBody>
      </p:sp>
    </p:spTree>
    <p:extLst>
      <p:ext uri="{BB962C8B-B14F-4D97-AF65-F5344CB8AC3E}">
        <p14:creationId xmlns:p14="http://schemas.microsoft.com/office/powerpoint/2010/main" val="378636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C4CD4E-B5E9-4A32-A6E5-FCB152860C1B}" type="datetimeFigureOut">
              <a:rPr lang="en-IN" smtClean="0"/>
              <a:t>06-29-2025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6179619-ABDC-4C43-A7EB-674954BB39BA}" type="slidenum">
              <a:rPr lang="en-IN" smtClean="0"/>
              <a:t>‹#›</a:t>
            </a:fld>
            <a:endParaRPr lang="en-IN"/>
          </a:p>
        </p:txBody>
      </p:sp>
    </p:spTree>
    <p:extLst>
      <p:ext uri="{BB962C8B-B14F-4D97-AF65-F5344CB8AC3E}">
        <p14:creationId xmlns:p14="http://schemas.microsoft.com/office/powerpoint/2010/main" val="104441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C4CD4E-B5E9-4A32-A6E5-FCB152860C1B}" type="datetimeFigureOut">
              <a:rPr lang="en-IN" smtClean="0"/>
              <a:t>06-29-2025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6179619-ABDC-4C43-A7EB-674954BB39BA}" type="slidenum">
              <a:rPr lang="en-IN" smtClean="0"/>
              <a:t>‹#›</a:t>
            </a:fld>
            <a:endParaRPr lang="en-IN"/>
          </a:p>
        </p:txBody>
      </p:sp>
    </p:spTree>
    <p:extLst>
      <p:ext uri="{BB962C8B-B14F-4D97-AF65-F5344CB8AC3E}">
        <p14:creationId xmlns:p14="http://schemas.microsoft.com/office/powerpoint/2010/main" val="857768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C4CD4E-B5E9-4A32-A6E5-FCB152860C1B}" type="datetimeFigureOut">
              <a:rPr lang="en-IN" smtClean="0"/>
              <a:t>06-29-2025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6179619-ABDC-4C43-A7EB-674954BB39BA}" type="slidenum">
              <a:rPr lang="en-IN" smtClean="0"/>
              <a:t>‹#›</a:t>
            </a:fld>
            <a:endParaRPr lang="en-IN"/>
          </a:p>
        </p:txBody>
      </p:sp>
    </p:spTree>
    <p:extLst>
      <p:ext uri="{BB962C8B-B14F-4D97-AF65-F5344CB8AC3E}">
        <p14:creationId xmlns:p14="http://schemas.microsoft.com/office/powerpoint/2010/main" val="2709957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4CD4E-B5E9-4A32-A6E5-FCB152860C1B}" type="datetimeFigureOut">
              <a:rPr lang="en-IN" smtClean="0"/>
              <a:t>06-29-2025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6179619-ABDC-4C43-A7EB-674954BB39BA}" type="slidenum">
              <a:rPr lang="en-IN" smtClean="0"/>
              <a:t>‹#›</a:t>
            </a:fld>
            <a:endParaRPr lang="en-IN"/>
          </a:p>
        </p:txBody>
      </p:sp>
    </p:spTree>
    <p:extLst>
      <p:ext uri="{BB962C8B-B14F-4D97-AF65-F5344CB8AC3E}">
        <p14:creationId xmlns:p14="http://schemas.microsoft.com/office/powerpoint/2010/main" val="1672849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C4CD4E-B5E9-4A32-A6E5-FCB152860C1B}" type="datetimeFigureOut">
              <a:rPr lang="en-IN" smtClean="0"/>
              <a:t>06-29-2025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6179619-ABDC-4C43-A7EB-674954BB39BA}" type="slidenum">
              <a:rPr lang="en-IN" smtClean="0"/>
              <a:t>‹#›</a:t>
            </a:fld>
            <a:endParaRPr lang="en-IN"/>
          </a:p>
        </p:txBody>
      </p:sp>
    </p:spTree>
    <p:extLst>
      <p:ext uri="{BB962C8B-B14F-4D97-AF65-F5344CB8AC3E}">
        <p14:creationId xmlns:p14="http://schemas.microsoft.com/office/powerpoint/2010/main" val="1739330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C4CD4E-B5E9-4A32-A6E5-FCB152860C1B}" type="datetimeFigureOut">
              <a:rPr lang="en-IN" smtClean="0"/>
              <a:t>06-29-2025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6179619-ABDC-4C43-A7EB-674954BB39BA}" type="slidenum">
              <a:rPr lang="en-IN" smtClean="0"/>
              <a:t>‹#›</a:t>
            </a:fld>
            <a:endParaRPr lang="en-IN"/>
          </a:p>
        </p:txBody>
      </p:sp>
    </p:spTree>
    <p:extLst>
      <p:ext uri="{BB962C8B-B14F-4D97-AF65-F5344CB8AC3E}">
        <p14:creationId xmlns:p14="http://schemas.microsoft.com/office/powerpoint/2010/main" val="680314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8C4CD4E-B5E9-4A32-A6E5-FCB152860C1B}" type="datetimeFigureOut">
              <a:rPr lang="en-IN" smtClean="0"/>
              <a:t>06-29-2025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6179619-ABDC-4C43-A7EB-674954BB39BA}" type="slidenum">
              <a:rPr lang="en-IN" smtClean="0"/>
              <a:t>‹#›</a:t>
            </a:fld>
            <a:endParaRPr lang="en-IN"/>
          </a:p>
        </p:txBody>
      </p:sp>
    </p:spTree>
    <p:extLst>
      <p:ext uri="{BB962C8B-B14F-4D97-AF65-F5344CB8AC3E}">
        <p14:creationId xmlns:p14="http://schemas.microsoft.com/office/powerpoint/2010/main" val="1321785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7D7D-7BEE-D7D1-1628-3957C1D57A59}"/>
              </a:ext>
            </a:extLst>
          </p:cNvPr>
          <p:cNvSpPr>
            <a:spLocks noGrp="1"/>
          </p:cNvSpPr>
          <p:nvPr>
            <p:ph type="ctrTitle"/>
          </p:nvPr>
        </p:nvSpPr>
        <p:spPr/>
        <p:txBody>
          <a:bodyPr/>
          <a:lstStyle/>
          <a:p>
            <a:r>
              <a:rPr lang="en-US" dirty="0"/>
              <a:t>Silicon (SI) Prediction &amp; Optimization in Hot Metal</a:t>
            </a:r>
            <a:endParaRPr lang="en-IN" dirty="0"/>
          </a:p>
        </p:txBody>
      </p:sp>
    </p:spTree>
    <p:extLst>
      <p:ext uri="{BB962C8B-B14F-4D97-AF65-F5344CB8AC3E}">
        <p14:creationId xmlns:p14="http://schemas.microsoft.com/office/powerpoint/2010/main" val="227109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08133-6B37-5B45-870C-4ADCA306E5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23C74D-FC61-F7AD-51AA-FD57456861E0}"/>
              </a:ext>
            </a:extLst>
          </p:cNvPr>
          <p:cNvSpPr>
            <a:spLocks noGrp="1"/>
          </p:cNvSpPr>
          <p:nvPr>
            <p:ph type="title"/>
          </p:nvPr>
        </p:nvSpPr>
        <p:spPr>
          <a:xfrm>
            <a:off x="1733389" y="157766"/>
            <a:ext cx="10162955" cy="409162"/>
          </a:xfrm>
        </p:spPr>
        <p:txBody>
          <a:bodyPr>
            <a:noAutofit/>
          </a:bodyPr>
          <a:lstStyle/>
          <a:p>
            <a:r>
              <a:rPr lang="en-IN" sz="2400" b="1" dirty="0"/>
              <a:t>Dataset Analysis</a:t>
            </a:r>
          </a:p>
        </p:txBody>
      </p:sp>
      <p:sp>
        <p:nvSpPr>
          <p:cNvPr id="3" name="TextBox 2">
            <a:extLst>
              <a:ext uri="{FF2B5EF4-FFF2-40B4-BE49-F238E27FC236}">
                <a16:creationId xmlns:a16="http://schemas.microsoft.com/office/drawing/2014/main" id="{0BCE2C60-8162-4427-EB74-E7915404189F}"/>
              </a:ext>
            </a:extLst>
          </p:cNvPr>
          <p:cNvSpPr txBox="1"/>
          <p:nvPr/>
        </p:nvSpPr>
        <p:spPr>
          <a:xfrm>
            <a:off x="1856231" y="694944"/>
            <a:ext cx="10162955" cy="4524315"/>
          </a:xfrm>
          <a:prstGeom prst="rect">
            <a:avLst/>
          </a:prstGeom>
          <a:noFill/>
        </p:spPr>
        <p:txBody>
          <a:bodyPr wrap="square" rtlCol="0">
            <a:spAutoFit/>
          </a:bodyPr>
          <a:lstStyle/>
          <a:p>
            <a:pPr marL="285750" indent="-285750" algn="just">
              <a:buFont typeface="Wingdings" panose="05000000000000000000" pitchFamily="2" charset="2"/>
              <a:buChar char="§"/>
            </a:pPr>
            <a:r>
              <a:rPr lang="en-IN" dirty="0"/>
              <a:t>Number of predictors – 25</a:t>
            </a:r>
          </a:p>
          <a:p>
            <a:pPr marL="285750" indent="-285750" algn="just">
              <a:buFont typeface="Wingdings" panose="05000000000000000000" pitchFamily="2" charset="2"/>
              <a:buChar char="§"/>
            </a:pPr>
            <a:r>
              <a:rPr lang="en-IN" dirty="0"/>
              <a:t>Response variable – Silicon content(SI)</a:t>
            </a:r>
          </a:p>
          <a:p>
            <a:pPr marL="285750" indent="-285750" algn="just">
              <a:buFont typeface="Wingdings" panose="05000000000000000000" pitchFamily="2" charset="2"/>
              <a:buChar char="§"/>
            </a:pPr>
            <a:r>
              <a:rPr lang="en-IN" dirty="0"/>
              <a:t>Initially dataset has null values in all variables except “Timestamp”.</a:t>
            </a:r>
          </a:p>
          <a:p>
            <a:pPr marL="285750" indent="-285750" algn="just">
              <a:buFont typeface="Wingdings" panose="05000000000000000000" pitchFamily="2" charset="2"/>
              <a:buChar char="§"/>
            </a:pPr>
            <a:r>
              <a:rPr lang="en-IN" dirty="0"/>
              <a:t>Y variable(SI) has 4% null data and they were dropped for analysis. This was done to exclude any bias in the predictions.</a:t>
            </a:r>
          </a:p>
          <a:p>
            <a:pPr marL="285750" indent="-285750" algn="just">
              <a:buFont typeface="Wingdings" panose="05000000000000000000" pitchFamily="2" charset="2"/>
              <a:buChar char="§"/>
            </a:pPr>
            <a:r>
              <a:rPr lang="en-IN" dirty="0"/>
              <a:t>Dropping null values in X variable leads to 50% reduction in data. Hence, imputation of null values of Predictors was chosen.</a:t>
            </a:r>
          </a:p>
          <a:p>
            <a:pPr marL="285750" indent="-285750" algn="just">
              <a:buFont typeface="Wingdings" panose="05000000000000000000" pitchFamily="2" charset="2"/>
              <a:buChar char="§"/>
            </a:pPr>
            <a:r>
              <a:rPr lang="en-IN" dirty="0"/>
              <a:t>Linear interpolation was applied to all null values for X variables. Since the data is a multivariate timeseries data, so interpolation was chosen.</a:t>
            </a:r>
          </a:p>
          <a:p>
            <a:pPr marL="285750" indent="-285750" algn="just">
              <a:buFont typeface="Wingdings" panose="05000000000000000000" pitchFamily="2" charset="2"/>
              <a:buChar char="§"/>
            </a:pPr>
            <a:r>
              <a:rPr lang="en-IN" dirty="0"/>
              <a:t>Since some columns like “</a:t>
            </a:r>
            <a:r>
              <a:rPr lang="en-IN" dirty="0" err="1"/>
              <a:t>ToGaPr</a:t>
            </a:r>
            <a:r>
              <a:rPr lang="en-IN" dirty="0"/>
              <a:t>”, “</a:t>
            </a:r>
            <a:r>
              <a:rPr lang="en-IN" dirty="0" err="1"/>
              <a:t>HoBlTe</a:t>
            </a:r>
            <a:r>
              <a:rPr lang="en-IN" dirty="0"/>
              <a:t>” etc have repetitive values, imputation by mode could also have been tried.</a:t>
            </a:r>
          </a:p>
          <a:p>
            <a:pPr marL="285750" indent="-285750" algn="just">
              <a:buFont typeface="Wingdings" panose="05000000000000000000" pitchFamily="2" charset="2"/>
              <a:buChar char="§"/>
            </a:pPr>
            <a:r>
              <a:rPr lang="en-IN" dirty="0"/>
              <a:t>Distribution analysis for the X and Y variables is also done which indicate normal, skewed and bimodal distribution.</a:t>
            </a:r>
          </a:p>
          <a:p>
            <a:pPr marL="285750" indent="-285750" algn="just">
              <a:buFont typeface="Wingdings" panose="05000000000000000000" pitchFamily="2" charset="2"/>
              <a:buChar char="§"/>
            </a:pPr>
            <a:r>
              <a:rPr lang="en-IN" dirty="0"/>
              <a:t>A correlation analysis between X and Y variables indicate mostly noisy relationship.</a:t>
            </a:r>
          </a:p>
          <a:p>
            <a:pPr marL="285750" indent="-285750" algn="just">
              <a:buFont typeface="Wingdings" panose="05000000000000000000" pitchFamily="2" charset="2"/>
              <a:buChar char="§"/>
            </a:pPr>
            <a:r>
              <a:rPr lang="en-IN" dirty="0"/>
              <a:t>Collinearity among X variables was also checked, which indicates some variables have multicollinearity(“</a:t>
            </a:r>
            <a:r>
              <a:rPr lang="en-IN" dirty="0" err="1"/>
              <a:t>CoBF</a:t>
            </a:r>
            <a:r>
              <a:rPr lang="en-IN" dirty="0"/>
              <a:t>” vs “</a:t>
            </a:r>
            <a:r>
              <a:rPr lang="en-IN" dirty="0" err="1"/>
              <a:t>CoBlFl</a:t>
            </a:r>
            <a:r>
              <a:rPr lang="en-IN" dirty="0"/>
              <a:t>”).</a:t>
            </a:r>
          </a:p>
        </p:txBody>
      </p:sp>
      <p:sp>
        <p:nvSpPr>
          <p:cNvPr id="4" name="TextBox 3">
            <a:extLst>
              <a:ext uri="{FF2B5EF4-FFF2-40B4-BE49-F238E27FC236}">
                <a16:creationId xmlns:a16="http://schemas.microsoft.com/office/drawing/2014/main" id="{2AD2234D-DD2A-A49A-83E5-CCA2118A38D0}"/>
              </a:ext>
            </a:extLst>
          </p:cNvPr>
          <p:cNvSpPr txBox="1"/>
          <p:nvPr/>
        </p:nvSpPr>
        <p:spPr>
          <a:xfrm>
            <a:off x="2029968" y="5998464"/>
            <a:ext cx="5833872" cy="400110"/>
          </a:xfrm>
          <a:prstGeom prst="rect">
            <a:avLst/>
          </a:prstGeom>
          <a:noFill/>
        </p:spPr>
        <p:txBody>
          <a:bodyPr wrap="square" rtlCol="0">
            <a:spAutoFit/>
          </a:bodyPr>
          <a:lstStyle/>
          <a:p>
            <a:r>
              <a:rPr lang="en-IN" sz="2000" b="1" i="1" dirty="0">
                <a:solidFill>
                  <a:schemeClr val="accent1"/>
                </a:solidFill>
              </a:rPr>
              <a:t>Refer notebook – “</a:t>
            </a:r>
            <a:r>
              <a:rPr lang="en-IN" sz="2000" b="1" i="1" dirty="0" err="1">
                <a:solidFill>
                  <a:schemeClr val="accent1"/>
                </a:solidFill>
              </a:rPr>
              <a:t>Data_analysis.ipynb</a:t>
            </a:r>
            <a:r>
              <a:rPr lang="en-IN" sz="2000" b="1" i="1" dirty="0">
                <a:solidFill>
                  <a:schemeClr val="accent1"/>
                </a:solidFill>
              </a:rPr>
              <a:t>”</a:t>
            </a:r>
          </a:p>
        </p:txBody>
      </p:sp>
    </p:spTree>
    <p:extLst>
      <p:ext uri="{BB962C8B-B14F-4D97-AF65-F5344CB8AC3E}">
        <p14:creationId xmlns:p14="http://schemas.microsoft.com/office/powerpoint/2010/main" val="3296392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71D6B7-E2F8-2841-DB98-9ABEB16437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1145D0-70EE-44E6-F8F3-32FFB0C168DA}"/>
              </a:ext>
            </a:extLst>
          </p:cNvPr>
          <p:cNvSpPr>
            <a:spLocks noGrp="1"/>
          </p:cNvSpPr>
          <p:nvPr>
            <p:ph type="title"/>
          </p:nvPr>
        </p:nvSpPr>
        <p:spPr>
          <a:xfrm>
            <a:off x="1733389" y="157766"/>
            <a:ext cx="10162955" cy="409162"/>
          </a:xfrm>
        </p:spPr>
        <p:txBody>
          <a:bodyPr>
            <a:noAutofit/>
          </a:bodyPr>
          <a:lstStyle/>
          <a:p>
            <a:r>
              <a:rPr lang="en-IN" sz="2400" b="1" dirty="0"/>
              <a:t>Anomaly Detection</a:t>
            </a:r>
          </a:p>
        </p:txBody>
      </p:sp>
      <p:sp>
        <p:nvSpPr>
          <p:cNvPr id="3" name="TextBox 2">
            <a:extLst>
              <a:ext uri="{FF2B5EF4-FFF2-40B4-BE49-F238E27FC236}">
                <a16:creationId xmlns:a16="http://schemas.microsoft.com/office/drawing/2014/main" id="{2F265C4D-3BFC-0AEB-CA25-C328CD6F3DCF}"/>
              </a:ext>
            </a:extLst>
          </p:cNvPr>
          <p:cNvSpPr txBox="1"/>
          <p:nvPr/>
        </p:nvSpPr>
        <p:spPr>
          <a:xfrm>
            <a:off x="1856231" y="694944"/>
            <a:ext cx="10162955" cy="3139321"/>
          </a:xfrm>
          <a:prstGeom prst="rect">
            <a:avLst/>
          </a:prstGeom>
          <a:noFill/>
        </p:spPr>
        <p:txBody>
          <a:bodyPr wrap="square" rtlCol="0">
            <a:spAutoFit/>
          </a:bodyPr>
          <a:lstStyle/>
          <a:p>
            <a:pPr marL="285750" indent="-285750" algn="just">
              <a:buFont typeface="Wingdings" panose="05000000000000000000" pitchFamily="2" charset="2"/>
              <a:buChar char="§"/>
            </a:pPr>
            <a:r>
              <a:rPr lang="en-IN" dirty="0"/>
              <a:t>Since there are no specific training data given with labels indicating anomaly, the same is treated as unsupervised anomaly detection.</a:t>
            </a:r>
          </a:p>
          <a:p>
            <a:pPr marL="285750" indent="-285750" algn="just">
              <a:buFont typeface="Wingdings" panose="05000000000000000000" pitchFamily="2" charset="2"/>
              <a:buChar char="§"/>
            </a:pPr>
            <a:r>
              <a:rPr lang="en-IN" dirty="0"/>
              <a:t>Isolation Forest, with assumption of 2% anomalous data, was used for anomaly detection. The assumption is solely based on not excluding too much data as anomaly and maintain the original variance. The anomaly removed data was further used for model training and prediction.</a:t>
            </a:r>
          </a:p>
          <a:p>
            <a:pPr marL="285750" indent="-285750" algn="just">
              <a:buFont typeface="Wingdings" panose="05000000000000000000" pitchFamily="2" charset="2"/>
              <a:buChar char="§"/>
            </a:pPr>
            <a:r>
              <a:rPr lang="en-IN" dirty="0"/>
              <a:t>Though autoencoder could also have been employed but the same is generally used for high dimensional data(like images) and also need computing power. DBSCAN could also be used, but it will need further assumptions on Core Distance and </a:t>
            </a:r>
            <a:r>
              <a:rPr lang="en-IN" dirty="0" err="1"/>
              <a:t>Minpts</a:t>
            </a:r>
            <a:r>
              <a:rPr lang="en-IN" dirty="0"/>
              <a:t>.</a:t>
            </a:r>
          </a:p>
          <a:p>
            <a:pPr marL="285750" indent="-285750" algn="just">
              <a:buFont typeface="Wingdings" panose="05000000000000000000" pitchFamily="2" charset="2"/>
              <a:buChar char="§"/>
            </a:pPr>
            <a:r>
              <a:rPr lang="en-IN" dirty="0"/>
              <a:t>A PCA plot (using the first two principal components) for anomaly prediction is shown below: </a:t>
            </a:r>
          </a:p>
        </p:txBody>
      </p:sp>
      <p:pic>
        <p:nvPicPr>
          <p:cNvPr id="5" name="Picture 4">
            <a:extLst>
              <a:ext uri="{FF2B5EF4-FFF2-40B4-BE49-F238E27FC236}">
                <a16:creationId xmlns:a16="http://schemas.microsoft.com/office/drawing/2014/main" id="{BA084345-5EBC-B886-00EC-CDD36D4B1434}"/>
              </a:ext>
            </a:extLst>
          </p:cNvPr>
          <p:cNvPicPr>
            <a:picLocks noChangeAspect="1"/>
          </p:cNvPicPr>
          <p:nvPr/>
        </p:nvPicPr>
        <p:blipFill>
          <a:blip r:embed="rId2"/>
          <a:stretch>
            <a:fillRect/>
          </a:stretch>
        </p:blipFill>
        <p:spPr>
          <a:xfrm>
            <a:off x="1856231" y="3776722"/>
            <a:ext cx="4630865" cy="2762599"/>
          </a:xfrm>
          <a:prstGeom prst="rect">
            <a:avLst/>
          </a:prstGeom>
        </p:spPr>
      </p:pic>
      <p:sp>
        <p:nvSpPr>
          <p:cNvPr id="6" name="TextBox 5">
            <a:extLst>
              <a:ext uri="{FF2B5EF4-FFF2-40B4-BE49-F238E27FC236}">
                <a16:creationId xmlns:a16="http://schemas.microsoft.com/office/drawing/2014/main" id="{C3D7665B-9A29-8DA5-C808-09595F8963E5}"/>
              </a:ext>
            </a:extLst>
          </p:cNvPr>
          <p:cNvSpPr txBox="1"/>
          <p:nvPr/>
        </p:nvSpPr>
        <p:spPr>
          <a:xfrm>
            <a:off x="6622842" y="3831586"/>
            <a:ext cx="5204320" cy="1323439"/>
          </a:xfrm>
          <a:prstGeom prst="rect">
            <a:avLst/>
          </a:prstGeom>
          <a:noFill/>
        </p:spPr>
        <p:txBody>
          <a:bodyPr wrap="square" rtlCol="0">
            <a:spAutoFit/>
          </a:bodyPr>
          <a:lstStyle/>
          <a:p>
            <a:pPr marL="285750" indent="-285750">
              <a:buFont typeface="Wingdings" panose="05000000000000000000" pitchFamily="2" charset="2"/>
              <a:buChar char="§"/>
            </a:pPr>
            <a:r>
              <a:rPr lang="en-IN" sz="1600" dirty="0">
                <a:solidFill>
                  <a:srgbClr val="FF0000"/>
                </a:solidFill>
              </a:rPr>
              <a:t>This shows not all variations in data is excluded as anomaly.</a:t>
            </a:r>
          </a:p>
          <a:p>
            <a:pPr marL="285750" indent="-285750">
              <a:buFont typeface="Wingdings" panose="05000000000000000000" pitchFamily="2" charset="2"/>
              <a:buChar char="§"/>
            </a:pPr>
            <a:r>
              <a:rPr lang="en-IN" sz="1600" dirty="0">
                <a:solidFill>
                  <a:srgbClr val="FF0000"/>
                </a:solidFill>
              </a:rPr>
              <a:t>Also indicating it will be very challenging for highly non-linear models to capture all the variations post training.</a:t>
            </a:r>
          </a:p>
        </p:txBody>
      </p:sp>
      <p:sp>
        <p:nvSpPr>
          <p:cNvPr id="7" name="TextBox 6">
            <a:extLst>
              <a:ext uri="{FF2B5EF4-FFF2-40B4-BE49-F238E27FC236}">
                <a16:creationId xmlns:a16="http://schemas.microsoft.com/office/drawing/2014/main" id="{AB5D7E35-6FF2-DBBB-C9D3-77D7D0ADE909}"/>
              </a:ext>
            </a:extLst>
          </p:cNvPr>
          <p:cNvSpPr txBox="1"/>
          <p:nvPr/>
        </p:nvSpPr>
        <p:spPr>
          <a:xfrm>
            <a:off x="6622842" y="5577840"/>
            <a:ext cx="5273502" cy="707886"/>
          </a:xfrm>
          <a:prstGeom prst="rect">
            <a:avLst/>
          </a:prstGeom>
          <a:noFill/>
        </p:spPr>
        <p:txBody>
          <a:bodyPr wrap="square" rtlCol="0">
            <a:spAutoFit/>
          </a:bodyPr>
          <a:lstStyle/>
          <a:p>
            <a:r>
              <a:rPr lang="en-IN" sz="2000" b="1" i="1" dirty="0">
                <a:solidFill>
                  <a:schemeClr val="accent1"/>
                </a:solidFill>
              </a:rPr>
              <a:t>Refer notebook – “</a:t>
            </a:r>
            <a:r>
              <a:rPr lang="en-IN" sz="2000" b="1" i="1" dirty="0" err="1">
                <a:solidFill>
                  <a:schemeClr val="accent1"/>
                </a:solidFill>
              </a:rPr>
              <a:t>Anomaly_detection.ipynb</a:t>
            </a:r>
            <a:r>
              <a:rPr lang="en-IN" sz="2000" b="1" i="1" dirty="0">
                <a:solidFill>
                  <a:schemeClr val="accent1"/>
                </a:solidFill>
              </a:rPr>
              <a:t>”</a:t>
            </a:r>
          </a:p>
        </p:txBody>
      </p:sp>
    </p:spTree>
    <p:extLst>
      <p:ext uri="{BB962C8B-B14F-4D97-AF65-F5344CB8AC3E}">
        <p14:creationId xmlns:p14="http://schemas.microsoft.com/office/powerpoint/2010/main" val="2142169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BFAAE-E8C6-BA71-B5FB-35670E16F2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AAC6B1-0205-8C8F-F153-FAB7E6AAE56F}"/>
              </a:ext>
            </a:extLst>
          </p:cNvPr>
          <p:cNvSpPr>
            <a:spLocks noGrp="1"/>
          </p:cNvSpPr>
          <p:nvPr>
            <p:ph type="title"/>
          </p:nvPr>
        </p:nvSpPr>
        <p:spPr>
          <a:xfrm>
            <a:off x="1733389" y="157766"/>
            <a:ext cx="10162955" cy="409162"/>
          </a:xfrm>
        </p:spPr>
        <p:txBody>
          <a:bodyPr>
            <a:noAutofit/>
          </a:bodyPr>
          <a:lstStyle/>
          <a:p>
            <a:r>
              <a:rPr lang="en-IN" sz="2400" b="1" dirty="0"/>
              <a:t>Model Selection</a:t>
            </a:r>
          </a:p>
        </p:txBody>
      </p:sp>
      <p:sp>
        <p:nvSpPr>
          <p:cNvPr id="3" name="TextBox 2">
            <a:extLst>
              <a:ext uri="{FF2B5EF4-FFF2-40B4-BE49-F238E27FC236}">
                <a16:creationId xmlns:a16="http://schemas.microsoft.com/office/drawing/2014/main" id="{8AC01A42-4E6D-74D8-AA81-AAAB71AE6BE3}"/>
              </a:ext>
            </a:extLst>
          </p:cNvPr>
          <p:cNvSpPr txBox="1"/>
          <p:nvPr/>
        </p:nvSpPr>
        <p:spPr>
          <a:xfrm>
            <a:off x="1856231" y="694944"/>
            <a:ext cx="10162955" cy="4524315"/>
          </a:xfrm>
          <a:prstGeom prst="rect">
            <a:avLst/>
          </a:prstGeom>
          <a:noFill/>
        </p:spPr>
        <p:txBody>
          <a:bodyPr wrap="square" rtlCol="0">
            <a:spAutoFit/>
          </a:bodyPr>
          <a:lstStyle/>
          <a:p>
            <a:pPr marL="285750" indent="-285750" algn="just">
              <a:buFont typeface="Wingdings" panose="05000000000000000000" pitchFamily="2" charset="2"/>
              <a:buChar char="§"/>
            </a:pPr>
            <a:r>
              <a:rPr lang="en-IN" dirty="0" err="1"/>
              <a:t>XGBoost</a:t>
            </a:r>
            <a:r>
              <a:rPr lang="en-IN" dirty="0"/>
              <a:t> algo was used for modelling the data. “Timestamp” variable was not considered for training.</a:t>
            </a:r>
          </a:p>
          <a:p>
            <a:pPr marL="285750" indent="-285750" algn="just">
              <a:buFont typeface="Wingdings" panose="05000000000000000000" pitchFamily="2" charset="2"/>
              <a:buChar char="§"/>
            </a:pPr>
            <a:r>
              <a:rPr lang="en-IN" dirty="0"/>
              <a:t>Random Forest was not used since the data is highly non-linear and a more complex model is needed. </a:t>
            </a:r>
            <a:r>
              <a:rPr lang="en-IN" dirty="0" err="1"/>
              <a:t>LightGBM</a:t>
            </a:r>
            <a:r>
              <a:rPr lang="en-IN" dirty="0"/>
              <a:t> was not used since the dataset is not that big and also lesser features are present. Neural networks was not used since it may need multiple iterations of choosing hidden layers, number of neurons etc.</a:t>
            </a:r>
          </a:p>
          <a:p>
            <a:pPr marL="285750" indent="-285750" algn="just">
              <a:buFont typeface="Wingdings" panose="05000000000000000000" pitchFamily="2" charset="2"/>
              <a:buChar char="§"/>
            </a:pPr>
            <a:r>
              <a:rPr lang="en-IN" dirty="0"/>
              <a:t>Hyper-parameter selection of </a:t>
            </a:r>
            <a:r>
              <a:rPr lang="en-IN" dirty="0" err="1"/>
              <a:t>XGBoost</a:t>
            </a:r>
            <a:r>
              <a:rPr lang="en-IN" dirty="0"/>
              <a:t> Regressor model was done using </a:t>
            </a:r>
            <a:r>
              <a:rPr lang="en-IN" dirty="0" err="1"/>
              <a:t>KFold</a:t>
            </a:r>
            <a:r>
              <a:rPr lang="en-IN" dirty="0"/>
              <a:t> cross validation on the data using </a:t>
            </a:r>
            <a:r>
              <a:rPr lang="en-IN" dirty="0" err="1"/>
              <a:t>GridSearchCV</a:t>
            </a:r>
            <a:r>
              <a:rPr lang="en-IN" dirty="0"/>
              <a:t>.</a:t>
            </a:r>
          </a:p>
          <a:p>
            <a:pPr marL="285750" indent="-285750" algn="just">
              <a:buFont typeface="Wingdings" panose="05000000000000000000" pitchFamily="2" charset="2"/>
              <a:buChar char="§"/>
            </a:pPr>
            <a:r>
              <a:rPr lang="en-IN" dirty="0"/>
              <a:t>Provided values for “sub-sample” and “gamma” were kept a bit higher to include regularization in the </a:t>
            </a:r>
            <a:r>
              <a:rPr lang="en-IN" dirty="0" err="1"/>
              <a:t>XGBoost</a:t>
            </a:r>
            <a:r>
              <a:rPr lang="en-IN" dirty="0"/>
              <a:t> model.</a:t>
            </a:r>
          </a:p>
          <a:p>
            <a:pPr marL="285750" indent="-285750" algn="just">
              <a:buFont typeface="Wingdings" panose="05000000000000000000" pitchFamily="2" charset="2"/>
              <a:buChar char="§"/>
            </a:pPr>
            <a:r>
              <a:rPr lang="en-IN" dirty="0"/>
              <a:t>Selected hyper-parameters are mentioned below:</a:t>
            </a:r>
          </a:p>
          <a:p>
            <a:pPr marL="742950" lvl="1" indent="-285750" algn="just">
              <a:buFont typeface="Wingdings" panose="05000000000000000000" pitchFamily="2" charset="2"/>
              <a:buChar char="Ø"/>
            </a:pPr>
            <a:r>
              <a:rPr lang="en-IN" dirty="0">
                <a:solidFill>
                  <a:srgbClr val="FF0000"/>
                </a:solidFill>
              </a:rPr>
              <a:t>'gamma': 0.3</a:t>
            </a:r>
          </a:p>
          <a:p>
            <a:pPr marL="742950" lvl="1" indent="-285750" algn="just">
              <a:buFont typeface="Wingdings" panose="05000000000000000000" pitchFamily="2" charset="2"/>
              <a:buChar char="Ø"/>
            </a:pPr>
            <a:r>
              <a:rPr lang="en-IN" dirty="0">
                <a:solidFill>
                  <a:srgbClr val="FF0000"/>
                </a:solidFill>
              </a:rPr>
              <a:t>'</a:t>
            </a:r>
            <a:r>
              <a:rPr lang="en-IN" dirty="0" err="1">
                <a:solidFill>
                  <a:srgbClr val="FF0000"/>
                </a:solidFill>
              </a:rPr>
              <a:t>learning_rate</a:t>
            </a:r>
            <a:r>
              <a:rPr lang="en-IN" dirty="0">
                <a:solidFill>
                  <a:srgbClr val="FF0000"/>
                </a:solidFill>
              </a:rPr>
              <a:t>': 0.1</a:t>
            </a:r>
          </a:p>
          <a:p>
            <a:pPr marL="742950" lvl="1" indent="-285750" algn="just">
              <a:buFont typeface="Wingdings" panose="05000000000000000000" pitchFamily="2" charset="2"/>
              <a:buChar char="Ø"/>
            </a:pPr>
            <a:r>
              <a:rPr lang="en-IN" dirty="0">
                <a:solidFill>
                  <a:srgbClr val="FF0000"/>
                </a:solidFill>
              </a:rPr>
              <a:t>'</a:t>
            </a:r>
            <a:r>
              <a:rPr lang="en-IN" dirty="0" err="1">
                <a:solidFill>
                  <a:srgbClr val="FF0000"/>
                </a:solidFill>
              </a:rPr>
              <a:t>max_depth</a:t>
            </a:r>
            <a:r>
              <a:rPr lang="en-IN" dirty="0">
                <a:solidFill>
                  <a:srgbClr val="FF0000"/>
                </a:solidFill>
              </a:rPr>
              <a:t>’: 5</a:t>
            </a:r>
          </a:p>
          <a:p>
            <a:pPr marL="742950" lvl="1" indent="-285750" algn="just">
              <a:buFont typeface="Wingdings" panose="05000000000000000000" pitchFamily="2" charset="2"/>
              <a:buChar char="Ø"/>
            </a:pPr>
            <a:r>
              <a:rPr lang="en-IN" dirty="0">
                <a:solidFill>
                  <a:srgbClr val="FF0000"/>
                </a:solidFill>
              </a:rPr>
              <a:t>'</a:t>
            </a:r>
            <a:r>
              <a:rPr lang="en-IN" dirty="0" err="1">
                <a:solidFill>
                  <a:srgbClr val="FF0000"/>
                </a:solidFill>
              </a:rPr>
              <a:t>n_estimators</a:t>
            </a:r>
            <a:r>
              <a:rPr lang="en-IN" dirty="0">
                <a:solidFill>
                  <a:srgbClr val="FF0000"/>
                </a:solidFill>
              </a:rPr>
              <a:t>': 150</a:t>
            </a:r>
          </a:p>
          <a:p>
            <a:pPr marL="742950" lvl="1" indent="-285750" algn="just">
              <a:buFont typeface="Wingdings" panose="05000000000000000000" pitchFamily="2" charset="2"/>
              <a:buChar char="Ø"/>
            </a:pPr>
            <a:r>
              <a:rPr lang="en-IN" dirty="0">
                <a:solidFill>
                  <a:srgbClr val="FF0000"/>
                </a:solidFill>
              </a:rPr>
              <a:t>'subsample': 0.8}</a:t>
            </a:r>
          </a:p>
        </p:txBody>
      </p:sp>
      <p:sp>
        <p:nvSpPr>
          <p:cNvPr id="4" name="TextBox 3">
            <a:extLst>
              <a:ext uri="{FF2B5EF4-FFF2-40B4-BE49-F238E27FC236}">
                <a16:creationId xmlns:a16="http://schemas.microsoft.com/office/drawing/2014/main" id="{3AB4582D-D206-A26D-887C-354E70B7DD52}"/>
              </a:ext>
            </a:extLst>
          </p:cNvPr>
          <p:cNvSpPr txBox="1"/>
          <p:nvPr/>
        </p:nvSpPr>
        <p:spPr>
          <a:xfrm>
            <a:off x="2029968" y="5998464"/>
            <a:ext cx="5833872" cy="400110"/>
          </a:xfrm>
          <a:prstGeom prst="rect">
            <a:avLst/>
          </a:prstGeom>
          <a:noFill/>
        </p:spPr>
        <p:txBody>
          <a:bodyPr wrap="square" rtlCol="0">
            <a:spAutoFit/>
          </a:bodyPr>
          <a:lstStyle/>
          <a:p>
            <a:r>
              <a:rPr lang="en-IN" sz="2000" b="1" i="1" dirty="0">
                <a:solidFill>
                  <a:schemeClr val="accent1"/>
                </a:solidFill>
              </a:rPr>
              <a:t>Refer notebook – “</a:t>
            </a:r>
            <a:r>
              <a:rPr lang="en-IN" sz="2000" b="1" i="1" dirty="0" err="1">
                <a:solidFill>
                  <a:schemeClr val="accent1"/>
                </a:solidFill>
              </a:rPr>
              <a:t>Model_selection.ipynb</a:t>
            </a:r>
            <a:r>
              <a:rPr lang="en-IN" sz="2000" b="1" i="1" dirty="0">
                <a:solidFill>
                  <a:schemeClr val="accent1"/>
                </a:solidFill>
              </a:rPr>
              <a:t>”</a:t>
            </a:r>
          </a:p>
        </p:txBody>
      </p:sp>
    </p:spTree>
    <p:extLst>
      <p:ext uri="{BB962C8B-B14F-4D97-AF65-F5344CB8AC3E}">
        <p14:creationId xmlns:p14="http://schemas.microsoft.com/office/powerpoint/2010/main" val="3232714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DA2D2-FB05-259B-2B38-99C29CECB5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52346E-10E2-6619-571D-2C2F98748712}"/>
              </a:ext>
            </a:extLst>
          </p:cNvPr>
          <p:cNvSpPr>
            <a:spLocks noGrp="1"/>
          </p:cNvSpPr>
          <p:nvPr>
            <p:ph type="title"/>
          </p:nvPr>
        </p:nvSpPr>
        <p:spPr>
          <a:xfrm>
            <a:off x="1733389" y="157766"/>
            <a:ext cx="10162955" cy="409162"/>
          </a:xfrm>
        </p:spPr>
        <p:txBody>
          <a:bodyPr>
            <a:noAutofit/>
          </a:bodyPr>
          <a:lstStyle/>
          <a:p>
            <a:r>
              <a:rPr lang="en-IN" sz="2400" b="1"/>
              <a:t>Model Training</a:t>
            </a:r>
            <a:endParaRPr lang="en-IN" sz="2400" b="1" dirty="0"/>
          </a:p>
        </p:txBody>
      </p:sp>
      <p:sp>
        <p:nvSpPr>
          <p:cNvPr id="3" name="TextBox 2">
            <a:extLst>
              <a:ext uri="{FF2B5EF4-FFF2-40B4-BE49-F238E27FC236}">
                <a16:creationId xmlns:a16="http://schemas.microsoft.com/office/drawing/2014/main" id="{392A6AEE-665A-701C-8B9A-BDC69D065178}"/>
              </a:ext>
            </a:extLst>
          </p:cNvPr>
          <p:cNvSpPr txBox="1"/>
          <p:nvPr/>
        </p:nvSpPr>
        <p:spPr>
          <a:xfrm>
            <a:off x="1856231" y="694944"/>
            <a:ext cx="5056634" cy="5733288"/>
          </a:xfrm>
          <a:prstGeom prst="rect">
            <a:avLst/>
          </a:prstGeom>
          <a:noFill/>
        </p:spPr>
        <p:txBody>
          <a:bodyPr wrap="square" rtlCol="0">
            <a:spAutoFit/>
          </a:bodyPr>
          <a:lstStyle/>
          <a:p>
            <a:pPr marL="285750" indent="-285750" algn="just">
              <a:buFont typeface="Wingdings" panose="05000000000000000000" pitchFamily="2" charset="2"/>
              <a:buChar char="§"/>
            </a:pPr>
            <a:r>
              <a:rPr lang="en-IN" sz="1600" dirty="0"/>
              <a:t>Dataset was segregated in the below proportions:</a:t>
            </a:r>
          </a:p>
          <a:p>
            <a:pPr marL="742950" lvl="1" indent="-285750" algn="just">
              <a:buFont typeface="Arial" panose="020B0604020202020204" pitchFamily="34" charset="0"/>
              <a:buChar char="•"/>
            </a:pPr>
            <a:r>
              <a:rPr lang="en-IN" sz="1400" dirty="0"/>
              <a:t>Training – 56%</a:t>
            </a:r>
          </a:p>
          <a:p>
            <a:pPr marL="742950" lvl="1" indent="-285750" algn="just">
              <a:buFont typeface="Arial" panose="020B0604020202020204" pitchFamily="34" charset="0"/>
              <a:buChar char="•"/>
            </a:pPr>
            <a:r>
              <a:rPr lang="en-IN" sz="1400" dirty="0"/>
              <a:t>Calibration data – 14%</a:t>
            </a:r>
          </a:p>
          <a:p>
            <a:pPr marL="742950" lvl="1" indent="-285750" algn="just">
              <a:buFont typeface="Arial" panose="020B0604020202020204" pitchFamily="34" charset="0"/>
              <a:buChar char="•"/>
            </a:pPr>
            <a:r>
              <a:rPr lang="en-IN" sz="1400" dirty="0"/>
              <a:t>Test data – 30%</a:t>
            </a:r>
          </a:p>
          <a:p>
            <a:pPr marL="285750" indent="-285750" algn="just">
              <a:buFont typeface="Wingdings" panose="05000000000000000000" pitchFamily="2" charset="2"/>
              <a:buChar char="§"/>
            </a:pPr>
            <a:r>
              <a:rPr lang="en-IN" sz="1600" dirty="0"/>
              <a:t>Calibration data was used since we will use Mapie Regressor for confidence interval calculation, since </a:t>
            </a:r>
            <a:r>
              <a:rPr lang="en-IN" sz="1600" dirty="0" err="1"/>
              <a:t>XGBoost</a:t>
            </a:r>
            <a:r>
              <a:rPr lang="en-IN" sz="1600" dirty="0"/>
              <a:t> doesn’t give confidence intervals.</a:t>
            </a:r>
          </a:p>
          <a:p>
            <a:pPr marL="285750" indent="-285750" algn="just">
              <a:buFont typeface="Wingdings" panose="05000000000000000000" pitchFamily="2" charset="2"/>
              <a:buChar char="§"/>
            </a:pPr>
            <a:r>
              <a:rPr lang="en-IN" sz="1600" dirty="0"/>
              <a:t>Test statistics for the trained model are mentioned below:</a:t>
            </a:r>
          </a:p>
          <a:p>
            <a:pPr marL="742950" lvl="1" indent="-285750" algn="just">
              <a:buFont typeface="Arial" panose="020B0604020202020204" pitchFamily="34" charset="0"/>
              <a:buChar char="•"/>
            </a:pPr>
            <a:r>
              <a:rPr lang="en-IN" sz="1400" dirty="0">
                <a:solidFill>
                  <a:srgbClr val="FF0000"/>
                </a:solidFill>
              </a:rPr>
              <a:t>R² Score: 0.3969 </a:t>
            </a:r>
          </a:p>
          <a:p>
            <a:pPr marL="742950" lvl="1" indent="-285750" algn="just">
              <a:buFont typeface="Arial" panose="020B0604020202020204" pitchFamily="34" charset="0"/>
              <a:buChar char="•"/>
            </a:pPr>
            <a:r>
              <a:rPr lang="en-IN" sz="1400" dirty="0">
                <a:solidFill>
                  <a:srgbClr val="FF0000"/>
                </a:solidFill>
              </a:rPr>
              <a:t>RMSE: 0.0862 </a:t>
            </a:r>
          </a:p>
          <a:p>
            <a:pPr marL="742950" lvl="1" indent="-285750" algn="just">
              <a:buFont typeface="Arial" panose="020B0604020202020204" pitchFamily="34" charset="0"/>
              <a:buChar char="•"/>
            </a:pPr>
            <a:r>
              <a:rPr lang="en-IN" sz="1400" dirty="0">
                <a:solidFill>
                  <a:srgbClr val="FF0000"/>
                </a:solidFill>
              </a:rPr>
              <a:t>RMSE(%)(based on mean of </a:t>
            </a:r>
            <a:r>
              <a:rPr lang="en-IN" sz="1400" dirty="0" err="1">
                <a:solidFill>
                  <a:srgbClr val="FF0000"/>
                </a:solidFill>
              </a:rPr>
              <a:t>Y_pred</a:t>
            </a:r>
            <a:r>
              <a:rPr lang="en-IN" sz="1400" dirty="0">
                <a:solidFill>
                  <a:srgbClr val="FF0000"/>
                </a:solidFill>
              </a:rPr>
              <a:t>) : 18.59%</a:t>
            </a:r>
          </a:p>
          <a:p>
            <a:pPr marL="742950" lvl="1" indent="-285750" algn="just">
              <a:buFont typeface="Arial" panose="020B0604020202020204" pitchFamily="34" charset="0"/>
              <a:buChar char="•"/>
            </a:pPr>
            <a:r>
              <a:rPr lang="en-IN" sz="1400" dirty="0">
                <a:solidFill>
                  <a:srgbClr val="FF0000"/>
                </a:solidFill>
              </a:rPr>
              <a:t>MAPE: 14.84%</a:t>
            </a:r>
          </a:p>
          <a:p>
            <a:pPr marL="285750" indent="-285750" algn="just">
              <a:buFont typeface="Arial" panose="020B0604020202020204" pitchFamily="34" charset="0"/>
              <a:buChar char="•"/>
            </a:pPr>
            <a:r>
              <a:rPr lang="en-IN" sz="1600" dirty="0"/>
              <a:t>Though R2 Score is not that great, but given the highly non-linear and noisy nature of the data , it seems a single model mayn’t improve it further. An ensemble approach could have been tried considering stacked models like </a:t>
            </a:r>
            <a:r>
              <a:rPr lang="en-IN" sz="1600" dirty="0" err="1"/>
              <a:t>LSTM+XGBoost</a:t>
            </a:r>
            <a:r>
              <a:rPr lang="en-IN" sz="1600" dirty="0"/>
              <a:t> or Random </a:t>
            </a:r>
            <a:r>
              <a:rPr lang="en-IN" sz="1600" dirty="0" err="1"/>
              <a:t>Forest+XGBoost</a:t>
            </a:r>
            <a:r>
              <a:rPr lang="en-IN" sz="1600" dirty="0"/>
              <a:t>, but the same is not done in the current approach.</a:t>
            </a:r>
          </a:p>
        </p:txBody>
      </p:sp>
      <p:pic>
        <p:nvPicPr>
          <p:cNvPr id="9" name="Picture 8">
            <a:extLst>
              <a:ext uri="{FF2B5EF4-FFF2-40B4-BE49-F238E27FC236}">
                <a16:creationId xmlns:a16="http://schemas.microsoft.com/office/drawing/2014/main" id="{16210E7A-ECC4-D2B9-9E8A-ABCA36FFDBEB}"/>
              </a:ext>
            </a:extLst>
          </p:cNvPr>
          <p:cNvPicPr>
            <a:picLocks noChangeAspect="1"/>
          </p:cNvPicPr>
          <p:nvPr/>
        </p:nvPicPr>
        <p:blipFill>
          <a:blip r:embed="rId2"/>
          <a:stretch>
            <a:fillRect/>
          </a:stretch>
        </p:blipFill>
        <p:spPr>
          <a:xfrm>
            <a:off x="6912865" y="557784"/>
            <a:ext cx="5121782" cy="3825128"/>
          </a:xfrm>
          <a:prstGeom prst="rect">
            <a:avLst/>
          </a:prstGeom>
        </p:spPr>
      </p:pic>
      <p:sp>
        <p:nvSpPr>
          <p:cNvPr id="11" name="TextBox 10">
            <a:extLst>
              <a:ext uri="{FF2B5EF4-FFF2-40B4-BE49-F238E27FC236}">
                <a16:creationId xmlns:a16="http://schemas.microsoft.com/office/drawing/2014/main" id="{BDF921D4-6E6D-99D8-E73F-EBCD96BB37EF}"/>
              </a:ext>
            </a:extLst>
          </p:cNvPr>
          <p:cNvSpPr txBox="1"/>
          <p:nvPr/>
        </p:nvSpPr>
        <p:spPr>
          <a:xfrm>
            <a:off x="7360920" y="4526280"/>
            <a:ext cx="4361688" cy="738664"/>
          </a:xfrm>
          <a:prstGeom prst="rect">
            <a:avLst/>
          </a:prstGeom>
          <a:noFill/>
        </p:spPr>
        <p:txBody>
          <a:bodyPr wrap="square" rtlCol="0">
            <a:spAutoFit/>
          </a:bodyPr>
          <a:lstStyle/>
          <a:p>
            <a:r>
              <a:rPr lang="en-IN" sz="1400" dirty="0">
                <a:solidFill>
                  <a:srgbClr val="FF0000"/>
                </a:solidFill>
              </a:rPr>
              <a:t>As indicated by the “Actual vs Predicted plot” above, not all variations have been captured by the model.</a:t>
            </a:r>
          </a:p>
        </p:txBody>
      </p:sp>
      <p:sp>
        <p:nvSpPr>
          <p:cNvPr id="13" name="TextBox 12">
            <a:extLst>
              <a:ext uri="{FF2B5EF4-FFF2-40B4-BE49-F238E27FC236}">
                <a16:creationId xmlns:a16="http://schemas.microsoft.com/office/drawing/2014/main" id="{C0260ABD-46ED-A743-FEDB-7B2F76E6FF55}"/>
              </a:ext>
            </a:extLst>
          </p:cNvPr>
          <p:cNvSpPr txBox="1"/>
          <p:nvPr/>
        </p:nvSpPr>
        <p:spPr>
          <a:xfrm>
            <a:off x="6918498" y="5674626"/>
            <a:ext cx="5116149" cy="400110"/>
          </a:xfrm>
          <a:prstGeom prst="rect">
            <a:avLst/>
          </a:prstGeom>
          <a:noFill/>
        </p:spPr>
        <p:txBody>
          <a:bodyPr wrap="square" rtlCol="0">
            <a:spAutoFit/>
          </a:bodyPr>
          <a:lstStyle/>
          <a:p>
            <a:r>
              <a:rPr lang="en-IN" sz="2000" b="1" i="1" dirty="0">
                <a:solidFill>
                  <a:schemeClr val="accent1"/>
                </a:solidFill>
              </a:rPr>
              <a:t>Refer notebook – “</a:t>
            </a:r>
            <a:r>
              <a:rPr lang="en-IN" sz="2000" b="1" i="1" dirty="0" err="1">
                <a:solidFill>
                  <a:schemeClr val="accent1"/>
                </a:solidFill>
              </a:rPr>
              <a:t>Model_fitting.ipynb</a:t>
            </a:r>
            <a:r>
              <a:rPr lang="en-IN" sz="2000" b="1" i="1" dirty="0">
                <a:solidFill>
                  <a:schemeClr val="accent1"/>
                </a:solidFill>
              </a:rPr>
              <a:t>”</a:t>
            </a:r>
          </a:p>
        </p:txBody>
      </p:sp>
    </p:spTree>
    <p:extLst>
      <p:ext uri="{BB962C8B-B14F-4D97-AF65-F5344CB8AC3E}">
        <p14:creationId xmlns:p14="http://schemas.microsoft.com/office/powerpoint/2010/main" val="219145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A8924-1D7F-0A56-1DDB-B3EEB9B3A5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D62808-B75A-79E7-DEE2-2B3961C1C346}"/>
              </a:ext>
            </a:extLst>
          </p:cNvPr>
          <p:cNvSpPr>
            <a:spLocks noGrp="1"/>
          </p:cNvSpPr>
          <p:nvPr>
            <p:ph type="title"/>
          </p:nvPr>
        </p:nvSpPr>
        <p:spPr>
          <a:xfrm>
            <a:off x="1733389" y="157766"/>
            <a:ext cx="10162955" cy="409162"/>
          </a:xfrm>
        </p:spPr>
        <p:txBody>
          <a:bodyPr>
            <a:noAutofit/>
          </a:bodyPr>
          <a:lstStyle/>
          <a:p>
            <a:r>
              <a:rPr lang="en-IN" sz="2400" b="1" dirty="0"/>
              <a:t>Confidence Interval &amp; SHAP values</a:t>
            </a:r>
          </a:p>
        </p:txBody>
      </p:sp>
      <p:sp>
        <p:nvSpPr>
          <p:cNvPr id="3" name="TextBox 2">
            <a:extLst>
              <a:ext uri="{FF2B5EF4-FFF2-40B4-BE49-F238E27FC236}">
                <a16:creationId xmlns:a16="http://schemas.microsoft.com/office/drawing/2014/main" id="{2DDF5BD7-8A20-E3A5-E3ED-429C6F4343C5}"/>
              </a:ext>
            </a:extLst>
          </p:cNvPr>
          <p:cNvSpPr txBox="1"/>
          <p:nvPr/>
        </p:nvSpPr>
        <p:spPr>
          <a:xfrm>
            <a:off x="1856231" y="694944"/>
            <a:ext cx="4306825" cy="2062103"/>
          </a:xfrm>
          <a:prstGeom prst="rect">
            <a:avLst/>
          </a:prstGeom>
          <a:noFill/>
        </p:spPr>
        <p:txBody>
          <a:bodyPr wrap="square" rtlCol="0">
            <a:spAutoFit/>
          </a:bodyPr>
          <a:lstStyle/>
          <a:p>
            <a:pPr marL="285750" indent="-285750" algn="just">
              <a:buFont typeface="Wingdings" panose="05000000000000000000" pitchFamily="2" charset="2"/>
              <a:buChar char="§"/>
            </a:pPr>
            <a:r>
              <a:rPr lang="en-IN" sz="1600" dirty="0"/>
              <a:t>Mapie Regressor was used for confidence interval calculations based on 95% error quantile on calibration dataset using the trained </a:t>
            </a:r>
            <a:r>
              <a:rPr lang="en-IN" sz="1600" dirty="0" err="1"/>
              <a:t>XGBoost</a:t>
            </a:r>
            <a:r>
              <a:rPr lang="en-IN" sz="1600" dirty="0"/>
              <a:t> model.</a:t>
            </a:r>
          </a:p>
          <a:p>
            <a:pPr marL="285750" indent="-285750" algn="just">
              <a:buFont typeface="Wingdings" panose="05000000000000000000" pitchFamily="2" charset="2"/>
              <a:buChar char="§"/>
            </a:pPr>
            <a:r>
              <a:rPr lang="en-IN" sz="1600" dirty="0"/>
              <a:t>The confidence interval plot shows it covers most of the actual test data within the confidence intervals.</a:t>
            </a:r>
          </a:p>
        </p:txBody>
      </p:sp>
      <p:pic>
        <p:nvPicPr>
          <p:cNvPr id="5" name="Picture 4">
            <a:extLst>
              <a:ext uri="{FF2B5EF4-FFF2-40B4-BE49-F238E27FC236}">
                <a16:creationId xmlns:a16="http://schemas.microsoft.com/office/drawing/2014/main" id="{60110B68-A7A9-0A6A-6B3A-733C906867BC}"/>
              </a:ext>
            </a:extLst>
          </p:cNvPr>
          <p:cNvPicPr>
            <a:picLocks noChangeAspect="1"/>
          </p:cNvPicPr>
          <p:nvPr/>
        </p:nvPicPr>
        <p:blipFill>
          <a:blip r:embed="rId2"/>
          <a:stretch>
            <a:fillRect/>
          </a:stretch>
        </p:blipFill>
        <p:spPr>
          <a:xfrm>
            <a:off x="6382442" y="566928"/>
            <a:ext cx="4353103" cy="2596896"/>
          </a:xfrm>
          <a:prstGeom prst="rect">
            <a:avLst/>
          </a:prstGeom>
        </p:spPr>
      </p:pic>
      <p:sp>
        <p:nvSpPr>
          <p:cNvPr id="6" name="TextBox 5">
            <a:extLst>
              <a:ext uri="{FF2B5EF4-FFF2-40B4-BE49-F238E27FC236}">
                <a16:creationId xmlns:a16="http://schemas.microsoft.com/office/drawing/2014/main" id="{07738DC5-1790-163E-DC38-B540B7BD6F08}"/>
              </a:ext>
            </a:extLst>
          </p:cNvPr>
          <p:cNvSpPr txBox="1"/>
          <p:nvPr/>
        </p:nvSpPr>
        <p:spPr>
          <a:xfrm>
            <a:off x="1789175" y="3691791"/>
            <a:ext cx="4306825" cy="2308324"/>
          </a:xfrm>
          <a:prstGeom prst="rect">
            <a:avLst/>
          </a:prstGeom>
          <a:noFill/>
        </p:spPr>
        <p:txBody>
          <a:bodyPr wrap="square" rtlCol="0">
            <a:spAutoFit/>
          </a:bodyPr>
          <a:lstStyle/>
          <a:p>
            <a:pPr marL="285750" indent="-285750" algn="just">
              <a:buFont typeface="Wingdings" panose="05000000000000000000" pitchFamily="2" charset="2"/>
              <a:buChar char="§"/>
            </a:pPr>
            <a:r>
              <a:rPr lang="en-IN" sz="1600" dirty="0"/>
              <a:t>SHAP analysis for feature importance was conducted on test data.</a:t>
            </a:r>
          </a:p>
          <a:p>
            <a:pPr marL="285750" indent="-285750" algn="just">
              <a:buFont typeface="Wingdings" panose="05000000000000000000" pitchFamily="2" charset="2"/>
              <a:buChar char="§"/>
            </a:pPr>
            <a:r>
              <a:rPr lang="en-IN" sz="1600" dirty="0"/>
              <a:t>4 features were identified as having major influence in predicting SI values as shown in the SHAP plot.</a:t>
            </a:r>
          </a:p>
          <a:p>
            <a:pPr marL="285750" indent="-285750" algn="just">
              <a:buFont typeface="Wingdings" panose="05000000000000000000" pitchFamily="2" charset="2"/>
              <a:buChar char="§"/>
            </a:pPr>
            <a:r>
              <a:rPr lang="en-IN" sz="1600" dirty="0"/>
              <a:t>A time-dependent variation of SHAP analysis could also have been done, but the same is not included in the current version.</a:t>
            </a:r>
          </a:p>
        </p:txBody>
      </p:sp>
      <p:pic>
        <p:nvPicPr>
          <p:cNvPr id="8" name="Picture 7">
            <a:extLst>
              <a:ext uri="{FF2B5EF4-FFF2-40B4-BE49-F238E27FC236}">
                <a16:creationId xmlns:a16="http://schemas.microsoft.com/office/drawing/2014/main" id="{9DEF8BD3-B5DD-BA2A-0590-4183F6B80A59}"/>
              </a:ext>
            </a:extLst>
          </p:cNvPr>
          <p:cNvPicPr>
            <a:picLocks noChangeAspect="1"/>
          </p:cNvPicPr>
          <p:nvPr/>
        </p:nvPicPr>
        <p:blipFill>
          <a:blip r:embed="rId3"/>
          <a:stretch>
            <a:fillRect/>
          </a:stretch>
        </p:blipFill>
        <p:spPr>
          <a:xfrm>
            <a:off x="6382443" y="3572986"/>
            <a:ext cx="2158054" cy="2567811"/>
          </a:xfrm>
          <a:prstGeom prst="rect">
            <a:avLst/>
          </a:prstGeom>
        </p:spPr>
      </p:pic>
      <p:sp>
        <p:nvSpPr>
          <p:cNvPr id="10" name="TextBox 9">
            <a:extLst>
              <a:ext uri="{FF2B5EF4-FFF2-40B4-BE49-F238E27FC236}">
                <a16:creationId xmlns:a16="http://schemas.microsoft.com/office/drawing/2014/main" id="{01DD03F2-3D01-3AD2-E708-BFCE9FBAD354}"/>
              </a:ext>
            </a:extLst>
          </p:cNvPr>
          <p:cNvSpPr txBox="1"/>
          <p:nvPr/>
        </p:nvSpPr>
        <p:spPr>
          <a:xfrm>
            <a:off x="6695994" y="6265291"/>
            <a:ext cx="5116149" cy="400110"/>
          </a:xfrm>
          <a:prstGeom prst="rect">
            <a:avLst/>
          </a:prstGeom>
          <a:noFill/>
        </p:spPr>
        <p:txBody>
          <a:bodyPr wrap="square" rtlCol="0">
            <a:spAutoFit/>
          </a:bodyPr>
          <a:lstStyle/>
          <a:p>
            <a:r>
              <a:rPr lang="en-IN" sz="2000" b="1" i="1" dirty="0">
                <a:solidFill>
                  <a:schemeClr val="accent1"/>
                </a:solidFill>
              </a:rPr>
              <a:t>Refer notebook – “</a:t>
            </a:r>
            <a:r>
              <a:rPr lang="en-IN" sz="2000" b="1" i="1" dirty="0" err="1">
                <a:solidFill>
                  <a:schemeClr val="accent1"/>
                </a:solidFill>
              </a:rPr>
              <a:t>Model_fitting.ipynb</a:t>
            </a:r>
            <a:r>
              <a:rPr lang="en-IN" sz="2000" b="1" i="1" dirty="0">
                <a:solidFill>
                  <a:schemeClr val="accent1"/>
                </a:solidFill>
              </a:rPr>
              <a:t>”</a:t>
            </a:r>
          </a:p>
        </p:txBody>
      </p:sp>
    </p:spTree>
    <p:extLst>
      <p:ext uri="{BB962C8B-B14F-4D97-AF65-F5344CB8AC3E}">
        <p14:creationId xmlns:p14="http://schemas.microsoft.com/office/powerpoint/2010/main" val="495823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93F93-ABCF-646E-EAC2-89687A116B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3E7A00-5BF6-D06E-B0DD-41BEF86F6101}"/>
              </a:ext>
            </a:extLst>
          </p:cNvPr>
          <p:cNvSpPr>
            <a:spLocks noGrp="1"/>
          </p:cNvSpPr>
          <p:nvPr>
            <p:ph type="title"/>
          </p:nvPr>
        </p:nvSpPr>
        <p:spPr>
          <a:xfrm>
            <a:off x="1733389" y="157766"/>
            <a:ext cx="10162955" cy="409162"/>
          </a:xfrm>
        </p:spPr>
        <p:txBody>
          <a:bodyPr>
            <a:noAutofit/>
          </a:bodyPr>
          <a:lstStyle/>
          <a:p>
            <a:r>
              <a:rPr lang="en-IN" sz="2400" b="1" dirty="0"/>
              <a:t>SI Optimization using Reinforcement Learning</a:t>
            </a:r>
          </a:p>
        </p:txBody>
      </p:sp>
      <p:sp>
        <p:nvSpPr>
          <p:cNvPr id="3" name="TextBox 2">
            <a:extLst>
              <a:ext uri="{FF2B5EF4-FFF2-40B4-BE49-F238E27FC236}">
                <a16:creationId xmlns:a16="http://schemas.microsoft.com/office/drawing/2014/main" id="{337D8757-BA10-C7F8-E349-320E430D1DA0}"/>
              </a:ext>
            </a:extLst>
          </p:cNvPr>
          <p:cNvSpPr txBox="1"/>
          <p:nvPr/>
        </p:nvSpPr>
        <p:spPr>
          <a:xfrm>
            <a:off x="1856231" y="694944"/>
            <a:ext cx="5074921" cy="5693866"/>
          </a:xfrm>
          <a:prstGeom prst="rect">
            <a:avLst/>
          </a:prstGeom>
          <a:noFill/>
        </p:spPr>
        <p:txBody>
          <a:bodyPr wrap="square" rtlCol="0">
            <a:spAutoFit/>
          </a:bodyPr>
          <a:lstStyle/>
          <a:p>
            <a:pPr marL="285750" indent="-285750" algn="just">
              <a:buFont typeface="Wingdings" panose="05000000000000000000" pitchFamily="2" charset="2"/>
              <a:buChar char="§"/>
            </a:pPr>
            <a:r>
              <a:rPr lang="en-IN" sz="1400" dirty="0"/>
              <a:t>PPO algo was used to optimize SI based on control variables. Genetic algo was not used since the idea is not to find a global solution but more of a stochastic approach which will predict change required to optimize SI based on the current state. </a:t>
            </a:r>
          </a:p>
          <a:p>
            <a:pPr marL="285750" indent="-285750" algn="just">
              <a:buFont typeface="Wingdings" panose="05000000000000000000" pitchFamily="2" charset="2"/>
              <a:buChar char="§"/>
            </a:pPr>
            <a:r>
              <a:rPr lang="en-IN" sz="1400" dirty="0"/>
              <a:t>A custom environment was created for SI optimization based on the below considerations:</a:t>
            </a:r>
          </a:p>
          <a:p>
            <a:pPr marL="742950" lvl="1" indent="-285750" algn="just">
              <a:buFont typeface="Arial" panose="020B0604020202020204" pitchFamily="34" charset="0"/>
              <a:buChar char="•"/>
            </a:pPr>
            <a:r>
              <a:rPr lang="en-IN" sz="1400" dirty="0">
                <a:solidFill>
                  <a:srgbClr val="FF0000"/>
                </a:solidFill>
              </a:rPr>
              <a:t>Upper and lower limits of the state variables(observation space) were chosen based on the provided data considering 95% and 5% quantile(to weed out some outliers).</a:t>
            </a:r>
          </a:p>
          <a:p>
            <a:pPr marL="742950" lvl="1" indent="-285750" algn="just">
              <a:buFont typeface="Arial" panose="020B0604020202020204" pitchFamily="34" charset="0"/>
              <a:buChar char="•"/>
            </a:pPr>
            <a:r>
              <a:rPr lang="en-IN" sz="1400" dirty="0">
                <a:solidFill>
                  <a:srgbClr val="FF0000"/>
                </a:solidFill>
              </a:rPr>
              <a:t>Upper and lower limits of the actions(delta change required to optimize SI for each control variable) were chosen based on the delta as per data provided for each timestep considering 95% and 5% quantile(to weed out some outliers). All control variables were included in action space, though only SHAP variables could have been considered.</a:t>
            </a:r>
          </a:p>
          <a:p>
            <a:pPr marL="285750" indent="-285750" algn="just">
              <a:buFont typeface="Arial" panose="020B0604020202020204" pitchFamily="34" charset="0"/>
              <a:buChar char="•"/>
            </a:pPr>
            <a:r>
              <a:rPr lang="en-IN" sz="1400" dirty="0"/>
              <a:t>The rewards model was chosen based on negative square difference </a:t>
            </a:r>
            <a:r>
              <a:rPr lang="en-IN" sz="1400" dirty="0" err="1"/>
              <a:t>bw</a:t>
            </a:r>
            <a:r>
              <a:rPr lang="en-IN" sz="1400" dirty="0"/>
              <a:t> predicted SI from the train </a:t>
            </a:r>
            <a:r>
              <a:rPr lang="en-IN" sz="1400" dirty="0" err="1"/>
              <a:t>XGBoost</a:t>
            </a:r>
            <a:r>
              <a:rPr lang="en-IN" sz="1400" dirty="0"/>
              <a:t> model and an Optimal SI </a:t>
            </a:r>
            <a:r>
              <a:rPr lang="en-US" sz="1400" dirty="0"/>
              <a:t>since the final task is to minimize SI</a:t>
            </a:r>
            <a:r>
              <a:rPr lang="en-IN" sz="1400" dirty="0"/>
              <a:t>. The Optimal SI was chosen based on 10% quantile of the observed SI as per data.</a:t>
            </a:r>
          </a:p>
          <a:p>
            <a:pPr marL="285750" indent="-285750" algn="just">
              <a:buFont typeface="Arial" panose="020B0604020202020204" pitchFamily="34" charset="0"/>
              <a:buChar char="•"/>
            </a:pPr>
            <a:r>
              <a:rPr lang="en-IN" sz="1400" dirty="0"/>
              <a:t>Two hidden layers with 128 neurons each were chosen for actor and critic.</a:t>
            </a:r>
            <a:endParaRPr lang="en-US" sz="1400" dirty="0"/>
          </a:p>
        </p:txBody>
      </p:sp>
      <p:pic>
        <p:nvPicPr>
          <p:cNvPr id="5" name="Picture 4">
            <a:extLst>
              <a:ext uri="{FF2B5EF4-FFF2-40B4-BE49-F238E27FC236}">
                <a16:creationId xmlns:a16="http://schemas.microsoft.com/office/drawing/2014/main" id="{FE09612B-7539-52CE-C08D-DE175772A25E}"/>
              </a:ext>
            </a:extLst>
          </p:cNvPr>
          <p:cNvPicPr>
            <a:picLocks noChangeAspect="1"/>
          </p:cNvPicPr>
          <p:nvPr/>
        </p:nvPicPr>
        <p:blipFill>
          <a:blip r:embed="rId2"/>
          <a:stretch>
            <a:fillRect/>
          </a:stretch>
        </p:blipFill>
        <p:spPr>
          <a:xfrm>
            <a:off x="7021468" y="777239"/>
            <a:ext cx="4969935" cy="3657601"/>
          </a:xfrm>
          <a:prstGeom prst="rect">
            <a:avLst/>
          </a:prstGeom>
        </p:spPr>
      </p:pic>
      <p:sp>
        <p:nvSpPr>
          <p:cNvPr id="6" name="TextBox 5">
            <a:extLst>
              <a:ext uri="{FF2B5EF4-FFF2-40B4-BE49-F238E27FC236}">
                <a16:creationId xmlns:a16="http://schemas.microsoft.com/office/drawing/2014/main" id="{5178513E-6D08-06F1-C3C0-7514490D934D}"/>
              </a:ext>
            </a:extLst>
          </p:cNvPr>
          <p:cNvSpPr txBox="1"/>
          <p:nvPr/>
        </p:nvSpPr>
        <p:spPr>
          <a:xfrm>
            <a:off x="7360920" y="4526280"/>
            <a:ext cx="4361688" cy="954107"/>
          </a:xfrm>
          <a:prstGeom prst="rect">
            <a:avLst/>
          </a:prstGeom>
          <a:noFill/>
        </p:spPr>
        <p:txBody>
          <a:bodyPr wrap="square" rtlCol="0">
            <a:spAutoFit/>
          </a:bodyPr>
          <a:lstStyle/>
          <a:p>
            <a:r>
              <a:rPr lang="en-IN" sz="1400" dirty="0">
                <a:solidFill>
                  <a:srgbClr val="FF0000"/>
                </a:solidFill>
              </a:rPr>
              <a:t>As indicated by the rewards calculated during training step, the PPO model is learning to optimize the SI by dynamically changing the control variables.</a:t>
            </a:r>
          </a:p>
        </p:txBody>
      </p:sp>
      <p:sp>
        <p:nvSpPr>
          <p:cNvPr id="7" name="TextBox 6">
            <a:extLst>
              <a:ext uri="{FF2B5EF4-FFF2-40B4-BE49-F238E27FC236}">
                <a16:creationId xmlns:a16="http://schemas.microsoft.com/office/drawing/2014/main" id="{275ED4BA-0A2D-35A6-5C52-8548E7625920}"/>
              </a:ext>
            </a:extLst>
          </p:cNvPr>
          <p:cNvSpPr txBox="1"/>
          <p:nvPr/>
        </p:nvSpPr>
        <p:spPr>
          <a:xfrm>
            <a:off x="7180626" y="5726818"/>
            <a:ext cx="4810777" cy="707886"/>
          </a:xfrm>
          <a:prstGeom prst="rect">
            <a:avLst/>
          </a:prstGeom>
          <a:noFill/>
        </p:spPr>
        <p:txBody>
          <a:bodyPr wrap="square" rtlCol="0">
            <a:spAutoFit/>
          </a:bodyPr>
          <a:lstStyle/>
          <a:p>
            <a:r>
              <a:rPr lang="en-IN" sz="2000" b="1" i="1" dirty="0">
                <a:solidFill>
                  <a:schemeClr val="accent1"/>
                </a:solidFill>
              </a:rPr>
              <a:t>Refer notebook – “</a:t>
            </a:r>
            <a:r>
              <a:rPr lang="en-IN" sz="2000" b="1" i="1" dirty="0" err="1">
                <a:solidFill>
                  <a:schemeClr val="accent1"/>
                </a:solidFill>
              </a:rPr>
              <a:t>Optimization_RL.ipynb</a:t>
            </a:r>
            <a:r>
              <a:rPr lang="en-IN" sz="2000" b="1" i="1" dirty="0">
                <a:solidFill>
                  <a:schemeClr val="accent1"/>
                </a:solidFill>
              </a:rPr>
              <a:t>”</a:t>
            </a:r>
          </a:p>
        </p:txBody>
      </p:sp>
    </p:spTree>
    <p:extLst>
      <p:ext uri="{BB962C8B-B14F-4D97-AF65-F5344CB8AC3E}">
        <p14:creationId xmlns:p14="http://schemas.microsoft.com/office/powerpoint/2010/main" val="226319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DD7A8588-FAB0-3786-98C4-ACF0229B9E32}"/>
            </a:ext>
          </a:extLst>
        </p:cNvPr>
        <p:cNvGrpSpPr/>
        <p:nvPr/>
      </p:nvGrpSpPr>
      <p:grpSpPr>
        <a:xfrm>
          <a:off x="0" y="0"/>
          <a:ext cx="0" cy="0"/>
          <a:chOff x="0" y="0"/>
          <a:chExt cx="0" cy="0"/>
        </a:xfrm>
      </p:grpSpPr>
      <p:grpSp>
        <p:nvGrpSpPr>
          <p:cNvPr id="1074" name="Group 1073">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76"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078"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079"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080"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081"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082"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083"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084"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1085"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1086"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1087"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1088"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1089" name="Group 1088">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90"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1091"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1092"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1093"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1094"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1095"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1096"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1097"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1098"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1099"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1100"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1101"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1102" name="Rectangle 1101">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03"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IN"/>
          </a:p>
        </p:txBody>
      </p:sp>
      <p:sp useBgFill="1">
        <p:nvSpPr>
          <p:cNvPr id="1104" name="Rectangle 1103">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5" name="Rectangle 1104">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9DE999B0-BCFE-51CA-9EA1-7AD65BFD34CC}"/>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b="1">
                <a:solidFill>
                  <a:srgbClr val="FEFFFF"/>
                </a:solidFill>
              </a:rPr>
              <a:t>Deployment Workflow</a:t>
            </a:r>
          </a:p>
        </p:txBody>
      </p:sp>
      <p:sp>
        <p:nvSpPr>
          <p:cNvPr id="1106"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20">
            <a:extLst>
              <a:ext uri="{FF2B5EF4-FFF2-40B4-BE49-F238E27FC236}">
                <a16:creationId xmlns:a16="http://schemas.microsoft.com/office/drawing/2014/main" id="{76FC00C9-3322-FB79-36DE-BC001523A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4673" y="108342"/>
            <a:ext cx="4562871"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33650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318</TotalTime>
  <Words>1085</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Wingdings</vt:lpstr>
      <vt:lpstr>Wingdings 3</vt:lpstr>
      <vt:lpstr>Wisp</vt:lpstr>
      <vt:lpstr>Silicon (SI) Prediction &amp; Optimization in Hot Metal</vt:lpstr>
      <vt:lpstr>Dataset Analysis</vt:lpstr>
      <vt:lpstr>Anomaly Detection</vt:lpstr>
      <vt:lpstr>Model Selection</vt:lpstr>
      <vt:lpstr>Model Training</vt:lpstr>
      <vt:lpstr>Confidence Interval &amp; SHAP values</vt:lpstr>
      <vt:lpstr>SI Optimization using Reinforcement Learning</vt:lpstr>
      <vt:lpstr>Deployment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Soumya Chakraborty</dc:creator>
  <cp:lastModifiedBy>soumya</cp:lastModifiedBy>
  <cp:revision>2</cp:revision>
  <dcterms:created xsi:type="dcterms:W3CDTF">2025-06-29T10:49:28Z</dcterms:created>
  <dcterms:modified xsi:type="dcterms:W3CDTF">2025-06-29T16:26:52Z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bd95877-2e0c-4f81-8274-2c7dc12e45a8_Enabled">
    <vt:lpwstr>true</vt:lpwstr>
  </property>
  <property fmtid="{D5CDD505-2E9C-101B-9397-08002B2CF9AE}" pid="3" name="MSIP_Label_dbd95877-2e0c-4f81-8274-2c7dc12e45a8_SetDate">
    <vt:lpwstr>2025-06-29T10:49:41Z</vt:lpwstr>
  </property>
  <property fmtid="{D5CDD505-2E9C-101B-9397-08002B2CF9AE}" pid="4" name="MSIP_Label_dbd95877-2e0c-4f81-8274-2c7dc12e45a8_Method">
    <vt:lpwstr>Privileged</vt:lpwstr>
  </property>
  <property fmtid="{D5CDD505-2E9C-101B-9397-08002B2CF9AE}" pid="5" name="MSIP_Label_dbd95877-2e0c-4f81-8274-2c7dc12e45a8_Name">
    <vt:lpwstr>Public</vt:lpwstr>
  </property>
  <property fmtid="{D5CDD505-2E9C-101B-9397-08002B2CF9AE}" pid="6" name="MSIP_Label_dbd95877-2e0c-4f81-8274-2c7dc12e45a8_SiteId">
    <vt:lpwstr>927e65b8-7ad7-48db-a3c6-c42a67c100d6</vt:lpwstr>
  </property>
  <property fmtid="{D5CDD505-2E9C-101B-9397-08002B2CF9AE}" pid="7" name="MSIP_Label_dbd95877-2e0c-4f81-8274-2c7dc12e45a8_ActionId">
    <vt:lpwstr>98701fa7-d694-4bf8-8af5-d78409ace9ad</vt:lpwstr>
  </property>
  <property fmtid="{D5CDD505-2E9C-101B-9397-08002B2CF9AE}" pid="8" name="MSIP_Label_dbd95877-2e0c-4f81-8274-2c7dc12e45a8_ContentBits">
    <vt:lpwstr>0</vt:lpwstr>
  </property>
  <property fmtid="{D5CDD505-2E9C-101B-9397-08002B2CF9AE}" pid="9" name="MSIP_Label_dbd95877-2e0c-4f81-8274-2c7dc12e45a8_Tag">
    <vt:lpwstr>10, 0, 1, 1</vt:lpwstr>
  </property>
</Properties>
</file>