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6" r:id="rId6"/>
    <p:sldId id="290" r:id="rId7"/>
    <p:sldId id="311" r:id="rId8"/>
    <p:sldId id="315" r:id="rId9"/>
    <p:sldId id="316" r:id="rId10"/>
    <p:sldId id="318" r:id="rId11"/>
    <p:sldId id="319" r:id="rId12"/>
    <p:sldId id="320" r:id="rId13"/>
    <p:sldId id="289" r:id="rId14"/>
    <p:sldId id="333" r:id="rId15"/>
    <p:sldId id="334" r:id="rId16"/>
    <p:sldId id="3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EE45-31A0-9894-ECAD-E3DEB09C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8B0C1-8825-DE9F-2097-248BEB57B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C857-ECB9-8423-F59A-2E16093B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B5BB-6E36-26DA-BE49-1EE4FE4B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9E11-E69B-604D-6F49-CE7F6E03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B5C4-D5D1-E9FD-A0A4-7BA23458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FE46-213B-1ED6-8522-760BFA8CE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F0A6-25B1-3874-0039-244E2DE2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C271-E9E3-4518-6FBB-CBBC2CCE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3A46-CEC2-BD3F-1C40-D9AF8C1F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7B564-1778-EF9B-4734-8C1800DFB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3E62-240A-C9FD-0BED-E411248E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58D7-435B-4EBE-194B-89AFBB38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A49B-E58E-C546-104F-58EC2AD6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29A7-2B5B-9541-E22C-2DC9FC19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4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987" y="1592580"/>
            <a:ext cx="1112202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23665" y="4043172"/>
            <a:ext cx="434466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31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D6F8-A2FA-82F7-DD3E-82013A21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CAB4-3978-999D-C0DE-2650D4D3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88C1-6792-1335-B945-99EE08B3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7739-5D04-1DA0-57AD-702B5D3C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1FE2-8366-165C-E606-42DE87EA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5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EDC1-05F8-F135-94EE-44242236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BDAF-30B4-5164-D71C-A6FD134F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5FC2-B21D-47BF-F89F-DE2D1078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DA4D-5926-AC23-3411-A0D0D87C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67EA-A8E6-F579-0C07-4D054E3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7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7419-B8BE-61AC-CC80-42219734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A80F-B249-7293-761F-AD3D0B14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6F930-9B9D-51EF-A03D-370B5D48D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E599E-04CB-B4E0-B710-DE6DB91A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EFFBF-8319-E1E1-F43F-A42A261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74C1-E9C5-E750-3BEB-D6AAA03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0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FC9-8C5F-8625-0CFC-54ED0B5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8633-B5E7-561A-9350-CC205476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E8B-24DC-8F34-3503-AEFB267C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F8EED-DBC7-C379-745F-6AB01850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C3AD4-C887-E40B-A7EC-362669DB5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040C6-3711-8C5C-0C54-AE2C22B1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337C3-75A3-7137-9E03-C60CF07B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7699A-D039-4AC6-BBFB-CC112E4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1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B034-36BA-249E-FCC9-3BE7F96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08820-1EC3-3787-9CB4-CBDFE79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11E5-DD70-A5DC-7C7D-6EF88F9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037EE-D94E-AEC7-7DCD-E60760F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0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A08A1-578C-DD4C-CD3D-1B1F3579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87EC2-7CF7-D232-18ED-20AD9730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E602-903F-4794-C568-7C818664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9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243B-0680-5CC1-AF86-63DBF1C6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5623-9053-FD4B-8D2D-7E0183BA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D2AE-65A2-7B5D-CE28-FB4C749D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CB3D-C8CA-0B50-6001-3CEA2861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0A326-5D26-0C4B-A270-399C04AF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14C8E-5FCB-4C6E-EBF2-481F0D64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9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02A5-E1B9-86AE-B19E-0054A026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04EB6-9745-0EB1-7EF6-5D2BD41B4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EA6CC-186C-C371-C474-8380BE72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681DA-C738-51DE-C842-C27ACDA9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427CC-2DF7-12CB-2C65-91E78D4C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74043-0933-20EB-837F-3CEBE906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0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E2FBA-E72D-1E7B-B737-484360B6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9044-9A9F-F5D0-2F1A-28717F17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1C2F-5EE5-1BCD-432D-3270F69B6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D7DC-3ED1-4787-83AB-CCC8799E3AB7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007F-B5D2-CCDF-0904-3AB883807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C501-2B4B-E238-5AD1-F0AAA23F0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dc.europa.eu/en/covid-19/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dc.europa.eu/en/publications-data/data-national-14-day-notification-rate-covid-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0.jpg"/><Relationship Id="rId12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0.jpg"/><Relationship Id="rId12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0.jp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2644" y="3064765"/>
            <a:ext cx="4250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Project</a:t>
            </a:r>
            <a:r>
              <a:rPr spc="-120" dirty="0"/>
              <a:t> </a:t>
            </a: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3091" rIns="0" bIns="0" rtlCol="0">
            <a:spAutoFit/>
          </a:bodyPr>
          <a:lstStyle/>
          <a:p>
            <a:pPr marL="34829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Scenario</a:t>
            </a:r>
            <a:r>
              <a:rPr spc="-16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40330" y="3452876"/>
            <a:ext cx="7366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Execute</a:t>
            </a:r>
            <a:r>
              <a:rPr sz="2400" spc="-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Copy</a:t>
            </a:r>
            <a:r>
              <a:rPr sz="2400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Activity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when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becomes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available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3091" rIns="0" bIns="0" rtlCol="0">
            <a:spAutoFit/>
          </a:bodyPr>
          <a:lstStyle/>
          <a:p>
            <a:pPr marL="34829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Scenario</a:t>
            </a:r>
            <a:r>
              <a:rPr spc="-16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4812" y="3452876"/>
            <a:ext cx="780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Execute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Copy</a:t>
            </a:r>
            <a:r>
              <a:rPr sz="2400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Activity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if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contents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are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as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expected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3091" rIns="0" bIns="0" rtlCol="0">
            <a:spAutoFit/>
          </a:bodyPr>
          <a:lstStyle/>
          <a:p>
            <a:pPr marL="34829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Scenario</a:t>
            </a:r>
            <a:r>
              <a:rPr spc="-16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0667" y="3452876"/>
            <a:ext cx="555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Delete</a:t>
            </a:r>
            <a:r>
              <a:rPr sz="2400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source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on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successful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Arial"/>
                <a:cs typeface="Arial"/>
              </a:rPr>
              <a:t>copy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DFF0-9B02-F2EE-4DAC-AF77DE6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Ingestion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830-B6CF-C3EC-DFB2-1404A068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Covid 19 – new cases and deaths by country</a:t>
            </a:r>
          </a:p>
          <a:p>
            <a:r>
              <a:rPr lang="en-CA" dirty="0"/>
              <a:t>Covid 19 – Hospital admissions and ICU cases</a:t>
            </a:r>
          </a:p>
          <a:p>
            <a:r>
              <a:rPr lang="en-CA" dirty="0"/>
              <a:t>Covid 19 – Testing Numbers</a:t>
            </a:r>
          </a:p>
          <a:p>
            <a:r>
              <a:rPr lang="en-CA" dirty="0"/>
              <a:t>Covid 19 – Country Response to Covid 19</a:t>
            </a:r>
          </a:p>
          <a:p>
            <a:endParaRPr lang="en-CA" dirty="0"/>
          </a:p>
          <a:p>
            <a:r>
              <a:rPr lang="en-CA" dirty="0"/>
              <a:t>URL- </a:t>
            </a:r>
            <a:r>
              <a:rPr lang="en-US" dirty="0">
                <a:hlinkClick r:id="rId2"/>
              </a:rPr>
              <a:t>Download COVID-19 data (europa.eu)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93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900" y="2001012"/>
            <a:ext cx="363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Data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Ingestion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5575" y="3380738"/>
            <a:ext cx="4656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70C0"/>
                </a:solidFill>
                <a:latin typeface="Arial"/>
                <a:cs typeface="Arial"/>
              </a:rPr>
              <a:t>Case</a:t>
            </a:r>
            <a:r>
              <a:rPr sz="4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70C0"/>
                </a:solidFill>
                <a:latin typeface="Arial"/>
                <a:cs typeface="Arial"/>
              </a:rPr>
              <a:t>&amp;</a:t>
            </a:r>
            <a:r>
              <a:rPr sz="4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70C0"/>
                </a:solidFill>
                <a:latin typeface="Arial"/>
                <a:cs typeface="Arial"/>
              </a:rPr>
              <a:t>Deaths</a:t>
            </a:r>
            <a:r>
              <a:rPr sz="4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Arial"/>
                <a:cs typeface="Arial"/>
              </a:rPr>
              <a:t>Data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627" y="5011420"/>
            <a:ext cx="91909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C00000"/>
                </a:solidFill>
                <a:latin typeface="Arial"/>
                <a:cs typeface="Arial"/>
              </a:rPr>
              <a:t>URL</a:t>
            </a:r>
            <a:r>
              <a:rPr sz="1600" i="1" spc="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600" i="1" spc="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C00000"/>
                </a:solidFill>
                <a:latin typeface="Arial"/>
                <a:cs typeface="Arial"/>
              </a:rPr>
              <a:t>https://</a:t>
            </a:r>
            <a:r>
              <a:rPr sz="1600" i="1" spc="-10" dirty="0">
                <a:solidFill>
                  <a:srgbClr val="C00000"/>
                </a:solidFill>
                <a:latin typeface="Arial"/>
                <a:cs typeface="Arial"/>
                <a:hlinkClick r:id="rId2"/>
              </a:rPr>
              <a:t>www.ecdc.europa.eu/en/publications-data/data-national-14-day-notification-rate-covid-</a:t>
            </a:r>
            <a:r>
              <a:rPr sz="1600" i="1" spc="-25" dirty="0">
                <a:solidFill>
                  <a:srgbClr val="C00000"/>
                </a:solidFill>
                <a:latin typeface="Arial"/>
                <a:cs typeface="Arial"/>
                <a:hlinkClick r:id="rId2"/>
              </a:rPr>
              <a:t>19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819" y="2141258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0200" y="2125217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842" y="2141258"/>
            <a:ext cx="1259205" cy="2834640"/>
          </a:xfrm>
          <a:custGeom>
            <a:avLst/>
            <a:gdLst/>
            <a:ahLst/>
            <a:cxnLst/>
            <a:rect l="l" t="t" r="r" b="b"/>
            <a:pathLst>
              <a:path w="1259205" h="2834640">
                <a:moveTo>
                  <a:pt x="0" y="0"/>
                </a:moveTo>
                <a:lnTo>
                  <a:pt x="1258790" y="0"/>
                </a:lnTo>
                <a:lnTo>
                  <a:pt x="1258790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2823" y="2514600"/>
            <a:ext cx="597408" cy="582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1306" y="3668428"/>
            <a:ext cx="1020171" cy="5596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7984" y="3541776"/>
            <a:ext cx="847343" cy="8229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92952" y="2514600"/>
            <a:ext cx="2362200" cy="582295"/>
            <a:chOff x="6092952" y="2514600"/>
            <a:chExt cx="2362200" cy="5822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52" y="2514600"/>
              <a:ext cx="597407" cy="582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8704" y="2542032"/>
              <a:ext cx="536448" cy="5242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16485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7220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6903" y="3197859"/>
            <a:ext cx="855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14863" y="1570977"/>
            <a:ext cx="974090" cy="753745"/>
            <a:chOff x="4214863" y="1570977"/>
            <a:chExt cx="974090" cy="75374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4863" y="1925891"/>
              <a:ext cx="787476" cy="3986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0622" y="3133851"/>
            <a:ext cx="3581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HTTP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622" y="4282947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Source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3011" y="4362195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Target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3011" y="312165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5064" y="2766428"/>
            <a:ext cx="3475990" cy="1884680"/>
            <a:chOff x="865064" y="2766428"/>
            <a:chExt cx="3475990" cy="188468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0903" y="3541775"/>
              <a:ext cx="844295" cy="8229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5060" y="2766428"/>
              <a:ext cx="3475990" cy="1225550"/>
            </a:xfrm>
            <a:custGeom>
              <a:avLst/>
              <a:gdLst/>
              <a:ahLst/>
              <a:cxnLst/>
              <a:rect l="l" t="t" r="r" b="b"/>
              <a:pathLst>
                <a:path w="3475990" h="1225550">
                  <a:moveTo>
                    <a:pt x="76200" y="850849"/>
                  </a:moveTo>
                  <a:lnTo>
                    <a:pt x="47625" y="850849"/>
                  </a:lnTo>
                  <a:lnTo>
                    <a:pt x="47625" y="335597"/>
                  </a:lnTo>
                  <a:lnTo>
                    <a:pt x="28575" y="335597"/>
                  </a:lnTo>
                  <a:lnTo>
                    <a:pt x="28575" y="850849"/>
                  </a:lnTo>
                  <a:lnTo>
                    <a:pt x="0" y="850849"/>
                  </a:lnTo>
                  <a:lnTo>
                    <a:pt x="38100" y="927049"/>
                  </a:lnTo>
                  <a:lnTo>
                    <a:pt x="69850" y="863549"/>
                  </a:lnTo>
                  <a:lnTo>
                    <a:pt x="76200" y="850849"/>
                  </a:lnTo>
                  <a:close/>
                </a:path>
                <a:path w="3475990" h="1225550">
                  <a:moveTo>
                    <a:pt x="1795868" y="1186840"/>
                  </a:moveTo>
                  <a:lnTo>
                    <a:pt x="1776818" y="1177315"/>
                  </a:lnTo>
                  <a:lnTo>
                    <a:pt x="1719668" y="1148740"/>
                  </a:lnTo>
                  <a:lnTo>
                    <a:pt x="1719668" y="1177315"/>
                  </a:lnTo>
                  <a:lnTo>
                    <a:pt x="304952" y="1177315"/>
                  </a:lnTo>
                  <a:lnTo>
                    <a:pt x="304952" y="1196365"/>
                  </a:lnTo>
                  <a:lnTo>
                    <a:pt x="1719668" y="1196365"/>
                  </a:lnTo>
                  <a:lnTo>
                    <a:pt x="1719668" y="1224940"/>
                  </a:lnTo>
                  <a:lnTo>
                    <a:pt x="1776818" y="1196365"/>
                  </a:lnTo>
                  <a:lnTo>
                    <a:pt x="1795868" y="1186840"/>
                  </a:lnTo>
                  <a:close/>
                </a:path>
                <a:path w="3475990" h="1225550">
                  <a:moveTo>
                    <a:pt x="1919389" y="38100"/>
                  </a:moveTo>
                  <a:lnTo>
                    <a:pt x="1843189" y="0"/>
                  </a:lnTo>
                  <a:lnTo>
                    <a:pt x="1843189" y="28575"/>
                  </a:lnTo>
                  <a:lnTo>
                    <a:pt x="304952" y="28562"/>
                  </a:lnTo>
                  <a:lnTo>
                    <a:pt x="304952" y="47612"/>
                  </a:lnTo>
                  <a:lnTo>
                    <a:pt x="1843189" y="47625"/>
                  </a:lnTo>
                  <a:lnTo>
                    <a:pt x="1843189" y="76200"/>
                  </a:lnTo>
                  <a:lnTo>
                    <a:pt x="1900339" y="47625"/>
                  </a:lnTo>
                  <a:lnTo>
                    <a:pt x="1919389" y="38100"/>
                  </a:lnTo>
                  <a:close/>
                </a:path>
                <a:path w="3475990" h="1225550">
                  <a:moveTo>
                    <a:pt x="2255253" y="700506"/>
                  </a:moveTo>
                  <a:lnTo>
                    <a:pt x="2226678" y="700506"/>
                  </a:lnTo>
                  <a:lnTo>
                    <a:pt x="2226678" y="327977"/>
                  </a:lnTo>
                  <a:lnTo>
                    <a:pt x="2207628" y="327977"/>
                  </a:lnTo>
                  <a:lnTo>
                    <a:pt x="2207628" y="700506"/>
                  </a:lnTo>
                  <a:lnTo>
                    <a:pt x="2179053" y="700506"/>
                  </a:lnTo>
                  <a:lnTo>
                    <a:pt x="2217153" y="776719"/>
                  </a:lnTo>
                  <a:lnTo>
                    <a:pt x="2248903" y="713206"/>
                  </a:lnTo>
                  <a:lnTo>
                    <a:pt x="2255253" y="700506"/>
                  </a:lnTo>
                  <a:close/>
                </a:path>
                <a:path w="3475990" h="1225550">
                  <a:moveTo>
                    <a:pt x="3475888" y="1186840"/>
                  </a:moveTo>
                  <a:lnTo>
                    <a:pt x="3456838" y="1177315"/>
                  </a:lnTo>
                  <a:lnTo>
                    <a:pt x="3399688" y="1148740"/>
                  </a:lnTo>
                  <a:lnTo>
                    <a:pt x="3399688" y="1177315"/>
                  </a:lnTo>
                  <a:lnTo>
                    <a:pt x="2638437" y="1177315"/>
                  </a:lnTo>
                  <a:lnTo>
                    <a:pt x="2638437" y="1196365"/>
                  </a:lnTo>
                  <a:lnTo>
                    <a:pt x="3399688" y="1196365"/>
                  </a:lnTo>
                  <a:lnTo>
                    <a:pt x="3399688" y="1224940"/>
                  </a:lnTo>
                  <a:lnTo>
                    <a:pt x="3456838" y="1196365"/>
                  </a:lnTo>
                  <a:lnTo>
                    <a:pt x="3475888" y="118684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0181" y="428450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0181" y="428450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69359" y="1679955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71477" y="3915168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8168" y="1820163"/>
            <a:ext cx="426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10563" y="1795779"/>
            <a:ext cx="271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Activity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–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Case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&amp;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Deaths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330854" y="2618092"/>
            <a:ext cx="372745" cy="372745"/>
            <a:chOff x="3330854" y="2618092"/>
            <a:chExt cx="372745" cy="372745"/>
          </a:xfrm>
        </p:grpSpPr>
        <p:sp>
          <p:nvSpPr>
            <p:cNvPr id="33" name="object 33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879719" y="2753118"/>
            <a:ext cx="2344420" cy="940435"/>
            <a:chOff x="5879719" y="2753118"/>
            <a:chExt cx="2344420" cy="940435"/>
          </a:xfrm>
        </p:grpSpPr>
        <p:sp>
          <p:nvSpPr>
            <p:cNvPr id="36" name="object 36"/>
            <p:cNvSpPr/>
            <p:nvPr/>
          </p:nvSpPr>
          <p:spPr>
            <a:xfrm>
              <a:off x="6353403" y="2766428"/>
              <a:ext cx="1870710" cy="927100"/>
            </a:xfrm>
            <a:custGeom>
              <a:avLst/>
              <a:gdLst/>
              <a:ahLst/>
              <a:cxnLst/>
              <a:rect l="l" t="t" r="r" b="b"/>
              <a:pathLst>
                <a:path w="1870709" h="927100">
                  <a:moveTo>
                    <a:pt x="76200" y="700519"/>
                  </a:moveTo>
                  <a:lnTo>
                    <a:pt x="47612" y="700519"/>
                  </a:lnTo>
                  <a:lnTo>
                    <a:pt x="47739" y="327977"/>
                  </a:lnTo>
                  <a:lnTo>
                    <a:pt x="28689" y="327977"/>
                  </a:lnTo>
                  <a:lnTo>
                    <a:pt x="28562" y="700506"/>
                  </a:lnTo>
                  <a:lnTo>
                    <a:pt x="0" y="700493"/>
                  </a:lnTo>
                  <a:lnTo>
                    <a:pt x="38074" y="776719"/>
                  </a:lnTo>
                  <a:lnTo>
                    <a:pt x="69837" y="713219"/>
                  </a:lnTo>
                  <a:lnTo>
                    <a:pt x="76200" y="700519"/>
                  </a:lnTo>
                  <a:close/>
                </a:path>
                <a:path w="1870709" h="927100">
                  <a:moveTo>
                    <a:pt x="1565300" y="28562"/>
                  </a:moveTo>
                  <a:lnTo>
                    <a:pt x="412191" y="28575"/>
                  </a:lnTo>
                  <a:lnTo>
                    <a:pt x="412191" y="0"/>
                  </a:lnTo>
                  <a:lnTo>
                    <a:pt x="335991" y="38100"/>
                  </a:lnTo>
                  <a:lnTo>
                    <a:pt x="412191" y="76200"/>
                  </a:lnTo>
                  <a:lnTo>
                    <a:pt x="412191" y="47625"/>
                  </a:lnTo>
                  <a:lnTo>
                    <a:pt x="1565300" y="47612"/>
                  </a:lnTo>
                  <a:lnTo>
                    <a:pt x="1565300" y="28562"/>
                  </a:lnTo>
                  <a:close/>
                </a:path>
                <a:path w="1870709" h="927100">
                  <a:moveTo>
                    <a:pt x="1870252" y="850849"/>
                  </a:moveTo>
                  <a:lnTo>
                    <a:pt x="1841677" y="850849"/>
                  </a:lnTo>
                  <a:lnTo>
                    <a:pt x="1841677" y="297878"/>
                  </a:lnTo>
                  <a:lnTo>
                    <a:pt x="1822627" y="297878"/>
                  </a:lnTo>
                  <a:lnTo>
                    <a:pt x="1822627" y="850849"/>
                  </a:lnTo>
                  <a:lnTo>
                    <a:pt x="1794052" y="850849"/>
                  </a:lnTo>
                  <a:lnTo>
                    <a:pt x="1832152" y="927049"/>
                  </a:lnTo>
                  <a:lnTo>
                    <a:pt x="1863902" y="863549"/>
                  </a:lnTo>
                  <a:lnTo>
                    <a:pt x="1870252" y="85084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812750" y="3739896"/>
            <a:ext cx="1630680" cy="506095"/>
            <a:chOff x="6812750" y="3739896"/>
            <a:chExt cx="1630680" cy="506095"/>
          </a:xfrm>
        </p:grpSpPr>
        <p:sp>
          <p:nvSpPr>
            <p:cNvPr id="40" name="object 40"/>
            <p:cNvSpPr/>
            <p:nvPr/>
          </p:nvSpPr>
          <p:spPr>
            <a:xfrm>
              <a:off x="6812750" y="3915168"/>
              <a:ext cx="1106170" cy="76200"/>
            </a:xfrm>
            <a:custGeom>
              <a:avLst/>
              <a:gdLst/>
              <a:ahLst/>
              <a:cxnLst/>
              <a:rect l="l" t="t" r="r" b="b"/>
              <a:pathLst>
                <a:path w="1106170" h="76200">
                  <a:moveTo>
                    <a:pt x="1029754" y="0"/>
                  </a:moveTo>
                  <a:lnTo>
                    <a:pt x="1029754" y="76200"/>
                  </a:lnTo>
                  <a:lnTo>
                    <a:pt x="1086904" y="47625"/>
                  </a:lnTo>
                  <a:lnTo>
                    <a:pt x="1042454" y="47625"/>
                  </a:lnTo>
                  <a:lnTo>
                    <a:pt x="1042454" y="28575"/>
                  </a:lnTo>
                  <a:lnTo>
                    <a:pt x="1086904" y="28575"/>
                  </a:lnTo>
                  <a:lnTo>
                    <a:pt x="1029754" y="0"/>
                  </a:lnTo>
                  <a:close/>
                </a:path>
                <a:path w="1106170" h="76200">
                  <a:moveTo>
                    <a:pt x="10297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029754" y="47625"/>
                  </a:lnTo>
                  <a:lnTo>
                    <a:pt x="1029754" y="28575"/>
                  </a:lnTo>
                  <a:close/>
                </a:path>
                <a:path w="1106170" h="76200">
                  <a:moveTo>
                    <a:pt x="1086904" y="28575"/>
                  </a:moveTo>
                  <a:lnTo>
                    <a:pt x="1042454" y="28575"/>
                  </a:lnTo>
                  <a:lnTo>
                    <a:pt x="1042454" y="47625"/>
                  </a:lnTo>
                  <a:lnTo>
                    <a:pt x="1086904" y="47625"/>
                  </a:lnTo>
                  <a:lnTo>
                    <a:pt x="1105954" y="38100"/>
                  </a:lnTo>
                  <a:lnTo>
                    <a:pt x="1086904" y="2857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6992" y="3739896"/>
              <a:ext cx="505968" cy="50596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446551" y="2642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9528" y="43032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1702" y="15935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97016" y="4379683"/>
            <a:ext cx="372745" cy="372745"/>
            <a:chOff x="5697016" y="4379683"/>
            <a:chExt cx="372745" cy="372745"/>
          </a:xfrm>
        </p:grpSpPr>
        <p:sp>
          <p:nvSpPr>
            <p:cNvPr id="46" name="object 46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12713" y="44038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66155" y="2776220"/>
            <a:ext cx="855344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55159" y="4591062"/>
            <a:ext cx="372745" cy="372745"/>
            <a:chOff x="4655159" y="4591062"/>
            <a:chExt cx="372745" cy="372745"/>
          </a:xfrm>
        </p:grpSpPr>
        <p:sp>
          <p:nvSpPr>
            <p:cNvPr id="51" name="object 51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455096" y="4425413"/>
            <a:ext cx="75755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204985" y="1750974"/>
            <a:ext cx="372745" cy="372745"/>
            <a:chOff x="9204985" y="1750974"/>
            <a:chExt cx="372745" cy="372745"/>
          </a:xfrm>
        </p:grpSpPr>
        <p:sp>
          <p:nvSpPr>
            <p:cNvPr id="55" name="object 55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320695" y="17734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02456" y="1699260"/>
            <a:ext cx="200215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ls_http_opendata_ecdc_eu ropa_eu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204985" y="2433205"/>
            <a:ext cx="372745" cy="372745"/>
            <a:chOff x="9204985" y="2433205"/>
            <a:chExt cx="372745" cy="372745"/>
          </a:xfrm>
        </p:grpSpPr>
        <p:sp>
          <p:nvSpPr>
            <p:cNvPr id="60" name="object 60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320695" y="24561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802456" y="2382012"/>
            <a:ext cx="191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ds_cases_deaths_raw_csv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_http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04985" y="3115436"/>
            <a:ext cx="372745" cy="372745"/>
            <a:chOff x="9204985" y="3115436"/>
            <a:chExt cx="372745" cy="372745"/>
          </a:xfrm>
        </p:grpSpPr>
        <p:sp>
          <p:nvSpPr>
            <p:cNvPr id="65" name="object 65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320695" y="3138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02456" y="3168396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ls_adls_covidreportingdl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204985" y="3797668"/>
            <a:ext cx="372745" cy="372745"/>
            <a:chOff x="9204985" y="3797668"/>
            <a:chExt cx="372745" cy="372745"/>
          </a:xfrm>
        </p:grpSpPr>
        <p:sp>
          <p:nvSpPr>
            <p:cNvPr id="70" name="object 70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320695" y="38216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802456" y="3744467"/>
            <a:ext cx="19151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ds_cases_deaths_raw_csv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25" dirty="0">
                <a:latin typeface="Carlito"/>
                <a:cs typeface="Carlito"/>
              </a:rPr>
              <a:t>_dl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204985" y="4479887"/>
            <a:ext cx="372745" cy="372745"/>
            <a:chOff x="9204985" y="4479887"/>
            <a:chExt cx="372745" cy="372745"/>
          </a:xfrm>
        </p:grpSpPr>
        <p:sp>
          <p:nvSpPr>
            <p:cNvPr id="75" name="object 75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9320695" y="4504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802456" y="4427220"/>
            <a:ext cx="19221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pl_ingest_cases_deaths_d </a:t>
            </a:r>
            <a:r>
              <a:rPr sz="1400" spc="-25" dirty="0">
                <a:latin typeface="Carlito"/>
                <a:cs typeface="Carlito"/>
              </a:rPr>
              <a:t>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204985" y="5162118"/>
            <a:ext cx="372745" cy="372745"/>
            <a:chOff x="9204985" y="5162118"/>
            <a:chExt cx="372745" cy="372745"/>
          </a:xfrm>
        </p:grpSpPr>
        <p:sp>
          <p:nvSpPr>
            <p:cNvPr id="80" name="object 80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9320695" y="51871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802456" y="5109972"/>
            <a:ext cx="171323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Copy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Cases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Deaths </a:t>
            </a:r>
            <a:r>
              <a:rPr sz="1400" spc="-20" dirty="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3842" y="5347830"/>
            <a:ext cx="4560570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805">
              <a:lnSpc>
                <a:spcPts val="1430"/>
              </a:lnSpc>
              <a:spcBef>
                <a:spcPts val="1330"/>
              </a:spcBef>
            </a:pPr>
            <a:r>
              <a:rPr sz="1200" spc="-20" dirty="0">
                <a:latin typeface="Arial"/>
                <a:cs typeface="Arial"/>
              </a:rPr>
              <a:t>URL: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30"/>
              </a:lnSpc>
            </a:pPr>
            <a:r>
              <a:rPr sz="1200" spc="-10" dirty="0">
                <a:latin typeface="Arial"/>
                <a:cs typeface="Arial"/>
              </a:rPr>
              <a:t>https://opendata.ecdc.europa.eu/covid19/nationalcasedeath/csv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56746" y="5347830"/>
            <a:ext cx="372554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116839" marR="1328420">
              <a:lnSpc>
                <a:spcPts val="1390"/>
              </a:lnSpc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covidreportingdl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6839">
              <a:lnSpc>
                <a:spcPts val="1355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ecdc/cases_deaths.csv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43943" y="3139439"/>
            <a:ext cx="295655" cy="295655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52744" y="2462783"/>
            <a:ext cx="295655" cy="295656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475085" y="2592660"/>
            <a:ext cx="832485" cy="1631950"/>
            <a:chOff x="475085" y="2592660"/>
            <a:chExt cx="832485" cy="1631950"/>
          </a:xfrm>
        </p:grpSpPr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085" y="2592660"/>
              <a:ext cx="831922" cy="49915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503" y="3718560"/>
              <a:ext cx="505968" cy="505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819" y="2141258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0200" y="2125217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842" y="2141258"/>
            <a:ext cx="1259205" cy="2834640"/>
          </a:xfrm>
          <a:custGeom>
            <a:avLst/>
            <a:gdLst/>
            <a:ahLst/>
            <a:cxnLst/>
            <a:rect l="l" t="t" r="r" b="b"/>
            <a:pathLst>
              <a:path w="1259205" h="2834640">
                <a:moveTo>
                  <a:pt x="0" y="0"/>
                </a:moveTo>
                <a:lnTo>
                  <a:pt x="1258790" y="0"/>
                </a:lnTo>
                <a:lnTo>
                  <a:pt x="1258790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2823" y="2514600"/>
            <a:ext cx="597408" cy="582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1306" y="3668428"/>
            <a:ext cx="1020171" cy="5596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7984" y="3541776"/>
            <a:ext cx="847343" cy="8229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92952" y="2514600"/>
            <a:ext cx="2362200" cy="582295"/>
            <a:chOff x="6092952" y="2514600"/>
            <a:chExt cx="2362200" cy="5822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52" y="2514600"/>
              <a:ext cx="597407" cy="582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8704" y="2542032"/>
              <a:ext cx="536448" cy="5242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16485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7220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6903" y="3197859"/>
            <a:ext cx="855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14863" y="1570977"/>
            <a:ext cx="974090" cy="753745"/>
            <a:chOff x="4214863" y="1570977"/>
            <a:chExt cx="974090" cy="75374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4863" y="1925891"/>
              <a:ext cx="787476" cy="3986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0622" y="3133851"/>
            <a:ext cx="3581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HTTP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622" y="4282947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Source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3011" y="4362195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Target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3011" y="312165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5064" y="2618092"/>
            <a:ext cx="3475990" cy="1746885"/>
            <a:chOff x="865064" y="2618092"/>
            <a:chExt cx="3475990" cy="174688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0903" y="3541776"/>
              <a:ext cx="844295" cy="8229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5060" y="2766428"/>
              <a:ext cx="3475990" cy="1225550"/>
            </a:xfrm>
            <a:custGeom>
              <a:avLst/>
              <a:gdLst/>
              <a:ahLst/>
              <a:cxnLst/>
              <a:rect l="l" t="t" r="r" b="b"/>
              <a:pathLst>
                <a:path w="3475990" h="1225550">
                  <a:moveTo>
                    <a:pt x="76200" y="850849"/>
                  </a:moveTo>
                  <a:lnTo>
                    <a:pt x="47625" y="850849"/>
                  </a:lnTo>
                  <a:lnTo>
                    <a:pt x="47625" y="335597"/>
                  </a:lnTo>
                  <a:lnTo>
                    <a:pt x="28575" y="335597"/>
                  </a:lnTo>
                  <a:lnTo>
                    <a:pt x="28575" y="850849"/>
                  </a:lnTo>
                  <a:lnTo>
                    <a:pt x="0" y="850849"/>
                  </a:lnTo>
                  <a:lnTo>
                    <a:pt x="38100" y="927049"/>
                  </a:lnTo>
                  <a:lnTo>
                    <a:pt x="69850" y="863549"/>
                  </a:lnTo>
                  <a:lnTo>
                    <a:pt x="76200" y="850849"/>
                  </a:lnTo>
                  <a:close/>
                </a:path>
                <a:path w="3475990" h="1225550">
                  <a:moveTo>
                    <a:pt x="1795868" y="1186840"/>
                  </a:moveTo>
                  <a:lnTo>
                    <a:pt x="1776818" y="1177315"/>
                  </a:lnTo>
                  <a:lnTo>
                    <a:pt x="1719668" y="1148740"/>
                  </a:lnTo>
                  <a:lnTo>
                    <a:pt x="1719668" y="1177315"/>
                  </a:lnTo>
                  <a:lnTo>
                    <a:pt x="304952" y="1177315"/>
                  </a:lnTo>
                  <a:lnTo>
                    <a:pt x="304952" y="1196365"/>
                  </a:lnTo>
                  <a:lnTo>
                    <a:pt x="1719668" y="1196365"/>
                  </a:lnTo>
                  <a:lnTo>
                    <a:pt x="1719668" y="1224940"/>
                  </a:lnTo>
                  <a:lnTo>
                    <a:pt x="1776818" y="1196365"/>
                  </a:lnTo>
                  <a:lnTo>
                    <a:pt x="1795868" y="1186840"/>
                  </a:lnTo>
                  <a:close/>
                </a:path>
                <a:path w="3475990" h="1225550">
                  <a:moveTo>
                    <a:pt x="1919389" y="38100"/>
                  </a:moveTo>
                  <a:lnTo>
                    <a:pt x="1843189" y="0"/>
                  </a:lnTo>
                  <a:lnTo>
                    <a:pt x="1843189" y="28575"/>
                  </a:lnTo>
                  <a:lnTo>
                    <a:pt x="304952" y="28562"/>
                  </a:lnTo>
                  <a:lnTo>
                    <a:pt x="304952" y="47612"/>
                  </a:lnTo>
                  <a:lnTo>
                    <a:pt x="1843189" y="47625"/>
                  </a:lnTo>
                  <a:lnTo>
                    <a:pt x="1843189" y="76200"/>
                  </a:lnTo>
                  <a:lnTo>
                    <a:pt x="1900339" y="47625"/>
                  </a:lnTo>
                  <a:lnTo>
                    <a:pt x="1919389" y="38100"/>
                  </a:lnTo>
                  <a:close/>
                </a:path>
                <a:path w="3475990" h="1225550">
                  <a:moveTo>
                    <a:pt x="2255253" y="700506"/>
                  </a:moveTo>
                  <a:lnTo>
                    <a:pt x="2226678" y="700506"/>
                  </a:lnTo>
                  <a:lnTo>
                    <a:pt x="2226678" y="327977"/>
                  </a:lnTo>
                  <a:lnTo>
                    <a:pt x="2207628" y="327977"/>
                  </a:lnTo>
                  <a:lnTo>
                    <a:pt x="2207628" y="700506"/>
                  </a:lnTo>
                  <a:lnTo>
                    <a:pt x="2179053" y="700506"/>
                  </a:lnTo>
                  <a:lnTo>
                    <a:pt x="2217153" y="776719"/>
                  </a:lnTo>
                  <a:lnTo>
                    <a:pt x="2248903" y="713206"/>
                  </a:lnTo>
                  <a:lnTo>
                    <a:pt x="2255253" y="700506"/>
                  </a:lnTo>
                  <a:close/>
                </a:path>
                <a:path w="3475990" h="1225550">
                  <a:moveTo>
                    <a:pt x="3475888" y="1186840"/>
                  </a:moveTo>
                  <a:lnTo>
                    <a:pt x="3456838" y="1177315"/>
                  </a:lnTo>
                  <a:lnTo>
                    <a:pt x="3399688" y="1148740"/>
                  </a:lnTo>
                  <a:lnTo>
                    <a:pt x="3399688" y="1177315"/>
                  </a:lnTo>
                  <a:lnTo>
                    <a:pt x="2638437" y="1177315"/>
                  </a:lnTo>
                  <a:lnTo>
                    <a:pt x="2638437" y="1196365"/>
                  </a:lnTo>
                  <a:lnTo>
                    <a:pt x="3399688" y="1196365"/>
                  </a:lnTo>
                  <a:lnTo>
                    <a:pt x="3399688" y="1224940"/>
                  </a:lnTo>
                  <a:lnTo>
                    <a:pt x="3456838" y="1196365"/>
                  </a:lnTo>
                  <a:lnTo>
                    <a:pt x="3475888" y="118684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69359" y="1679955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71477" y="3915168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879719" y="2753118"/>
            <a:ext cx="2344420" cy="940435"/>
            <a:chOff x="5879719" y="2753118"/>
            <a:chExt cx="2344420" cy="940435"/>
          </a:xfrm>
        </p:grpSpPr>
        <p:sp>
          <p:nvSpPr>
            <p:cNvPr id="30" name="object 30"/>
            <p:cNvSpPr/>
            <p:nvPr/>
          </p:nvSpPr>
          <p:spPr>
            <a:xfrm>
              <a:off x="6353403" y="2766428"/>
              <a:ext cx="1870710" cy="927100"/>
            </a:xfrm>
            <a:custGeom>
              <a:avLst/>
              <a:gdLst/>
              <a:ahLst/>
              <a:cxnLst/>
              <a:rect l="l" t="t" r="r" b="b"/>
              <a:pathLst>
                <a:path w="1870709" h="927100">
                  <a:moveTo>
                    <a:pt x="76200" y="700519"/>
                  </a:moveTo>
                  <a:lnTo>
                    <a:pt x="47612" y="700519"/>
                  </a:lnTo>
                  <a:lnTo>
                    <a:pt x="47739" y="327977"/>
                  </a:lnTo>
                  <a:lnTo>
                    <a:pt x="28689" y="327977"/>
                  </a:lnTo>
                  <a:lnTo>
                    <a:pt x="28562" y="700506"/>
                  </a:lnTo>
                  <a:lnTo>
                    <a:pt x="0" y="700493"/>
                  </a:lnTo>
                  <a:lnTo>
                    <a:pt x="38074" y="776719"/>
                  </a:lnTo>
                  <a:lnTo>
                    <a:pt x="69837" y="713219"/>
                  </a:lnTo>
                  <a:lnTo>
                    <a:pt x="76200" y="700519"/>
                  </a:lnTo>
                  <a:close/>
                </a:path>
                <a:path w="1870709" h="927100">
                  <a:moveTo>
                    <a:pt x="1565300" y="28562"/>
                  </a:moveTo>
                  <a:lnTo>
                    <a:pt x="412191" y="28575"/>
                  </a:lnTo>
                  <a:lnTo>
                    <a:pt x="412191" y="0"/>
                  </a:lnTo>
                  <a:lnTo>
                    <a:pt x="335991" y="38100"/>
                  </a:lnTo>
                  <a:lnTo>
                    <a:pt x="412191" y="76200"/>
                  </a:lnTo>
                  <a:lnTo>
                    <a:pt x="412191" y="47625"/>
                  </a:lnTo>
                  <a:lnTo>
                    <a:pt x="1565300" y="47612"/>
                  </a:lnTo>
                  <a:lnTo>
                    <a:pt x="1565300" y="28562"/>
                  </a:lnTo>
                  <a:close/>
                </a:path>
                <a:path w="1870709" h="927100">
                  <a:moveTo>
                    <a:pt x="1870252" y="850849"/>
                  </a:moveTo>
                  <a:lnTo>
                    <a:pt x="1841677" y="850849"/>
                  </a:lnTo>
                  <a:lnTo>
                    <a:pt x="1841677" y="297878"/>
                  </a:lnTo>
                  <a:lnTo>
                    <a:pt x="1822627" y="297878"/>
                  </a:lnTo>
                  <a:lnTo>
                    <a:pt x="1822627" y="850849"/>
                  </a:lnTo>
                  <a:lnTo>
                    <a:pt x="1794052" y="850849"/>
                  </a:lnTo>
                  <a:lnTo>
                    <a:pt x="1832152" y="927049"/>
                  </a:lnTo>
                  <a:lnTo>
                    <a:pt x="1863902" y="863549"/>
                  </a:lnTo>
                  <a:lnTo>
                    <a:pt x="1870252" y="85084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812750" y="3739896"/>
            <a:ext cx="1630680" cy="506095"/>
            <a:chOff x="6812750" y="3739896"/>
            <a:chExt cx="1630680" cy="506095"/>
          </a:xfrm>
        </p:grpSpPr>
        <p:sp>
          <p:nvSpPr>
            <p:cNvPr id="34" name="object 34"/>
            <p:cNvSpPr/>
            <p:nvPr/>
          </p:nvSpPr>
          <p:spPr>
            <a:xfrm>
              <a:off x="6812750" y="3915168"/>
              <a:ext cx="1106170" cy="76200"/>
            </a:xfrm>
            <a:custGeom>
              <a:avLst/>
              <a:gdLst/>
              <a:ahLst/>
              <a:cxnLst/>
              <a:rect l="l" t="t" r="r" b="b"/>
              <a:pathLst>
                <a:path w="1106170" h="76200">
                  <a:moveTo>
                    <a:pt x="1029754" y="0"/>
                  </a:moveTo>
                  <a:lnTo>
                    <a:pt x="1029754" y="76200"/>
                  </a:lnTo>
                  <a:lnTo>
                    <a:pt x="1086904" y="47625"/>
                  </a:lnTo>
                  <a:lnTo>
                    <a:pt x="1042454" y="47625"/>
                  </a:lnTo>
                  <a:lnTo>
                    <a:pt x="1042454" y="28575"/>
                  </a:lnTo>
                  <a:lnTo>
                    <a:pt x="1086904" y="28575"/>
                  </a:lnTo>
                  <a:lnTo>
                    <a:pt x="1029754" y="0"/>
                  </a:lnTo>
                  <a:close/>
                </a:path>
                <a:path w="1106170" h="76200">
                  <a:moveTo>
                    <a:pt x="10297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029754" y="47625"/>
                  </a:lnTo>
                  <a:lnTo>
                    <a:pt x="1029754" y="28575"/>
                  </a:lnTo>
                  <a:close/>
                </a:path>
                <a:path w="1106170" h="76200">
                  <a:moveTo>
                    <a:pt x="1086904" y="28575"/>
                  </a:moveTo>
                  <a:lnTo>
                    <a:pt x="1042454" y="28575"/>
                  </a:lnTo>
                  <a:lnTo>
                    <a:pt x="1042454" y="47625"/>
                  </a:lnTo>
                  <a:lnTo>
                    <a:pt x="1086904" y="47625"/>
                  </a:lnTo>
                  <a:lnTo>
                    <a:pt x="1105954" y="38100"/>
                  </a:lnTo>
                  <a:lnTo>
                    <a:pt x="1086904" y="2857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6992" y="3739896"/>
              <a:ext cx="505968" cy="50596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28168" y="1820163"/>
            <a:ext cx="426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10563" y="1795779"/>
            <a:ext cx="271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Activity</a:t>
            </a:r>
            <a:r>
              <a:rPr spc="-8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–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Hospital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Admission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446551" y="2642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323831" y="4278160"/>
            <a:ext cx="372745" cy="372745"/>
            <a:chOff x="3323831" y="4278160"/>
            <a:chExt cx="372745" cy="372745"/>
          </a:xfrm>
        </p:grpSpPr>
        <p:sp>
          <p:nvSpPr>
            <p:cNvPr id="41" name="object 41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39528" y="43032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1702" y="15935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97016" y="4379683"/>
            <a:ext cx="372745" cy="372745"/>
            <a:chOff x="5697016" y="4379683"/>
            <a:chExt cx="372745" cy="372745"/>
          </a:xfrm>
        </p:grpSpPr>
        <p:sp>
          <p:nvSpPr>
            <p:cNvPr id="46" name="object 46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12713" y="44038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66155" y="2776220"/>
            <a:ext cx="855344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55159" y="4591062"/>
            <a:ext cx="372745" cy="372745"/>
            <a:chOff x="4655159" y="4591062"/>
            <a:chExt cx="372745" cy="372745"/>
          </a:xfrm>
        </p:grpSpPr>
        <p:sp>
          <p:nvSpPr>
            <p:cNvPr id="51" name="object 51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455096" y="4425413"/>
            <a:ext cx="75755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204985" y="1750974"/>
            <a:ext cx="372745" cy="372745"/>
            <a:chOff x="9204985" y="1750974"/>
            <a:chExt cx="372745" cy="372745"/>
          </a:xfrm>
        </p:grpSpPr>
        <p:sp>
          <p:nvSpPr>
            <p:cNvPr id="55" name="object 55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320695" y="17734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02456" y="1699260"/>
            <a:ext cx="200215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ls_http_opendata_ecdc_eu ropa_eu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204985" y="2433205"/>
            <a:ext cx="372745" cy="372745"/>
            <a:chOff x="9204985" y="2433205"/>
            <a:chExt cx="372745" cy="372745"/>
          </a:xfrm>
        </p:grpSpPr>
        <p:sp>
          <p:nvSpPr>
            <p:cNvPr id="60" name="object 60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320695" y="24561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802456" y="2382012"/>
            <a:ext cx="1976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ds_hospital_admissions_ra w_csv_http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04985" y="3115436"/>
            <a:ext cx="372745" cy="372745"/>
            <a:chOff x="9204985" y="3115436"/>
            <a:chExt cx="372745" cy="372745"/>
          </a:xfrm>
        </p:grpSpPr>
        <p:sp>
          <p:nvSpPr>
            <p:cNvPr id="65" name="object 65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320695" y="3138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02456" y="3168396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ls_adls_covidreportingdl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204985" y="3797668"/>
            <a:ext cx="372745" cy="372745"/>
            <a:chOff x="9204985" y="3797668"/>
            <a:chExt cx="372745" cy="372745"/>
          </a:xfrm>
        </p:grpSpPr>
        <p:sp>
          <p:nvSpPr>
            <p:cNvPr id="70" name="object 70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320695" y="38216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802456" y="3744467"/>
            <a:ext cx="197612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ds_hospital_admissions_ra w_csv_dl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204985" y="4479887"/>
            <a:ext cx="372745" cy="372745"/>
            <a:chOff x="9204985" y="4479887"/>
            <a:chExt cx="372745" cy="372745"/>
          </a:xfrm>
        </p:grpSpPr>
        <p:sp>
          <p:nvSpPr>
            <p:cNvPr id="75" name="object 75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9320695" y="4504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802456" y="4427220"/>
            <a:ext cx="198120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pl_ingest_hospital_admissi ons_data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204985" y="5162118"/>
            <a:ext cx="372745" cy="372745"/>
            <a:chOff x="9204985" y="5162118"/>
            <a:chExt cx="372745" cy="372745"/>
          </a:xfrm>
        </p:grpSpPr>
        <p:sp>
          <p:nvSpPr>
            <p:cNvPr id="80" name="object 80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9320695" y="51871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802456" y="5109972"/>
            <a:ext cx="187896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Copy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Hospital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Admissions </a:t>
            </a:r>
            <a:r>
              <a:rPr sz="1400" spc="-20" dirty="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3842" y="5347830"/>
            <a:ext cx="4432300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805">
              <a:lnSpc>
                <a:spcPts val="1430"/>
              </a:lnSpc>
              <a:spcBef>
                <a:spcPts val="1330"/>
              </a:spcBef>
            </a:pPr>
            <a:r>
              <a:rPr sz="1200" spc="-20" dirty="0">
                <a:latin typeface="Arial"/>
                <a:cs typeface="Arial"/>
              </a:rPr>
              <a:t>URL:</a:t>
            </a:r>
            <a:endParaRPr sz="1200">
              <a:latin typeface="Arial"/>
              <a:cs typeface="Arial"/>
            </a:endParaRPr>
          </a:p>
          <a:p>
            <a:pPr marL="90805" marR="145415">
              <a:lnSpc>
                <a:spcPts val="1390"/>
              </a:lnSpc>
              <a:spcBef>
                <a:spcPts val="75"/>
              </a:spcBef>
            </a:pPr>
            <a:r>
              <a:rPr sz="1200" spc="-10" dirty="0">
                <a:latin typeface="Arial"/>
                <a:cs typeface="Arial"/>
              </a:rPr>
              <a:t>https://opendata.ecdc.europa.eu/covid19/hospitalicuadmission rates/csv/data.csv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56746" y="5347830"/>
            <a:ext cx="372554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116839" marR="1328420">
              <a:lnSpc>
                <a:spcPts val="1390"/>
              </a:lnSpc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covidreportingdl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6839">
              <a:lnSpc>
                <a:spcPts val="1355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ecdc/hospital_admissions.csv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43943" y="3139439"/>
            <a:ext cx="295655" cy="295655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52744" y="2462783"/>
            <a:ext cx="295655" cy="295656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475085" y="2435351"/>
            <a:ext cx="3018155" cy="1789430"/>
            <a:chOff x="475085" y="2435351"/>
            <a:chExt cx="3018155" cy="1789430"/>
          </a:xfrm>
        </p:grpSpPr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085" y="2592660"/>
              <a:ext cx="831922" cy="49915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503" y="3718559"/>
              <a:ext cx="505968" cy="50596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4303" y="2435351"/>
              <a:ext cx="298704" cy="295656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743943" y="1862327"/>
            <a:ext cx="295655" cy="2956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27903" y="3064765"/>
            <a:ext cx="505968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0"/>
              </a:spcBef>
            </a:pPr>
            <a:r>
              <a:rPr sz="4400" spc="-20" dirty="0">
                <a:solidFill>
                  <a:srgbClr val="FFFFFF"/>
                </a:solidFill>
                <a:latin typeface="Arial"/>
                <a:cs typeface="Arial"/>
              </a:rPr>
              <a:t>Covid-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r>
              <a:rPr sz="4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Prediction/ Reporting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80" y="1400176"/>
            <a:ext cx="4280551" cy="4204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1116" y="802131"/>
            <a:ext cx="6181725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Lake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aid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Scientists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spread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virus/ mortality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1492" y="2181986"/>
            <a:ext cx="149860" cy="383540"/>
            <a:chOff x="5641492" y="2181986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5647842" y="218833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26" y="370789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7842" y="218833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41492" y="2911182"/>
            <a:ext cx="149860" cy="383540"/>
            <a:chOff x="5641492" y="2911182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5647842" y="291753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7842" y="291753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41492" y="3640391"/>
            <a:ext cx="149860" cy="383540"/>
            <a:chOff x="5641492" y="3640391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5647842" y="364674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7842" y="364674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41492" y="4369599"/>
            <a:ext cx="149860" cy="383540"/>
            <a:chOff x="5641492" y="4369599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5647842" y="437594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47842" y="437594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641492" y="5098796"/>
            <a:ext cx="149860" cy="383540"/>
            <a:chOff x="5641492" y="5098796"/>
            <a:chExt cx="149860" cy="383540"/>
          </a:xfrm>
        </p:grpSpPr>
        <p:sp>
          <p:nvSpPr>
            <p:cNvPr id="17" name="object 17"/>
            <p:cNvSpPr/>
            <p:nvPr/>
          </p:nvSpPr>
          <p:spPr>
            <a:xfrm>
              <a:off x="5647842" y="51051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791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791" y="370801"/>
                  </a:lnTo>
                  <a:lnTo>
                    <a:pt x="136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7842" y="51051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801" y="0"/>
                  </a:lnTo>
                  <a:lnTo>
                    <a:pt x="136801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0866" y="2221484"/>
            <a:ext cx="3585210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Confirmed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Mortality</a:t>
            </a:r>
            <a:endParaRPr sz="1800">
              <a:latin typeface="Arial"/>
              <a:cs typeface="Arial"/>
            </a:endParaRPr>
          </a:p>
          <a:p>
            <a:pPr marL="12700" marR="846455">
              <a:lnSpc>
                <a:spcPct val="265600"/>
              </a:lnSpc>
              <a:spcBef>
                <a:spcPts val="2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Hospitalization/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ICU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8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Country’s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654" y="2309507"/>
            <a:ext cx="3599992" cy="202496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1452" y="586741"/>
            <a:ext cx="2574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spc="-20" dirty="0"/>
              <a:t>Lake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7692" y="588771"/>
            <a:ext cx="623316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dirty="0"/>
              <a:t>Data</a:t>
            </a:r>
            <a:r>
              <a:rPr sz="2200" spc="-45" dirty="0"/>
              <a:t> </a:t>
            </a:r>
            <a:r>
              <a:rPr sz="2200" spc="-10" dirty="0"/>
              <a:t>Warehouse</a:t>
            </a:r>
            <a:r>
              <a:rPr sz="2200" spc="-45" dirty="0"/>
              <a:t> </a:t>
            </a:r>
            <a:r>
              <a:rPr sz="2200" dirty="0"/>
              <a:t>to</a:t>
            </a:r>
            <a:r>
              <a:rPr sz="2200" spc="-40" dirty="0"/>
              <a:t> </a:t>
            </a:r>
            <a:r>
              <a:rPr sz="2200" dirty="0"/>
              <a:t>be</a:t>
            </a:r>
            <a:r>
              <a:rPr sz="2200" spc="-45" dirty="0"/>
              <a:t> </a:t>
            </a:r>
            <a:r>
              <a:rPr sz="2200" dirty="0"/>
              <a:t>built</a:t>
            </a:r>
            <a:r>
              <a:rPr sz="2200" spc="-45" dirty="0"/>
              <a:t> </a:t>
            </a:r>
            <a:r>
              <a:rPr sz="2200" dirty="0"/>
              <a:t>with</a:t>
            </a:r>
            <a:r>
              <a:rPr sz="2200" spc="-40" dirty="0"/>
              <a:t> </a:t>
            </a:r>
            <a:r>
              <a:rPr sz="2200" dirty="0"/>
              <a:t>the</a:t>
            </a:r>
            <a:r>
              <a:rPr sz="2200" spc="-45" dirty="0"/>
              <a:t> </a:t>
            </a:r>
            <a:r>
              <a:rPr sz="2200" dirty="0"/>
              <a:t>following</a:t>
            </a:r>
            <a:r>
              <a:rPr sz="2200" spc="-45" dirty="0"/>
              <a:t> </a:t>
            </a:r>
            <a:r>
              <a:rPr sz="2200" spc="-20" dirty="0"/>
              <a:t>data </a:t>
            </a:r>
            <a:r>
              <a:rPr sz="2200" dirty="0"/>
              <a:t>to</a:t>
            </a:r>
            <a:r>
              <a:rPr sz="2200" spc="-40" dirty="0"/>
              <a:t> </a:t>
            </a:r>
            <a:r>
              <a:rPr sz="2200" dirty="0"/>
              <a:t>aid</a:t>
            </a:r>
            <a:r>
              <a:rPr sz="2200" spc="-40" dirty="0"/>
              <a:t> </a:t>
            </a:r>
            <a:r>
              <a:rPr sz="2200" dirty="0"/>
              <a:t>Reporting</a:t>
            </a:r>
            <a:r>
              <a:rPr sz="2200" spc="-35" dirty="0"/>
              <a:t> </a:t>
            </a:r>
            <a:r>
              <a:rPr sz="2200" dirty="0"/>
              <a:t>on</a:t>
            </a:r>
            <a:r>
              <a:rPr sz="2200" spc="-80" dirty="0"/>
              <a:t> </a:t>
            </a:r>
            <a:r>
              <a:rPr sz="2200" spc="-10" dirty="0"/>
              <a:t>Trends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5653684" y="2201722"/>
            <a:ext cx="149860" cy="383540"/>
            <a:chOff x="5653684" y="2201722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5660034" y="220807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26" y="370789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0034" y="220807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53684" y="2967532"/>
            <a:ext cx="149860" cy="383540"/>
            <a:chOff x="5653684" y="2967532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5660034" y="297388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60034" y="297388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53684" y="3733355"/>
            <a:ext cx="149860" cy="383540"/>
            <a:chOff x="5653684" y="3733355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5660034" y="3739705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60034" y="3739705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53684" y="4499178"/>
            <a:ext cx="149860" cy="383540"/>
            <a:chOff x="5653684" y="4499178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5660034" y="45055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0034" y="45055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33058" y="2242820"/>
            <a:ext cx="2743200" cy="259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Confirmed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Mortality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789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Hospitalization/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ICU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039" y="608077"/>
            <a:ext cx="4199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4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Warehouse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246" y="2393467"/>
            <a:ext cx="3600001" cy="2297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195" y="698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292625" y="1343609"/>
            <a:ext cx="3597275" cy="1195070"/>
            <a:chOff x="4292625" y="1343609"/>
            <a:chExt cx="3597275" cy="1195070"/>
          </a:xfrm>
        </p:grpSpPr>
        <p:sp>
          <p:nvSpPr>
            <p:cNvPr id="4" name="object 4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3392792" y="0"/>
                  </a:moveTo>
                  <a:lnTo>
                    <a:pt x="198031" y="0"/>
                  </a:lnTo>
                  <a:lnTo>
                    <a:pt x="152623" y="5229"/>
                  </a:lnTo>
                  <a:lnTo>
                    <a:pt x="110940" y="20127"/>
                  </a:lnTo>
                  <a:lnTo>
                    <a:pt x="74171" y="43504"/>
                  </a:lnTo>
                  <a:lnTo>
                    <a:pt x="43504" y="74171"/>
                  </a:lnTo>
                  <a:lnTo>
                    <a:pt x="20127" y="110940"/>
                  </a:lnTo>
                  <a:lnTo>
                    <a:pt x="5229" y="152623"/>
                  </a:lnTo>
                  <a:lnTo>
                    <a:pt x="0" y="198031"/>
                  </a:lnTo>
                  <a:lnTo>
                    <a:pt x="0" y="990117"/>
                  </a:lnTo>
                  <a:lnTo>
                    <a:pt x="5229" y="1035520"/>
                  </a:lnTo>
                  <a:lnTo>
                    <a:pt x="20127" y="1077199"/>
                  </a:lnTo>
                  <a:lnTo>
                    <a:pt x="43504" y="1113966"/>
                  </a:lnTo>
                  <a:lnTo>
                    <a:pt x="74171" y="1144632"/>
                  </a:lnTo>
                  <a:lnTo>
                    <a:pt x="110940" y="1168008"/>
                  </a:lnTo>
                  <a:lnTo>
                    <a:pt x="152623" y="1182905"/>
                  </a:lnTo>
                  <a:lnTo>
                    <a:pt x="198031" y="1188135"/>
                  </a:lnTo>
                  <a:lnTo>
                    <a:pt x="3392792" y="1188135"/>
                  </a:lnTo>
                  <a:lnTo>
                    <a:pt x="3438195" y="1182905"/>
                  </a:lnTo>
                  <a:lnTo>
                    <a:pt x="3479877" y="1168008"/>
                  </a:lnTo>
                  <a:lnTo>
                    <a:pt x="3516646" y="1144632"/>
                  </a:lnTo>
                  <a:lnTo>
                    <a:pt x="3547315" y="1113966"/>
                  </a:lnTo>
                  <a:lnTo>
                    <a:pt x="3570693" y="1077199"/>
                  </a:lnTo>
                  <a:lnTo>
                    <a:pt x="3585592" y="1035520"/>
                  </a:lnTo>
                  <a:lnTo>
                    <a:pt x="3590823" y="990117"/>
                  </a:lnTo>
                  <a:lnTo>
                    <a:pt x="3590823" y="198031"/>
                  </a:lnTo>
                  <a:lnTo>
                    <a:pt x="3585592" y="152623"/>
                  </a:lnTo>
                  <a:lnTo>
                    <a:pt x="3570693" y="110940"/>
                  </a:lnTo>
                  <a:lnTo>
                    <a:pt x="3547315" y="74171"/>
                  </a:lnTo>
                  <a:lnTo>
                    <a:pt x="3516646" y="43504"/>
                  </a:lnTo>
                  <a:lnTo>
                    <a:pt x="3479877" y="20127"/>
                  </a:lnTo>
                  <a:lnTo>
                    <a:pt x="3438195" y="5229"/>
                  </a:lnTo>
                  <a:lnTo>
                    <a:pt x="339279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0" y="198025"/>
                  </a:moveTo>
                  <a:lnTo>
                    <a:pt x="5229" y="152619"/>
                  </a:lnTo>
                  <a:lnTo>
                    <a:pt x="20127" y="110938"/>
                  </a:lnTo>
                  <a:lnTo>
                    <a:pt x="43503" y="74170"/>
                  </a:lnTo>
                  <a:lnTo>
                    <a:pt x="74170" y="43503"/>
                  </a:lnTo>
                  <a:lnTo>
                    <a:pt x="110938" y="20127"/>
                  </a:lnTo>
                  <a:lnTo>
                    <a:pt x="152619" y="5229"/>
                  </a:lnTo>
                  <a:lnTo>
                    <a:pt x="198025" y="0"/>
                  </a:lnTo>
                  <a:lnTo>
                    <a:pt x="3392791" y="0"/>
                  </a:lnTo>
                  <a:lnTo>
                    <a:pt x="3438198" y="5229"/>
                  </a:lnTo>
                  <a:lnTo>
                    <a:pt x="3479881" y="20127"/>
                  </a:lnTo>
                  <a:lnTo>
                    <a:pt x="3516650" y="43503"/>
                  </a:lnTo>
                  <a:lnTo>
                    <a:pt x="3547317" y="74170"/>
                  </a:lnTo>
                  <a:lnTo>
                    <a:pt x="3570694" y="110938"/>
                  </a:lnTo>
                  <a:lnTo>
                    <a:pt x="3585591" y="152619"/>
                  </a:lnTo>
                  <a:lnTo>
                    <a:pt x="3590822" y="198025"/>
                  </a:lnTo>
                  <a:lnTo>
                    <a:pt x="3590822" y="990107"/>
                  </a:lnTo>
                  <a:lnTo>
                    <a:pt x="3585591" y="1035511"/>
                  </a:lnTo>
                  <a:lnTo>
                    <a:pt x="3570694" y="1077192"/>
                  </a:lnTo>
                  <a:lnTo>
                    <a:pt x="3547317" y="1113960"/>
                  </a:lnTo>
                  <a:lnTo>
                    <a:pt x="3516650" y="1144626"/>
                  </a:lnTo>
                  <a:lnTo>
                    <a:pt x="3479881" y="1168003"/>
                  </a:lnTo>
                  <a:lnTo>
                    <a:pt x="3438198" y="1182900"/>
                  </a:lnTo>
                  <a:lnTo>
                    <a:pt x="3392791" y="1188130"/>
                  </a:lnTo>
                  <a:lnTo>
                    <a:pt x="198025" y="1188130"/>
                  </a:lnTo>
                  <a:lnTo>
                    <a:pt x="152619" y="1182900"/>
                  </a:lnTo>
                  <a:lnTo>
                    <a:pt x="110938" y="1168003"/>
                  </a:lnTo>
                  <a:lnTo>
                    <a:pt x="74170" y="1144626"/>
                  </a:lnTo>
                  <a:lnTo>
                    <a:pt x="43503" y="1113960"/>
                  </a:lnTo>
                  <a:lnTo>
                    <a:pt x="20127" y="1077192"/>
                  </a:lnTo>
                  <a:lnTo>
                    <a:pt x="5229" y="1035511"/>
                  </a:lnTo>
                  <a:lnTo>
                    <a:pt x="0" y="990107"/>
                  </a:lnTo>
                  <a:lnTo>
                    <a:pt x="0" y="19802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86501" y="1437132"/>
            <a:ext cx="1210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89987" y="2959341"/>
            <a:ext cx="1381125" cy="1811655"/>
            <a:chOff x="2589987" y="2959341"/>
            <a:chExt cx="1381125" cy="1811655"/>
          </a:xfrm>
        </p:grpSpPr>
        <p:sp>
          <p:nvSpPr>
            <p:cNvPr id="8" name="object 8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26435" y="3061716"/>
            <a:ext cx="5086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Ingest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3599688"/>
            <a:ext cx="713231" cy="7132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8352" y="2945892"/>
            <a:ext cx="147066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ECDC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COVD-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  <a:p>
            <a:pPr marL="12700" marR="5080" indent="549910">
              <a:lnSpc>
                <a:spcPts val="1700"/>
              </a:lnSpc>
              <a:spcBef>
                <a:spcPts val="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(HTTP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Connector)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404" y="5667755"/>
            <a:ext cx="1288415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(Azure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Blob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53298" y="2542882"/>
            <a:ext cx="3194685" cy="2894965"/>
            <a:chOff x="1853298" y="2542882"/>
            <a:chExt cx="3194685" cy="2894965"/>
          </a:xfrm>
        </p:grpSpPr>
        <p:sp>
          <p:nvSpPr>
            <p:cNvPr id="15" name="object 15"/>
            <p:cNvSpPr/>
            <p:nvPr/>
          </p:nvSpPr>
          <p:spPr>
            <a:xfrm>
              <a:off x="1853298" y="2542882"/>
              <a:ext cx="1123950" cy="2894965"/>
            </a:xfrm>
            <a:custGeom>
              <a:avLst/>
              <a:gdLst/>
              <a:ahLst/>
              <a:cxnLst/>
              <a:rect l="l" t="t" r="r" b="b"/>
              <a:pathLst>
                <a:path w="1123950" h="2894965">
                  <a:moveTo>
                    <a:pt x="101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1600" y="25400"/>
                  </a:lnTo>
                  <a:lnTo>
                    <a:pt x="101600" y="0"/>
                  </a:lnTo>
                  <a:close/>
                </a:path>
                <a:path w="1123950" h="2894965">
                  <a:moveTo>
                    <a:pt x="130048" y="2869412"/>
                  </a:moveTo>
                  <a:lnTo>
                    <a:pt x="28448" y="2869412"/>
                  </a:lnTo>
                  <a:lnTo>
                    <a:pt x="28448" y="2894812"/>
                  </a:lnTo>
                  <a:lnTo>
                    <a:pt x="130048" y="2894812"/>
                  </a:lnTo>
                  <a:lnTo>
                    <a:pt x="130048" y="2869412"/>
                  </a:lnTo>
                  <a:close/>
                </a:path>
                <a:path w="1123950" h="2894965">
                  <a:moveTo>
                    <a:pt x="279400" y="0"/>
                  </a:moveTo>
                  <a:lnTo>
                    <a:pt x="177800" y="0"/>
                  </a:lnTo>
                  <a:lnTo>
                    <a:pt x="177800" y="25400"/>
                  </a:lnTo>
                  <a:lnTo>
                    <a:pt x="279400" y="25400"/>
                  </a:lnTo>
                  <a:lnTo>
                    <a:pt x="279400" y="0"/>
                  </a:lnTo>
                  <a:close/>
                </a:path>
                <a:path w="1123950" h="2894965">
                  <a:moveTo>
                    <a:pt x="307848" y="2869412"/>
                  </a:moveTo>
                  <a:lnTo>
                    <a:pt x="206248" y="2869412"/>
                  </a:lnTo>
                  <a:lnTo>
                    <a:pt x="206248" y="2894812"/>
                  </a:lnTo>
                  <a:lnTo>
                    <a:pt x="307848" y="2894812"/>
                  </a:lnTo>
                  <a:lnTo>
                    <a:pt x="307848" y="2869412"/>
                  </a:lnTo>
                  <a:close/>
                </a:path>
                <a:path w="1123950" h="2894965">
                  <a:moveTo>
                    <a:pt x="457200" y="0"/>
                  </a:moveTo>
                  <a:lnTo>
                    <a:pt x="355600" y="0"/>
                  </a:lnTo>
                  <a:lnTo>
                    <a:pt x="355600" y="25400"/>
                  </a:lnTo>
                  <a:lnTo>
                    <a:pt x="457200" y="25400"/>
                  </a:lnTo>
                  <a:lnTo>
                    <a:pt x="457200" y="0"/>
                  </a:lnTo>
                  <a:close/>
                </a:path>
                <a:path w="1123950" h="2894965">
                  <a:moveTo>
                    <a:pt x="485648" y="2869412"/>
                  </a:moveTo>
                  <a:lnTo>
                    <a:pt x="384048" y="2869412"/>
                  </a:lnTo>
                  <a:lnTo>
                    <a:pt x="384048" y="2894812"/>
                  </a:lnTo>
                  <a:lnTo>
                    <a:pt x="485648" y="2894812"/>
                  </a:lnTo>
                  <a:lnTo>
                    <a:pt x="485648" y="2869412"/>
                  </a:lnTo>
                  <a:close/>
                </a:path>
                <a:path w="1123950" h="2894965">
                  <a:moveTo>
                    <a:pt x="571576" y="2777540"/>
                  </a:moveTo>
                  <a:lnTo>
                    <a:pt x="546176" y="2777540"/>
                  </a:lnTo>
                  <a:lnTo>
                    <a:pt x="546176" y="2879140"/>
                  </a:lnTo>
                  <a:lnTo>
                    <a:pt x="571576" y="2879140"/>
                  </a:lnTo>
                  <a:lnTo>
                    <a:pt x="571576" y="2777540"/>
                  </a:lnTo>
                  <a:close/>
                </a:path>
                <a:path w="1123950" h="2894965">
                  <a:moveTo>
                    <a:pt x="571576" y="2599740"/>
                  </a:moveTo>
                  <a:lnTo>
                    <a:pt x="546176" y="2599740"/>
                  </a:lnTo>
                  <a:lnTo>
                    <a:pt x="546176" y="2701340"/>
                  </a:lnTo>
                  <a:lnTo>
                    <a:pt x="571576" y="2701340"/>
                  </a:lnTo>
                  <a:lnTo>
                    <a:pt x="571576" y="2599740"/>
                  </a:lnTo>
                  <a:close/>
                </a:path>
                <a:path w="1123950" h="2894965">
                  <a:moveTo>
                    <a:pt x="571576" y="2421940"/>
                  </a:moveTo>
                  <a:lnTo>
                    <a:pt x="546176" y="2421940"/>
                  </a:lnTo>
                  <a:lnTo>
                    <a:pt x="546176" y="2523540"/>
                  </a:lnTo>
                  <a:lnTo>
                    <a:pt x="571576" y="2523540"/>
                  </a:lnTo>
                  <a:lnTo>
                    <a:pt x="571576" y="2421940"/>
                  </a:lnTo>
                  <a:close/>
                </a:path>
                <a:path w="1123950" h="2894965">
                  <a:moveTo>
                    <a:pt x="571576" y="2244140"/>
                  </a:moveTo>
                  <a:lnTo>
                    <a:pt x="546176" y="2244140"/>
                  </a:lnTo>
                  <a:lnTo>
                    <a:pt x="546176" y="2345740"/>
                  </a:lnTo>
                  <a:lnTo>
                    <a:pt x="571576" y="2345740"/>
                  </a:lnTo>
                  <a:lnTo>
                    <a:pt x="571576" y="2244140"/>
                  </a:lnTo>
                  <a:close/>
                </a:path>
                <a:path w="1123950" h="2894965">
                  <a:moveTo>
                    <a:pt x="571576" y="2066340"/>
                  </a:moveTo>
                  <a:lnTo>
                    <a:pt x="546176" y="2066340"/>
                  </a:lnTo>
                  <a:lnTo>
                    <a:pt x="546176" y="2167940"/>
                  </a:lnTo>
                  <a:lnTo>
                    <a:pt x="571576" y="2167940"/>
                  </a:lnTo>
                  <a:lnTo>
                    <a:pt x="571576" y="2066340"/>
                  </a:lnTo>
                  <a:close/>
                </a:path>
                <a:path w="1123950" h="2894965">
                  <a:moveTo>
                    <a:pt x="571576" y="1888540"/>
                  </a:moveTo>
                  <a:lnTo>
                    <a:pt x="546176" y="1888540"/>
                  </a:lnTo>
                  <a:lnTo>
                    <a:pt x="546176" y="1990140"/>
                  </a:lnTo>
                  <a:lnTo>
                    <a:pt x="571576" y="1990140"/>
                  </a:lnTo>
                  <a:lnTo>
                    <a:pt x="571576" y="1888540"/>
                  </a:lnTo>
                  <a:close/>
                </a:path>
                <a:path w="1123950" h="2894965">
                  <a:moveTo>
                    <a:pt x="571576" y="1710740"/>
                  </a:moveTo>
                  <a:lnTo>
                    <a:pt x="546176" y="1710740"/>
                  </a:lnTo>
                  <a:lnTo>
                    <a:pt x="546176" y="1812340"/>
                  </a:lnTo>
                  <a:lnTo>
                    <a:pt x="571576" y="1812340"/>
                  </a:lnTo>
                  <a:lnTo>
                    <a:pt x="571576" y="1710740"/>
                  </a:lnTo>
                  <a:close/>
                </a:path>
                <a:path w="1123950" h="2894965">
                  <a:moveTo>
                    <a:pt x="571576" y="1532940"/>
                  </a:moveTo>
                  <a:lnTo>
                    <a:pt x="546176" y="1532940"/>
                  </a:lnTo>
                  <a:lnTo>
                    <a:pt x="546176" y="1634540"/>
                  </a:lnTo>
                  <a:lnTo>
                    <a:pt x="571576" y="1634540"/>
                  </a:lnTo>
                  <a:lnTo>
                    <a:pt x="571576" y="1532940"/>
                  </a:lnTo>
                  <a:close/>
                </a:path>
                <a:path w="1123950" h="2894965">
                  <a:moveTo>
                    <a:pt x="574548" y="1228852"/>
                  </a:moveTo>
                  <a:lnTo>
                    <a:pt x="549148" y="1228852"/>
                  </a:lnTo>
                  <a:lnTo>
                    <a:pt x="549148" y="1330452"/>
                  </a:lnTo>
                  <a:lnTo>
                    <a:pt x="574548" y="1330452"/>
                  </a:lnTo>
                  <a:lnTo>
                    <a:pt x="574548" y="1228852"/>
                  </a:lnTo>
                  <a:close/>
                </a:path>
                <a:path w="1123950" h="2894965">
                  <a:moveTo>
                    <a:pt x="574548" y="1051064"/>
                  </a:moveTo>
                  <a:lnTo>
                    <a:pt x="549148" y="1051064"/>
                  </a:lnTo>
                  <a:lnTo>
                    <a:pt x="549148" y="1152652"/>
                  </a:lnTo>
                  <a:lnTo>
                    <a:pt x="574548" y="1152652"/>
                  </a:lnTo>
                  <a:lnTo>
                    <a:pt x="574548" y="1051064"/>
                  </a:lnTo>
                  <a:close/>
                </a:path>
                <a:path w="1123950" h="2894965">
                  <a:moveTo>
                    <a:pt x="574548" y="873252"/>
                  </a:moveTo>
                  <a:lnTo>
                    <a:pt x="549148" y="873252"/>
                  </a:lnTo>
                  <a:lnTo>
                    <a:pt x="549148" y="974852"/>
                  </a:lnTo>
                  <a:lnTo>
                    <a:pt x="574548" y="974852"/>
                  </a:lnTo>
                  <a:lnTo>
                    <a:pt x="574548" y="873252"/>
                  </a:lnTo>
                  <a:close/>
                </a:path>
                <a:path w="1123950" h="2894965">
                  <a:moveTo>
                    <a:pt x="574548" y="695452"/>
                  </a:moveTo>
                  <a:lnTo>
                    <a:pt x="549148" y="695452"/>
                  </a:lnTo>
                  <a:lnTo>
                    <a:pt x="549148" y="797052"/>
                  </a:lnTo>
                  <a:lnTo>
                    <a:pt x="574548" y="797052"/>
                  </a:lnTo>
                  <a:lnTo>
                    <a:pt x="574548" y="695452"/>
                  </a:lnTo>
                  <a:close/>
                </a:path>
                <a:path w="1123950" h="2894965">
                  <a:moveTo>
                    <a:pt x="574548" y="517652"/>
                  </a:moveTo>
                  <a:lnTo>
                    <a:pt x="549148" y="517652"/>
                  </a:lnTo>
                  <a:lnTo>
                    <a:pt x="549148" y="619252"/>
                  </a:lnTo>
                  <a:lnTo>
                    <a:pt x="574548" y="619252"/>
                  </a:lnTo>
                  <a:lnTo>
                    <a:pt x="574548" y="517652"/>
                  </a:lnTo>
                  <a:close/>
                </a:path>
                <a:path w="1123950" h="2894965">
                  <a:moveTo>
                    <a:pt x="574548" y="339852"/>
                  </a:moveTo>
                  <a:lnTo>
                    <a:pt x="549148" y="339852"/>
                  </a:lnTo>
                  <a:lnTo>
                    <a:pt x="549148" y="441452"/>
                  </a:lnTo>
                  <a:lnTo>
                    <a:pt x="574548" y="441452"/>
                  </a:lnTo>
                  <a:lnTo>
                    <a:pt x="574548" y="339852"/>
                  </a:lnTo>
                  <a:close/>
                </a:path>
                <a:path w="1123950" h="2894965">
                  <a:moveTo>
                    <a:pt x="574548" y="162052"/>
                  </a:moveTo>
                  <a:lnTo>
                    <a:pt x="549148" y="162052"/>
                  </a:lnTo>
                  <a:lnTo>
                    <a:pt x="549148" y="263652"/>
                  </a:lnTo>
                  <a:lnTo>
                    <a:pt x="574548" y="263652"/>
                  </a:lnTo>
                  <a:lnTo>
                    <a:pt x="574548" y="162052"/>
                  </a:lnTo>
                  <a:close/>
                </a:path>
                <a:path w="1123950" h="2894965">
                  <a:moveTo>
                    <a:pt x="574548" y="0"/>
                  </a:moveTo>
                  <a:lnTo>
                    <a:pt x="533400" y="0"/>
                  </a:lnTo>
                  <a:lnTo>
                    <a:pt x="533400" y="25400"/>
                  </a:lnTo>
                  <a:lnTo>
                    <a:pt x="549148" y="25400"/>
                  </a:lnTo>
                  <a:lnTo>
                    <a:pt x="549148" y="85852"/>
                  </a:lnTo>
                  <a:lnTo>
                    <a:pt x="574548" y="85852"/>
                  </a:lnTo>
                  <a:lnTo>
                    <a:pt x="574548" y="25400"/>
                  </a:lnTo>
                  <a:lnTo>
                    <a:pt x="574548" y="12700"/>
                  </a:lnTo>
                  <a:lnTo>
                    <a:pt x="574548" y="0"/>
                  </a:lnTo>
                  <a:close/>
                </a:path>
                <a:path w="1123950" h="2894965">
                  <a:moveTo>
                    <a:pt x="657174" y="1400213"/>
                  </a:moveTo>
                  <a:lnTo>
                    <a:pt x="616648" y="1400213"/>
                  </a:lnTo>
                  <a:lnTo>
                    <a:pt x="561848" y="1400213"/>
                  </a:lnTo>
                  <a:lnTo>
                    <a:pt x="546176" y="1400213"/>
                  </a:lnTo>
                  <a:lnTo>
                    <a:pt x="546176" y="1456740"/>
                  </a:lnTo>
                  <a:lnTo>
                    <a:pt x="571576" y="1456740"/>
                  </a:lnTo>
                  <a:lnTo>
                    <a:pt x="571576" y="1425613"/>
                  </a:lnTo>
                  <a:lnTo>
                    <a:pt x="616648" y="1425613"/>
                  </a:lnTo>
                  <a:lnTo>
                    <a:pt x="657174" y="1425613"/>
                  </a:lnTo>
                  <a:lnTo>
                    <a:pt x="657174" y="1412913"/>
                  </a:lnTo>
                  <a:lnTo>
                    <a:pt x="657174" y="1406652"/>
                  </a:lnTo>
                  <a:lnTo>
                    <a:pt x="657174" y="1400213"/>
                  </a:lnTo>
                  <a:close/>
                </a:path>
                <a:path w="1123950" h="2894965">
                  <a:moveTo>
                    <a:pt x="834974" y="1400213"/>
                  </a:moveTo>
                  <a:lnTo>
                    <a:pt x="794448" y="1400213"/>
                  </a:lnTo>
                  <a:lnTo>
                    <a:pt x="733374" y="1400213"/>
                  </a:lnTo>
                  <a:lnTo>
                    <a:pt x="692848" y="1400213"/>
                  </a:lnTo>
                  <a:lnTo>
                    <a:pt x="692848" y="1425613"/>
                  </a:lnTo>
                  <a:lnTo>
                    <a:pt x="733374" y="1425613"/>
                  </a:lnTo>
                  <a:lnTo>
                    <a:pt x="794448" y="1425613"/>
                  </a:lnTo>
                  <a:lnTo>
                    <a:pt x="834974" y="1425613"/>
                  </a:lnTo>
                  <a:lnTo>
                    <a:pt x="834974" y="1400213"/>
                  </a:lnTo>
                  <a:close/>
                </a:path>
                <a:path w="1123950" h="2894965">
                  <a:moveTo>
                    <a:pt x="1012774" y="1400213"/>
                  </a:moveTo>
                  <a:lnTo>
                    <a:pt x="972248" y="1400213"/>
                  </a:lnTo>
                  <a:lnTo>
                    <a:pt x="911174" y="1400213"/>
                  </a:lnTo>
                  <a:lnTo>
                    <a:pt x="870648" y="1400213"/>
                  </a:lnTo>
                  <a:lnTo>
                    <a:pt x="870648" y="1425613"/>
                  </a:lnTo>
                  <a:lnTo>
                    <a:pt x="911174" y="1425613"/>
                  </a:lnTo>
                  <a:lnTo>
                    <a:pt x="972248" y="1425613"/>
                  </a:lnTo>
                  <a:lnTo>
                    <a:pt x="1012774" y="1425613"/>
                  </a:lnTo>
                  <a:lnTo>
                    <a:pt x="1012774" y="1400213"/>
                  </a:lnTo>
                  <a:close/>
                </a:path>
                <a:path w="1123950" h="2894965">
                  <a:moveTo>
                    <a:pt x="1123696" y="1412913"/>
                  </a:moveTo>
                  <a:lnTo>
                    <a:pt x="1047496" y="1374813"/>
                  </a:lnTo>
                  <a:lnTo>
                    <a:pt x="1047496" y="1392008"/>
                  </a:lnTo>
                  <a:lnTo>
                    <a:pt x="1013104" y="1374813"/>
                  </a:lnTo>
                  <a:lnTo>
                    <a:pt x="1013104" y="1451013"/>
                  </a:lnTo>
                  <a:lnTo>
                    <a:pt x="1047496" y="1433817"/>
                  </a:lnTo>
                  <a:lnTo>
                    <a:pt x="1047496" y="1451013"/>
                  </a:lnTo>
                  <a:lnTo>
                    <a:pt x="1123696" y="141291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7304" y="3596640"/>
              <a:ext cx="710184" cy="7101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30382" y="4314444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85095" y="2952013"/>
            <a:ext cx="3103245" cy="1811655"/>
            <a:chOff x="3685095" y="2952013"/>
            <a:chExt cx="3103245" cy="1811655"/>
          </a:xfrm>
        </p:grpSpPr>
        <p:sp>
          <p:nvSpPr>
            <p:cNvPr id="19" name="object 19"/>
            <p:cNvSpPr/>
            <p:nvPr/>
          </p:nvSpPr>
          <p:spPr>
            <a:xfrm>
              <a:off x="3685095" y="3914178"/>
              <a:ext cx="653415" cy="76200"/>
            </a:xfrm>
            <a:custGeom>
              <a:avLst/>
              <a:gdLst/>
              <a:ahLst/>
              <a:cxnLst/>
              <a:rect l="l" t="t" r="r" b="b"/>
              <a:pathLst>
                <a:path w="653414" h="76200">
                  <a:moveTo>
                    <a:pt x="101587" y="28295"/>
                  </a:moveTo>
                  <a:lnTo>
                    <a:pt x="0" y="28917"/>
                  </a:lnTo>
                  <a:lnTo>
                    <a:pt x="152" y="54317"/>
                  </a:lnTo>
                  <a:lnTo>
                    <a:pt x="101752" y="53695"/>
                  </a:lnTo>
                  <a:lnTo>
                    <a:pt x="101587" y="28295"/>
                  </a:lnTo>
                  <a:close/>
                </a:path>
                <a:path w="653414" h="76200">
                  <a:moveTo>
                    <a:pt x="279387" y="27216"/>
                  </a:moveTo>
                  <a:lnTo>
                    <a:pt x="177787" y="27838"/>
                  </a:lnTo>
                  <a:lnTo>
                    <a:pt x="177939" y="53238"/>
                  </a:lnTo>
                  <a:lnTo>
                    <a:pt x="279539" y="52616"/>
                  </a:lnTo>
                  <a:lnTo>
                    <a:pt x="279387" y="27216"/>
                  </a:lnTo>
                  <a:close/>
                </a:path>
                <a:path w="653414" h="76200">
                  <a:moveTo>
                    <a:pt x="457187" y="26123"/>
                  </a:moveTo>
                  <a:lnTo>
                    <a:pt x="355587" y="26746"/>
                  </a:lnTo>
                  <a:lnTo>
                    <a:pt x="355739" y="52146"/>
                  </a:lnTo>
                  <a:lnTo>
                    <a:pt x="457339" y="51523"/>
                  </a:lnTo>
                  <a:lnTo>
                    <a:pt x="457187" y="26123"/>
                  </a:lnTo>
                  <a:close/>
                </a:path>
                <a:path w="653414" h="76200">
                  <a:moveTo>
                    <a:pt x="627848" y="25323"/>
                  </a:moveTo>
                  <a:lnTo>
                    <a:pt x="589267" y="25323"/>
                  </a:lnTo>
                  <a:lnTo>
                    <a:pt x="589419" y="50723"/>
                  </a:lnTo>
                  <a:lnTo>
                    <a:pt x="576719" y="50801"/>
                  </a:lnTo>
                  <a:lnTo>
                    <a:pt x="576872" y="76200"/>
                  </a:lnTo>
                  <a:lnTo>
                    <a:pt x="652843" y="37630"/>
                  </a:lnTo>
                  <a:lnTo>
                    <a:pt x="627848" y="25323"/>
                  </a:lnTo>
                  <a:close/>
                </a:path>
                <a:path w="653414" h="76200">
                  <a:moveTo>
                    <a:pt x="576567" y="25401"/>
                  </a:moveTo>
                  <a:lnTo>
                    <a:pt x="533387" y="25666"/>
                  </a:lnTo>
                  <a:lnTo>
                    <a:pt x="533539" y="51066"/>
                  </a:lnTo>
                  <a:lnTo>
                    <a:pt x="576719" y="50801"/>
                  </a:lnTo>
                  <a:lnTo>
                    <a:pt x="576567" y="25401"/>
                  </a:lnTo>
                  <a:close/>
                </a:path>
                <a:path w="653414" h="76200">
                  <a:moveTo>
                    <a:pt x="589267" y="25323"/>
                  </a:moveTo>
                  <a:lnTo>
                    <a:pt x="576567" y="25401"/>
                  </a:lnTo>
                  <a:lnTo>
                    <a:pt x="576719" y="50801"/>
                  </a:lnTo>
                  <a:lnTo>
                    <a:pt x="589419" y="50723"/>
                  </a:lnTo>
                  <a:lnTo>
                    <a:pt x="589267" y="25323"/>
                  </a:lnTo>
                  <a:close/>
                </a:path>
                <a:path w="653414" h="76200">
                  <a:moveTo>
                    <a:pt x="576414" y="0"/>
                  </a:moveTo>
                  <a:lnTo>
                    <a:pt x="576567" y="25401"/>
                  </a:lnTo>
                  <a:lnTo>
                    <a:pt x="627848" y="25323"/>
                  </a:lnTo>
                  <a:lnTo>
                    <a:pt x="57641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60174" y="3055620"/>
            <a:ext cx="87503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1285" marR="5080" indent="-10922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Transform/ Analyze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46116" y="3596640"/>
            <a:ext cx="2218055" cy="710565"/>
            <a:chOff x="5046116" y="3596640"/>
            <a:chExt cx="2218055" cy="71056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80" y="3596640"/>
              <a:ext cx="710183" cy="7101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46116" y="3913708"/>
              <a:ext cx="2218055" cy="80010"/>
            </a:xfrm>
            <a:custGeom>
              <a:avLst/>
              <a:gdLst/>
              <a:ahLst/>
              <a:cxnLst/>
              <a:rect l="l" t="t" r="r" b="b"/>
              <a:pathLst>
                <a:path w="2218054" h="80010">
                  <a:moveTo>
                    <a:pt x="1016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01600" y="50800"/>
                  </a:lnTo>
                  <a:lnTo>
                    <a:pt x="101600" y="25400"/>
                  </a:lnTo>
                  <a:close/>
                </a:path>
                <a:path w="2218054" h="80010">
                  <a:moveTo>
                    <a:pt x="279400" y="25400"/>
                  </a:moveTo>
                  <a:lnTo>
                    <a:pt x="177800" y="25400"/>
                  </a:lnTo>
                  <a:lnTo>
                    <a:pt x="1778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2218054" h="80010">
                  <a:moveTo>
                    <a:pt x="4572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457200" y="50800"/>
                  </a:lnTo>
                  <a:lnTo>
                    <a:pt x="457200" y="25400"/>
                  </a:lnTo>
                  <a:close/>
                </a:path>
                <a:path w="2218054" h="80010">
                  <a:moveTo>
                    <a:pt x="635000" y="25400"/>
                  </a:moveTo>
                  <a:lnTo>
                    <a:pt x="533400" y="25400"/>
                  </a:lnTo>
                  <a:lnTo>
                    <a:pt x="5334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2218054" h="80010">
                  <a:moveTo>
                    <a:pt x="775614" y="38100"/>
                  </a:moveTo>
                  <a:lnTo>
                    <a:pt x="750214" y="25400"/>
                  </a:lnTo>
                  <a:lnTo>
                    <a:pt x="699414" y="0"/>
                  </a:lnTo>
                  <a:lnTo>
                    <a:pt x="699414" y="76200"/>
                  </a:lnTo>
                  <a:lnTo>
                    <a:pt x="750214" y="50800"/>
                  </a:lnTo>
                  <a:lnTo>
                    <a:pt x="775614" y="38100"/>
                  </a:lnTo>
                  <a:close/>
                </a:path>
                <a:path w="2218054" h="80010">
                  <a:moveTo>
                    <a:pt x="1585455" y="25958"/>
                  </a:moveTo>
                  <a:lnTo>
                    <a:pt x="1483855" y="25400"/>
                  </a:lnTo>
                  <a:lnTo>
                    <a:pt x="1483702" y="50800"/>
                  </a:lnTo>
                  <a:lnTo>
                    <a:pt x="1585302" y="51358"/>
                  </a:lnTo>
                  <a:lnTo>
                    <a:pt x="1585455" y="25958"/>
                  </a:lnTo>
                  <a:close/>
                </a:path>
                <a:path w="2218054" h="80010">
                  <a:moveTo>
                    <a:pt x="1763255" y="26924"/>
                  </a:moveTo>
                  <a:lnTo>
                    <a:pt x="1661655" y="26365"/>
                  </a:lnTo>
                  <a:lnTo>
                    <a:pt x="1661515" y="51765"/>
                  </a:lnTo>
                  <a:lnTo>
                    <a:pt x="1763115" y="52324"/>
                  </a:lnTo>
                  <a:lnTo>
                    <a:pt x="1763255" y="26924"/>
                  </a:lnTo>
                  <a:close/>
                </a:path>
                <a:path w="2218054" h="80010">
                  <a:moveTo>
                    <a:pt x="1941042" y="27889"/>
                  </a:moveTo>
                  <a:lnTo>
                    <a:pt x="1839442" y="27330"/>
                  </a:lnTo>
                  <a:lnTo>
                    <a:pt x="1839302" y="52730"/>
                  </a:lnTo>
                  <a:lnTo>
                    <a:pt x="1940902" y="53289"/>
                  </a:lnTo>
                  <a:lnTo>
                    <a:pt x="1941042" y="27889"/>
                  </a:lnTo>
                  <a:close/>
                </a:path>
                <a:path w="2218054" h="80010">
                  <a:moveTo>
                    <a:pt x="2118842" y="28854"/>
                  </a:moveTo>
                  <a:lnTo>
                    <a:pt x="2017242" y="28295"/>
                  </a:lnTo>
                  <a:lnTo>
                    <a:pt x="2017102" y="53695"/>
                  </a:lnTo>
                  <a:lnTo>
                    <a:pt x="2118703" y="54254"/>
                  </a:lnTo>
                  <a:lnTo>
                    <a:pt x="2118842" y="28854"/>
                  </a:lnTo>
                  <a:close/>
                </a:path>
                <a:path w="2218054" h="80010">
                  <a:moveTo>
                    <a:pt x="2218055" y="42087"/>
                  </a:moveTo>
                  <a:lnTo>
                    <a:pt x="2142058" y="3581"/>
                  </a:lnTo>
                  <a:lnTo>
                    <a:pt x="2141651" y="79781"/>
                  </a:lnTo>
                  <a:lnTo>
                    <a:pt x="2218055" y="4208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94588" y="4408932"/>
            <a:ext cx="89471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3500" marR="5080" indent="-51435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223936" y="2910624"/>
            <a:ext cx="1381125" cy="1811655"/>
            <a:chOff x="8223936" y="2910624"/>
            <a:chExt cx="1381125" cy="1811655"/>
          </a:xfrm>
        </p:grpSpPr>
        <p:sp>
          <p:nvSpPr>
            <p:cNvPr id="28" name="object 28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610371" y="3012948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Publish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8" y="5050535"/>
            <a:ext cx="585215" cy="585216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993391" y="2309166"/>
            <a:ext cx="10135870" cy="3558540"/>
            <a:chOff x="993391" y="2309166"/>
            <a:chExt cx="10135870" cy="355854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0600" y="3563111"/>
              <a:ext cx="710183" cy="7101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886510" y="3875049"/>
              <a:ext cx="2424430" cy="81280"/>
            </a:xfrm>
            <a:custGeom>
              <a:avLst/>
              <a:gdLst/>
              <a:ahLst/>
              <a:cxnLst/>
              <a:rect l="l" t="t" r="r" b="b"/>
              <a:pathLst>
                <a:path w="2424429" h="81279">
                  <a:moveTo>
                    <a:pt x="101803" y="25768"/>
                  </a:moveTo>
                  <a:lnTo>
                    <a:pt x="203" y="24955"/>
                  </a:lnTo>
                  <a:lnTo>
                    <a:pt x="0" y="50355"/>
                  </a:lnTo>
                  <a:lnTo>
                    <a:pt x="101600" y="51168"/>
                  </a:lnTo>
                  <a:lnTo>
                    <a:pt x="101803" y="25768"/>
                  </a:lnTo>
                  <a:close/>
                </a:path>
                <a:path w="2424429" h="81279">
                  <a:moveTo>
                    <a:pt x="279603" y="27190"/>
                  </a:moveTo>
                  <a:lnTo>
                    <a:pt x="178003" y="26377"/>
                  </a:lnTo>
                  <a:lnTo>
                    <a:pt x="177800" y="51777"/>
                  </a:lnTo>
                  <a:lnTo>
                    <a:pt x="279400" y="52590"/>
                  </a:lnTo>
                  <a:lnTo>
                    <a:pt x="279603" y="27190"/>
                  </a:lnTo>
                  <a:close/>
                </a:path>
                <a:path w="2424429" h="81279">
                  <a:moveTo>
                    <a:pt x="457390" y="28625"/>
                  </a:moveTo>
                  <a:lnTo>
                    <a:pt x="355790" y="27800"/>
                  </a:lnTo>
                  <a:lnTo>
                    <a:pt x="355587" y="53200"/>
                  </a:lnTo>
                  <a:lnTo>
                    <a:pt x="457187" y="54013"/>
                  </a:lnTo>
                  <a:lnTo>
                    <a:pt x="457390" y="28625"/>
                  </a:lnTo>
                  <a:close/>
                </a:path>
                <a:path w="2424429" h="81279">
                  <a:moveTo>
                    <a:pt x="635190" y="30048"/>
                  </a:moveTo>
                  <a:lnTo>
                    <a:pt x="533590" y="29235"/>
                  </a:lnTo>
                  <a:lnTo>
                    <a:pt x="533387" y="54635"/>
                  </a:lnTo>
                  <a:lnTo>
                    <a:pt x="634987" y="55448"/>
                  </a:lnTo>
                  <a:lnTo>
                    <a:pt x="635190" y="30048"/>
                  </a:lnTo>
                  <a:close/>
                </a:path>
                <a:path w="2424429" h="81279">
                  <a:moveTo>
                    <a:pt x="724433" y="43459"/>
                  </a:moveTo>
                  <a:lnTo>
                    <a:pt x="648538" y="4749"/>
                  </a:lnTo>
                  <a:lnTo>
                    <a:pt x="647928" y="80949"/>
                  </a:lnTo>
                  <a:lnTo>
                    <a:pt x="724433" y="43459"/>
                  </a:lnTo>
                  <a:close/>
                </a:path>
                <a:path w="2424429" h="81279">
                  <a:moveTo>
                    <a:pt x="1534287" y="55562"/>
                  </a:moveTo>
                  <a:lnTo>
                    <a:pt x="1534134" y="30162"/>
                  </a:lnTo>
                  <a:lnTo>
                    <a:pt x="1432534" y="30759"/>
                  </a:lnTo>
                  <a:lnTo>
                    <a:pt x="1432687" y="56159"/>
                  </a:lnTo>
                  <a:lnTo>
                    <a:pt x="1534287" y="55562"/>
                  </a:lnTo>
                  <a:close/>
                </a:path>
                <a:path w="2424429" h="81279">
                  <a:moveTo>
                    <a:pt x="1712074" y="54521"/>
                  </a:moveTo>
                  <a:lnTo>
                    <a:pt x="1711934" y="29121"/>
                  </a:lnTo>
                  <a:lnTo>
                    <a:pt x="1610334" y="29718"/>
                  </a:lnTo>
                  <a:lnTo>
                    <a:pt x="1610474" y="55118"/>
                  </a:lnTo>
                  <a:lnTo>
                    <a:pt x="1712074" y="54521"/>
                  </a:lnTo>
                  <a:close/>
                </a:path>
                <a:path w="2424429" h="81279">
                  <a:moveTo>
                    <a:pt x="1889874" y="53479"/>
                  </a:moveTo>
                  <a:lnTo>
                    <a:pt x="1889721" y="28079"/>
                  </a:lnTo>
                  <a:lnTo>
                    <a:pt x="1788121" y="28676"/>
                  </a:lnTo>
                  <a:lnTo>
                    <a:pt x="1788274" y="54076"/>
                  </a:lnTo>
                  <a:lnTo>
                    <a:pt x="1889874" y="53479"/>
                  </a:lnTo>
                  <a:close/>
                </a:path>
                <a:path w="2424429" h="81279">
                  <a:moveTo>
                    <a:pt x="2067674" y="52438"/>
                  </a:moveTo>
                  <a:lnTo>
                    <a:pt x="2067521" y="27038"/>
                  </a:lnTo>
                  <a:lnTo>
                    <a:pt x="1965921" y="27635"/>
                  </a:lnTo>
                  <a:lnTo>
                    <a:pt x="1966074" y="53035"/>
                  </a:lnTo>
                  <a:lnTo>
                    <a:pt x="2067674" y="52438"/>
                  </a:lnTo>
                  <a:close/>
                </a:path>
                <a:path w="2424429" h="81279">
                  <a:moveTo>
                    <a:pt x="2245474" y="51396"/>
                  </a:moveTo>
                  <a:lnTo>
                    <a:pt x="2245322" y="25996"/>
                  </a:lnTo>
                  <a:lnTo>
                    <a:pt x="2143722" y="26593"/>
                  </a:lnTo>
                  <a:lnTo>
                    <a:pt x="2143874" y="51993"/>
                  </a:lnTo>
                  <a:lnTo>
                    <a:pt x="2245474" y="51396"/>
                  </a:lnTo>
                  <a:close/>
                </a:path>
                <a:path w="2424429" h="81279">
                  <a:moveTo>
                    <a:pt x="2423960" y="37655"/>
                  </a:moveTo>
                  <a:lnTo>
                    <a:pt x="2398928" y="25323"/>
                  </a:lnTo>
                  <a:lnTo>
                    <a:pt x="2347544" y="0"/>
                  </a:lnTo>
                  <a:lnTo>
                    <a:pt x="2347684" y="25400"/>
                  </a:lnTo>
                  <a:lnTo>
                    <a:pt x="2321522" y="25552"/>
                  </a:lnTo>
                  <a:lnTo>
                    <a:pt x="2321661" y="50952"/>
                  </a:lnTo>
                  <a:lnTo>
                    <a:pt x="2347836" y="50800"/>
                  </a:lnTo>
                  <a:lnTo>
                    <a:pt x="2347988" y="76200"/>
                  </a:lnTo>
                  <a:lnTo>
                    <a:pt x="2423960" y="3765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6232" y="3503316"/>
              <a:ext cx="832573" cy="83257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391" y="2309166"/>
              <a:ext cx="983020" cy="5898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8039" y="3557015"/>
              <a:ext cx="710183" cy="7101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383" y="5154167"/>
              <a:ext cx="710183" cy="713232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19200" y="159201"/>
            <a:ext cx="10134600" cy="1043876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Solution</a:t>
            </a:r>
            <a:r>
              <a:rPr spc="-229" dirty="0"/>
              <a:t> </a:t>
            </a: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Architecture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156602" y="5871972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08871" y="1571181"/>
            <a:ext cx="4636770" cy="4160520"/>
            <a:chOff x="4684572" y="1676400"/>
            <a:chExt cx="4636770" cy="4160520"/>
          </a:xfrm>
        </p:grpSpPr>
        <p:sp>
          <p:nvSpPr>
            <p:cNvPr id="42" name="object 42"/>
            <p:cNvSpPr/>
            <p:nvPr/>
          </p:nvSpPr>
          <p:spPr>
            <a:xfrm>
              <a:off x="6518402" y="3946397"/>
              <a:ext cx="2188210" cy="1603375"/>
            </a:xfrm>
            <a:custGeom>
              <a:avLst/>
              <a:gdLst/>
              <a:ahLst/>
              <a:cxnLst/>
              <a:rect l="l" t="t" r="r" b="b"/>
              <a:pathLst>
                <a:path w="2188209" h="1603375">
                  <a:moveTo>
                    <a:pt x="66255" y="91922"/>
                  </a:moveTo>
                  <a:lnTo>
                    <a:pt x="22987" y="0"/>
                  </a:lnTo>
                  <a:lnTo>
                    <a:pt x="0" y="10820"/>
                  </a:lnTo>
                  <a:lnTo>
                    <a:pt x="43294" y="102743"/>
                  </a:lnTo>
                  <a:lnTo>
                    <a:pt x="66255" y="91922"/>
                  </a:lnTo>
                  <a:close/>
                </a:path>
                <a:path w="2188209" h="1603375">
                  <a:moveTo>
                    <a:pt x="142011" y="252780"/>
                  </a:moveTo>
                  <a:lnTo>
                    <a:pt x="98729" y="160858"/>
                  </a:lnTo>
                  <a:lnTo>
                    <a:pt x="75755" y="171678"/>
                  </a:lnTo>
                  <a:lnTo>
                    <a:pt x="119037" y="263601"/>
                  </a:lnTo>
                  <a:lnTo>
                    <a:pt x="142011" y="252780"/>
                  </a:lnTo>
                  <a:close/>
                </a:path>
                <a:path w="2188209" h="1603375">
                  <a:moveTo>
                    <a:pt x="217754" y="413639"/>
                  </a:moveTo>
                  <a:lnTo>
                    <a:pt x="174472" y="321729"/>
                  </a:lnTo>
                  <a:lnTo>
                    <a:pt x="151498" y="332549"/>
                  </a:lnTo>
                  <a:lnTo>
                    <a:pt x="194779" y="424459"/>
                  </a:lnTo>
                  <a:lnTo>
                    <a:pt x="217754" y="413639"/>
                  </a:lnTo>
                  <a:close/>
                </a:path>
                <a:path w="2188209" h="1603375">
                  <a:moveTo>
                    <a:pt x="293497" y="574497"/>
                  </a:moveTo>
                  <a:lnTo>
                    <a:pt x="250215" y="482587"/>
                  </a:lnTo>
                  <a:lnTo>
                    <a:pt x="227241" y="493407"/>
                  </a:lnTo>
                  <a:lnTo>
                    <a:pt x="270522" y="585317"/>
                  </a:lnTo>
                  <a:lnTo>
                    <a:pt x="293497" y="574497"/>
                  </a:lnTo>
                  <a:close/>
                </a:path>
                <a:path w="2188209" h="1603375">
                  <a:moveTo>
                    <a:pt x="369239" y="735355"/>
                  </a:moveTo>
                  <a:lnTo>
                    <a:pt x="325958" y="643445"/>
                  </a:lnTo>
                  <a:lnTo>
                    <a:pt x="302983" y="654265"/>
                  </a:lnTo>
                  <a:lnTo>
                    <a:pt x="346265" y="746188"/>
                  </a:lnTo>
                  <a:lnTo>
                    <a:pt x="369239" y="735355"/>
                  </a:lnTo>
                  <a:close/>
                </a:path>
                <a:path w="2188209" h="1603375">
                  <a:moveTo>
                    <a:pt x="444982" y="896226"/>
                  </a:moveTo>
                  <a:lnTo>
                    <a:pt x="401701" y="804303"/>
                  </a:lnTo>
                  <a:lnTo>
                    <a:pt x="378726" y="815124"/>
                  </a:lnTo>
                  <a:lnTo>
                    <a:pt x="422008" y="907046"/>
                  </a:lnTo>
                  <a:lnTo>
                    <a:pt x="444982" y="896226"/>
                  </a:lnTo>
                  <a:close/>
                </a:path>
                <a:path w="2188209" h="1603375">
                  <a:moveTo>
                    <a:pt x="520725" y="1057084"/>
                  </a:moveTo>
                  <a:lnTo>
                    <a:pt x="477443" y="965161"/>
                  </a:lnTo>
                  <a:lnTo>
                    <a:pt x="454469" y="975982"/>
                  </a:lnTo>
                  <a:lnTo>
                    <a:pt x="497751" y="1067904"/>
                  </a:lnTo>
                  <a:lnTo>
                    <a:pt x="520725" y="1057084"/>
                  </a:lnTo>
                  <a:close/>
                </a:path>
                <a:path w="2188209" h="1603375">
                  <a:moveTo>
                    <a:pt x="596468" y="1217942"/>
                  </a:moveTo>
                  <a:lnTo>
                    <a:pt x="553186" y="1126020"/>
                  </a:lnTo>
                  <a:lnTo>
                    <a:pt x="530212" y="1136840"/>
                  </a:lnTo>
                  <a:lnTo>
                    <a:pt x="573493" y="1228763"/>
                  </a:lnTo>
                  <a:lnTo>
                    <a:pt x="596468" y="1217942"/>
                  </a:lnTo>
                  <a:close/>
                </a:path>
                <a:path w="2188209" h="1603375">
                  <a:moveTo>
                    <a:pt x="672223" y="1378800"/>
                  </a:moveTo>
                  <a:lnTo>
                    <a:pt x="628929" y="1286878"/>
                  </a:lnTo>
                  <a:lnTo>
                    <a:pt x="605955" y="1297698"/>
                  </a:lnTo>
                  <a:lnTo>
                    <a:pt x="649236" y="1389621"/>
                  </a:lnTo>
                  <a:lnTo>
                    <a:pt x="672223" y="1378800"/>
                  </a:lnTo>
                  <a:close/>
                </a:path>
                <a:path w="2188209" h="1603375">
                  <a:moveTo>
                    <a:pt x="747776" y="1479638"/>
                  </a:moveTo>
                  <a:lnTo>
                    <a:pt x="724789" y="1490459"/>
                  </a:lnTo>
                  <a:lnTo>
                    <a:pt x="704672" y="1447736"/>
                  </a:lnTo>
                  <a:lnTo>
                    <a:pt x="681697" y="1458556"/>
                  </a:lnTo>
                  <a:lnTo>
                    <a:pt x="701802" y="1501292"/>
                  </a:lnTo>
                  <a:lnTo>
                    <a:pt x="678840" y="1512100"/>
                  </a:lnTo>
                  <a:lnTo>
                    <a:pt x="745769" y="1564817"/>
                  </a:lnTo>
                  <a:lnTo>
                    <a:pt x="746988" y="1512773"/>
                  </a:lnTo>
                  <a:lnTo>
                    <a:pt x="747776" y="1479638"/>
                  </a:lnTo>
                  <a:close/>
                </a:path>
                <a:path w="2188209" h="1603375">
                  <a:moveTo>
                    <a:pt x="1555534" y="1552117"/>
                  </a:moveTo>
                  <a:lnTo>
                    <a:pt x="1453934" y="1552117"/>
                  </a:lnTo>
                  <a:lnTo>
                    <a:pt x="1453934" y="1577517"/>
                  </a:lnTo>
                  <a:lnTo>
                    <a:pt x="1555534" y="1577517"/>
                  </a:lnTo>
                  <a:lnTo>
                    <a:pt x="1555534" y="1552117"/>
                  </a:lnTo>
                  <a:close/>
                </a:path>
                <a:path w="2188209" h="1603375">
                  <a:moveTo>
                    <a:pt x="1733334" y="1552117"/>
                  </a:moveTo>
                  <a:lnTo>
                    <a:pt x="1631734" y="1552117"/>
                  </a:lnTo>
                  <a:lnTo>
                    <a:pt x="1631734" y="1577517"/>
                  </a:lnTo>
                  <a:lnTo>
                    <a:pt x="1733334" y="1577517"/>
                  </a:lnTo>
                  <a:lnTo>
                    <a:pt x="1733334" y="1552117"/>
                  </a:lnTo>
                  <a:close/>
                </a:path>
                <a:path w="2188209" h="1603375">
                  <a:moveTo>
                    <a:pt x="1911134" y="1552117"/>
                  </a:moveTo>
                  <a:lnTo>
                    <a:pt x="1809534" y="1552117"/>
                  </a:lnTo>
                  <a:lnTo>
                    <a:pt x="1809534" y="1577517"/>
                  </a:lnTo>
                  <a:lnTo>
                    <a:pt x="1911134" y="1577517"/>
                  </a:lnTo>
                  <a:lnTo>
                    <a:pt x="1911134" y="1552117"/>
                  </a:lnTo>
                  <a:close/>
                </a:path>
                <a:path w="2188209" h="1603375">
                  <a:moveTo>
                    <a:pt x="2088934" y="1552117"/>
                  </a:moveTo>
                  <a:lnTo>
                    <a:pt x="1987334" y="1552117"/>
                  </a:lnTo>
                  <a:lnTo>
                    <a:pt x="1987334" y="1577517"/>
                  </a:lnTo>
                  <a:lnTo>
                    <a:pt x="2088934" y="1577517"/>
                  </a:lnTo>
                  <a:lnTo>
                    <a:pt x="2088934" y="1552117"/>
                  </a:lnTo>
                  <a:close/>
                </a:path>
                <a:path w="2188209" h="1603375">
                  <a:moveTo>
                    <a:pt x="2188210" y="1564817"/>
                  </a:moveTo>
                  <a:lnTo>
                    <a:pt x="2112010" y="1526717"/>
                  </a:lnTo>
                  <a:lnTo>
                    <a:pt x="2112010" y="1602917"/>
                  </a:lnTo>
                  <a:lnTo>
                    <a:pt x="2188210" y="156481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10600" y="5126735"/>
              <a:ext cx="710183" cy="71018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9384" y="1676400"/>
              <a:ext cx="725424" cy="72237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7896" y="1676400"/>
              <a:ext cx="673607" cy="7223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4572" y="1678153"/>
              <a:ext cx="761860" cy="7199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54229" y="2534919"/>
              <a:ext cx="80645" cy="420370"/>
            </a:xfrm>
            <a:custGeom>
              <a:avLst/>
              <a:gdLst/>
              <a:ahLst/>
              <a:cxnLst/>
              <a:rect l="l" t="t" r="r" b="b"/>
              <a:pathLst>
                <a:path w="80645" h="420369">
                  <a:moveTo>
                    <a:pt x="29352" y="344263"/>
                  </a:moveTo>
                  <a:lnTo>
                    <a:pt x="3962" y="344639"/>
                  </a:lnTo>
                  <a:lnTo>
                    <a:pt x="43179" y="420268"/>
                  </a:lnTo>
                  <a:lnTo>
                    <a:pt x="73672" y="356958"/>
                  </a:lnTo>
                  <a:lnTo>
                    <a:pt x="29540" y="356958"/>
                  </a:lnTo>
                  <a:lnTo>
                    <a:pt x="29352" y="344263"/>
                  </a:lnTo>
                  <a:close/>
                </a:path>
                <a:path w="80645" h="420369">
                  <a:moveTo>
                    <a:pt x="54752" y="343886"/>
                  </a:moveTo>
                  <a:lnTo>
                    <a:pt x="29352" y="344263"/>
                  </a:lnTo>
                  <a:lnTo>
                    <a:pt x="29540" y="356958"/>
                  </a:lnTo>
                  <a:lnTo>
                    <a:pt x="54940" y="356590"/>
                  </a:lnTo>
                  <a:lnTo>
                    <a:pt x="54752" y="343886"/>
                  </a:lnTo>
                  <a:close/>
                </a:path>
                <a:path w="80645" h="420369">
                  <a:moveTo>
                    <a:pt x="80149" y="343509"/>
                  </a:moveTo>
                  <a:lnTo>
                    <a:pt x="54752" y="343886"/>
                  </a:lnTo>
                  <a:lnTo>
                    <a:pt x="54940" y="356590"/>
                  </a:lnTo>
                  <a:lnTo>
                    <a:pt x="29540" y="356958"/>
                  </a:lnTo>
                  <a:lnTo>
                    <a:pt x="73672" y="356958"/>
                  </a:lnTo>
                  <a:lnTo>
                    <a:pt x="80149" y="343509"/>
                  </a:lnTo>
                  <a:close/>
                </a:path>
                <a:path w="80645" h="420369">
                  <a:moveTo>
                    <a:pt x="53441" y="254990"/>
                  </a:moveTo>
                  <a:lnTo>
                    <a:pt x="28041" y="255371"/>
                  </a:lnTo>
                  <a:lnTo>
                    <a:pt x="29352" y="344263"/>
                  </a:lnTo>
                  <a:lnTo>
                    <a:pt x="54752" y="343886"/>
                  </a:lnTo>
                  <a:lnTo>
                    <a:pt x="53441" y="254990"/>
                  </a:lnTo>
                  <a:close/>
                </a:path>
                <a:path w="80645" h="420369">
                  <a:moveTo>
                    <a:pt x="50812" y="77215"/>
                  </a:moveTo>
                  <a:lnTo>
                    <a:pt x="25425" y="77584"/>
                  </a:lnTo>
                  <a:lnTo>
                    <a:pt x="26924" y="179184"/>
                  </a:lnTo>
                  <a:lnTo>
                    <a:pt x="52311" y="178803"/>
                  </a:lnTo>
                  <a:lnTo>
                    <a:pt x="50812" y="77215"/>
                  </a:lnTo>
                  <a:close/>
                </a:path>
                <a:path w="80645" h="420369">
                  <a:moveTo>
                    <a:pt x="36982" y="0"/>
                  </a:moveTo>
                  <a:lnTo>
                    <a:pt x="0" y="76758"/>
                  </a:lnTo>
                  <a:lnTo>
                    <a:pt x="76200" y="75628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569997" y="5899404"/>
            <a:ext cx="885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366C-0471-253E-FECB-776CD4B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By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784E-411A-B517-5173-93F80CA9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Ingest “population by age” for all EU countries to data lake to support ML models to predict mortality rates.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2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4559" y="2310142"/>
            <a:ext cx="1698625" cy="3950335"/>
          </a:xfrm>
          <a:custGeom>
            <a:avLst/>
            <a:gdLst/>
            <a:ahLst/>
            <a:cxnLst/>
            <a:rect l="l" t="t" r="r" b="b"/>
            <a:pathLst>
              <a:path w="1698625" h="3950335">
                <a:moveTo>
                  <a:pt x="0" y="0"/>
                </a:moveTo>
                <a:lnTo>
                  <a:pt x="1698190" y="0"/>
                </a:lnTo>
                <a:lnTo>
                  <a:pt x="1698190" y="3950122"/>
                </a:lnTo>
                <a:lnTo>
                  <a:pt x="0" y="395012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47492" y="2326030"/>
            <a:ext cx="1711325" cy="3940810"/>
            <a:chOff x="247492" y="2326030"/>
            <a:chExt cx="1711325" cy="3940810"/>
          </a:xfrm>
        </p:grpSpPr>
        <p:sp>
          <p:nvSpPr>
            <p:cNvPr id="4" name="object 4"/>
            <p:cNvSpPr/>
            <p:nvPr/>
          </p:nvSpPr>
          <p:spPr>
            <a:xfrm>
              <a:off x="253842" y="2332380"/>
              <a:ext cx="1698625" cy="3928110"/>
            </a:xfrm>
            <a:custGeom>
              <a:avLst/>
              <a:gdLst/>
              <a:ahLst/>
              <a:cxnLst/>
              <a:rect l="l" t="t" r="r" b="b"/>
              <a:pathLst>
                <a:path w="1698625" h="3928110">
                  <a:moveTo>
                    <a:pt x="0" y="0"/>
                  </a:moveTo>
                  <a:lnTo>
                    <a:pt x="1698190" y="0"/>
                  </a:lnTo>
                  <a:lnTo>
                    <a:pt x="1698190" y="3927882"/>
                  </a:lnTo>
                  <a:lnTo>
                    <a:pt x="0" y="39278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096" y="4480559"/>
              <a:ext cx="722376" cy="7254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1800" y="4480559"/>
            <a:ext cx="725424" cy="725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89824" y="4448634"/>
            <a:ext cx="9104630" cy="775970"/>
            <a:chOff x="1489824" y="4448634"/>
            <a:chExt cx="9104630" cy="7759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1588" y="4448634"/>
              <a:ext cx="1376283" cy="7754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89824" y="4805260"/>
              <a:ext cx="9104630" cy="76200"/>
            </a:xfrm>
            <a:custGeom>
              <a:avLst/>
              <a:gdLst/>
              <a:ahLst/>
              <a:cxnLst/>
              <a:rect l="l" t="t" r="r" b="b"/>
              <a:pathLst>
                <a:path w="9104630" h="76200">
                  <a:moveTo>
                    <a:pt x="4277792" y="38100"/>
                  </a:moveTo>
                  <a:lnTo>
                    <a:pt x="4258742" y="28575"/>
                  </a:lnTo>
                  <a:lnTo>
                    <a:pt x="4201591" y="0"/>
                  </a:lnTo>
                  <a:lnTo>
                    <a:pt x="4201591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4201591" y="47625"/>
                  </a:lnTo>
                  <a:lnTo>
                    <a:pt x="4201591" y="76200"/>
                  </a:lnTo>
                  <a:lnTo>
                    <a:pt x="4258742" y="47625"/>
                  </a:lnTo>
                  <a:lnTo>
                    <a:pt x="4277792" y="38100"/>
                  </a:lnTo>
                  <a:close/>
                </a:path>
                <a:path w="9104630" h="76200">
                  <a:moveTo>
                    <a:pt x="9104414" y="38100"/>
                  </a:moveTo>
                  <a:lnTo>
                    <a:pt x="9085364" y="28575"/>
                  </a:lnTo>
                  <a:lnTo>
                    <a:pt x="9028214" y="0"/>
                  </a:lnTo>
                  <a:lnTo>
                    <a:pt x="9028214" y="28575"/>
                  </a:lnTo>
                  <a:lnTo>
                    <a:pt x="5668048" y="28575"/>
                  </a:lnTo>
                  <a:lnTo>
                    <a:pt x="5668048" y="47625"/>
                  </a:lnTo>
                  <a:lnTo>
                    <a:pt x="9028214" y="47625"/>
                  </a:lnTo>
                  <a:lnTo>
                    <a:pt x="9028214" y="76200"/>
                  </a:lnTo>
                  <a:lnTo>
                    <a:pt x="9085364" y="47625"/>
                  </a:lnTo>
                  <a:lnTo>
                    <a:pt x="9104414" y="3810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94133" y="5503164"/>
            <a:ext cx="1043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Copy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Activity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8095" y="2889504"/>
            <a:ext cx="722376" cy="7223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91800" y="2889504"/>
            <a:ext cx="725424" cy="7223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0223" y="3677411"/>
            <a:ext cx="89471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Azure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Blob </a:t>
            </a:r>
            <a:r>
              <a:rPr sz="1400" spc="-10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23" y="5289804"/>
            <a:ext cx="923290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Source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File </a:t>
            </a:r>
            <a:r>
              <a:rPr sz="1400" spc="-10" dirty="0">
                <a:latin typeface="Arial"/>
                <a:cs typeface="Arial"/>
              </a:rPr>
              <a:t>(Zipped </a:t>
            </a:r>
            <a:r>
              <a:rPr sz="1400" spc="-20" dirty="0">
                <a:latin typeface="Arial"/>
                <a:cs typeface="Arial"/>
              </a:rPr>
              <a:t>TSV)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64647" y="5396484"/>
            <a:ext cx="852169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25" dirty="0">
                <a:latin typeface="Arial"/>
                <a:cs typeface="Arial"/>
              </a:rPr>
              <a:t>Target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File </a:t>
            </a:r>
            <a:r>
              <a:rPr sz="1400" spc="-10" dirty="0">
                <a:latin typeface="Arial"/>
                <a:cs typeface="Arial"/>
              </a:rPr>
              <a:t>(TSV)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64647" y="3677411"/>
            <a:ext cx="91376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Azure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 Lake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1719" y="3644849"/>
            <a:ext cx="76200" cy="838835"/>
          </a:xfrm>
          <a:custGeom>
            <a:avLst/>
            <a:gdLst/>
            <a:ahLst/>
            <a:cxnLst/>
            <a:rect l="l" t="t" r="r" b="b"/>
            <a:pathLst>
              <a:path w="76200" h="838835">
                <a:moveTo>
                  <a:pt x="28574" y="762304"/>
                </a:moveTo>
                <a:lnTo>
                  <a:pt x="0" y="762304"/>
                </a:lnTo>
                <a:lnTo>
                  <a:pt x="38100" y="838504"/>
                </a:lnTo>
                <a:lnTo>
                  <a:pt x="69850" y="775004"/>
                </a:lnTo>
                <a:lnTo>
                  <a:pt x="28575" y="775004"/>
                </a:lnTo>
                <a:lnTo>
                  <a:pt x="28574" y="762304"/>
                </a:lnTo>
                <a:close/>
              </a:path>
              <a:path w="76200" h="838835">
                <a:moveTo>
                  <a:pt x="47623" y="0"/>
                </a:moveTo>
                <a:lnTo>
                  <a:pt x="28573" y="0"/>
                </a:lnTo>
                <a:lnTo>
                  <a:pt x="28575" y="775004"/>
                </a:lnTo>
                <a:lnTo>
                  <a:pt x="47625" y="775004"/>
                </a:lnTo>
                <a:lnTo>
                  <a:pt x="47623" y="0"/>
                </a:lnTo>
                <a:close/>
              </a:path>
              <a:path w="76200" h="838835">
                <a:moveTo>
                  <a:pt x="76200" y="762304"/>
                </a:moveTo>
                <a:lnTo>
                  <a:pt x="47624" y="762304"/>
                </a:lnTo>
                <a:lnTo>
                  <a:pt x="47625" y="775004"/>
                </a:lnTo>
                <a:lnTo>
                  <a:pt x="69850" y="775004"/>
                </a:lnTo>
                <a:lnTo>
                  <a:pt x="76200" y="76230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16145" y="3611486"/>
            <a:ext cx="76200" cy="872490"/>
          </a:xfrm>
          <a:custGeom>
            <a:avLst/>
            <a:gdLst/>
            <a:ahLst/>
            <a:cxnLst/>
            <a:rect l="l" t="t" r="r" b="b"/>
            <a:pathLst>
              <a:path w="76200" h="872489">
                <a:moveTo>
                  <a:pt x="28575" y="795667"/>
                </a:moveTo>
                <a:lnTo>
                  <a:pt x="0" y="795667"/>
                </a:lnTo>
                <a:lnTo>
                  <a:pt x="38100" y="871867"/>
                </a:lnTo>
                <a:lnTo>
                  <a:pt x="69850" y="808367"/>
                </a:lnTo>
                <a:lnTo>
                  <a:pt x="28575" y="808367"/>
                </a:lnTo>
                <a:lnTo>
                  <a:pt x="28575" y="795667"/>
                </a:lnTo>
                <a:close/>
              </a:path>
              <a:path w="76200" h="872489">
                <a:moveTo>
                  <a:pt x="47625" y="0"/>
                </a:moveTo>
                <a:lnTo>
                  <a:pt x="28575" y="0"/>
                </a:lnTo>
                <a:lnTo>
                  <a:pt x="28575" y="808367"/>
                </a:lnTo>
                <a:lnTo>
                  <a:pt x="47625" y="808367"/>
                </a:lnTo>
                <a:lnTo>
                  <a:pt x="47625" y="0"/>
                </a:lnTo>
                <a:close/>
              </a:path>
              <a:path w="76200" h="872489">
                <a:moveTo>
                  <a:pt x="76200" y="795667"/>
                </a:moveTo>
                <a:lnTo>
                  <a:pt x="47625" y="795667"/>
                </a:lnTo>
                <a:lnTo>
                  <a:pt x="47625" y="808367"/>
                </a:lnTo>
                <a:lnTo>
                  <a:pt x="69850" y="808367"/>
                </a:lnTo>
                <a:lnTo>
                  <a:pt x="76200" y="79566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1346" y="1874011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55770" y="1843532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Sink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43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Activity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852" y="2442972"/>
            <a:ext cx="630301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819910">
              <a:lnSpc>
                <a:spcPct val="100499"/>
              </a:lnSpc>
              <a:spcBef>
                <a:spcPts val="7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Activity </a:t>
            </a:r>
            <a:r>
              <a:rPr dirty="0">
                <a:solidFill>
                  <a:srgbClr val="0070C0"/>
                </a:solidFill>
              </a:rPr>
              <a:t>From</a:t>
            </a:r>
            <a:r>
              <a:rPr spc="-31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Azure</a:t>
            </a:r>
            <a:r>
              <a:rPr spc="-8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Blob</a:t>
            </a:r>
            <a:r>
              <a:rPr spc="-7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Storage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819" y="2141258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0200" y="2125217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7492" y="2134908"/>
            <a:ext cx="1271905" cy="2847340"/>
            <a:chOff x="247492" y="2134908"/>
            <a:chExt cx="1271905" cy="2847340"/>
          </a:xfrm>
        </p:grpSpPr>
        <p:sp>
          <p:nvSpPr>
            <p:cNvPr id="5" name="object 5"/>
            <p:cNvSpPr/>
            <p:nvPr/>
          </p:nvSpPr>
          <p:spPr>
            <a:xfrm>
              <a:off x="253842" y="2141258"/>
              <a:ext cx="1259205" cy="2834640"/>
            </a:xfrm>
            <a:custGeom>
              <a:avLst/>
              <a:gdLst/>
              <a:ahLst/>
              <a:cxnLst/>
              <a:rect l="l" t="t" r="r" b="b"/>
              <a:pathLst>
                <a:path w="1259205" h="2834640">
                  <a:moveTo>
                    <a:pt x="0" y="0"/>
                  </a:moveTo>
                  <a:lnTo>
                    <a:pt x="1258790" y="0"/>
                  </a:lnTo>
                  <a:lnTo>
                    <a:pt x="1258790" y="2834501"/>
                  </a:lnTo>
                  <a:lnTo>
                    <a:pt x="0" y="28345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4" y="3691127"/>
              <a:ext cx="536447" cy="52425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8704" y="3691128"/>
            <a:ext cx="536448" cy="5242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2823" y="2514600"/>
            <a:ext cx="597408" cy="5821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1306" y="3668428"/>
            <a:ext cx="1020171" cy="5596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67984" y="3541776"/>
            <a:ext cx="847343" cy="8229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092952" y="2514600"/>
            <a:ext cx="2362200" cy="582295"/>
            <a:chOff x="6092952" y="2514600"/>
            <a:chExt cx="2362200" cy="58229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2952" y="2514600"/>
              <a:ext cx="597407" cy="5821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18704" y="2542032"/>
              <a:ext cx="536448" cy="52425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116485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7220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6903" y="3197859"/>
            <a:ext cx="855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983" y="2542032"/>
            <a:ext cx="536447" cy="52425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214863" y="1570977"/>
            <a:ext cx="974090" cy="753745"/>
            <a:chOff x="4214863" y="1570977"/>
            <a:chExt cx="974090" cy="75374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14863" y="1925891"/>
              <a:ext cx="787476" cy="3986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0622" y="3121659"/>
            <a:ext cx="643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Blob </a:t>
            </a:r>
            <a:r>
              <a:rPr sz="1000" spc="-10" dirty="0">
                <a:latin typeface="Arial"/>
                <a:cs typeface="Arial"/>
              </a:rPr>
              <a:t>Storage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622" y="4282947"/>
            <a:ext cx="666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Source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(Zipped </a:t>
            </a:r>
            <a:r>
              <a:rPr sz="1000" spc="-20" dirty="0">
                <a:latin typeface="Arial"/>
                <a:cs typeface="Arial"/>
              </a:rPr>
              <a:t>TSV)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43011" y="4362195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Target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(TSV)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43011" y="312165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70015" y="3094405"/>
            <a:ext cx="3171190" cy="1557020"/>
            <a:chOff x="1170015" y="3094405"/>
            <a:chExt cx="3171190" cy="155702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60903" y="3541776"/>
              <a:ext cx="844295" cy="8229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70012" y="3094405"/>
              <a:ext cx="3171190" cy="897255"/>
            </a:xfrm>
            <a:custGeom>
              <a:avLst/>
              <a:gdLst/>
              <a:ahLst/>
              <a:cxnLst/>
              <a:rect l="l" t="t" r="r" b="b"/>
              <a:pathLst>
                <a:path w="3171190" h="897254">
                  <a:moveTo>
                    <a:pt x="1490916" y="858862"/>
                  </a:moveTo>
                  <a:lnTo>
                    <a:pt x="1471866" y="849337"/>
                  </a:lnTo>
                  <a:lnTo>
                    <a:pt x="1414716" y="820762"/>
                  </a:lnTo>
                  <a:lnTo>
                    <a:pt x="1414716" y="849337"/>
                  </a:lnTo>
                  <a:lnTo>
                    <a:pt x="0" y="849337"/>
                  </a:lnTo>
                  <a:lnTo>
                    <a:pt x="0" y="868387"/>
                  </a:lnTo>
                  <a:lnTo>
                    <a:pt x="1414716" y="868387"/>
                  </a:lnTo>
                  <a:lnTo>
                    <a:pt x="1414716" y="896962"/>
                  </a:lnTo>
                  <a:lnTo>
                    <a:pt x="1471866" y="868387"/>
                  </a:lnTo>
                  <a:lnTo>
                    <a:pt x="1490916" y="858862"/>
                  </a:lnTo>
                  <a:close/>
                </a:path>
                <a:path w="3171190" h="897254">
                  <a:moveTo>
                    <a:pt x="1950300" y="372529"/>
                  </a:moveTo>
                  <a:lnTo>
                    <a:pt x="1921725" y="372529"/>
                  </a:lnTo>
                  <a:lnTo>
                    <a:pt x="1921725" y="0"/>
                  </a:lnTo>
                  <a:lnTo>
                    <a:pt x="1902675" y="0"/>
                  </a:lnTo>
                  <a:lnTo>
                    <a:pt x="1902675" y="372529"/>
                  </a:lnTo>
                  <a:lnTo>
                    <a:pt x="1874100" y="372529"/>
                  </a:lnTo>
                  <a:lnTo>
                    <a:pt x="1912200" y="448741"/>
                  </a:lnTo>
                  <a:lnTo>
                    <a:pt x="1943950" y="385229"/>
                  </a:lnTo>
                  <a:lnTo>
                    <a:pt x="1950300" y="372529"/>
                  </a:lnTo>
                  <a:close/>
                </a:path>
                <a:path w="3171190" h="897254">
                  <a:moveTo>
                    <a:pt x="3170936" y="858862"/>
                  </a:moveTo>
                  <a:lnTo>
                    <a:pt x="3151886" y="849337"/>
                  </a:lnTo>
                  <a:lnTo>
                    <a:pt x="3094736" y="820762"/>
                  </a:lnTo>
                  <a:lnTo>
                    <a:pt x="3094736" y="849337"/>
                  </a:lnTo>
                  <a:lnTo>
                    <a:pt x="2333485" y="849337"/>
                  </a:lnTo>
                  <a:lnTo>
                    <a:pt x="2333485" y="868387"/>
                  </a:lnTo>
                  <a:lnTo>
                    <a:pt x="3094736" y="868387"/>
                  </a:lnTo>
                  <a:lnTo>
                    <a:pt x="3094736" y="896962"/>
                  </a:lnTo>
                  <a:lnTo>
                    <a:pt x="3151886" y="868387"/>
                  </a:lnTo>
                  <a:lnTo>
                    <a:pt x="3170936" y="858862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69359" y="1679955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5060" y="2766428"/>
            <a:ext cx="1919605" cy="927100"/>
          </a:xfrm>
          <a:custGeom>
            <a:avLst/>
            <a:gdLst/>
            <a:ahLst/>
            <a:cxnLst/>
            <a:rect l="l" t="t" r="r" b="b"/>
            <a:pathLst>
              <a:path w="1919605" h="927100">
                <a:moveTo>
                  <a:pt x="76200" y="850849"/>
                </a:moveTo>
                <a:lnTo>
                  <a:pt x="47625" y="850849"/>
                </a:lnTo>
                <a:lnTo>
                  <a:pt x="47625" y="321957"/>
                </a:lnTo>
                <a:lnTo>
                  <a:pt x="28575" y="321957"/>
                </a:lnTo>
                <a:lnTo>
                  <a:pt x="28575" y="850849"/>
                </a:lnTo>
                <a:lnTo>
                  <a:pt x="0" y="850849"/>
                </a:lnTo>
                <a:lnTo>
                  <a:pt x="38100" y="927049"/>
                </a:lnTo>
                <a:lnTo>
                  <a:pt x="69850" y="863549"/>
                </a:lnTo>
                <a:lnTo>
                  <a:pt x="76200" y="850849"/>
                </a:lnTo>
                <a:close/>
              </a:path>
              <a:path w="1919605" h="927100">
                <a:moveTo>
                  <a:pt x="1919389" y="38100"/>
                </a:moveTo>
                <a:lnTo>
                  <a:pt x="1843189" y="0"/>
                </a:lnTo>
                <a:lnTo>
                  <a:pt x="1843189" y="28575"/>
                </a:lnTo>
                <a:lnTo>
                  <a:pt x="304952" y="28562"/>
                </a:lnTo>
                <a:lnTo>
                  <a:pt x="304952" y="47612"/>
                </a:lnTo>
                <a:lnTo>
                  <a:pt x="1843189" y="47625"/>
                </a:lnTo>
                <a:lnTo>
                  <a:pt x="1843189" y="76200"/>
                </a:lnTo>
                <a:lnTo>
                  <a:pt x="1900339" y="47625"/>
                </a:lnTo>
                <a:lnTo>
                  <a:pt x="1919389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1477" y="3915168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2750" y="3915168"/>
            <a:ext cx="1106170" cy="76200"/>
          </a:xfrm>
          <a:custGeom>
            <a:avLst/>
            <a:gdLst/>
            <a:ahLst/>
            <a:cxnLst/>
            <a:rect l="l" t="t" r="r" b="b"/>
            <a:pathLst>
              <a:path w="1106170" h="76200">
                <a:moveTo>
                  <a:pt x="1029754" y="0"/>
                </a:moveTo>
                <a:lnTo>
                  <a:pt x="1029754" y="76200"/>
                </a:lnTo>
                <a:lnTo>
                  <a:pt x="1086904" y="47625"/>
                </a:lnTo>
                <a:lnTo>
                  <a:pt x="1042454" y="47625"/>
                </a:lnTo>
                <a:lnTo>
                  <a:pt x="1042454" y="28575"/>
                </a:lnTo>
                <a:lnTo>
                  <a:pt x="1086904" y="28575"/>
                </a:lnTo>
                <a:lnTo>
                  <a:pt x="1029754" y="0"/>
                </a:lnTo>
                <a:close/>
              </a:path>
              <a:path w="1106170" h="76200">
                <a:moveTo>
                  <a:pt x="102975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29754" y="47625"/>
                </a:lnTo>
                <a:lnTo>
                  <a:pt x="1029754" y="28575"/>
                </a:lnTo>
                <a:close/>
              </a:path>
              <a:path w="1106170" h="76200">
                <a:moveTo>
                  <a:pt x="1086904" y="28575"/>
                </a:moveTo>
                <a:lnTo>
                  <a:pt x="1042454" y="28575"/>
                </a:lnTo>
                <a:lnTo>
                  <a:pt x="1042454" y="47625"/>
                </a:lnTo>
                <a:lnTo>
                  <a:pt x="1086904" y="47625"/>
                </a:lnTo>
                <a:lnTo>
                  <a:pt x="1105954" y="38100"/>
                </a:lnTo>
                <a:lnTo>
                  <a:pt x="1086904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8168" y="1820163"/>
            <a:ext cx="426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10563" y="1795779"/>
            <a:ext cx="271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Activity</a:t>
            </a:r>
          </a:p>
        </p:txBody>
      </p:sp>
      <p:grpSp>
        <p:nvGrpSpPr>
          <p:cNvPr id="38" name="object 38"/>
          <p:cNvGrpSpPr/>
          <p:nvPr/>
        </p:nvGrpSpPr>
        <p:grpSpPr>
          <a:xfrm>
            <a:off x="3330854" y="2618092"/>
            <a:ext cx="372745" cy="372745"/>
            <a:chOff x="3330854" y="2618092"/>
            <a:chExt cx="372745" cy="372745"/>
          </a:xfrm>
        </p:grpSpPr>
        <p:sp>
          <p:nvSpPr>
            <p:cNvPr id="39" name="object 39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879719" y="2753118"/>
            <a:ext cx="2344420" cy="940435"/>
            <a:chOff x="5879719" y="2753118"/>
            <a:chExt cx="2344420" cy="940435"/>
          </a:xfrm>
        </p:grpSpPr>
        <p:sp>
          <p:nvSpPr>
            <p:cNvPr id="42" name="object 42"/>
            <p:cNvSpPr/>
            <p:nvPr/>
          </p:nvSpPr>
          <p:spPr>
            <a:xfrm>
              <a:off x="6353403" y="2766428"/>
              <a:ext cx="1870710" cy="927100"/>
            </a:xfrm>
            <a:custGeom>
              <a:avLst/>
              <a:gdLst/>
              <a:ahLst/>
              <a:cxnLst/>
              <a:rect l="l" t="t" r="r" b="b"/>
              <a:pathLst>
                <a:path w="1870709" h="927100">
                  <a:moveTo>
                    <a:pt x="76200" y="700519"/>
                  </a:moveTo>
                  <a:lnTo>
                    <a:pt x="47612" y="700519"/>
                  </a:lnTo>
                  <a:lnTo>
                    <a:pt x="47739" y="327977"/>
                  </a:lnTo>
                  <a:lnTo>
                    <a:pt x="28689" y="327977"/>
                  </a:lnTo>
                  <a:lnTo>
                    <a:pt x="28562" y="700506"/>
                  </a:lnTo>
                  <a:lnTo>
                    <a:pt x="0" y="700493"/>
                  </a:lnTo>
                  <a:lnTo>
                    <a:pt x="38074" y="776719"/>
                  </a:lnTo>
                  <a:lnTo>
                    <a:pt x="69837" y="713219"/>
                  </a:lnTo>
                  <a:lnTo>
                    <a:pt x="76200" y="700519"/>
                  </a:lnTo>
                  <a:close/>
                </a:path>
                <a:path w="1870709" h="927100">
                  <a:moveTo>
                    <a:pt x="1565300" y="28562"/>
                  </a:moveTo>
                  <a:lnTo>
                    <a:pt x="412191" y="28575"/>
                  </a:lnTo>
                  <a:lnTo>
                    <a:pt x="412191" y="0"/>
                  </a:lnTo>
                  <a:lnTo>
                    <a:pt x="335991" y="38100"/>
                  </a:lnTo>
                  <a:lnTo>
                    <a:pt x="412191" y="76200"/>
                  </a:lnTo>
                  <a:lnTo>
                    <a:pt x="412191" y="47625"/>
                  </a:lnTo>
                  <a:lnTo>
                    <a:pt x="1565300" y="47612"/>
                  </a:lnTo>
                  <a:lnTo>
                    <a:pt x="1565300" y="28562"/>
                  </a:lnTo>
                  <a:close/>
                </a:path>
                <a:path w="1870709" h="927100">
                  <a:moveTo>
                    <a:pt x="1870252" y="850849"/>
                  </a:moveTo>
                  <a:lnTo>
                    <a:pt x="1841677" y="850849"/>
                  </a:lnTo>
                  <a:lnTo>
                    <a:pt x="1841677" y="297878"/>
                  </a:lnTo>
                  <a:lnTo>
                    <a:pt x="1822627" y="297878"/>
                  </a:lnTo>
                  <a:lnTo>
                    <a:pt x="1822627" y="850849"/>
                  </a:lnTo>
                  <a:lnTo>
                    <a:pt x="1794052" y="850849"/>
                  </a:lnTo>
                  <a:lnTo>
                    <a:pt x="1832152" y="927049"/>
                  </a:lnTo>
                  <a:lnTo>
                    <a:pt x="1863902" y="863549"/>
                  </a:lnTo>
                  <a:lnTo>
                    <a:pt x="1870252" y="85084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46551" y="2642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9528" y="43032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31702" y="15935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97016" y="4379683"/>
            <a:ext cx="372745" cy="372745"/>
            <a:chOff x="5697016" y="4379683"/>
            <a:chExt cx="372745" cy="372745"/>
          </a:xfrm>
        </p:grpSpPr>
        <p:sp>
          <p:nvSpPr>
            <p:cNvPr id="49" name="object 49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812713" y="44038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66155" y="2776220"/>
            <a:ext cx="855344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655159" y="4591062"/>
            <a:ext cx="372745" cy="372745"/>
            <a:chOff x="4655159" y="4591062"/>
            <a:chExt cx="372745" cy="372745"/>
          </a:xfrm>
        </p:grpSpPr>
        <p:sp>
          <p:nvSpPr>
            <p:cNvPr id="54" name="object 54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455096" y="4425413"/>
            <a:ext cx="75755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362147" y="1750974"/>
            <a:ext cx="372745" cy="372745"/>
            <a:chOff x="9362147" y="1750974"/>
            <a:chExt cx="372745" cy="372745"/>
          </a:xfrm>
        </p:grpSpPr>
        <p:sp>
          <p:nvSpPr>
            <p:cNvPr id="58" name="object 58"/>
            <p:cNvSpPr/>
            <p:nvPr/>
          </p:nvSpPr>
          <p:spPr>
            <a:xfrm>
              <a:off x="9368497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57"/>
                  </a:lnTo>
                  <a:lnTo>
                    <a:pt x="24576" y="270854"/>
                  </a:lnTo>
                  <a:lnTo>
                    <a:pt x="52724" y="307284"/>
                  </a:lnTo>
                  <a:lnTo>
                    <a:pt x="89155" y="335430"/>
                  </a:lnTo>
                  <a:lnTo>
                    <a:pt x="132156" y="353576"/>
                  </a:lnTo>
                  <a:lnTo>
                    <a:pt x="180009" y="360006"/>
                  </a:lnTo>
                  <a:lnTo>
                    <a:pt x="227857" y="353576"/>
                  </a:lnTo>
                  <a:lnTo>
                    <a:pt x="270854" y="335430"/>
                  </a:lnTo>
                  <a:lnTo>
                    <a:pt x="307284" y="307284"/>
                  </a:lnTo>
                  <a:lnTo>
                    <a:pt x="335430" y="270854"/>
                  </a:lnTo>
                  <a:lnTo>
                    <a:pt x="353576" y="227857"/>
                  </a:lnTo>
                  <a:lnTo>
                    <a:pt x="360006" y="180009"/>
                  </a:ln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368497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477857" y="17734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959632" y="1805940"/>
            <a:ext cx="1936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ls_ablob_covidreportingsa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362147" y="2433205"/>
            <a:ext cx="372745" cy="372745"/>
            <a:chOff x="9362147" y="2433205"/>
            <a:chExt cx="372745" cy="372745"/>
          </a:xfrm>
        </p:grpSpPr>
        <p:sp>
          <p:nvSpPr>
            <p:cNvPr id="63" name="object 63"/>
            <p:cNvSpPr/>
            <p:nvPr/>
          </p:nvSpPr>
          <p:spPr>
            <a:xfrm>
              <a:off x="9368497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2"/>
                  </a:lnTo>
                  <a:lnTo>
                    <a:pt x="24576" y="89152"/>
                  </a:lnTo>
                  <a:lnTo>
                    <a:pt x="6430" y="132149"/>
                  </a:lnTo>
                  <a:lnTo>
                    <a:pt x="0" y="179997"/>
                  </a:lnTo>
                  <a:lnTo>
                    <a:pt x="6430" y="227850"/>
                  </a:lnTo>
                  <a:lnTo>
                    <a:pt x="24576" y="270851"/>
                  </a:lnTo>
                  <a:lnTo>
                    <a:pt x="52724" y="307282"/>
                  </a:lnTo>
                  <a:lnTo>
                    <a:pt x="89155" y="335430"/>
                  </a:lnTo>
                  <a:lnTo>
                    <a:pt x="132156" y="353576"/>
                  </a:lnTo>
                  <a:lnTo>
                    <a:pt x="180009" y="360006"/>
                  </a:lnTo>
                  <a:lnTo>
                    <a:pt x="227857" y="353576"/>
                  </a:lnTo>
                  <a:lnTo>
                    <a:pt x="270854" y="335430"/>
                  </a:lnTo>
                  <a:lnTo>
                    <a:pt x="307284" y="307282"/>
                  </a:lnTo>
                  <a:lnTo>
                    <a:pt x="335430" y="270851"/>
                  </a:lnTo>
                  <a:lnTo>
                    <a:pt x="353576" y="227850"/>
                  </a:lnTo>
                  <a:lnTo>
                    <a:pt x="360006" y="179997"/>
                  </a:lnTo>
                  <a:lnTo>
                    <a:pt x="353576" y="132149"/>
                  </a:lnTo>
                  <a:lnTo>
                    <a:pt x="335430" y="89152"/>
                  </a:lnTo>
                  <a:lnTo>
                    <a:pt x="307284" y="52722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368497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477857" y="24561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59632" y="2488692"/>
            <a:ext cx="16694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ds_population_raw_gz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362147" y="3115436"/>
            <a:ext cx="372745" cy="372745"/>
            <a:chOff x="9362147" y="3115436"/>
            <a:chExt cx="372745" cy="372745"/>
          </a:xfrm>
        </p:grpSpPr>
        <p:sp>
          <p:nvSpPr>
            <p:cNvPr id="68" name="object 68"/>
            <p:cNvSpPr/>
            <p:nvPr/>
          </p:nvSpPr>
          <p:spPr>
            <a:xfrm>
              <a:off x="9368497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368497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9477857" y="3138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959632" y="3168396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ls_adls_covidreportingdl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362147" y="3797668"/>
            <a:ext cx="372745" cy="372745"/>
            <a:chOff x="9362147" y="3797668"/>
            <a:chExt cx="372745" cy="372745"/>
          </a:xfrm>
        </p:grpSpPr>
        <p:sp>
          <p:nvSpPr>
            <p:cNvPr id="73" name="object 73"/>
            <p:cNvSpPr/>
            <p:nvPr/>
          </p:nvSpPr>
          <p:spPr>
            <a:xfrm>
              <a:off x="9368497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68497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477857" y="38216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959632" y="3851148"/>
            <a:ext cx="1722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ds_population_raw_tsv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362147" y="4479887"/>
            <a:ext cx="372745" cy="372745"/>
            <a:chOff x="9362147" y="4479887"/>
            <a:chExt cx="372745" cy="372745"/>
          </a:xfrm>
        </p:grpSpPr>
        <p:sp>
          <p:nvSpPr>
            <p:cNvPr id="78" name="object 78"/>
            <p:cNvSpPr/>
            <p:nvPr/>
          </p:nvSpPr>
          <p:spPr>
            <a:xfrm>
              <a:off x="9368497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57"/>
                  </a:lnTo>
                  <a:lnTo>
                    <a:pt x="24576" y="270854"/>
                  </a:lnTo>
                  <a:lnTo>
                    <a:pt x="52724" y="307284"/>
                  </a:lnTo>
                  <a:lnTo>
                    <a:pt x="89155" y="335430"/>
                  </a:lnTo>
                  <a:lnTo>
                    <a:pt x="132156" y="353576"/>
                  </a:lnTo>
                  <a:lnTo>
                    <a:pt x="180009" y="360006"/>
                  </a:lnTo>
                  <a:lnTo>
                    <a:pt x="227857" y="353576"/>
                  </a:lnTo>
                  <a:lnTo>
                    <a:pt x="270854" y="335430"/>
                  </a:lnTo>
                  <a:lnTo>
                    <a:pt x="307284" y="307284"/>
                  </a:lnTo>
                  <a:lnTo>
                    <a:pt x="335430" y="270854"/>
                  </a:lnTo>
                  <a:lnTo>
                    <a:pt x="353576" y="227857"/>
                  </a:lnTo>
                  <a:lnTo>
                    <a:pt x="360006" y="180009"/>
                  </a:ln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368497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477857" y="4504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959632" y="4533900"/>
            <a:ext cx="1971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pl_ingest_population_data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362147" y="5162118"/>
            <a:ext cx="372745" cy="372745"/>
            <a:chOff x="9362147" y="5162118"/>
            <a:chExt cx="372745" cy="372745"/>
          </a:xfrm>
        </p:grpSpPr>
        <p:sp>
          <p:nvSpPr>
            <p:cNvPr id="83" name="object 83"/>
            <p:cNvSpPr/>
            <p:nvPr/>
          </p:nvSpPr>
          <p:spPr>
            <a:xfrm>
              <a:off x="9368497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2"/>
                  </a:lnTo>
                  <a:lnTo>
                    <a:pt x="24576" y="89152"/>
                  </a:lnTo>
                  <a:lnTo>
                    <a:pt x="6430" y="132149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9"/>
                  </a:lnTo>
                  <a:lnTo>
                    <a:pt x="335430" y="89152"/>
                  </a:lnTo>
                  <a:lnTo>
                    <a:pt x="307284" y="52722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368497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9477857" y="51871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959632" y="5216652"/>
            <a:ext cx="1588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Copy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Population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120251" y="1084389"/>
            <a:ext cx="0" cy="5379720"/>
          </a:xfrm>
          <a:custGeom>
            <a:avLst/>
            <a:gdLst/>
            <a:ahLst/>
            <a:cxnLst/>
            <a:rect l="l" t="t" r="r" b="b"/>
            <a:pathLst>
              <a:path h="5379720">
                <a:moveTo>
                  <a:pt x="0" y="0"/>
                </a:moveTo>
                <a:lnTo>
                  <a:pt x="1" y="5379523"/>
                </a:lnTo>
              </a:path>
            </a:pathLst>
          </a:custGeom>
          <a:ln w="635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53842" y="5379885"/>
            <a:ext cx="282892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0805" marR="415290">
              <a:lnSpc>
                <a:spcPts val="1420"/>
              </a:lnSpc>
              <a:spcBef>
                <a:spcPts val="1140"/>
              </a:spcBef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covidreportingsa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345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population_by_age.tsv.gz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62040" y="5315775"/>
            <a:ext cx="282892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14935" marR="433070">
              <a:lnSpc>
                <a:spcPts val="1390"/>
              </a:lnSpc>
              <a:spcBef>
                <a:spcPts val="950"/>
              </a:spcBef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covidreportingdl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4935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population/population_by_age.tsv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647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Carlito</vt:lpstr>
      <vt:lpstr>Times New Roman</vt:lpstr>
      <vt:lpstr>Office Theme</vt:lpstr>
      <vt:lpstr>Project Overview</vt:lpstr>
      <vt:lpstr>PowerPoint Presentation</vt:lpstr>
      <vt:lpstr>Data Lake</vt:lpstr>
      <vt:lpstr>Data Warehouse to be built with the following data to aid Reporting on Trends</vt:lpstr>
      <vt:lpstr>Solution Architecture</vt:lpstr>
      <vt:lpstr>Population By Age</vt:lpstr>
      <vt:lpstr>Copy Activity</vt:lpstr>
      <vt:lpstr>Copy Activity From Azure Blob Storage</vt:lpstr>
      <vt:lpstr>Copy Activity</vt:lpstr>
      <vt:lpstr>Scenario 1</vt:lpstr>
      <vt:lpstr>Scenario 2</vt:lpstr>
      <vt:lpstr>Scenario 3</vt:lpstr>
      <vt:lpstr>Data Ingestion Requirement</vt:lpstr>
      <vt:lpstr>Data Ingestion</vt:lpstr>
      <vt:lpstr>Copy Activity – Case &amp; Deaths Data</vt:lpstr>
      <vt:lpstr>Copy Activity – Hospital Admission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Soumyadeep Mukherjee</dc:creator>
  <cp:lastModifiedBy>Soumyadeep Mukherjee</cp:lastModifiedBy>
  <cp:revision>12</cp:revision>
  <dcterms:created xsi:type="dcterms:W3CDTF">2024-07-22T18:32:32Z</dcterms:created>
  <dcterms:modified xsi:type="dcterms:W3CDTF">2024-07-23T19:55:03Z</dcterms:modified>
</cp:coreProperties>
</file>