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0" r:id="rId2"/>
    <p:sldId id="281" r:id="rId3"/>
    <p:sldId id="282" r:id="rId4"/>
    <p:sldId id="283" r:id="rId5"/>
    <p:sldId id="286" r:id="rId6"/>
    <p:sldId id="290" r:id="rId7"/>
    <p:sldId id="311" r:id="rId8"/>
    <p:sldId id="315" r:id="rId9"/>
    <p:sldId id="316" r:id="rId10"/>
    <p:sldId id="318" r:id="rId11"/>
    <p:sldId id="319" r:id="rId12"/>
    <p:sldId id="320" r:id="rId13"/>
    <p:sldId id="289" r:id="rId14"/>
    <p:sldId id="333" r:id="rId15"/>
    <p:sldId id="334" r:id="rId16"/>
    <p:sldId id="336" r:id="rId17"/>
    <p:sldId id="339" r:id="rId18"/>
    <p:sldId id="340" r:id="rId19"/>
    <p:sldId id="341" r:id="rId20"/>
    <p:sldId id="347" r:id="rId21"/>
    <p:sldId id="348" r:id="rId22"/>
    <p:sldId id="350" r:id="rId23"/>
    <p:sldId id="351" r:id="rId24"/>
    <p:sldId id="352" r:id="rId25"/>
    <p:sldId id="373" r:id="rId26"/>
    <p:sldId id="35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83956-0DBB-4D32-B1EF-439E5B2C4480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3A9B0-C956-49BC-AD81-4C8BEE74A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2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Lookup country in lookup file, whether its two or three digit</a:t>
            </a:r>
          </a:p>
          <a:p>
            <a:r>
              <a:rPr lang="en-CA" dirty="0"/>
              <a:t>Indicator and </a:t>
            </a:r>
            <a:r>
              <a:rPr lang="en-CA" dirty="0" err="1"/>
              <a:t>daily_count</a:t>
            </a:r>
            <a:r>
              <a:rPr lang="en-CA" dirty="0"/>
              <a:t> does not confirm whether its daily mortality count or confirmed case count by using the column so pivot the data to get count based on values available in the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02FA-5566-4A6E-B8E5-2928A5309C4D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2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EE45-31A0-9894-ECAD-E3DEB09C5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8B0C1-8825-DE9F-2097-248BEB57B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C857-ECB9-8423-F59A-2E16093B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CB5BB-6E36-26DA-BE49-1EE4FE4B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F9E11-E69B-604D-6F49-CE7F6E03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2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B5C4-D5D1-E9FD-A0A4-7BA23458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EFE46-213B-1ED6-8522-760BFA8CE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F0A6-25B1-3874-0039-244E2DE2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C271-E9E3-4518-6FBB-CBBC2CCE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23A46-CEC2-BD3F-1C40-D9AF8C1F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76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7B564-1778-EF9B-4734-8C1800DFB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13E62-240A-C9FD-0BED-E411248EE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B58D7-435B-4EBE-194B-89AFBB38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A49B-E58E-C546-104F-58EC2AD6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429A7-2B5B-9541-E22C-2DC9FC19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484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4987" y="1592580"/>
            <a:ext cx="1112202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923665" y="4043172"/>
            <a:ext cx="434466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831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D6F8-A2FA-82F7-DD3E-82013A21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CAB4-3978-999D-C0DE-2650D4D35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88C1-6792-1335-B945-99EE08B3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7739-5D04-1DA0-57AD-702B5D3C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F1FE2-8366-165C-E606-42DE87EA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758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EDC1-05F8-F135-94EE-44242236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EBDAF-30B4-5164-D71C-A6FD134FA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5FC2-B21D-47BF-F89F-DE2D1078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1DA4D-5926-AC23-3411-A0D0D87C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867EA-A8E6-F579-0C07-4D054E3D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78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7419-B8BE-61AC-CC80-42219734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A80F-B249-7293-761F-AD3D0B141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6F930-9B9D-51EF-A03D-370B5D48D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E599E-04CB-B4E0-B710-DE6DB91A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EFFBF-8319-E1E1-F43F-A42A2618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174C1-E9C5-E750-3BEB-D6AAA038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0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FC9-8C5F-8625-0CFC-54ED0B51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98633-B5E7-561A-9350-CC2054769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2EE8B-24DC-8F34-3503-AEFB267C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F8EED-DBC7-C379-745F-6AB018500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C3AD4-C887-E40B-A7EC-362669DB5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040C6-3711-8C5C-0C54-AE2C22B1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337C3-75A3-7137-9E03-C60CF07B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7699A-D039-4AC6-BBFB-CC112E4A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01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B034-36BA-249E-FCC9-3BE7F96C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08820-1EC3-3787-9CB4-CBDFE79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A11E5-DD70-A5DC-7C7D-6EF88F9B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037EE-D94E-AEC7-7DCD-E60760F9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06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A08A1-578C-DD4C-CD3D-1B1F3579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87EC2-7CF7-D232-18ED-20AD9730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DE602-903F-4794-C568-7C818664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97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243B-0680-5CC1-AF86-63DBF1C6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5623-9053-FD4B-8D2D-7E0183BA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7D2AE-65A2-7B5D-CE28-FB4C749D6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2CB3D-C8CA-0B50-6001-3CEA2861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0A326-5D26-0C4B-A270-399C04AF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14C8E-5FCB-4C6E-EBF2-481F0D64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97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02A5-E1B9-86AE-B19E-0054A026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04EB6-9745-0EB1-7EF6-5D2BD41B4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EA6CC-186C-C371-C474-8380BE72A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681DA-C738-51DE-C842-C27ACDA9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7DC-3ED1-4787-83AB-CCC8799E3AB7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427CC-2DF7-12CB-2C65-91E78D4C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74043-0933-20EB-837F-3CEBE906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05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E2FBA-E72D-1E7B-B737-484360B6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C9044-9A9F-F5D0-2F1A-28717F17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D1C2F-5EE5-1BCD-432D-3270F69B6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D7DC-3ED1-4787-83AB-CCC8799E3AB7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F007F-B5D2-CCDF-0904-3AB883807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C501-2B4B-E238-5AD1-F0AAA23F0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B125B-DDBD-431F-B175-57FAAE375C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13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dc.europa.eu/en/covid-19/dat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dc.europa.eu/en/publications-data/data-national-14-day-notification-rate-covid-1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19.png"/><Relationship Id="rId7" Type="http://schemas.openxmlformats.org/officeDocument/2006/relationships/image" Target="../media/image30.jpg"/><Relationship Id="rId12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19.png"/><Relationship Id="rId7" Type="http://schemas.openxmlformats.org/officeDocument/2006/relationships/image" Target="../media/image30.jpg"/><Relationship Id="rId12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19.png"/><Relationship Id="rId10" Type="http://schemas.openxmlformats.org/officeDocument/2006/relationships/image" Target="../media/image30.jp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2644" y="3064765"/>
            <a:ext cx="4250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Project</a:t>
            </a:r>
            <a:r>
              <a:rPr spc="-120" dirty="0"/>
              <a:t> </a:t>
            </a:r>
            <a:r>
              <a:rPr spc="-2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63091" rIns="0" bIns="0" rtlCol="0">
            <a:spAutoFit/>
          </a:bodyPr>
          <a:lstStyle/>
          <a:p>
            <a:pPr marL="34829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Scenario</a:t>
            </a:r>
            <a:r>
              <a:rPr spc="-160" dirty="0">
                <a:solidFill>
                  <a:srgbClr val="0070C0"/>
                </a:solidFill>
              </a:rPr>
              <a:t> </a:t>
            </a:r>
            <a:r>
              <a:rPr spc="-50" dirty="0">
                <a:solidFill>
                  <a:srgbClr val="0070C0"/>
                </a:solidFill>
              </a:rPr>
              <a:t>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7959" y="2234183"/>
            <a:ext cx="1063752" cy="16367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40330" y="3452876"/>
            <a:ext cx="7366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Execute</a:t>
            </a:r>
            <a:r>
              <a:rPr sz="2400" spc="-8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Copy</a:t>
            </a:r>
            <a:r>
              <a:rPr sz="2400" spc="-1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Activity</a:t>
            </a:r>
            <a:r>
              <a:rPr sz="24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when</a:t>
            </a:r>
            <a:r>
              <a:rPr sz="24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file</a:t>
            </a:r>
            <a:r>
              <a:rPr sz="24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becomes</a:t>
            </a:r>
            <a:r>
              <a:rPr sz="24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available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63091" rIns="0" bIns="0" rtlCol="0">
            <a:spAutoFit/>
          </a:bodyPr>
          <a:lstStyle/>
          <a:p>
            <a:pPr marL="34829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Scenario</a:t>
            </a:r>
            <a:r>
              <a:rPr spc="-160" dirty="0">
                <a:solidFill>
                  <a:srgbClr val="0070C0"/>
                </a:solidFill>
              </a:rPr>
              <a:t> </a:t>
            </a:r>
            <a:r>
              <a:rPr spc="-50" dirty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7959" y="2234183"/>
            <a:ext cx="1063752" cy="16367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4812" y="3452876"/>
            <a:ext cx="7802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Execute</a:t>
            </a:r>
            <a:r>
              <a:rPr sz="2400" spc="-6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Copy</a:t>
            </a:r>
            <a:r>
              <a:rPr sz="2400" spc="-1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Activity</a:t>
            </a:r>
            <a:r>
              <a:rPr sz="2400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r>
              <a:rPr sz="2400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if</a:t>
            </a:r>
            <a:r>
              <a:rPr sz="2400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file</a:t>
            </a:r>
            <a:r>
              <a:rPr sz="2400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contents</a:t>
            </a:r>
            <a:r>
              <a:rPr sz="2400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are</a:t>
            </a:r>
            <a:r>
              <a:rPr sz="2400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as</a:t>
            </a:r>
            <a:r>
              <a:rPr sz="2400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Arial"/>
                <a:cs typeface="Arial"/>
              </a:rPr>
              <a:t>expected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63091" rIns="0" bIns="0" rtlCol="0">
            <a:spAutoFit/>
          </a:bodyPr>
          <a:lstStyle/>
          <a:p>
            <a:pPr marL="34829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Scenario</a:t>
            </a:r>
            <a:r>
              <a:rPr spc="-160" dirty="0">
                <a:solidFill>
                  <a:srgbClr val="0070C0"/>
                </a:solidFill>
              </a:rPr>
              <a:t> </a:t>
            </a:r>
            <a:r>
              <a:rPr spc="-50" dirty="0">
                <a:solidFill>
                  <a:srgbClr val="0070C0"/>
                </a:solidFill>
              </a:rPr>
              <a:t>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7959" y="2234183"/>
            <a:ext cx="1063752" cy="16367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50667" y="3452876"/>
            <a:ext cx="555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Delete</a:t>
            </a:r>
            <a:r>
              <a:rPr sz="2400" spc="-6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the</a:t>
            </a:r>
            <a:r>
              <a:rPr sz="2400" spc="-6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source</a:t>
            </a:r>
            <a:r>
              <a:rPr sz="2400" spc="-6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file</a:t>
            </a:r>
            <a:r>
              <a:rPr sz="2400" spc="-6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on</a:t>
            </a:r>
            <a:r>
              <a:rPr sz="2400" spc="-6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successful</a:t>
            </a:r>
            <a:r>
              <a:rPr sz="24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Arial"/>
                <a:cs typeface="Arial"/>
              </a:rPr>
              <a:t>copy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DFF0-9B02-F2EE-4DAC-AF77DE69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Ingestion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9830-B6CF-C3EC-DFB2-1404A068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Covid 19 – new cases and deaths by country</a:t>
            </a:r>
          </a:p>
          <a:p>
            <a:r>
              <a:rPr lang="en-CA" dirty="0"/>
              <a:t>Covid 19 – Hospital admissions and ICU cases</a:t>
            </a:r>
          </a:p>
          <a:p>
            <a:r>
              <a:rPr lang="en-CA" dirty="0"/>
              <a:t>Covid 19 – Testing Numbers</a:t>
            </a:r>
          </a:p>
          <a:p>
            <a:r>
              <a:rPr lang="en-CA" dirty="0"/>
              <a:t>Covid 19 – Country Response to Covid 19</a:t>
            </a:r>
          </a:p>
          <a:p>
            <a:endParaRPr lang="en-CA" dirty="0"/>
          </a:p>
          <a:p>
            <a:r>
              <a:rPr lang="en-CA" dirty="0"/>
              <a:t>URL- </a:t>
            </a:r>
            <a:r>
              <a:rPr lang="en-US" dirty="0">
                <a:hlinkClick r:id="rId2"/>
              </a:rPr>
              <a:t>Download COVID-19 data (europa.eu)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693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9900" y="2001012"/>
            <a:ext cx="3632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Data</a:t>
            </a:r>
            <a:r>
              <a:rPr spc="-65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Ingestion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5575" y="3380738"/>
            <a:ext cx="46564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70C0"/>
                </a:solidFill>
                <a:latin typeface="Arial"/>
                <a:cs typeface="Arial"/>
              </a:rPr>
              <a:t>Case</a:t>
            </a:r>
            <a:r>
              <a:rPr sz="40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070C0"/>
                </a:solidFill>
                <a:latin typeface="Arial"/>
                <a:cs typeface="Arial"/>
              </a:rPr>
              <a:t>&amp;</a:t>
            </a:r>
            <a:r>
              <a:rPr sz="40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070C0"/>
                </a:solidFill>
                <a:latin typeface="Arial"/>
                <a:cs typeface="Arial"/>
              </a:rPr>
              <a:t>Deaths</a:t>
            </a:r>
            <a:r>
              <a:rPr sz="40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Arial"/>
                <a:cs typeface="Arial"/>
              </a:rPr>
              <a:t>Data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9627" y="5011420"/>
            <a:ext cx="91909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solidFill>
                  <a:srgbClr val="C00000"/>
                </a:solidFill>
                <a:latin typeface="Arial"/>
                <a:cs typeface="Arial"/>
              </a:rPr>
              <a:t>URL</a:t>
            </a:r>
            <a:r>
              <a:rPr sz="1600" i="1" spc="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1600" i="1" spc="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C00000"/>
                </a:solidFill>
                <a:latin typeface="Arial"/>
                <a:cs typeface="Arial"/>
              </a:rPr>
              <a:t>https://</a:t>
            </a:r>
            <a:r>
              <a:rPr sz="1600" i="1" spc="-10" dirty="0">
                <a:solidFill>
                  <a:srgbClr val="C00000"/>
                </a:solidFill>
                <a:latin typeface="Arial"/>
                <a:cs typeface="Arial"/>
                <a:hlinkClick r:id="rId2"/>
              </a:rPr>
              <a:t>www.ecdc.europa.eu/en/publications-data/data-national-14-day-notification-rate-covid-</a:t>
            </a:r>
            <a:r>
              <a:rPr sz="1600" i="1" spc="-25" dirty="0">
                <a:solidFill>
                  <a:srgbClr val="C00000"/>
                </a:solidFill>
                <a:latin typeface="Arial"/>
                <a:cs typeface="Arial"/>
                <a:hlinkClick r:id="rId2"/>
              </a:rPr>
              <a:t>19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8819" y="2141258"/>
            <a:ext cx="4839970" cy="2834640"/>
          </a:xfrm>
          <a:custGeom>
            <a:avLst/>
            <a:gdLst/>
            <a:ahLst/>
            <a:cxnLst/>
            <a:rect l="l" t="t" r="r" b="b"/>
            <a:pathLst>
              <a:path w="4839970" h="2834640">
                <a:moveTo>
                  <a:pt x="0" y="0"/>
                </a:moveTo>
                <a:lnTo>
                  <a:pt x="4839552" y="0"/>
                </a:lnTo>
                <a:lnTo>
                  <a:pt x="4839552" y="2834501"/>
                </a:lnTo>
                <a:lnTo>
                  <a:pt x="0" y="2834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0200" y="2125217"/>
            <a:ext cx="1259205" cy="2851150"/>
          </a:xfrm>
          <a:custGeom>
            <a:avLst/>
            <a:gdLst/>
            <a:ahLst/>
            <a:cxnLst/>
            <a:rect l="l" t="t" r="r" b="b"/>
            <a:pathLst>
              <a:path w="1259204" h="2851150">
                <a:moveTo>
                  <a:pt x="0" y="0"/>
                </a:moveTo>
                <a:lnTo>
                  <a:pt x="1258790" y="0"/>
                </a:lnTo>
                <a:lnTo>
                  <a:pt x="1258790" y="2850551"/>
                </a:lnTo>
                <a:lnTo>
                  <a:pt x="0" y="28505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842" y="2141258"/>
            <a:ext cx="1259205" cy="2834640"/>
          </a:xfrm>
          <a:custGeom>
            <a:avLst/>
            <a:gdLst/>
            <a:ahLst/>
            <a:cxnLst/>
            <a:rect l="l" t="t" r="r" b="b"/>
            <a:pathLst>
              <a:path w="1259205" h="2834640">
                <a:moveTo>
                  <a:pt x="0" y="0"/>
                </a:moveTo>
                <a:lnTo>
                  <a:pt x="1258790" y="0"/>
                </a:lnTo>
                <a:lnTo>
                  <a:pt x="1258790" y="2834501"/>
                </a:lnTo>
                <a:lnTo>
                  <a:pt x="0" y="2834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2823" y="2514600"/>
            <a:ext cx="597408" cy="5821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1306" y="3668428"/>
            <a:ext cx="1020171" cy="55960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7984" y="3541776"/>
            <a:ext cx="847343" cy="8229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092952" y="2514600"/>
            <a:ext cx="2362200" cy="582295"/>
            <a:chOff x="6092952" y="2514600"/>
            <a:chExt cx="2362200" cy="5822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2952" y="2514600"/>
              <a:ext cx="597407" cy="5821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8704" y="2542032"/>
              <a:ext cx="536448" cy="52425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116485" y="4438395"/>
            <a:ext cx="516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Sink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7220" y="4438395"/>
            <a:ext cx="516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Source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6903" y="3197859"/>
            <a:ext cx="85534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Linked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Service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14863" y="1570977"/>
            <a:ext cx="974090" cy="753745"/>
            <a:chOff x="4214863" y="1570977"/>
            <a:chExt cx="974090" cy="75374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14863" y="1925891"/>
              <a:ext cx="787476" cy="39865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22342" y="157732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22342" y="157732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0622" y="3133851"/>
            <a:ext cx="3581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HTTP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0622" y="4282947"/>
            <a:ext cx="666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Source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(CSV)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43011" y="4362195"/>
            <a:ext cx="631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Target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(CSV)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43011" y="3121659"/>
            <a:ext cx="658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Azure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Data Lake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65064" y="2766428"/>
            <a:ext cx="3475990" cy="1884680"/>
            <a:chOff x="865064" y="2766428"/>
            <a:chExt cx="3475990" cy="1884680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0903" y="3541775"/>
              <a:ext cx="844295" cy="8229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65060" y="2766428"/>
              <a:ext cx="3475990" cy="1225550"/>
            </a:xfrm>
            <a:custGeom>
              <a:avLst/>
              <a:gdLst/>
              <a:ahLst/>
              <a:cxnLst/>
              <a:rect l="l" t="t" r="r" b="b"/>
              <a:pathLst>
                <a:path w="3475990" h="1225550">
                  <a:moveTo>
                    <a:pt x="76200" y="850849"/>
                  </a:moveTo>
                  <a:lnTo>
                    <a:pt x="47625" y="850849"/>
                  </a:lnTo>
                  <a:lnTo>
                    <a:pt x="47625" y="335597"/>
                  </a:lnTo>
                  <a:lnTo>
                    <a:pt x="28575" y="335597"/>
                  </a:lnTo>
                  <a:lnTo>
                    <a:pt x="28575" y="850849"/>
                  </a:lnTo>
                  <a:lnTo>
                    <a:pt x="0" y="850849"/>
                  </a:lnTo>
                  <a:lnTo>
                    <a:pt x="38100" y="927049"/>
                  </a:lnTo>
                  <a:lnTo>
                    <a:pt x="69850" y="863549"/>
                  </a:lnTo>
                  <a:lnTo>
                    <a:pt x="76200" y="850849"/>
                  </a:lnTo>
                  <a:close/>
                </a:path>
                <a:path w="3475990" h="1225550">
                  <a:moveTo>
                    <a:pt x="1795868" y="1186840"/>
                  </a:moveTo>
                  <a:lnTo>
                    <a:pt x="1776818" y="1177315"/>
                  </a:lnTo>
                  <a:lnTo>
                    <a:pt x="1719668" y="1148740"/>
                  </a:lnTo>
                  <a:lnTo>
                    <a:pt x="1719668" y="1177315"/>
                  </a:lnTo>
                  <a:lnTo>
                    <a:pt x="304952" y="1177315"/>
                  </a:lnTo>
                  <a:lnTo>
                    <a:pt x="304952" y="1196365"/>
                  </a:lnTo>
                  <a:lnTo>
                    <a:pt x="1719668" y="1196365"/>
                  </a:lnTo>
                  <a:lnTo>
                    <a:pt x="1719668" y="1224940"/>
                  </a:lnTo>
                  <a:lnTo>
                    <a:pt x="1776818" y="1196365"/>
                  </a:lnTo>
                  <a:lnTo>
                    <a:pt x="1795868" y="1186840"/>
                  </a:lnTo>
                  <a:close/>
                </a:path>
                <a:path w="3475990" h="1225550">
                  <a:moveTo>
                    <a:pt x="1919389" y="38100"/>
                  </a:moveTo>
                  <a:lnTo>
                    <a:pt x="1843189" y="0"/>
                  </a:lnTo>
                  <a:lnTo>
                    <a:pt x="1843189" y="28575"/>
                  </a:lnTo>
                  <a:lnTo>
                    <a:pt x="304952" y="28562"/>
                  </a:lnTo>
                  <a:lnTo>
                    <a:pt x="304952" y="47612"/>
                  </a:lnTo>
                  <a:lnTo>
                    <a:pt x="1843189" y="47625"/>
                  </a:lnTo>
                  <a:lnTo>
                    <a:pt x="1843189" y="76200"/>
                  </a:lnTo>
                  <a:lnTo>
                    <a:pt x="1900339" y="47625"/>
                  </a:lnTo>
                  <a:lnTo>
                    <a:pt x="1919389" y="38100"/>
                  </a:lnTo>
                  <a:close/>
                </a:path>
                <a:path w="3475990" h="1225550">
                  <a:moveTo>
                    <a:pt x="2255253" y="700506"/>
                  </a:moveTo>
                  <a:lnTo>
                    <a:pt x="2226678" y="700506"/>
                  </a:lnTo>
                  <a:lnTo>
                    <a:pt x="2226678" y="327977"/>
                  </a:lnTo>
                  <a:lnTo>
                    <a:pt x="2207628" y="327977"/>
                  </a:lnTo>
                  <a:lnTo>
                    <a:pt x="2207628" y="700506"/>
                  </a:lnTo>
                  <a:lnTo>
                    <a:pt x="2179053" y="700506"/>
                  </a:lnTo>
                  <a:lnTo>
                    <a:pt x="2217153" y="776719"/>
                  </a:lnTo>
                  <a:lnTo>
                    <a:pt x="2248903" y="713206"/>
                  </a:lnTo>
                  <a:lnTo>
                    <a:pt x="2255253" y="700506"/>
                  </a:lnTo>
                  <a:close/>
                </a:path>
                <a:path w="3475990" h="1225550">
                  <a:moveTo>
                    <a:pt x="3475888" y="1186840"/>
                  </a:moveTo>
                  <a:lnTo>
                    <a:pt x="3456838" y="1177315"/>
                  </a:lnTo>
                  <a:lnTo>
                    <a:pt x="3399688" y="1148740"/>
                  </a:lnTo>
                  <a:lnTo>
                    <a:pt x="3399688" y="1177315"/>
                  </a:lnTo>
                  <a:lnTo>
                    <a:pt x="2638437" y="1177315"/>
                  </a:lnTo>
                  <a:lnTo>
                    <a:pt x="2638437" y="1196365"/>
                  </a:lnTo>
                  <a:lnTo>
                    <a:pt x="3399688" y="1196365"/>
                  </a:lnTo>
                  <a:lnTo>
                    <a:pt x="3399688" y="1224940"/>
                  </a:lnTo>
                  <a:lnTo>
                    <a:pt x="3456838" y="1196365"/>
                  </a:lnTo>
                  <a:lnTo>
                    <a:pt x="3475888" y="118684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30181" y="4284509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4"/>
                  </a:lnTo>
                  <a:lnTo>
                    <a:pt x="24573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6429" y="227857"/>
                  </a:lnTo>
                  <a:lnTo>
                    <a:pt x="24573" y="270854"/>
                  </a:lnTo>
                  <a:lnTo>
                    <a:pt x="52717" y="307284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4"/>
                  </a:lnTo>
                  <a:lnTo>
                    <a:pt x="335420" y="270854"/>
                  </a:lnTo>
                  <a:lnTo>
                    <a:pt x="353564" y="227857"/>
                  </a:lnTo>
                  <a:lnTo>
                    <a:pt x="359994" y="180009"/>
                  </a:lnTo>
                  <a:lnTo>
                    <a:pt x="353564" y="132156"/>
                  </a:lnTo>
                  <a:lnTo>
                    <a:pt x="335420" y="89155"/>
                  </a:lnTo>
                  <a:lnTo>
                    <a:pt x="307276" y="52724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30181" y="4284509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69359" y="1679955"/>
            <a:ext cx="4756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Pipeline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71477" y="3915168"/>
            <a:ext cx="598805" cy="76200"/>
          </a:xfrm>
          <a:custGeom>
            <a:avLst/>
            <a:gdLst/>
            <a:ahLst/>
            <a:cxnLst/>
            <a:rect l="l" t="t" r="r" b="b"/>
            <a:pathLst>
              <a:path w="598804" h="76200">
                <a:moveTo>
                  <a:pt x="522516" y="0"/>
                </a:moveTo>
                <a:lnTo>
                  <a:pt x="522516" y="76200"/>
                </a:lnTo>
                <a:lnTo>
                  <a:pt x="579666" y="47625"/>
                </a:lnTo>
                <a:lnTo>
                  <a:pt x="535216" y="47625"/>
                </a:lnTo>
                <a:lnTo>
                  <a:pt x="535216" y="28575"/>
                </a:lnTo>
                <a:lnTo>
                  <a:pt x="579666" y="28575"/>
                </a:lnTo>
                <a:lnTo>
                  <a:pt x="522516" y="0"/>
                </a:lnTo>
                <a:close/>
              </a:path>
              <a:path w="598804" h="76200">
                <a:moveTo>
                  <a:pt x="52251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522516" y="47625"/>
                </a:lnTo>
                <a:lnTo>
                  <a:pt x="522516" y="28575"/>
                </a:lnTo>
                <a:close/>
              </a:path>
              <a:path w="598804" h="76200">
                <a:moveTo>
                  <a:pt x="579666" y="28575"/>
                </a:moveTo>
                <a:lnTo>
                  <a:pt x="535216" y="28575"/>
                </a:lnTo>
                <a:lnTo>
                  <a:pt x="535216" y="47625"/>
                </a:lnTo>
                <a:lnTo>
                  <a:pt x="579666" y="47625"/>
                </a:lnTo>
                <a:lnTo>
                  <a:pt x="598716" y="38100"/>
                </a:lnTo>
                <a:lnTo>
                  <a:pt x="579666" y="2857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28168" y="1820163"/>
            <a:ext cx="4267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Source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10563" y="1795779"/>
            <a:ext cx="2717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Sink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Copy</a:t>
            </a:r>
            <a:r>
              <a:rPr spc="-30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Activity</a:t>
            </a:r>
            <a:r>
              <a:rPr spc="-6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–</a:t>
            </a:r>
            <a:r>
              <a:rPr spc="-6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Case</a:t>
            </a:r>
            <a:r>
              <a:rPr spc="-6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&amp;</a:t>
            </a:r>
            <a:r>
              <a:rPr spc="-6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Deaths</a:t>
            </a:r>
            <a:r>
              <a:rPr spc="-65" dirty="0">
                <a:solidFill>
                  <a:srgbClr val="0070C0"/>
                </a:solidFill>
              </a:rPr>
              <a:t> </a:t>
            </a:r>
            <a:r>
              <a:rPr spc="-20" dirty="0">
                <a:solidFill>
                  <a:srgbClr val="0070C0"/>
                </a:solidFill>
              </a:rPr>
              <a:t>Data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3330854" y="2618092"/>
            <a:ext cx="372745" cy="372745"/>
            <a:chOff x="3330854" y="2618092"/>
            <a:chExt cx="372745" cy="372745"/>
          </a:xfrm>
        </p:grpSpPr>
        <p:sp>
          <p:nvSpPr>
            <p:cNvPr id="33" name="object 33"/>
            <p:cNvSpPr/>
            <p:nvPr/>
          </p:nvSpPr>
          <p:spPr>
            <a:xfrm>
              <a:off x="3337204" y="262444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5" y="353576"/>
                  </a:lnTo>
                  <a:lnTo>
                    <a:pt x="270842" y="335430"/>
                  </a:lnTo>
                  <a:lnTo>
                    <a:pt x="307271" y="307282"/>
                  </a:lnTo>
                  <a:lnTo>
                    <a:pt x="335417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17" y="89152"/>
                  </a:lnTo>
                  <a:lnTo>
                    <a:pt x="307271" y="52722"/>
                  </a:lnTo>
                  <a:lnTo>
                    <a:pt x="270842" y="24576"/>
                  </a:lnTo>
                  <a:lnTo>
                    <a:pt x="227845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37204" y="262444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879719" y="2753118"/>
            <a:ext cx="2344420" cy="940435"/>
            <a:chOff x="5879719" y="2753118"/>
            <a:chExt cx="2344420" cy="940435"/>
          </a:xfrm>
        </p:grpSpPr>
        <p:sp>
          <p:nvSpPr>
            <p:cNvPr id="36" name="object 36"/>
            <p:cNvSpPr/>
            <p:nvPr/>
          </p:nvSpPr>
          <p:spPr>
            <a:xfrm>
              <a:off x="6353403" y="2766428"/>
              <a:ext cx="1870710" cy="927100"/>
            </a:xfrm>
            <a:custGeom>
              <a:avLst/>
              <a:gdLst/>
              <a:ahLst/>
              <a:cxnLst/>
              <a:rect l="l" t="t" r="r" b="b"/>
              <a:pathLst>
                <a:path w="1870709" h="927100">
                  <a:moveTo>
                    <a:pt x="76200" y="700519"/>
                  </a:moveTo>
                  <a:lnTo>
                    <a:pt x="47612" y="700519"/>
                  </a:lnTo>
                  <a:lnTo>
                    <a:pt x="47739" y="327977"/>
                  </a:lnTo>
                  <a:lnTo>
                    <a:pt x="28689" y="327977"/>
                  </a:lnTo>
                  <a:lnTo>
                    <a:pt x="28562" y="700506"/>
                  </a:lnTo>
                  <a:lnTo>
                    <a:pt x="0" y="700493"/>
                  </a:lnTo>
                  <a:lnTo>
                    <a:pt x="38074" y="776719"/>
                  </a:lnTo>
                  <a:lnTo>
                    <a:pt x="69837" y="713219"/>
                  </a:lnTo>
                  <a:lnTo>
                    <a:pt x="76200" y="700519"/>
                  </a:lnTo>
                  <a:close/>
                </a:path>
                <a:path w="1870709" h="927100">
                  <a:moveTo>
                    <a:pt x="1565300" y="28562"/>
                  </a:moveTo>
                  <a:lnTo>
                    <a:pt x="412191" y="28575"/>
                  </a:lnTo>
                  <a:lnTo>
                    <a:pt x="412191" y="0"/>
                  </a:lnTo>
                  <a:lnTo>
                    <a:pt x="335991" y="38100"/>
                  </a:lnTo>
                  <a:lnTo>
                    <a:pt x="412191" y="76200"/>
                  </a:lnTo>
                  <a:lnTo>
                    <a:pt x="412191" y="47625"/>
                  </a:lnTo>
                  <a:lnTo>
                    <a:pt x="1565300" y="47612"/>
                  </a:lnTo>
                  <a:lnTo>
                    <a:pt x="1565300" y="28562"/>
                  </a:lnTo>
                  <a:close/>
                </a:path>
                <a:path w="1870709" h="927100">
                  <a:moveTo>
                    <a:pt x="1870252" y="850849"/>
                  </a:moveTo>
                  <a:lnTo>
                    <a:pt x="1841677" y="850849"/>
                  </a:lnTo>
                  <a:lnTo>
                    <a:pt x="1841677" y="297878"/>
                  </a:lnTo>
                  <a:lnTo>
                    <a:pt x="1822627" y="297878"/>
                  </a:lnTo>
                  <a:lnTo>
                    <a:pt x="1822627" y="850849"/>
                  </a:lnTo>
                  <a:lnTo>
                    <a:pt x="1794052" y="850849"/>
                  </a:lnTo>
                  <a:lnTo>
                    <a:pt x="1832152" y="927049"/>
                  </a:lnTo>
                  <a:lnTo>
                    <a:pt x="1863902" y="863549"/>
                  </a:lnTo>
                  <a:lnTo>
                    <a:pt x="1870252" y="85084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86069" y="2759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5" y="353576"/>
                  </a:lnTo>
                  <a:lnTo>
                    <a:pt x="270842" y="335430"/>
                  </a:lnTo>
                  <a:lnTo>
                    <a:pt x="307271" y="307282"/>
                  </a:lnTo>
                  <a:lnTo>
                    <a:pt x="335417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17" y="89152"/>
                  </a:lnTo>
                  <a:lnTo>
                    <a:pt x="307271" y="52722"/>
                  </a:lnTo>
                  <a:lnTo>
                    <a:pt x="270842" y="24576"/>
                  </a:lnTo>
                  <a:lnTo>
                    <a:pt x="227845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86069" y="2759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6812750" y="3739896"/>
            <a:ext cx="1630680" cy="506095"/>
            <a:chOff x="6812750" y="3739896"/>
            <a:chExt cx="1630680" cy="506095"/>
          </a:xfrm>
        </p:grpSpPr>
        <p:sp>
          <p:nvSpPr>
            <p:cNvPr id="40" name="object 40"/>
            <p:cNvSpPr/>
            <p:nvPr/>
          </p:nvSpPr>
          <p:spPr>
            <a:xfrm>
              <a:off x="6812750" y="3915168"/>
              <a:ext cx="1106170" cy="76200"/>
            </a:xfrm>
            <a:custGeom>
              <a:avLst/>
              <a:gdLst/>
              <a:ahLst/>
              <a:cxnLst/>
              <a:rect l="l" t="t" r="r" b="b"/>
              <a:pathLst>
                <a:path w="1106170" h="76200">
                  <a:moveTo>
                    <a:pt x="1029754" y="0"/>
                  </a:moveTo>
                  <a:lnTo>
                    <a:pt x="1029754" y="76200"/>
                  </a:lnTo>
                  <a:lnTo>
                    <a:pt x="1086904" y="47625"/>
                  </a:lnTo>
                  <a:lnTo>
                    <a:pt x="1042454" y="47625"/>
                  </a:lnTo>
                  <a:lnTo>
                    <a:pt x="1042454" y="28575"/>
                  </a:lnTo>
                  <a:lnTo>
                    <a:pt x="1086904" y="28575"/>
                  </a:lnTo>
                  <a:lnTo>
                    <a:pt x="1029754" y="0"/>
                  </a:lnTo>
                  <a:close/>
                </a:path>
                <a:path w="1106170" h="76200">
                  <a:moveTo>
                    <a:pt x="1029754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029754" y="47625"/>
                  </a:lnTo>
                  <a:lnTo>
                    <a:pt x="1029754" y="28575"/>
                  </a:lnTo>
                  <a:close/>
                </a:path>
                <a:path w="1106170" h="76200">
                  <a:moveTo>
                    <a:pt x="1086904" y="28575"/>
                  </a:moveTo>
                  <a:lnTo>
                    <a:pt x="1042454" y="28575"/>
                  </a:lnTo>
                  <a:lnTo>
                    <a:pt x="1042454" y="47625"/>
                  </a:lnTo>
                  <a:lnTo>
                    <a:pt x="1086904" y="47625"/>
                  </a:lnTo>
                  <a:lnTo>
                    <a:pt x="1105954" y="38100"/>
                  </a:lnTo>
                  <a:lnTo>
                    <a:pt x="1086904" y="28575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6992" y="3739896"/>
              <a:ext cx="505968" cy="505968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3446551" y="264210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39528" y="430326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31702" y="15935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697016" y="4379683"/>
            <a:ext cx="372745" cy="372745"/>
            <a:chOff x="5697016" y="4379683"/>
            <a:chExt cx="372745" cy="372745"/>
          </a:xfrm>
        </p:grpSpPr>
        <p:sp>
          <p:nvSpPr>
            <p:cNvPr id="46" name="object 46"/>
            <p:cNvSpPr/>
            <p:nvPr/>
          </p:nvSpPr>
          <p:spPr>
            <a:xfrm>
              <a:off x="5703366" y="438603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03366" y="438603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812713" y="440385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66155" y="2776220"/>
            <a:ext cx="855344" cy="599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000" dirty="0">
                <a:latin typeface="Arial"/>
                <a:cs typeface="Arial"/>
              </a:rPr>
              <a:t>Linked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Service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655159" y="4591062"/>
            <a:ext cx="372745" cy="372745"/>
            <a:chOff x="4655159" y="4591062"/>
            <a:chExt cx="372745" cy="372745"/>
          </a:xfrm>
        </p:grpSpPr>
        <p:sp>
          <p:nvSpPr>
            <p:cNvPr id="51" name="object 51"/>
            <p:cNvSpPr/>
            <p:nvPr/>
          </p:nvSpPr>
          <p:spPr>
            <a:xfrm>
              <a:off x="4661509" y="459741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4"/>
                  </a:lnTo>
                  <a:lnTo>
                    <a:pt x="335430" y="89146"/>
                  </a:lnTo>
                  <a:lnTo>
                    <a:pt x="307284" y="52717"/>
                  </a:lnTo>
                  <a:lnTo>
                    <a:pt x="270854" y="24573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661509" y="459741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455096" y="4425413"/>
            <a:ext cx="757555" cy="4889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000" dirty="0">
                <a:latin typeface="Arial"/>
                <a:cs typeface="Arial"/>
              </a:rPr>
              <a:t>Copy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Activity</a:t>
            </a:r>
            <a:endParaRPr sz="1000">
              <a:latin typeface="Arial"/>
              <a:cs typeface="Arial"/>
            </a:endParaRPr>
          </a:p>
          <a:p>
            <a:pPr marL="15240" algn="ctr">
              <a:lnSpc>
                <a:spcPct val="100000"/>
              </a:lnSpc>
              <a:spcBef>
                <a:spcPts val="185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204985" y="1750974"/>
            <a:ext cx="372745" cy="372745"/>
            <a:chOff x="9204985" y="1750974"/>
            <a:chExt cx="372745" cy="372745"/>
          </a:xfrm>
        </p:grpSpPr>
        <p:sp>
          <p:nvSpPr>
            <p:cNvPr id="55" name="object 55"/>
            <p:cNvSpPr/>
            <p:nvPr/>
          </p:nvSpPr>
          <p:spPr>
            <a:xfrm>
              <a:off x="9211335" y="175732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4"/>
                  </a:lnTo>
                  <a:lnTo>
                    <a:pt x="24573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6429" y="227857"/>
                  </a:lnTo>
                  <a:lnTo>
                    <a:pt x="24573" y="270854"/>
                  </a:lnTo>
                  <a:lnTo>
                    <a:pt x="52717" y="307284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4"/>
                  </a:lnTo>
                  <a:lnTo>
                    <a:pt x="335420" y="270854"/>
                  </a:lnTo>
                  <a:lnTo>
                    <a:pt x="353564" y="227857"/>
                  </a:lnTo>
                  <a:lnTo>
                    <a:pt x="359994" y="180009"/>
                  </a:lnTo>
                  <a:lnTo>
                    <a:pt x="353564" y="132156"/>
                  </a:lnTo>
                  <a:lnTo>
                    <a:pt x="335420" y="89155"/>
                  </a:lnTo>
                  <a:lnTo>
                    <a:pt x="307276" y="52724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211335" y="175732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320695" y="177342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802456" y="1699260"/>
            <a:ext cx="200215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latin typeface="Carlito"/>
                <a:cs typeface="Carlito"/>
              </a:rPr>
              <a:t>ls_http_opendata_ecdc_eu ropa_eu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9204985" y="2433205"/>
            <a:ext cx="372745" cy="372745"/>
            <a:chOff x="9204985" y="2433205"/>
            <a:chExt cx="372745" cy="372745"/>
          </a:xfrm>
        </p:grpSpPr>
        <p:sp>
          <p:nvSpPr>
            <p:cNvPr id="60" name="object 60"/>
            <p:cNvSpPr/>
            <p:nvPr/>
          </p:nvSpPr>
          <p:spPr>
            <a:xfrm>
              <a:off x="9211335" y="243955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211335" y="243955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9320695" y="24561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802456" y="2382012"/>
            <a:ext cx="1915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ds_cases_deaths_raw_csv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_http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204985" y="3115436"/>
            <a:ext cx="372745" cy="372745"/>
            <a:chOff x="9204985" y="3115436"/>
            <a:chExt cx="372745" cy="372745"/>
          </a:xfrm>
        </p:grpSpPr>
        <p:sp>
          <p:nvSpPr>
            <p:cNvPr id="65" name="object 65"/>
            <p:cNvSpPr/>
            <p:nvPr/>
          </p:nvSpPr>
          <p:spPr>
            <a:xfrm>
              <a:off x="9211335" y="3121786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29"/>
                  </a:lnTo>
                  <a:lnTo>
                    <a:pt x="89146" y="24573"/>
                  </a:lnTo>
                  <a:lnTo>
                    <a:pt x="52717" y="52717"/>
                  </a:lnTo>
                  <a:lnTo>
                    <a:pt x="24573" y="89146"/>
                  </a:lnTo>
                  <a:lnTo>
                    <a:pt x="6429" y="132144"/>
                  </a:lnTo>
                  <a:lnTo>
                    <a:pt x="0" y="179997"/>
                  </a:lnTo>
                  <a:lnTo>
                    <a:pt x="6429" y="227849"/>
                  </a:lnTo>
                  <a:lnTo>
                    <a:pt x="24573" y="270847"/>
                  </a:lnTo>
                  <a:lnTo>
                    <a:pt x="52717" y="307276"/>
                  </a:lnTo>
                  <a:lnTo>
                    <a:pt x="89146" y="335420"/>
                  </a:lnTo>
                  <a:lnTo>
                    <a:pt x="132144" y="353564"/>
                  </a:lnTo>
                  <a:lnTo>
                    <a:pt x="179997" y="359994"/>
                  </a:lnTo>
                  <a:lnTo>
                    <a:pt x="227849" y="353564"/>
                  </a:lnTo>
                  <a:lnTo>
                    <a:pt x="270847" y="335420"/>
                  </a:lnTo>
                  <a:lnTo>
                    <a:pt x="307276" y="307276"/>
                  </a:lnTo>
                  <a:lnTo>
                    <a:pt x="335420" y="270847"/>
                  </a:lnTo>
                  <a:lnTo>
                    <a:pt x="353564" y="227849"/>
                  </a:lnTo>
                  <a:lnTo>
                    <a:pt x="359994" y="179997"/>
                  </a:lnTo>
                  <a:lnTo>
                    <a:pt x="353564" y="132144"/>
                  </a:lnTo>
                  <a:lnTo>
                    <a:pt x="335420" y="89146"/>
                  </a:lnTo>
                  <a:lnTo>
                    <a:pt x="307276" y="52717"/>
                  </a:lnTo>
                  <a:lnTo>
                    <a:pt x="270847" y="24573"/>
                  </a:lnTo>
                  <a:lnTo>
                    <a:pt x="227849" y="6429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211335" y="3121786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9320695" y="313893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802456" y="3168396"/>
            <a:ext cx="1797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ls_adls_covidreportingdl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9204985" y="3797668"/>
            <a:ext cx="372745" cy="372745"/>
            <a:chOff x="9204985" y="3797668"/>
            <a:chExt cx="372745" cy="372745"/>
          </a:xfrm>
        </p:grpSpPr>
        <p:sp>
          <p:nvSpPr>
            <p:cNvPr id="70" name="object 70"/>
            <p:cNvSpPr/>
            <p:nvPr/>
          </p:nvSpPr>
          <p:spPr>
            <a:xfrm>
              <a:off x="9211335" y="380401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29"/>
                  </a:lnTo>
                  <a:lnTo>
                    <a:pt x="89146" y="24573"/>
                  </a:lnTo>
                  <a:lnTo>
                    <a:pt x="52717" y="52717"/>
                  </a:lnTo>
                  <a:lnTo>
                    <a:pt x="24573" y="89146"/>
                  </a:lnTo>
                  <a:lnTo>
                    <a:pt x="6429" y="132144"/>
                  </a:lnTo>
                  <a:lnTo>
                    <a:pt x="0" y="179997"/>
                  </a:lnTo>
                  <a:lnTo>
                    <a:pt x="6429" y="227849"/>
                  </a:lnTo>
                  <a:lnTo>
                    <a:pt x="24573" y="270847"/>
                  </a:lnTo>
                  <a:lnTo>
                    <a:pt x="52717" y="307276"/>
                  </a:lnTo>
                  <a:lnTo>
                    <a:pt x="89146" y="335420"/>
                  </a:lnTo>
                  <a:lnTo>
                    <a:pt x="132144" y="353564"/>
                  </a:lnTo>
                  <a:lnTo>
                    <a:pt x="179997" y="359994"/>
                  </a:lnTo>
                  <a:lnTo>
                    <a:pt x="227849" y="353564"/>
                  </a:lnTo>
                  <a:lnTo>
                    <a:pt x="270847" y="335420"/>
                  </a:lnTo>
                  <a:lnTo>
                    <a:pt x="307276" y="307276"/>
                  </a:lnTo>
                  <a:lnTo>
                    <a:pt x="335420" y="270847"/>
                  </a:lnTo>
                  <a:lnTo>
                    <a:pt x="353564" y="227849"/>
                  </a:lnTo>
                  <a:lnTo>
                    <a:pt x="359994" y="179997"/>
                  </a:lnTo>
                  <a:lnTo>
                    <a:pt x="353564" y="132144"/>
                  </a:lnTo>
                  <a:lnTo>
                    <a:pt x="335420" y="89146"/>
                  </a:lnTo>
                  <a:lnTo>
                    <a:pt x="307276" y="52717"/>
                  </a:lnTo>
                  <a:lnTo>
                    <a:pt x="270847" y="24573"/>
                  </a:lnTo>
                  <a:lnTo>
                    <a:pt x="227849" y="6429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211335" y="380401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9320695" y="38216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802456" y="3744467"/>
            <a:ext cx="191516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ds_cases_deaths_raw_csv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25" dirty="0">
                <a:latin typeface="Carlito"/>
                <a:cs typeface="Carlito"/>
              </a:rPr>
              <a:t>_dl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9204985" y="4479887"/>
            <a:ext cx="372745" cy="372745"/>
            <a:chOff x="9204985" y="4479887"/>
            <a:chExt cx="372745" cy="372745"/>
          </a:xfrm>
        </p:grpSpPr>
        <p:sp>
          <p:nvSpPr>
            <p:cNvPr id="75" name="object 75"/>
            <p:cNvSpPr/>
            <p:nvPr/>
          </p:nvSpPr>
          <p:spPr>
            <a:xfrm>
              <a:off x="9211335" y="448623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4"/>
                  </a:lnTo>
                  <a:lnTo>
                    <a:pt x="24573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6429" y="227857"/>
                  </a:lnTo>
                  <a:lnTo>
                    <a:pt x="24573" y="270854"/>
                  </a:lnTo>
                  <a:lnTo>
                    <a:pt x="52717" y="307284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4"/>
                  </a:lnTo>
                  <a:lnTo>
                    <a:pt x="335420" y="270854"/>
                  </a:lnTo>
                  <a:lnTo>
                    <a:pt x="353564" y="227857"/>
                  </a:lnTo>
                  <a:lnTo>
                    <a:pt x="359994" y="180009"/>
                  </a:lnTo>
                  <a:lnTo>
                    <a:pt x="353564" y="132156"/>
                  </a:lnTo>
                  <a:lnTo>
                    <a:pt x="335420" y="89155"/>
                  </a:lnTo>
                  <a:lnTo>
                    <a:pt x="307276" y="52724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211335" y="448623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9320695" y="45044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802456" y="4427220"/>
            <a:ext cx="192214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latin typeface="Carlito"/>
                <a:cs typeface="Carlito"/>
              </a:rPr>
              <a:t>pl_ingest_cases_deaths_d </a:t>
            </a:r>
            <a:r>
              <a:rPr sz="1400" spc="-25" dirty="0">
                <a:latin typeface="Carlito"/>
                <a:cs typeface="Carlito"/>
              </a:rPr>
              <a:t>ata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9204985" y="5162118"/>
            <a:ext cx="372745" cy="372745"/>
            <a:chOff x="9204985" y="5162118"/>
            <a:chExt cx="372745" cy="372745"/>
          </a:xfrm>
        </p:grpSpPr>
        <p:sp>
          <p:nvSpPr>
            <p:cNvPr id="80" name="object 80"/>
            <p:cNvSpPr/>
            <p:nvPr/>
          </p:nvSpPr>
          <p:spPr>
            <a:xfrm>
              <a:off x="9211335" y="5168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49"/>
                  </a:lnTo>
                  <a:lnTo>
                    <a:pt x="24573" y="270847"/>
                  </a:lnTo>
                  <a:lnTo>
                    <a:pt x="52717" y="307276"/>
                  </a:lnTo>
                  <a:lnTo>
                    <a:pt x="89146" y="335420"/>
                  </a:lnTo>
                  <a:lnTo>
                    <a:pt x="132144" y="353564"/>
                  </a:lnTo>
                  <a:lnTo>
                    <a:pt x="179997" y="359994"/>
                  </a:lnTo>
                  <a:lnTo>
                    <a:pt x="227849" y="353564"/>
                  </a:lnTo>
                  <a:lnTo>
                    <a:pt x="270847" y="335420"/>
                  </a:lnTo>
                  <a:lnTo>
                    <a:pt x="307276" y="307276"/>
                  </a:lnTo>
                  <a:lnTo>
                    <a:pt x="335420" y="270847"/>
                  </a:lnTo>
                  <a:lnTo>
                    <a:pt x="353564" y="227849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211335" y="5168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9320695" y="518718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802456" y="5109972"/>
            <a:ext cx="171323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latin typeface="Carlito"/>
                <a:cs typeface="Carlito"/>
              </a:rPr>
              <a:t>Copy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Cases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Deaths </a:t>
            </a:r>
            <a:r>
              <a:rPr sz="1400" spc="-20" dirty="0"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53842" y="5347830"/>
            <a:ext cx="4560570" cy="899160"/>
          </a:xfrm>
          <a:prstGeom prst="rect">
            <a:avLst/>
          </a:prstGeom>
          <a:ln w="38100">
            <a:solidFill>
              <a:srgbClr val="CF0000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90805">
              <a:lnSpc>
                <a:spcPts val="1430"/>
              </a:lnSpc>
              <a:spcBef>
                <a:spcPts val="1330"/>
              </a:spcBef>
            </a:pPr>
            <a:r>
              <a:rPr sz="1200" spc="-20" dirty="0">
                <a:latin typeface="Arial"/>
                <a:cs typeface="Arial"/>
              </a:rPr>
              <a:t>URL:</a:t>
            </a:r>
            <a:endParaRPr sz="1200">
              <a:latin typeface="Arial"/>
              <a:cs typeface="Arial"/>
            </a:endParaRPr>
          </a:p>
          <a:p>
            <a:pPr marL="90805">
              <a:lnSpc>
                <a:spcPts val="1430"/>
              </a:lnSpc>
            </a:pPr>
            <a:r>
              <a:rPr sz="1200" spc="-10" dirty="0">
                <a:latin typeface="Arial"/>
                <a:cs typeface="Arial"/>
              </a:rPr>
              <a:t>https://opendata.ecdc.europa.eu/covid19/nationalcasedeath/csv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156746" y="5347830"/>
            <a:ext cx="3725545" cy="899160"/>
          </a:xfrm>
          <a:prstGeom prst="rect">
            <a:avLst/>
          </a:prstGeom>
          <a:ln w="38100">
            <a:solidFill>
              <a:srgbClr val="CF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</a:pPr>
            <a:endParaRPr sz="1200">
              <a:latin typeface="Times New Roman"/>
              <a:cs typeface="Times New Roman"/>
            </a:endParaRPr>
          </a:p>
          <a:p>
            <a:pPr marL="116839" marR="1328420">
              <a:lnSpc>
                <a:spcPts val="1390"/>
              </a:lnSpc>
            </a:pPr>
            <a:r>
              <a:rPr sz="1200" spc="-10" dirty="0">
                <a:latin typeface="Arial"/>
                <a:cs typeface="Arial"/>
              </a:rPr>
              <a:t>Storage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Account: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covidreportingdl </a:t>
            </a:r>
            <a:r>
              <a:rPr sz="1200" dirty="0">
                <a:latin typeface="Arial"/>
                <a:cs typeface="Arial"/>
              </a:rPr>
              <a:t>Container: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raw</a:t>
            </a:r>
            <a:endParaRPr sz="1200">
              <a:latin typeface="Arial"/>
              <a:cs typeface="Arial"/>
            </a:endParaRPr>
          </a:p>
          <a:p>
            <a:pPr marL="116839">
              <a:lnSpc>
                <a:spcPts val="1355"/>
              </a:lnSpc>
            </a:pPr>
            <a:r>
              <a:rPr sz="1200" dirty="0">
                <a:latin typeface="Arial"/>
                <a:cs typeface="Arial"/>
              </a:rPr>
              <a:t>File: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ecdc/cases_deaths.csv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6" name="object 8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743943" y="3139439"/>
            <a:ext cx="295655" cy="295655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52744" y="2462783"/>
            <a:ext cx="295655" cy="295656"/>
          </a:xfrm>
          <a:prstGeom prst="rect">
            <a:avLst/>
          </a:prstGeom>
        </p:spPr>
      </p:pic>
      <p:grpSp>
        <p:nvGrpSpPr>
          <p:cNvPr id="88" name="object 88"/>
          <p:cNvGrpSpPr/>
          <p:nvPr/>
        </p:nvGrpSpPr>
        <p:grpSpPr>
          <a:xfrm>
            <a:off x="475085" y="2592660"/>
            <a:ext cx="832485" cy="1631950"/>
            <a:chOff x="475085" y="2592660"/>
            <a:chExt cx="832485" cy="1631950"/>
          </a:xfrm>
        </p:grpSpPr>
        <p:pic>
          <p:nvPicPr>
            <p:cNvPr id="89" name="object 8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5085" y="2592660"/>
              <a:ext cx="831922" cy="499154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3503" y="3718560"/>
              <a:ext cx="505968" cy="5059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8819" y="2141258"/>
            <a:ext cx="4839970" cy="2834640"/>
          </a:xfrm>
          <a:custGeom>
            <a:avLst/>
            <a:gdLst/>
            <a:ahLst/>
            <a:cxnLst/>
            <a:rect l="l" t="t" r="r" b="b"/>
            <a:pathLst>
              <a:path w="4839970" h="2834640">
                <a:moveTo>
                  <a:pt x="0" y="0"/>
                </a:moveTo>
                <a:lnTo>
                  <a:pt x="4839552" y="0"/>
                </a:lnTo>
                <a:lnTo>
                  <a:pt x="4839552" y="2834501"/>
                </a:lnTo>
                <a:lnTo>
                  <a:pt x="0" y="2834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0200" y="2125217"/>
            <a:ext cx="1259205" cy="2851150"/>
          </a:xfrm>
          <a:custGeom>
            <a:avLst/>
            <a:gdLst/>
            <a:ahLst/>
            <a:cxnLst/>
            <a:rect l="l" t="t" r="r" b="b"/>
            <a:pathLst>
              <a:path w="1259204" h="2851150">
                <a:moveTo>
                  <a:pt x="0" y="0"/>
                </a:moveTo>
                <a:lnTo>
                  <a:pt x="1258790" y="0"/>
                </a:lnTo>
                <a:lnTo>
                  <a:pt x="1258790" y="2850551"/>
                </a:lnTo>
                <a:lnTo>
                  <a:pt x="0" y="28505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842" y="2141258"/>
            <a:ext cx="1259205" cy="2834640"/>
          </a:xfrm>
          <a:custGeom>
            <a:avLst/>
            <a:gdLst/>
            <a:ahLst/>
            <a:cxnLst/>
            <a:rect l="l" t="t" r="r" b="b"/>
            <a:pathLst>
              <a:path w="1259205" h="2834640">
                <a:moveTo>
                  <a:pt x="0" y="0"/>
                </a:moveTo>
                <a:lnTo>
                  <a:pt x="1258790" y="0"/>
                </a:lnTo>
                <a:lnTo>
                  <a:pt x="1258790" y="2834501"/>
                </a:lnTo>
                <a:lnTo>
                  <a:pt x="0" y="2834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2823" y="2514600"/>
            <a:ext cx="597408" cy="5821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1306" y="3668428"/>
            <a:ext cx="1020171" cy="55960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7984" y="3541776"/>
            <a:ext cx="847343" cy="8229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092952" y="2514600"/>
            <a:ext cx="2362200" cy="582295"/>
            <a:chOff x="6092952" y="2514600"/>
            <a:chExt cx="2362200" cy="5822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2952" y="2514600"/>
              <a:ext cx="597407" cy="5821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8704" y="2542032"/>
              <a:ext cx="536448" cy="52425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116485" y="4438395"/>
            <a:ext cx="516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Sink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7220" y="4438395"/>
            <a:ext cx="516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Source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6903" y="3197859"/>
            <a:ext cx="85534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Linked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Service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14863" y="1570977"/>
            <a:ext cx="974090" cy="753745"/>
            <a:chOff x="4214863" y="1570977"/>
            <a:chExt cx="974090" cy="75374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14863" y="1925891"/>
              <a:ext cx="787476" cy="39865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22342" y="157732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22342" y="157732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0622" y="3133851"/>
            <a:ext cx="3581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HTTP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0622" y="4282947"/>
            <a:ext cx="666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Source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(CSV)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43011" y="4362195"/>
            <a:ext cx="631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Target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(CSV)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43011" y="3121659"/>
            <a:ext cx="658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Azure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Data Lake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65064" y="2618092"/>
            <a:ext cx="3475990" cy="1746885"/>
            <a:chOff x="865064" y="2618092"/>
            <a:chExt cx="3475990" cy="174688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0903" y="3541776"/>
              <a:ext cx="844295" cy="8229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65060" y="2766428"/>
              <a:ext cx="3475990" cy="1225550"/>
            </a:xfrm>
            <a:custGeom>
              <a:avLst/>
              <a:gdLst/>
              <a:ahLst/>
              <a:cxnLst/>
              <a:rect l="l" t="t" r="r" b="b"/>
              <a:pathLst>
                <a:path w="3475990" h="1225550">
                  <a:moveTo>
                    <a:pt x="76200" y="850849"/>
                  </a:moveTo>
                  <a:lnTo>
                    <a:pt x="47625" y="850849"/>
                  </a:lnTo>
                  <a:lnTo>
                    <a:pt x="47625" y="335597"/>
                  </a:lnTo>
                  <a:lnTo>
                    <a:pt x="28575" y="335597"/>
                  </a:lnTo>
                  <a:lnTo>
                    <a:pt x="28575" y="850849"/>
                  </a:lnTo>
                  <a:lnTo>
                    <a:pt x="0" y="850849"/>
                  </a:lnTo>
                  <a:lnTo>
                    <a:pt x="38100" y="927049"/>
                  </a:lnTo>
                  <a:lnTo>
                    <a:pt x="69850" y="863549"/>
                  </a:lnTo>
                  <a:lnTo>
                    <a:pt x="76200" y="850849"/>
                  </a:lnTo>
                  <a:close/>
                </a:path>
                <a:path w="3475990" h="1225550">
                  <a:moveTo>
                    <a:pt x="1795868" y="1186840"/>
                  </a:moveTo>
                  <a:lnTo>
                    <a:pt x="1776818" y="1177315"/>
                  </a:lnTo>
                  <a:lnTo>
                    <a:pt x="1719668" y="1148740"/>
                  </a:lnTo>
                  <a:lnTo>
                    <a:pt x="1719668" y="1177315"/>
                  </a:lnTo>
                  <a:lnTo>
                    <a:pt x="304952" y="1177315"/>
                  </a:lnTo>
                  <a:lnTo>
                    <a:pt x="304952" y="1196365"/>
                  </a:lnTo>
                  <a:lnTo>
                    <a:pt x="1719668" y="1196365"/>
                  </a:lnTo>
                  <a:lnTo>
                    <a:pt x="1719668" y="1224940"/>
                  </a:lnTo>
                  <a:lnTo>
                    <a:pt x="1776818" y="1196365"/>
                  </a:lnTo>
                  <a:lnTo>
                    <a:pt x="1795868" y="1186840"/>
                  </a:lnTo>
                  <a:close/>
                </a:path>
                <a:path w="3475990" h="1225550">
                  <a:moveTo>
                    <a:pt x="1919389" y="38100"/>
                  </a:moveTo>
                  <a:lnTo>
                    <a:pt x="1843189" y="0"/>
                  </a:lnTo>
                  <a:lnTo>
                    <a:pt x="1843189" y="28575"/>
                  </a:lnTo>
                  <a:lnTo>
                    <a:pt x="304952" y="28562"/>
                  </a:lnTo>
                  <a:lnTo>
                    <a:pt x="304952" y="47612"/>
                  </a:lnTo>
                  <a:lnTo>
                    <a:pt x="1843189" y="47625"/>
                  </a:lnTo>
                  <a:lnTo>
                    <a:pt x="1843189" y="76200"/>
                  </a:lnTo>
                  <a:lnTo>
                    <a:pt x="1900339" y="47625"/>
                  </a:lnTo>
                  <a:lnTo>
                    <a:pt x="1919389" y="38100"/>
                  </a:lnTo>
                  <a:close/>
                </a:path>
                <a:path w="3475990" h="1225550">
                  <a:moveTo>
                    <a:pt x="2255253" y="700506"/>
                  </a:moveTo>
                  <a:lnTo>
                    <a:pt x="2226678" y="700506"/>
                  </a:lnTo>
                  <a:lnTo>
                    <a:pt x="2226678" y="327977"/>
                  </a:lnTo>
                  <a:lnTo>
                    <a:pt x="2207628" y="327977"/>
                  </a:lnTo>
                  <a:lnTo>
                    <a:pt x="2207628" y="700506"/>
                  </a:lnTo>
                  <a:lnTo>
                    <a:pt x="2179053" y="700506"/>
                  </a:lnTo>
                  <a:lnTo>
                    <a:pt x="2217153" y="776719"/>
                  </a:lnTo>
                  <a:lnTo>
                    <a:pt x="2248903" y="713206"/>
                  </a:lnTo>
                  <a:lnTo>
                    <a:pt x="2255253" y="700506"/>
                  </a:lnTo>
                  <a:close/>
                </a:path>
                <a:path w="3475990" h="1225550">
                  <a:moveTo>
                    <a:pt x="3475888" y="1186840"/>
                  </a:moveTo>
                  <a:lnTo>
                    <a:pt x="3456838" y="1177315"/>
                  </a:lnTo>
                  <a:lnTo>
                    <a:pt x="3399688" y="1148740"/>
                  </a:lnTo>
                  <a:lnTo>
                    <a:pt x="3399688" y="1177315"/>
                  </a:lnTo>
                  <a:lnTo>
                    <a:pt x="2638437" y="1177315"/>
                  </a:lnTo>
                  <a:lnTo>
                    <a:pt x="2638437" y="1196365"/>
                  </a:lnTo>
                  <a:lnTo>
                    <a:pt x="3399688" y="1196365"/>
                  </a:lnTo>
                  <a:lnTo>
                    <a:pt x="3399688" y="1224940"/>
                  </a:lnTo>
                  <a:lnTo>
                    <a:pt x="3456838" y="1196365"/>
                  </a:lnTo>
                  <a:lnTo>
                    <a:pt x="3475888" y="118684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37204" y="262444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5" y="353576"/>
                  </a:lnTo>
                  <a:lnTo>
                    <a:pt x="270842" y="335430"/>
                  </a:lnTo>
                  <a:lnTo>
                    <a:pt x="307271" y="307282"/>
                  </a:lnTo>
                  <a:lnTo>
                    <a:pt x="335417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17" y="89152"/>
                  </a:lnTo>
                  <a:lnTo>
                    <a:pt x="307271" y="52722"/>
                  </a:lnTo>
                  <a:lnTo>
                    <a:pt x="270842" y="24576"/>
                  </a:lnTo>
                  <a:lnTo>
                    <a:pt x="227845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37204" y="262444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69359" y="1679955"/>
            <a:ext cx="4756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Pipeline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71477" y="3915168"/>
            <a:ext cx="598805" cy="76200"/>
          </a:xfrm>
          <a:custGeom>
            <a:avLst/>
            <a:gdLst/>
            <a:ahLst/>
            <a:cxnLst/>
            <a:rect l="l" t="t" r="r" b="b"/>
            <a:pathLst>
              <a:path w="598804" h="76200">
                <a:moveTo>
                  <a:pt x="522516" y="0"/>
                </a:moveTo>
                <a:lnTo>
                  <a:pt x="522516" y="76200"/>
                </a:lnTo>
                <a:lnTo>
                  <a:pt x="579666" y="47625"/>
                </a:lnTo>
                <a:lnTo>
                  <a:pt x="535216" y="47625"/>
                </a:lnTo>
                <a:lnTo>
                  <a:pt x="535216" y="28575"/>
                </a:lnTo>
                <a:lnTo>
                  <a:pt x="579666" y="28575"/>
                </a:lnTo>
                <a:lnTo>
                  <a:pt x="522516" y="0"/>
                </a:lnTo>
                <a:close/>
              </a:path>
              <a:path w="598804" h="76200">
                <a:moveTo>
                  <a:pt x="52251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522516" y="47625"/>
                </a:lnTo>
                <a:lnTo>
                  <a:pt x="522516" y="28575"/>
                </a:lnTo>
                <a:close/>
              </a:path>
              <a:path w="598804" h="76200">
                <a:moveTo>
                  <a:pt x="579666" y="28575"/>
                </a:moveTo>
                <a:lnTo>
                  <a:pt x="535216" y="28575"/>
                </a:lnTo>
                <a:lnTo>
                  <a:pt x="535216" y="47625"/>
                </a:lnTo>
                <a:lnTo>
                  <a:pt x="579666" y="47625"/>
                </a:lnTo>
                <a:lnTo>
                  <a:pt x="598716" y="38100"/>
                </a:lnTo>
                <a:lnTo>
                  <a:pt x="579666" y="2857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5879719" y="2753118"/>
            <a:ext cx="2344420" cy="940435"/>
            <a:chOff x="5879719" y="2753118"/>
            <a:chExt cx="2344420" cy="940435"/>
          </a:xfrm>
        </p:grpSpPr>
        <p:sp>
          <p:nvSpPr>
            <p:cNvPr id="30" name="object 30"/>
            <p:cNvSpPr/>
            <p:nvPr/>
          </p:nvSpPr>
          <p:spPr>
            <a:xfrm>
              <a:off x="6353403" y="2766428"/>
              <a:ext cx="1870710" cy="927100"/>
            </a:xfrm>
            <a:custGeom>
              <a:avLst/>
              <a:gdLst/>
              <a:ahLst/>
              <a:cxnLst/>
              <a:rect l="l" t="t" r="r" b="b"/>
              <a:pathLst>
                <a:path w="1870709" h="927100">
                  <a:moveTo>
                    <a:pt x="76200" y="700519"/>
                  </a:moveTo>
                  <a:lnTo>
                    <a:pt x="47612" y="700519"/>
                  </a:lnTo>
                  <a:lnTo>
                    <a:pt x="47739" y="327977"/>
                  </a:lnTo>
                  <a:lnTo>
                    <a:pt x="28689" y="327977"/>
                  </a:lnTo>
                  <a:lnTo>
                    <a:pt x="28562" y="700506"/>
                  </a:lnTo>
                  <a:lnTo>
                    <a:pt x="0" y="700493"/>
                  </a:lnTo>
                  <a:lnTo>
                    <a:pt x="38074" y="776719"/>
                  </a:lnTo>
                  <a:lnTo>
                    <a:pt x="69837" y="713219"/>
                  </a:lnTo>
                  <a:lnTo>
                    <a:pt x="76200" y="700519"/>
                  </a:lnTo>
                  <a:close/>
                </a:path>
                <a:path w="1870709" h="927100">
                  <a:moveTo>
                    <a:pt x="1565300" y="28562"/>
                  </a:moveTo>
                  <a:lnTo>
                    <a:pt x="412191" y="28575"/>
                  </a:lnTo>
                  <a:lnTo>
                    <a:pt x="412191" y="0"/>
                  </a:lnTo>
                  <a:lnTo>
                    <a:pt x="335991" y="38100"/>
                  </a:lnTo>
                  <a:lnTo>
                    <a:pt x="412191" y="76200"/>
                  </a:lnTo>
                  <a:lnTo>
                    <a:pt x="412191" y="47625"/>
                  </a:lnTo>
                  <a:lnTo>
                    <a:pt x="1565300" y="47612"/>
                  </a:lnTo>
                  <a:lnTo>
                    <a:pt x="1565300" y="28562"/>
                  </a:lnTo>
                  <a:close/>
                </a:path>
                <a:path w="1870709" h="927100">
                  <a:moveTo>
                    <a:pt x="1870252" y="850849"/>
                  </a:moveTo>
                  <a:lnTo>
                    <a:pt x="1841677" y="850849"/>
                  </a:lnTo>
                  <a:lnTo>
                    <a:pt x="1841677" y="297878"/>
                  </a:lnTo>
                  <a:lnTo>
                    <a:pt x="1822627" y="297878"/>
                  </a:lnTo>
                  <a:lnTo>
                    <a:pt x="1822627" y="850849"/>
                  </a:lnTo>
                  <a:lnTo>
                    <a:pt x="1794052" y="850849"/>
                  </a:lnTo>
                  <a:lnTo>
                    <a:pt x="1832152" y="927049"/>
                  </a:lnTo>
                  <a:lnTo>
                    <a:pt x="1863902" y="863549"/>
                  </a:lnTo>
                  <a:lnTo>
                    <a:pt x="1870252" y="85084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86069" y="2759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5" y="353576"/>
                  </a:lnTo>
                  <a:lnTo>
                    <a:pt x="270842" y="335430"/>
                  </a:lnTo>
                  <a:lnTo>
                    <a:pt x="307271" y="307282"/>
                  </a:lnTo>
                  <a:lnTo>
                    <a:pt x="335417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17" y="89152"/>
                  </a:lnTo>
                  <a:lnTo>
                    <a:pt x="307271" y="52722"/>
                  </a:lnTo>
                  <a:lnTo>
                    <a:pt x="270842" y="24576"/>
                  </a:lnTo>
                  <a:lnTo>
                    <a:pt x="227845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86069" y="2759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812750" y="3739896"/>
            <a:ext cx="1630680" cy="506095"/>
            <a:chOff x="6812750" y="3739896"/>
            <a:chExt cx="1630680" cy="506095"/>
          </a:xfrm>
        </p:grpSpPr>
        <p:sp>
          <p:nvSpPr>
            <p:cNvPr id="34" name="object 34"/>
            <p:cNvSpPr/>
            <p:nvPr/>
          </p:nvSpPr>
          <p:spPr>
            <a:xfrm>
              <a:off x="6812750" y="3915168"/>
              <a:ext cx="1106170" cy="76200"/>
            </a:xfrm>
            <a:custGeom>
              <a:avLst/>
              <a:gdLst/>
              <a:ahLst/>
              <a:cxnLst/>
              <a:rect l="l" t="t" r="r" b="b"/>
              <a:pathLst>
                <a:path w="1106170" h="76200">
                  <a:moveTo>
                    <a:pt x="1029754" y="0"/>
                  </a:moveTo>
                  <a:lnTo>
                    <a:pt x="1029754" y="76200"/>
                  </a:lnTo>
                  <a:lnTo>
                    <a:pt x="1086904" y="47625"/>
                  </a:lnTo>
                  <a:lnTo>
                    <a:pt x="1042454" y="47625"/>
                  </a:lnTo>
                  <a:lnTo>
                    <a:pt x="1042454" y="28575"/>
                  </a:lnTo>
                  <a:lnTo>
                    <a:pt x="1086904" y="28575"/>
                  </a:lnTo>
                  <a:lnTo>
                    <a:pt x="1029754" y="0"/>
                  </a:lnTo>
                  <a:close/>
                </a:path>
                <a:path w="1106170" h="76200">
                  <a:moveTo>
                    <a:pt x="1029754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029754" y="47625"/>
                  </a:lnTo>
                  <a:lnTo>
                    <a:pt x="1029754" y="28575"/>
                  </a:lnTo>
                  <a:close/>
                </a:path>
                <a:path w="1106170" h="76200">
                  <a:moveTo>
                    <a:pt x="1086904" y="28575"/>
                  </a:moveTo>
                  <a:lnTo>
                    <a:pt x="1042454" y="28575"/>
                  </a:lnTo>
                  <a:lnTo>
                    <a:pt x="1042454" y="47625"/>
                  </a:lnTo>
                  <a:lnTo>
                    <a:pt x="1086904" y="47625"/>
                  </a:lnTo>
                  <a:lnTo>
                    <a:pt x="1105954" y="38100"/>
                  </a:lnTo>
                  <a:lnTo>
                    <a:pt x="1086904" y="28575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6992" y="3739896"/>
              <a:ext cx="505968" cy="505968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628168" y="1820163"/>
            <a:ext cx="4267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Source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10563" y="1795779"/>
            <a:ext cx="2717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Sink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Copy</a:t>
            </a:r>
            <a:r>
              <a:rPr spc="-32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Activity</a:t>
            </a:r>
            <a:r>
              <a:rPr spc="-8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–</a:t>
            </a:r>
            <a:r>
              <a:rPr spc="-65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Hospital</a:t>
            </a:r>
            <a:r>
              <a:rPr spc="-30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Admission</a:t>
            </a:r>
            <a:r>
              <a:rPr spc="-65" dirty="0">
                <a:solidFill>
                  <a:srgbClr val="0070C0"/>
                </a:solidFill>
              </a:rPr>
              <a:t> </a:t>
            </a:r>
            <a:r>
              <a:rPr spc="-20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446551" y="264210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323831" y="4278160"/>
            <a:ext cx="372745" cy="372745"/>
            <a:chOff x="3323831" y="4278160"/>
            <a:chExt cx="372745" cy="372745"/>
          </a:xfrm>
        </p:grpSpPr>
        <p:sp>
          <p:nvSpPr>
            <p:cNvPr id="41" name="object 41"/>
            <p:cNvSpPr/>
            <p:nvPr/>
          </p:nvSpPr>
          <p:spPr>
            <a:xfrm>
              <a:off x="3330181" y="428451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4"/>
                  </a:lnTo>
                  <a:lnTo>
                    <a:pt x="24573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6429" y="227857"/>
                  </a:lnTo>
                  <a:lnTo>
                    <a:pt x="24573" y="270854"/>
                  </a:lnTo>
                  <a:lnTo>
                    <a:pt x="52717" y="307284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4"/>
                  </a:lnTo>
                  <a:lnTo>
                    <a:pt x="335420" y="270854"/>
                  </a:lnTo>
                  <a:lnTo>
                    <a:pt x="353564" y="227857"/>
                  </a:lnTo>
                  <a:lnTo>
                    <a:pt x="359994" y="180009"/>
                  </a:lnTo>
                  <a:lnTo>
                    <a:pt x="353564" y="132156"/>
                  </a:lnTo>
                  <a:lnTo>
                    <a:pt x="335420" y="89155"/>
                  </a:lnTo>
                  <a:lnTo>
                    <a:pt x="307276" y="52724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30181" y="428451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439528" y="430326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31702" y="15935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697016" y="4379683"/>
            <a:ext cx="372745" cy="372745"/>
            <a:chOff x="5697016" y="4379683"/>
            <a:chExt cx="372745" cy="372745"/>
          </a:xfrm>
        </p:grpSpPr>
        <p:sp>
          <p:nvSpPr>
            <p:cNvPr id="46" name="object 46"/>
            <p:cNvSpPr/>
            <p:nvPr/>
          </p:nvSpPr>
          <p:spPr>
            <a:xfrm>
              <a:off x="5703366" y="438603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03366" y="438603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812713" y="440385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66155" y="2776220"/>
            <a:ext cx="855344" cy="599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000" dirty="0">
                <a:latin typeface="Arial"/>
                <a:cs typeface="Arial"/>
              </a:rPr>
              <a:t>Linked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Service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655159" y="4591062"/>
            <a:ext cx="372745" cy="372745"/>
            <a:chOff x="4655159" y="4591062"/>
            <a:chExt cx="372745" cy="372745"/>
          </a:xfrm>
        </p:grpSpPr>
        <p:sp>
          <p:nvSpPr>
            <p:cNvPr id="51" name="object 51"/>
            <p:cNvSpPr/>
            <p:nvPr/>
          </p:nvSpPr>
          <p:spPr>
            <a:xfrm>
              <a:off x="4661509" y="459741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4"/>
                  </a:lnTo>
                  <a:lnTo>
                    <a:pt x="335430" y="89146"/>
                  </a:lnTo>
                  <a:lnTo>
                    <a:pt x="307284" y="52717"/>
                  </a:lnTo>
                  <a:lnTo>
                    <a:pt x="270854" y="24573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661509" y="459741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455096" y="4425413"/>
            <a:ext cx="757555" cy="4889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000" dirty="0">
                <a:latin typeface="Arial"/>
                <a:cs typeface="Arial"/>
              </a:rPr>
              <a:t>Copy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Activity</a:t>
            </a:r>
            <a:endParaRPr sz="1000">
              <a:latin typeface="Arial"/>
              <a:cs typeface="Arial"/>
            </a:endParaRPr>
          </a:p>
          <a:p>
            <a:pPr marL="15240" algn="ctr">
              <a:lnSpc>
                <a:spcPct val="100000"/>
              </a:lnSpc>
              <a:spcBef>
                <a:spcPts val="185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204985" y="1750974"/>
            <a:ext cx="372745" cy="372745"/>
            <a:chOff x="9204985" y="1750974"/>
            <a:chExt cx="372745" cy="372745"/>
          </a:xfrm>
        </p:grpSpPr>
        <p:sp>
          <p:nvSpPr>
            <p:cNvPr id="55" name="object 55"/>
            <p:cNvSpPr/>
            <p:nvPr/>
          </p:nvSpPr>
          <p:spPr>
            <a:xfrm>
              <a:off x="9211335" y="175732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4"/>
                  </a:lnTo>
                  <a:lnTo>
                    <a:pt x="24573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6429" y="227857"/>
                  </a:lnTo>
                  <a:lnTo>
                    <a:pt x="24573" y="270854"/>
                  </a:lnTo>
                  <a:lnTo>
                    <a:pt x="52717" y="307284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4"/>
                  </a:lnTo>
                  <a:lnTo>
                    <a:pt x="335420" y="270854"/>
                  </a:lnTo>
                  <a:lnTo>
                    <a:pt x="353564" y="227857"/>
                  </a:lnTo>
                  <a:lnTo>
                    <a:pt x="359994" y="180009"/>
                  </a:lnTo>
                  <a:lnTo>
                    <a:pt x="353564" y="132156"/>
                  </a:lnTo>
                  <a:lnTo>
                    <a:pt x="335420" y="89155"/>
                  </a:lnTo>
                  <a:lnTo>
                    <a:pt x="307276" y="52724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211335" y="175732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320695" y="177342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802456" y="1699260"/>
            <a:ext cx="200215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latin typeface="Carlito"/>
                <a:cs typeface="Carlito"/>
              </a:rPr>
              <a:t>ls_http_opendata_ecdc_eu ropa_eu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9204985" y="2433205"/>
            <a:ext cx="372745" cy="372745"/>
            <a:chOff x="9204985" y="2433205"/>
            <a:chExt cx="372745" cy="372745"/>
          </a:xfrm>
        </p:grpSpPr>
        <p:sp>
          <p:nvSpPr>
            <p:cNvPr id="60" name="object 60"/>
            <p:cNvSpPr/>
            <p:nvPr/>
          </p:nvSpPr>
          <p:spPr>
            <a:xfrm>
              <a:off x="9211335" y="243955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211335" y="243955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9320695" y="24561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802456" y="2382012"/>
            <a:ext cx="1976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ds_hospital_admissions_ra w_csv_http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204985" y="3115436"/>
            <a:ext cx="372745" cy="372745"/>
            <a:chOff x="9204985" y="3115436"/>
            <a:chExt cx="372745" cy="372745"/>
          </a:xfrm>
        </p:grpSpPr>
        <p:sp>
          <p:nvSpPr>
            <p:cNvPr id="65" name="object 65"/>
            <p:cNvSpPr/>
            <p:nvPr/>
          </p:nvSpPr>
          <p:spPr>
            <a:xfrm>
              <a:off x="9211335" y="3121786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29"/>
                  </a:lnTo>
                  <a:lnTo>
                    <a:pt x="89146" y="24573"/>
                  </a:lnTo>
                  <a:lnTo>
                    <a:pt x="52717" y="52717"/>
                  </a:lnTo>
                  <a:lnTo>
                    <a:pt x="24573" y="89146"/>
                  </a:lnTo>
                  <a:lnTo>
                    <a:pt x="6429" y="132144"/>
                  </a:lnTo>
                  <a:lnTo>
                    <a:pt x="0" y="179997"/>
                  </a:lnTo>
                  <a:lnTo>
                    <a:pt x="6429" y="227849"/>
                  </a:lnTo>
                  <a:lnTo>
                    <a:pt x="24573" y="270847"/>
                  </a:lnTo>
                  <a:lnTo>
                    <a:pt x="52717" y="307276"/>
                  </a:lnTo>
                  <a:lnTo>
                    <a:pt x="89146" y="335420"/>
                  </a:lnTo>
                  <a:lnTo>
                    <a:pt x="132144" y="353564"/>
                  </a:lnTo>
                  <a:lnTo>
                    <a:pt x="179997" y="359994"/>
                  </a:lnTo>
                  <a:lnTo>
                    <a:pt x="227849" y="353564"/>
                  </a:lnTo>
                  <a:lnTo>
                    <a:pt x="270847" y="335420"/>
                  </a:lnTo>
                  <a:lnTo>
                    <a:pt x="307276" y="307276"/>
                  </a:lnTo>
                  <a:lnTo>
                    <a:pt x="335420" y="270847"/>
                  </a:lnTo>
                  <a:lnTo>
                    <a:pt x="353564" y="227849"/>
                  </a:lnTo>
                  <a:lnTo>
                    <a:pt x="359994" y="179997"/>
                  </a:lnTo>
                  <a:lnTo>
                    <a:pt x="353564" y="132144"/>
                  </a:lnTo>
                  <a:lnTo>
                    <a:pt x="335420" y="89146"/>
                  </a:lnTo>
                  <a:lnTo>
                    <a:pt x="307276" y="52717"/>
                  </a:lnTo>
                  <a:lnTo>
                    <a:pt x="270847" y="24573"/>
                  </a:lnTo>
                  <a:lnTo>
                    <a:pt x="227849" y="6429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211335" y="3121786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9320695" y="313893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802456" y="3168396"/>
            <a:ext cx="1797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ls_adls_covidreportingdl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9204985" y="3797668"/>
            <a:ext cx="372745" cy="372745"/>
            <a:chOff x="9204985" y="3797668"/>
            <a:chExt cx="372745" cy="372745"/>
          </a:xfrm>
        </p:grpSpPr>
        <p:sp>
          <p:nvSpPr>
            <p:cNvPr id="70" name="object 70"/>
            <p:cNvSpPr/>
            <p:nvPr/>
          </p:nvSpPr>
          <p:spPr>
            <a:xfrm>
              <a:off x="9211335" y="380401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29"/>
                  </a:lnTo>
                  <a:lnTo>
                    <a:pt x="89146" y="24573"/>
                  </a:lnTo>
                  <a:lnTo>
                    <a:pt x="52717" y="52717"/>
                  </a:lnTo>
                  <a:lnTo>
                    <a:pt x="24573" y="89146"/>
                  </a:lnTo>
                  <a:lnTo>
                    <a:pt x="6429" y="132144"/>
                  </a:lnTo>
                  <a:lnTo>
                    <a:pt x="0" y="179997"/>
                  </a:lnTo>
                  <a:lnTo>
                    <a:pt x="6429" y="227849"/>
                  </a:lnTo>
                  <a:lnTo>
                    <a:pt x="24573" y="270847"/>
                  </a:lnTo>
                  <a:lnTo>
                    <a:pt x="52717" y="307276"/>
                  </a:lnTo>
                  <a:lnTo>
                    <a:pt x="89146" y="335420"/>
                  </a:lnTo>
                  <a:lnTo>
                    <a:pt x="132144" y="353564"/>
                  </a:lnTo>
                  <a:lnTo>
                    <a:pt x="179997" y="359994"/>
                  </a:lnTo>
                  <a:lnTo>
                    <a:pt x="227849" y="353564"/>
                  </a:lnTo>
                  <a:lnTo>
                    <a:pt x="270847" y="335420"/>
                  </a:lnTo>
                  <a:lnTo>
                    <a:pt x="307276" y="307276"/>
                  </a:lnTo>
                  <a:lnTo>
                    <a:pt x="335420" y="270847"/>
                  </a:lnTo>
                  <a:lnTo>
                    <a:pt x="353564" y="227849"/>
                  </a:lnTo>
                  <a:lnTo>
                    <a:pt x="359994" y="179997"/>
                  </a:lnTo>
                  <a:lnTo>
                    <a:pt x="353564" y="132144"/>
                  </a:lnTo>
                  <a:lnTo>
                    <a:pt x="335420" y="89146"/>
                  </a:lnTo>
                  <a:lnTo>
                    <a:pt x="307276" y="52717"/>
                  </a:lnTo>
                  <a:lnTo>
                    <a:pt x="270847" y="24573"/>
                  </a:lnTo>
                  <a:lnTo>
                    <a:pt x="227849" y="6429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211335" y="380401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9320695" y="38216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802456" y="3744467"/>
            <a:ext cx="197612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latin typeface="Carlito"/>
                <a:cs typeface="Carlito"/>
              </a:rPr>
              <a:t>ds_hospital_admissions_ra w_csv_dl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9204985" y="4479887"/>
            <a:ext cx="372745" cy="372745"/>
            <a:chOff x="9204985" y="4479887"/>
            <a:chExt cx="372745" cy="372745"/>
          </a:xfrm>
        </p:grpSpPr>
        <p:sp>
          <p:nvSpPr>
            <p:cNvPr id="75" name="object 75"/>
            <p:cNvSpPr/>
            <p:nvPr/>
          </p:nvSpPr>
          <p:spPr>
            <a:xfrm>
              <a:off x="9211335" y="448623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4"/>
                  </a:lnTo>
                  <a:lnTo>
                    <a:pt x="24573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6429" y="227857"/>
                  </a:lnTo>
                  <a:lnTo>
                    <a:pt x="24573" y="270854"/>
                  </a:lnTo>
                  <a:lnTo>
                    <a:pt x="52717" y="307284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4"/>
                  </a:lnTo>
                  <a:lnTo>
                    <a:pt x="335420" y="270854"/>
                  </a:lnTo>
                  <a:lnTo>
                    <a:pt x="353564" y="227857"/>
                  </a:lnTo>
                  <a:lnTo>
                    <a:pt x="359994" y="180009"/>
                  </a:lnTo>
                  <a:lnTo>
                    <a:pt x="353564" y="132156"/>
                  </a:lnTo>
                  <a:lnTo>
                    <a:pt x="335420" y="89155"/>
                  </a:lnTo>
                  <a:lnTo>
                    <a:pt x="307276" y="52724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211335" y="448623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9320695" y="45044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802456" y="4427220"/>
            <a:ext cx="198120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latin typeface="Carlito"/>
                <a:cs typeface="Carlito"/>
              </a:rPr>
              <a:t>pl_ingest_hospital_admissi ons_data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9204985" y="5162118"/>
            <a:ext cx="372745" cy="372745"/>
            <a:chOff x="9204985" y="5162118"/>
            <a:chExt cx="372745" cy="372745"/>
          </a:xfrm>
        </p:grpSpPr>
        <p:sp>
          <p:nvSpPr>
            <p:cNvPr id="80" name="object 80"/>
            <p:cNvSpPr/>
            <p:nvPr/>
          </p:nvSpPr>
          <p:spPr>
            <a:xfrm>
              <a:off x="9211335" y="5168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49"/>
                  </a:lnTo>
                  <a:lnTo>
                    <a:pt x="24573" y="270847"/>
                  </a:lnTo>
                  <a:lnTo>
                    <a:pt x="52717" y="307276"/>
                  </a:lnTo>
                  <a:lnTo>
                    <a:pt x="89146" y="335420"/>
                  </a:lnTo>
                  <a:lnTo>
                    <a:pt x="132144" y="353564"/>
                  </a:lnTo>
                  <a:lnTo>
                    <a:pt x="179997" y="359994"/>
                  </a:lnTo>
                  <a:lnTo>
                    <a:pt x="227849" y="353564"/>
                  </a:lnTo>
                  <a:lnTo>
                    <a:pt x="270847" y="335420"/>
                  </a:lnTo>
                  <a:lnTo>
                    <a:pt x="307276" y="307276"/>
                  </a:lnTo>
                  <a:lnTo>
                    <a:pt x="335420" y="270847"/>
                  </a:lnTo>
                  <a:lnTo>
                    <a:pt x="353564" y="227849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211335" y="5168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9320695" y="518718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802456" y="5109972"/>
            <a:ext cx="1878964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latin typeface="Carlito"/>
                <a:cs typeface="Carlito"/>
              </a:rPr>
              <a:t>Copy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Hospital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Admissions </a:t>
            </a:r>
            <a:r>
              <a:rPr sz="1400" spc="-20" dirty="0"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53842" y="5347830"/>
            <a:ext cx="4432300" cy="899160"/>
          </a:xfrm>
          <a:prstGeom prst="rect">
            <a:avLst/>
          </a:prstGeom>
          <a:ln w="38100">
            <a:solidFill>
              <a:srgbClr val="CF0000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90805">
              <a:lnSpc>
                <a:spcPts val="1430"/>
              </a:lnSpc>
              <a:spcBef>
                <a:spcPts val="1330"/>
              </a:spcBef>
            </a:pPr>
            <a:r>
              <a:rPr sz="1200" spc="-20" dirty="0">
                <a:latin typeface="Arial"/>
                <a:cs typeface="Arial"/>
              </a:rPr>
              <a:t>URL:</a:t>
            </a:r>
            <a:endParaRPr sz="1200">
              <a:latin typeface="Arial"/>
              <a:cs typeface="Arial"/>
            </a:endParaRPr>
          </a:p>
          <a:p>
            <a:pPr marL="90805" marR="145415">
              <a:lnSpc>
                <a:spcPts val="1390"/>
              </a:lnSpc>
              <a:spcBef>
                <a:spcPts val="75"/>
              </a:spcBef>
            </a:pPr>
            <a:r>
              <a:rPr sz="1200" spc="-10" dirty="0">
                <a:latin typeface="Arial"/>
                <a:cs typeface="Arial"/>
              </a:rPr>
              <a:t>https://opendata.ecdc.europa.eu/covid19/hospitalicuadmission rates/csv/data.csv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156746" y="5347830"/>
            <a:ext cx="3725545" cy="899160"/>
          </a:xfrm>
          <a:prstGeom prst="rect">
            <a:avLst/>
          </a:prstGeom>
          <a:ln w="38100">
            <a:solidFill>
              <a:srgbClr val="CF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</a:pPr>
            <a:endParaRPr sz="1200">
              <a:latin typeface="Times New Roman"/>
              <a:cs typeface="Times New Roman"/>
            </a:endParaRPr>
          </a:p>
          <a:p>
            <a:pPr marL="116839" marR="1328420">
              <a:lnSpc>
                <a:spcPts val="1390"/>
              </a:lnSpc>
            </a:pPr>
            <a:r>
              <a:rPr sz="1200" spc="-10" dirty="0">
                <a:latin typeface="Arial"/>
                <a:cs typeface="Arial"/>
              </a:rPr>
              <a:t>Storage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Account: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covidreportingdl </a:t>
            </a:r>
            <a:r>
              <a:rPr sz="1200" dirty="0">
                <a:latin typeface="Arial"/>
                <a:cs typeface="Arial"/>
              </a:rPr>
              <a:t>Container: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raw</a:t>
            </a:r>
            <a:endParaRPr sz="1200">
              <a:latin typeface="Arial"/>
              <a:cs typeface="Arial"/>
            </a:endParaRPr>
          </a:p>
          <a:p>
            <a:pPr marL="116839">
              <a:lnSpc>
                <a:spcPts val="1355"/>
              </a:lnSpc>
            </a:pPr>
            <a:r>
              <a:rPr sz="1200" dirty="0">
                <a:latin typeface="Arial"/>
                <a:cs typeface="Arial"/>
              </a:rPr>
              <a:t>File: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ecdc/hospital_admissions.csv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6" name="object 8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743943" y="3139439"/>
            <a:ext cx="295655" cy="295655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52744" y="2462783"/>
            <a:ext cx="295655" cy="295656"/>
          </a:xfrm>
          <a:prstGeom prst="rect">
            <a:avLst/>
          </a:prstGeom>
        </p:spPr>
      </p:pic>
      <p:grpSp>
        <p:nvGrpSpPr>
          <p:cNvPr id="88" name="object 88"/>
          <p:cNvGrpSpPr/>
          <p:nvPr/>
        </p:nvGrpSpPr>
        <p:grpSpPr>
          <a:xfrm>
            <a:off x="475085" y="2435351"/>
            <a:ext cx="3018155" cy="1789430"/>
            <a:chOff x="475085" y="2435351"/>
            <a:chExt cx="3018155" cy="1789430"/>
          </a:xfrm>
        </p:grpSpPr>
        <p:pic>
          <p:nvPicPr>
            <p:cNvPr id="89" name="object 8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5085" y="2592660"/>
              <a:ext cx="831922" cy="499154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3503" y="3718559"/>
              <a:ext cx="505968" cy="505968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94303" y="2435351"/>
              <a:ext cx="298704" cy="295656"/>
            </a:xfrm>
            <a:prstGeom prst="rect">
              <a:avLst/>
            </a:prstGeom>
          </p:spPr>
        </p:pic>
      </p:grpSp>
      <p:pic>
        <p:nvPicPr>
          <p:cNvPr id="92" name="object 9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743943" y="1862327"/>
            <a:ext cx="295655" cy="2956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8962" y="2726436"/>
            <a:ext cx="8474710" cy="136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503045" marR="5080" indent="-1490980">
              <a:lnSpc>
                <a:spcPct val="100499"/>
              </a:lnSpc>
              <a:spcBef>
                <a:spcPts val="70"/>
              </a:spcBef>
              <a:tabLst>
                <a:tab pos="3801745" algn="l"/>
              </a:tabLst>
            </a:pP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Flows</a:t>
            </a:r>
            <a:r>
              <a:rPr spc="-55" dirty="0"/>
              <a:t> </a:t>
            </a:r>
            <a:r>
              <a:rPr spc="-25" dirty="0"/>
              <a:t>(1)</a:t>
            </a:r>
            <a:r>
              <a:rPr dirty="0"/>
              <a:t>	-</a:t>
            </a:r>
            <a:r>
              <a:rPr spc="-60" dirty="0"/>
              <a:t> </a:t>
            </a:r>
            <a:r>
              <a:rPr dirty="0"/>
              <a:t>Module</a:t>
            </a:r>
            <a:r>
              <a:rPr spc="-50" dirty="0"/>
              <a:t> </a:t>
            </a:r>
            <a:r>
              <a:rPr spc="-10" dirty="0"/>
              <a:t>Overview </a:t>
            </a:r>
            <a:r>
              <a:rPr dirty="0"/>
              <a:t>(Cases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65" dirty="0"/>
              <a:t> </a:t>
            </a:r>
            <a:r>
              <a:rPr dirty="0"/>
              <a:t>Deaths</a:t>
            </a:r>
            <a:r>
              <a:rPr spc="-70" dirty="0"/>
              <a:t> </a:t>
            </a:r>
            <a:r>
              <a:rPr spc="-10" dirty="0"/>
              <a:t>File)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5970" y="1343609"/>
            <a:ext cx="7544434" cy="5182235"/>
            <a:chOff x="345970" y="1343609"/>
            <a:chExt cx="7544434" cy="5182235"/>
          </a:xfrm>
        </p:grpSpPr>
        <p:sp>
          <p:nvSpPr>
            <p:cNvPr id="4" name="object 4"/>
            <p:cNvSpPr/>
            <p:nvPr/>
          </p:nvSpPr>
          <p:spPr>
            <a:xfrm>
              <a:off x="365020" y="2114219"/>
              <a:ext cx="4869815" cy="4392295"/>
            </a:xfrm>
            <a:custGeom>
              <a:avLst/>
              <a:gdLst/>
              <a:ahLst/>
              <a:cxnLst/>
              <a:rect l="l" t="t" r="r" b="b"/>
              <a:pathLst>
                <a:path w="4869815" h="4392295">
                  <a:moveTo>
                    <a:pt x="0" y="0"/>
                  </a:moveTo>
                  <a:lnTo>
                    <a:pt x="4869312" y="0"/>
                  </a:lnTo>
                  <a:lnTo>
                    <a:pt x="4869312" y="4392282"/>
                  </a:lnTo>
                  <a:lnTo>
                    <a:pt x="0" y="439228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95800" y="1346784"/>
              <a:ext cx="3590925" cy="1188720"/>
            </a:xfrm>
            <a:custGeom>
              <a:avLst/>
              <a:gdLst/>
              <a:ahLst/>
              <a:cxnLst/>
              <a:rect l="l" t="t" r="r" b="b"/>
              <a:pathLst>
                <a:path w="3590925" h="1188720">
                  <a:moveTo>
                    <a:pt x="3392792" y="0"/>
                  </a:moveTo>
                  <a:lnTo>
                    <a:pt x="198031" y="0"/>
                  </a:lnTo>
                  <a:lnTo>
                    <a:pt x="152623" y="5229"/>
                  </a:lnTo>
                  <a:lnTo>
                    <a:pt x="110940" y="20127"/>
                  </a:lnTo>
                  <a:lnTo>
                    <a:pt x="74171" y="43504"/>
                  </a:lnTo>
                  <a:lnTo>
                    <a:pt x="43504" y="74171"/>
                  </a:lnTo>
                  <a:lnTo>
                    <a:pt x="20127" y="110940"/>
                  </a:lnTo>
                  <a:lnTo>
                    <a:pt x="5229" y="152623"/>
                  </a:lnTo>
                  <a:lnTo>
                    <a:pt x="0" y="198031"/>
                  </a:lnTo>
                  <a:lnTo>
                    <a:pt x="0" y="990117"/>
                  </a:lnTo>
                  <a:lnTo>
                    <a:pt x="5229" y="1035520"/>
                  </a:lnTo>
                  <a:lnTo>
                    <a:pt x="20127" y="1077199"/>
                  </a:lnTo>
                  <a:lnTo>
                    <a:pt x="43504" y="1113966"/>
                  </a:lnTo>
                  <a:lnTo>
                    <a:pt x="74171" y="1144632"/>
                  </a:lnTo>
                  <a:lnTo>
                    <a:pt x="110940" y="1168008"/>
                  </a:lnTo>
                  <a:lnTo>
                    <a:pt x="152623" y="1182905"/>
                  </a:lnTo>
                  <a:lnTo>
                    <a:pt x="198031" y="1188135"/>
                  </a:lnTo>
                  <a:lnTo>
                    <a:pt x="3392792" y="1188135"/>
                  </a:lnTo>
                  <a:lnTo>
                    <a:pt x="3438195" y="1182905"/>
                  </a:lnTo>
                  <a:lnTo>
                    <a:pt x="3479877" y="1168008"/>
                  </a:lnTo>
                  <a:lnTo>
                    <a:pt x="3516646" y="1144632"/>
                  </a:lnTo>
                  <a:lnTo>
                    <a:pt x="3547315" y="1113966"/>
                  </a:lnTo>
                  <a:lnTo>
                    <a:pt x="3570693" y="1077199"/>
                  </a:lnTo>
                  <a:lnTo>
                    <a:pt x="3585592" y="1035520"/>
                  </a:lnTo>
                  <a:lnTo>
                    <a:pt x="3590823" y="990117"/>
                  </a:lnTo>
                  <a:lnTo>
                    <a:pt x="3590823" y="198031"/>
                  </a:lnTo>
                  <a:lnTo>
                    <a:pt x="3585592" y="152623"/>
                  </a:lnTo>
                  <a:lnTo>
                    <a:pt x="3570693" y="110940"/>
                  </a:lnTo>
                  <a:lnTo>
                    <a:pt x="3547315" y="74171"/>
                  </a:lnTo>
                  <a:lnTo>
                    <a:pt x="3516646" y="43504"/>
                  </a:lnTo>
                  <a:lnTo>
                    <a:pt x="3479877" y="20127"/>
                  </a:lnTo>
                  <a:lnTo>
                    <a:pt x="3438195" y="5229"/>
                  </a:lnTo>
                  <a:lnTo>
                    <a:pt x="3392792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95800" y="1346784"/>
              <a:ext cx="3590925" cy="1188720"/>
            </a:xfrm>
            <a:custGeom>
              <a:avLst/>
              <a:gdLst/>
              <a:ahLst/>
              <a:cxnLst/>
              <a:rect l="l" t="t" r="r" b="b"/>
              <a:pathLst>
                <a:path w="3590925" h="1188720">
                  <a:moveTo>
                    <a:pt x="0" y="198025"/>
                  </a:moveTo>
                  <a:lnTo>
                    <a:pt x="5229" y="152619"/>
                  </a:lnTo>
                  <a:lnTo>
                    <a:pt x="20127" y="110938"/>
                  </a:lnTo>
                  <a:lnTo>
                    <a:pt x="43503" y="74170"/>
                  </a:lnTo>
                  <a:lnTo>
                    <a:pt x="74170" y="43503"/>
                  </a:lnTo>
                  <a:lnTo>
                    <a:pt x="110938" y="20127"/>
                  </a:lnTo>
                  <a:lnTo>
                    <a:pt x="152619" y="5229"/>
                  </a:lnTo>
                  <a:lnTo>
                    <a:pt x="198025" y="0"/>
                  </a:lnTo>
                  <a:lnTo>
                    <a:pt x="3392791" y="0"/>
                  </a:lnTo>
                  <a:lnTo>
                    <a:pt x="3438198" y="5229"/>
                  </a:lnTo>
                  <a:lnTo>
                    <a:pt x="3479881" y="20127"/>
                  </a:lnTo>
                  <a:lnTo>
                    <a:pt x="3516650" y="43503"/>
                  </a:lnTo>
                  <a:lnTo>
                    <a:pt x="3547317" y="74170"/>
                  </a:lnTo>
                  <a:lnTo>
                    <a:pt x="3570694" y="110938"/>
                  </a:lnTo>
                  <a:lnTo>
                    <a:pt x="3585591" y="152619"/>
                  </a:lnTo>
                  <a:lnTo>
                    <a:pt x="3590822" y="198025"/>
                  </a:lnTo>
                  <a:lnTo>
                    <a:pt x="3590822" y="990107"/>
                  </a:lnTo>
                  <a:lnTo>
                    <a:pt x="3585591" y="1035511"/>
                  </a:lnTo>
                  <a:lnTo>
                    <a:pt x="3570694" y="1077192"/>
                  </a:lnTo>
                  <a:lnTo>
                    <a:pt x="3547317" y="1113960"/>
                  </a:lnTo>
                  <a:lnTo>
                    <a:pt x="3516650" y="1144626"/>
                  </a:lnTo>
                  <a:lnTo>
                    <a:pt x="3479881" y="1168003"/>
                  </a:lnTo>
                  <a:lnTo>
                    <a:pt x="3438198" y="1182900"/>
                  </a:lnTo>
                  <a:lnTo>
                    <a:pt x="3392791" y="1188130"/>
                  </a:lnTo>
                  <a:lnTo>
                    <a:pt x="198025" y="1188130"/>
                  </a:lnTo>
                  <a:lnTo>
                    <a:pt x="152619" y="1182900"/>
                  </a:lnTo>
                  <a:lnTo>
                    <a:pt x="110938" y="1168003"/>
                  </a:lnTo>
                  <a:lnTo>
                    <a:pt x="74170" y="1144626"/>
                  </a:lnTo>
                  <a:lnTo>
                    <a:pt x="43503" y="1113960"/>
                  </a:lnTo>
                  <a:lnTo>
                    <a:pt x="20127" y="1077192"/>
                  </a:lnTo>
                  <a:lnTo>
                    <a:pt x="5229" y="1035511"/>
                  </a:lnTo>
                  <a:lnTo>
                    <a:pt x="0" y="990107"/>
                  </a:lnTo>
                  <a:lnTo>
                    <a:pt x="0" y="19802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86501" y="1437132"/>
            <a:ext cx="12103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06961" y="2952013"/>
            <a:ext cx="1381125" cy="1811655"/>
            <a:chOff x="5406961" y="2952013"/>
            <a:chExt cx="1381125" cy="1811655"/>
          </a:xfrm>
        </p:grpSpPr>
        <p:sp>
          <p:nvSpPr>
            <p:cNvPr id="9" name="object 9"/>
            <p:cNvSpPr/>
            <p:nvPr/>
          </p:nvSpPr>
          <p:spPr>
            <a:xfrm>
              <a:off x="5410136" y="2955188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1145438" y="0"/>
                  </a:moveTo>
                  <a:lnTo>
                    <a:pt x="229095" y="0"/>
                  </a:lnTo>
                  <a:lnTo>
                    <a:pt x="182923" y="4654"/>
                  </a:lnTo>
                  <a:lnTo>
                    <a:pt x="139919" y="18002"/>
                  </a:lnTo>
                  <a:lnTo>
                    <a:pt x="101004" y="39124"/>
                  </a:lnTo>
                  <a:lnTo>
                    <a:pt x="67098" y="67098"/>
                  </a:lnTo>
                  <a:lnTo>
                    <a:pt x="39124" y="101004"/>
                  </a:lnTo>
                  <a:lnTo>
                    <a:pt x="18002" y="139919"/>
                  </a:lnTo>
                  <a:lnTo>
                    <a:pt x="4654" y="182923"/>
                  </a:lnTo>
                  <a:lnTo>
                    <a:pt x="0" y="229095"/>
                  </a:lnTo>
                  <a:lnTo>
                    <a:pt x="0" y="1575625"/>
                  </a:lnTo>
                  <a:lnTo>
                    <a:pt x="4654" y="1621797"/>
                  </a:lnTo>
                  <a:lnTo>
                    <a:pt x="18002" y="1664801"/>
                  </a:lnTo>
                  <a:lnTo>
                    <a:pt x="39124" y="1703716"/>
                  </a:lnTo>
                  <a:lnTo>
                    <a:pt x="67098" y="1737621"/>
                  </a:lnTo>
                  <a:lnTo>
                    <a:pt x="101004" y="1765596"/>
                  </a:lnTo>
                  <a:lnTo>
                    <a:pt x="139919" y="1786717"/>
                  </a:lnTo>
                  <a:lnTo>
                    <a:pt x="182923" y="1800066"/>
                  </a:lnTo>
                  <a:lnTo>
                    <a:pt x="229095" y="1804720"/>
                  </a:lnTo>
                  <a:lnTo>
                    <a:pt x="1145438" y="1804720"/>
                  </a:lnTo>
                  <a:lnTo>
                    <a:pt x="1191610" y="1800066"/>
                  </a:lnTo>
                  <a:lnTo>
                    <a:pt x="1234614" y="1786717"/>
                  </a:lnTo>
                  <a:lnTo>
                    <a:pt x="1273529" y="1765596"/>
                  </a:lnTo>
                  <a:lnTo>
                    <a:pt x="1307434" y="1737621"/>
                  </a:lnTo>
                  <a:lnTo>
                    <a:pt x="1335408" y="1703716"/>
                  </a:lnTo>
                  <a:lnTo>
                    <a:pt x="1356530" y="1664801"/>
                  </a:lnTo>
                  <a:lnTo>
                    <a:pt x="1369879" y="1621797"/>
                  </a:lnTo>
                  <a:lnTo>
                    <a:pt x="1374533" y="1575625"/>
                  </a:lnTo>
                  <a:lnTo>
                    <a:pt x="1374533" y="229095"/>
                  </a:lnTo>
                  <a:lnTo>
                    <a:pt x="1369879" y="182923"/>
                  </a:lnTo>
                  <a:lnTo>
                    <a:pt x="1356530" y="139919"/>
                  </a:lnTo>
                  <a:lnTo>
                    <a:pt x="1335408" y="101004"/>
                  </a:lnTo>
                  <a:lnTo>
                    <a:pt x="1307434" y="67098"/>
                  </a:lnTo>
                  <a:lnTo>
                    <a:pt x="1273529" y="39124"/>
                  </a:lnTo>
                  <a:lnTo>
                    <a:pt x="1234614" y="18002"/>
                  </a:lnTo>
                  <a:lnTo>
                    <a:pt x="1191610" y="4654"/>
                  </a:lnTo>
                  <a:lnTo>
                    <a:pt x="1145438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10136" y="2955188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0" y="229094"/>
                  </a:moveTo>
                  <a:lnTo>
                    <a:pt x="4654" y="182923"/>
                  </a:lnTo>
                  <a:lnTo>
                    <a:pt x="18003" y="139920"/>
                  </a:lnTo>
                  <a:lnTo>
                    <a:pt x="39125" y="101005"/>
                  </a:lnTo>
                  <a:lnTo>
                    <a:pt x="67100" y="67100"/>
                  </a:lnTo>
                  <a:lnTo>
                    <a:pt x="101005" y="39125"/>
                  </a:lnTo>
                  <a:lnTo>
                    <a:pt x="139920" y="18003"/>
                  </a:lnTo>
                  <a:lnTo>
                    <a:pt x="182923" y="4654"/>
                  </a:lnTo>
                  <a:lnTo>
                    <a:pt x="229094" y="0"/>
                  </a:lnTo>
                  <a:lnTo>
                    <a:pt x="1145440" y="0"/>
                  </a:lnTo>
                  <a:lnTo>
                    <a:pt x="1191612" y="4654"/>
                  </a:lnTo>
                  <a:lnTo>
                    <a:pt x="1234615" y="18003"/>
                  </a:lnTo>
                  <a:lnTo>
                    <a:pt x="1273530" y="39125"/>
                  </a:lnTo>
                  <a:lnTo>
                    <a:pt x="1307434" y="67100"/>
                  </a:lnTo>
                  <a:lnTo>
                    <a:pt x="1335407" y="101005"/>
                  </a:lnTo>
                  <a:lnTo>
                    <a:pt x="1356528" y="139920"/>
                  </a:lnTo>
                  <a:lnTo>
                    <a:pt x="1369876" y="182923"/>
                  </a:lnTo>
                  <a:lnTo>
                    <a:pt x="1374530" y="229094"/>
                  </a:lnTo>
                  <a:lnTo>
                    <a:pt x="1374530" y="1575630"/>
                  </a:lnTo>
                  <a:lnTo>
                    <a:pt x="1369876" y="1621799"/>
                  </a:lnTo>
                  <a:lnTo>
                    <a:pt x="1356528" y="1664801"/>
                  </a:lnTo>
                  <a:lnTo>
                    <a:pt x="1335407" y="1703716"/>
                  </a:lnTo>
                  <a:lnTo>
                    <a:pt x="1307434" y="1737620"/>
                  </a:lnTo>
                  <a:lnTo>
                    <a:pt x="1273530" y="1765595"/>
                  </a:lnTo>
                  <a:lnTo>
                    <a:pt x="1234615" y="1786717"/>
                  </a:lnTo>
                  <a:lnTo>
                    <a:pt x="1191612" y="1800066"/>
                  </a:lnTo>
                  <a:lnTo>
                    <a:pt x="1145440" y="1804721"/>
                  </a:lnTo>
                  <a:lnTo>
                    <a:pt x="229094" y="1804721"/>
                  </a:lnTo>
                  <a:lnTo>
                    <a:pt x="182923" y="1800066"/>
                  </a:lnTo>
                  <a:lnTo>
                    <a:pt x="139920" y="1786717"/>
                  </a:lnTo>
                  <a:lnTo>
                    <a:pt x="101005" y="1765595"/>
                  </a:lnTo>
                  <a:lnTo>
                    <a:pt x="67100" y="1737620"/>
                  </a:lnTo>
                  <a:lnTo>
                    <a:pt x="39125" y="1703716"/>
                  </a:lnTo>
                  <a:lnTo>
                    <a:pt x="18003" y="1664801"/>
                  </a:lnTo>
                  <a:lnTo>
                    <a:pt x="4654" y="1621799"/>
                  </a:lnTo>
                  <a:lnTo>
                    <a:pt x="0" y="1575630"/>
                  </a:lnTo>
                  <a:lnTo>
                    <a:pt x="0" y="229094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60174" y="3055620"/>
            <a:ext cx="87503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1285" marR="5080" indent="-109220">
              <a:lnSpc>
                <a:spcPts val="1610"/>
              </a:lnSpc>
              <a:spcBef>
                <a:spcPts val="21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Transform/ Analyze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89987" y="1254531"/>
            <a:ext cx="4453890" cy="3823335"/>
            <a:chOff x="2589987" y="1254531"/>
            <a:chExt cx="4453890" cy="3823335"/>
          </a:xfrm>
        </p:grpSpPr>
        <p:sp>
          <p:nvSpPr>
            <p:cNvPr id="13" name="object 13"/>
            <p:cNvSpPr/>
            <p:nvPr/>
          </p:nvSpPr>
          <p:spPr>
            <a:xfrm>
              <a:off x="4228064" y="1273581"/>
              <a:ext cx="2797175" cy="3785235"/>
            </a:xfrm>
            <a:custGeom>
              <a:avLst/>
              <a:gdLst/>
              <a:ahLst/>
              <a:cxnLst/>
              <a:rect l="l" t="t" r="r" b="b"/>
              <a:pathLst>
                <a:path w="2797175" h="3785235">
                  <a:moveTo>
                    <a:pt x="873385" y="0"/>
                  </a:moveTo>
                  <a:lnTo>
                    <a:pt x="2796726" y="3271138"/>
                  </a:lnTo>
                  <a:lnTo>
                    <a:pt x="1923340" y="3784665"/>
                  </a:lnTo>
                  <a:lnTo>
                    <a:pt x="0" y="513527"/>
                  </a:lnTo>
                  <a:lnTo>
                    <a:pt x="873385" y="0"/>
                  </a:lnTo>
                  <a:close/>
                </a:path>
              </a:pathLst>
            </a:custGeom>
            <a:ln w="380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93162" y="2962516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1145438" y="0"/>
                  </a:moveTo>
                  <a:lnTo>
                    <a:pt x="229095" y="0"/>
                  </a:lnTo>
                  <a:lnTo>
                    <a:pt x="182923" y="4654"/>
                  </a:lnTo>
                  <a:lnTo>
                    <a:pt x="139919" y="18002"/>
                  </a:lnTo>
                  <a:lnTo>
                    <a:pt x="101004" y="39124"/>
                  </a:lnTo>
                  <a:lnTo>
                    <a:pt x="67098" y="67098"/>
                  </a:lnTo>
                  <a:lnTo>
                    <a:pt x="39124" y="101004"/>
                  </a:lnTo>
                  <a:lnTo>
                    <a:pt x="18002" y="139919"/>
                  </a:lnTo>
                  <a:lnTo>
                    <a:pt x="4654" y="182923"/>
                  </a:lnTo>
                  <a:lnTo>
                    <a:pt x="0" y="229095"/>
                  </a:lnTo>
                  <a:lnTo>
                    <a:pt x="0" y="1575625"/>
                  </a:lnTo>
                  <a:lnTo>
                    <a:pt x="4654" y="1621797"/>
                  </a:lnTo>
                  <a:lnTo>
                    <a:pt x="18002" y="1664801"/>
                  </a:lnTo>
                  <a:lnTo>
                    <a:pt x="39124" y="1703716"/>
                  </a:lnTo>
                  <a:lnTo>
                    <a:pt x="67098" y="1737621"/>
                  </a:lnTo>
                  <a:lnTo>
                    <a:pt x="101004" y="1765596"/>
                  </a:lnTo>
                  <a:lnTo>
                    <a:pt x="139919" y="1786717"/>
                  </a:lnTo>
                  <a:lnTo>
                    <a:pt x="182923" y="1800066"/>
                  </a:lnTo>
                  <a:lnTo>
                    <a:pt x="229095" y="1804720"/>
                  </a:lnTo>
                  <a:lnTo>
                    <a:pt x="1145438" y="1804720"/>
                  </a:lnTo>
                  <a:lnTo>
                    <a:pt x="1191610" y="1800066"/>
                  </a:lnTo>
                  <a:lnTo>
                    <a:pt x="1234614" y="1786717"/>
                  </a:lnTo>
                  <a:lnTo>
                    <a:pt x="1273529" y="1765596"/>
                  </a:lnTo>
                  <a:lnTo>
                    <a:pt x="1307434" y="1737621"/>
                  </a:lnTo>
                  <a:lnTo>
                    <a:pt x="1335408" y="1703716"/>
                  </a:lnTo>
                  <a:lnTo>
                    <a:pt x="1356530" y="1664801"/>
                  </a:lnTo>
                  <a:lnTo>
                    <a:pt x="1369879" y="1621797"/>
                  </a:lnTo>
                  <a:lnTo>
                    <a:pt x="1374533" y="1575625"/>
                  </a:lnTo>
                  <a:lnTo>
                    <a:pt x="1374533" y="229095"/>
                  </a:lnTo>
                  <a:lnTo>
                    <a:pt x="1369879" y="182923"/>
                  </a:lnTo>
                  <a:lnTo>
                    <a:pt x="1356530" y="139919"/>
                  </a:lnTo>
                  <a:lnTo>
                    <a:pt x="1335408" y="101004"/>
                  </a:lnTo>
                  <a:lnTo>
                    <a:pt x="1307434" y="67098"/>
                  </a:lnTo>
                  <a:lnTo>
                    <a:pt x="1273529" y="39124"/>
                  </a:lnTo>
                  <a:lnTo>
                    <a:pt x="1234614" y="18002"/>
                  </a:lnTo>
                  <a:lnTo>
                    <a:pt x="1191610" y="4654"/>
                  </a:lnTo>
                  <a:lnTo>
                    <a:pt x="1145438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93162" y="2962516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0" y="229094"/>
                  </a:moveTo>
                  <a:lnTo>
                    <a:pt x="4654" y="182923"/>
                  </a:lnTo>
                  <a:lnTo>
                    <a:pt x="18003" y="139920"/>
                  </a:lnTo>
                  <a:lnTo>
                    <a:pt x="39125" y="101005"/>
                  </a:lnTo>
                  <a:lnTo>
                    <a:pt x="67100" y="67100"/>
                  </a:lnTo>
                  <a:lnTo>
                    <a:pt x="101005" y="39125"/>
                  </a:lnTo>
                  <a:lnTo>
                    <a:pt x="139920" y="18003"/>
                  </a:lnTo>
                  <a:lnTo>
                    <a:pt x="182923" y="4654"/>
                  </a:lnTo>
                  <a:lnTo>
                    <a:pt x="229094" y="0"/>
                  </a:lnTo>
                  <a:lnTo>
                    <a:pt x="1145440" y="0"/>
                  </a:lnTo>
                  <a:lnTo>
                    <a:pt x="1191612" y="4654"/>
                  </a:lnTo>
                  <a:lnTo>
                    <a:pt x="1234615" y="18003"/>
                  </a:lnTo>
                  <a:lnTo>
                    <a:pt x="1273530" y="39125"/>
                  </a:lnTo>
                  <a:lnTo>
                    <a:pt x="1307434" y="67100"/>
                  </a:lnTo>
                  <a:lnTo>
                    <a:pt x="1335407" y="101005"/>
                  </a:lnTo>
                  <a:lnTo>
                    <a:pt x="1356528" y="139920"/>
                  </a:lnTo>
                  <a:lnTo>
                    <a:pt x="1369876" y="182923"/>
                  </a:lnTo>
                  <a:lnTo>
                    <a:pt x="1374530" y="229094"/>
                  </a:lnTo>
                  <a:lnTo>
                    <a:pt x="1374530" y="1575630"/>
                  </a:lnTo>
                  <a:lnTo>
                    <a:pt x="1369876" y="1621799"/>
                  </a:lnTo>
                  <a:lnTo>
                    <a:pt x="1356528" y="1664801"/>
                  </a:lnTo>
                  <a:lnTo>
                    <a:pt x="1335407" y="1703716"/>
                  </a:lnTo>
                  <a:lnTo>
                    <a:pt x="1307434" y="1737620"/>
                  </a:lnTo>
                  <a:lnTo>
                    <a:pt x="1273530" y="1765595"/>
                  </a:lnTo>
                  <a:lnTo>
                    <a:pt x="1234615" y="1786717"/>
                  </a:lnTo>
                  <a:lnTo>
                    <a:pt x="1191612" y="1800066"/>
                  </a:lnTo>
                  <a:lnTo>
                    <a:pt x="1145440" y="1804721"/>
                  </a:lnTo>
                  <a:lnTo>
                    <a:pt x="229094" y="1804721"/>
                  </a:lnTo>
                  <a:lnTo>
                    <a:pt x="182923" y="1800066"/>
                  </a:lnTo>
                  <a:lnTo>
                    <a:pt x="139920" y="1786717"/>
                  </a:lnTo>
                  <a:lnTo>
                    <a:pt x="101005" y="1765595"/>
                  </a:lnTo>
                  <a:lnTo>
                    <a:pt x="67100" y="1737620"/>
                  </a:lnTo>
                  <a:lnTo>
                    <a:pt x="39125" y="1703716"/>
                  </a:lnTo>
                  <a:lnTo>
                    <a:pt x="18003" y="1664801"/>
                  </a:lnTo>
                  <a:lnTo>
                    <a:pt x="4654" y="1621799"/>
                  </a:lnTo>
                  <a:lnTo>
                    <a:pt x="0" y="1575630"/>
                  </a:lnTo>
                  <a:lnTo>
                    <a:pt x="0" y="229094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26435" y="3061716"/>
            <a:ext cx="5086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Ingest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4848" y="3599688"/>
            <a:ext cx="713231" cy="71323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38352" y="2945892"/>
            <a:ext cx="1470660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>
              <a:lnSpc>
                <a:spcPts val="1645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ECDC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COVD-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  <a:p>
            <a:pPr marL="12700" marR="5080" indent="549910">
              <a:lnSpc>
                <a:spcPts val="1700"/>
              </a:lnSpc>
              <a:spcBef>
                <a:spcPts val="5"/>
              </a:spcBef>
            </a:pP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4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(HTTP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Connector)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4404" y="5667755"/>
            <a:ext cx="1288415" cy="65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ct val="979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(Azure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Blob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Storage)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53298" y="2542882"/>
            <a:ext cx="3194685" cy="2894965"/>
            <a:chOff x="1853298" y="2542882"/>
            <a:chExt cx="3194685" cy="2894965"/>
          </a:xfrm>
        </p:grpSpPr>
        <p:sp>
          <p:nvSpPr>
            <p:cNvPr id="21" name="object 21"/>
            <p:cNvSpPr/>
            <p:nvPr/>
          </p:nvSpPr>
          <p:spPr>
            <a:xfrm>
              <a:off x="1853298" y="2542882"/>
              <a:ext cx="1123950" cy="2894965"/>
            </a:xfrm>
            <a:custGeom>
              <a:avLst/>
              <a:gdLst/>
              <a:ahLst/>
              <a:cxnLst/>
              <a:rect l="l" t="t" r="r" b="b"/>
              <a:pathLst>
                <a:path w="1123950" h="2894965">
                  <a:moveTo>
                    <a:pt x="1016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01600" y="25400"/>
                  </a:lnTo>
                  <a:lnTo>
                    <a:pt x="101600" y="0"/>
                  </a:lnTo>
                  <a:close/>
                </a:path>
                <a:path w="1123950" h="2894965">
                  <a:moveTo>
                    <a:pt x="130048" y="2869412"/>
                  </a:moveTo>
                  <a:lnTo>
                    <a:pt x="28448" y="2869412"/>
                  </a:lnTo>
                  <a:lnTo>
                    <a:pt x="28448" y="2894812"/>
                  </a:lnTo>
                  <a:lnTo>
                    <a:pt x="130048" y="2894812"/>
                  </a:lnTo>
                  <a:lnTo>
                    <a:pt x="130048" y="2869412"/>
                  </a:lnTo>
                  <a:close/>
                </a:path>
                <a:path w="1123950" h="2894965">
                  <a:moveTo>
                    <a:pt x="279400" y="0"/>
                  </a:moveTo>
                  <a:lnTo>
                    <a:pt x="177800" y="0"/>
                  </a:lnTo>
                  <a:lnTo>
                    <a:pt x="177800" y="25400"/>
                  </a:lnTo>
                  <a:lnTo>
                    <a:pt x="279400" y="25400"/>
                  </a:lnTo>
                  <a:lnTo>
                    <a:pt x="279400" y="0"/>
                  </a:lnTo>
                  <a:close/>
                </a:path>
                <a:path w="1123950" h="2894965">
                  <a:moveTo>
                    <a:pt x="307848" y="2869412"/>
                  </a:moveTo>
                  <a:lnTo>
                    <a:pt x="206248" y="2869412"/>
                  </a:lnTo>
                  <a:lnTo>
                    <a:pt x="206248" y="2894812"/>
                  </a:lnTo>
                  <a:lnTo>
                    <a:pt x="307848" y="2894812"/>
                  </a:lnTo>
                  <a:lnTo>
                    <a:pt x="307848" y="2869412"/>
                  </a:lnTo>
                  <a:close/>
                </a:path>
                <a:path w="1123950" h="2894965">
                  <a:moveTo>
                    <a:pt x="457200" y="0"/>
                  </a:moveTo>
                  <a:lnTo>
                    <a:pt x="355600" y="0"/>
                  </a:lnTo>
                  <a:lnTo>
                    <a:pt x="355600" y="25400"/>
                  </a:lnTo>
                  <a:lnTo>
                    <a:pt x="457200" y="25400"/>
                  </a:lnTo>
                  <a:lnTo>
                    <a:pt x="457200" y="0"/>
                  </a:lnTo>
                  <a:close/>
                </a:path>
                <a:path w="1123950" h="2894965">
                  <a:moveTo>
                    <a:pt x="485648" y="2869412"/>
                  </a:moveTo>
                  <a:lnTo>
                    <a:pt x="384048" y="2869412"/>
                  </a:lnTo>
                  <a:lnTo>
                    <a:pt x="384048" y="2894812"/>
                  </a:lnTo>
                  <a:lnTo>
                    <a:pt x="485648" y="2894812"/>
                  </a:lnTo>
                  <a:lnTo>
                    <a:pt x="485648" y="2869412"/>
                  </a:lnTo>
                  <a:close/>
                </a:path>
                <a:path w="1123950" h="2894965">
                  <a:moveTo>
                    <a:pt x="571576" y="2777540"/>
                  </a:moveTo>
                  <a:lnTo>
                    <a:pt x="546176" y="2777540"/>
                  </a:lnTo>
                  <a:lnTo>
                    <a:pt x="546176" y="2879140"/>
                  </a:lnTo>
                  <a:lnTo>
                    <a:pt x="571576" y="2879140"/>
                  </a:lnTo>
                  <a:lnTo>
                    <a:pt x="571576" y="2777540"/>
                  </a:lnTo>
                  <a:close/>
                </a:path>
                <a:path w="1123950" h="2894965">
                  <a:moveTo>
                    <a:pt x="571576" y="2599740"/>
                  </a:moveTo>
                  <a:lnTo>
                    <a:pt x="546176" y="2599740"/>
                  </a:lnTo>
                  <a:lnTo>
                    <a:pt x="546176" y="2701340"/>
                  </a:lnTo>
                  <a:lnTo>
                    <a:pt x="571576" y="2701340"/>
                  </a:lnTo>
                  <a:lnTo>
                    <a:pt x="571576" y="2599740"/>
                  </a:lnTo>
                  <a:close/>
                </a:path>
                <a:path w="1123950" h="2894965">
                  <a:moveTo>
                    <a:pt x="571576" y="2421940"/>
                  </a:moveTo>
                  <a:lnTo>
                    <a:pt x="546176" y="2421940"/>
                  </a:lnTo>
                  <a:lnTo>
                    <a:pt x="546176" y="2523540"/>
                  </a:lnTo>
                  <a:lnTo>
                    <a:pt x="571576" y="2523540"/>
                  </a:lnTo>
                  <a:lnTo>
                    <a:pt x="571576" y="2421940"/>
                  </a:lnTo>
                  <a:close/>
                </a:path>
                <a:path w="1123950" h="2894965">
                  <a:moveTo>
                    <a:pt x="571576" y="2244140"/>
                  </a:moveTo>
                  <a:lnTo>
                    <a:pt x="546176" y="2244140"/>
                  </a:lnTo>
                  <a:lnTo>
                    <a:pt x="546176" y="2345740"/>
                  </a:lnTo>
                  <a:lnTo>
                    <a:pt x="571576" y="2345740"/>
                  </a:lnTo>
                  <a:lnTo>
                    <a:pt x="571576" y="2244140"/>
                  </a:lnTo>
                  <a:close/>
                </a:path>
                <a:path w="1123950" h="2894965">
                  <a:moveTo>
                    <a:pt x="571576" y="2066340"/>
                  </a:moveTo>
                  <a:lnTo>
                    <a:pt x="546176" y="2066340"/>
                  </a:lnTo>
                  <a:lnTo>
                    <a:pt x="546176" y="2167940"/>
                  </a:lnTo>
                  <a:lnTo>
                    <a:pt x="571576" y="2167940"/>
                  </a:lnTo>
                  <a:lnTo>
                    <a:pt x="571576" y="2066340"/>
                  </a:lnTo>
                  <a:close/>
                </a:path>
                <a:path w="1123950" h="2894965">
                  <a:moveTo>
                    <a:pt x="571576" y="1888540"/>
                  </a:moveTo>
                  <a:lnTo>
                    <a:pt x="546176" y="1888540"/>
                  </a:lnTo>
                  <a:lnTo>
                    <a:pt x="546176" y="1990140"/>
                  </a:lnTo>
                  <a:lnTo>
                    <a:pt x="571576" y="1990140"/>
                  </a:lnTo>
                  <a:lnTo>
                    <a:pt x="571576" y="1888540"/>
                  </a:lnTo>
                  <a:close/>
                </a:path>
                <a:path w="1123950" h="2894965">
                  <a:moveTo>
                    <a:pt x="571576" y="1710740"/>
                  </a:moveTo>
                  <a:lnTo>
                    <a:pt x="546176" y="1710740"/>
                  </a:lnTo>
                  <a:lnTo>
                    <a:pt x="546176" y="1812340"/>
                  </a:lnTo>
                  <a:lnTo>
                    <a:pt x="571576" y="1812340"/>
                  </a:lnTo>
                  <a:lnTo>
                    <a:pt x="571576" y="1710740"/>
                  </a:lnTo>
                  <a:close/>
                </a:path>
                <a:path w="1123950" h="2894965">
                  <a:moveTo>
                    <a:pt x="571576" y="1532940"/>
                  </a:moveTo>
                  <a:lnTo>
                    <a:pt x="546176" y="1532940"/>
                  </a:lnTo>
                  <a:lnTo>
                    <a:pt x="546176" y="1634540"/>
                  </a:lnTo>
                  <a:lnTo>
                    <a:pt x="571576" y="1634540"/>
                  </a:lnTo>
                  <a:lnTo>
                    <a:pt x="571576" y="1532940"/>
                  </a:lnTo>
                  <a:close/>
                </a:path>
                <a:path w="1123950" h="2894965">
                  <a:moveTo>
                    <a:pt x="574548" y="1228852"/>
                  </a:moveTo>
                  <a:lnTo>
                    <a:pt x="549148" y="1228852"/>
                  </a:lnTo>
                  <a:lnTo>
                    <a:pt x="549148" y="1330452"/>
                  </a:lnTo>
                  <a:lnTo>
                    <a:pt x="574548" y="1330452"/>
                  </a:lnTo>
                  <a:lnTo>
                    <a:pt x="574548" y="1228852"/>
                  </a:lnTo>
                  <a:close/>
                </a:path>
                <a:path w="1123950" h="2894965">
                  <a:moveTo>
                    <a:pt x="574548" y="1051064"/>
                  </a:moveTo>
                  <a:lnTo>
                    <a:pt x="549148" y="1051064"/>
                  </a:lnTo>
                  <a:lnTo>
                    <a:pt x="549148" y="1152652"/>
                  </a:lnTo>
                  <a:lnTo>
                    <a:pt x="574548" y="1152652"/>
                  </a:lnTo>
                  <a:lnTo>
                    <a:pt x="574548" y="1051064"/>
                  </a:lnTo>
                  <a:close/>
                </a:path>
                <a:path w="1123950" h="2894965">
                  <a:moveTo>
                    <a:pt x="574548" y="873252"/>
                  </a:moveTo>
                  <a:lnTo>
                    <a:pt x="549148" y="873252"/>
                  </a:lnTo>
                  <a:lnTo>
                    <a:pt x="549148" y="974852"/>
                  </a:lnTo>
                  <a:lnTo>
                    <a:pt x="574548" y="974852"/>
                  </a:lnTo>
                  <a:lnTo>
                    <a:pt x="574548" y="873252"/>
                  </a:lnTo>
                  <a:close/>
                </a:path>
                <a:path w="1123950" h="2894965">
                  <a:moveTo>
                    <a:pt x="574548" y="695452"/>
                  </a:moveTo>
                  <a:lnTo>
                    <a:pt x="549148" y="695452"/>
                  </a:lnTo>
                  <a:lnTo>
                    <a:pt x="549148" y="797052"/>
                  </a:lnTo>
                  <a:lnTo>
                    <a:pt x="574548" y="797052"/>
                  </a:lnTo>
                  <a:lnTo>
                    <a:pt x="574548" y="695452"/>
                  </a:lnTo>
                  <a:close/>
                </a:path>
                <a:path w="1123950" h="2894965">
                  <a:moveTo>
                    <a:pt x="574548" y="517652"/>
                  </a:moveTo>
                  <a:lnTo>
                    <a:pt x="549148" y="517652"/>
                  </a:lnTo>
                  <a:lnTo>
                    <a:pt x="549148" y="619252"/>
                  </a:lnTo>
                  <a:lnTo>
                    <a:pt x="574548" y="619252"/>
                  </a:lnTo>
                  <a:lnTo>
                    <a:pt x="574548" y="517652"/>
                  </a:lnTo>
                  <a:close/>
                </a:path>
                <a:path w="1123950" h="2894965">
                  <a:moveTo>
                    <a:pt x="574548" y="339852"/>
                  </a:moveTo>
                  <a:lnTo>
                    <a:pt x="549148" y="339852"/>
                  </a:lnTo>
                  <a:lnTo>
                    <a:pt x="549148" y="441452"/>
                  </a:lnTo>
                  <a:lnTo>
                    <a:pt x="574548" y="441452"/>
                  </a:lnTo>
                  <a:lnTo>
                    <a:pt x="574548" y="339852"/>
                  </a:lnTo>
                  <a:close/>
                </a:path>
                <a:path w="1123950" h="2894965">
                  <a:moveTo>
                    <a:pt x="574548" y="162052"/>
                  </a:moveTo>
                  <a:lnTo>
                    <a:pt x="549148" y="162052"/>
                  </a:lnTo>
                  <a:lnTo>
                    <a:pt x="549148" y="263652"/>
                  </a:lnTo>
                  <a:lnTo>
                    <a:pt x="574548" y="263652"/>
                  </a:lnTo>
                  <a:lnTo>
                    <a:pt x="574548" y="162052"/>
                  </a:lnTo>
                  <a:close/>
                </a:path>
                <a:path w="1123950" h="2894965">
                  <a:moveTo>
                    <a:pt x="574548" y="0"/>
                  </a:moveTo>
                  <a:lnTo>
                    <a:pt x="533400" y="0"/>
                  </a:lnTo>
                  <a:lnTo>
                    <a:pt x="533400" y="25400"/>
                  </a:lnTo>
                  <a:lnTo>
                    <a:pt x="549148" y="25400"/>
                  </a:lnTo>
                  <a:lnTo>
                    <a:pt x="549148" y="85852"/>
                  </a:lnTo>
                  <a:lnTo>
                    <a:pt x="574548" y="85852"/>
                  </a:lnTo>
                  <a:lnTo>
                    <a:pt x="574548" y="25400"/>
                  </a:lnTo>
                  <a:lnTo>
                    <a:pt x="574548" y="12700"/>
                  </a:lnTo>
                  <a:lnTo>
                    <a:pt x="574548" y="0"/>
                  </a:lnTo>
                  <a:close/>
                </a:path>
                <a:path w="1123950" h="2894965">
                  <a:moveTo>
                    <a:pt x="657174" y="1400213"/>
                  </a:moveTo>
                  <a:lnTo>
                    <a:pt x="616648" y="1400213"/>
                  </a:lnTo>
                  <a:lnTo>
                    <a:pt x="561848" y="1400213"/>
                  </a:lnTo>
                  <a:lnTo>
                    <a:pt x="546176" y="1400213"/>
                  </a:lnTo>
                  <a:lnTo>
                    <a:pt x="546176" y="1456740"/>
                  </a:lnTo>
                  <a:lnTo>
                    <a:pt x="571576" y="1456740"/>
                  </a:lnTo>
                  <a:lnTo>
                    <a:pt x="571576" y="1425613"/>
                  </a:lnTo>
                  <a:lnTo>
                    <a:pt x="616648" y="1425613"/>
                  </a:lnTo>
                  <a:lnTo>
                    <a:pt x="657174" y="1425613"/>
                  </a:lnTo>
                  <a:lnTo>
                    <a:pt x="657174" y="1412913"/>
                  </a:lnTo>
                  <a:lnTo>
                    <a:pt x="657174" y="1406652"/>
                  </a:lnTo>
                  <a:lnTo>
                    <a:pt x="657174" y="1400213"/>
                  </a:lnTo>
                  <a:close/>
                </a:path>
                <a:path w="1123950" h="2894965">
                  <a:moveTo>
                    <a:pt x="834974" y="1400213"/>
                  </a:moveTo>
                  <a:lnTo>
                    <a:pt x="794448" y="1400213"/>
                  </a:lnTo>
                  <a:lnTo>
                    <a:pt x="733374" y="1400213"/>
                  </a:lnTo>
                  <a:lnTo>
                    <a:pt x="692848" y="1400213"/>
                  </a:lnTo>
                  <a:lnTo>
                    <a:pt x="692848" y="1425613"/>
                  </a:lnTo>
                  <a:lnTo>
                    <a:pt x="733374" y="1425613"/>
                  </a:lnTo>
                  <a:lnTo>
                    <a:pt x="794448" y="1425613"/>
                  </a:lnTo>
                  <a:lnTo>
                    <a:pt x="834974" y="1425613"/>
                  </a:lnTo>
                  <a:lnTo>
                    <a:pt x="834974" y="1400213"/>
                  </a:lnTo>
                  <a:close/>
                </a:path>
                <a:path w="1123950" h="2894965">
                  <a:moveTo>
                    <a:pt x="1012774" y="1400213"/>
                  </a:moveTo>
                  <a:lnTo>
                    <a:pt x="972248" y="1400213"/>
                  </a:lnTo>
                  <a:lnTo>
                    <a:pt x="911174" y="1400213"/>
                  </a:lnTo>
                  <a:lnTo>
                    <a:pt x="870648" y="1400213"/>
                  </a:lnTo>
                  <a:lnTo>
                    <a:pt x="870648" y="1425613"/>
                  </a:lnTo>
                  <a:lnTo>
                    <a:pt x="911174" y="1425613"/>
                  </a:lnTo>
                  <a:lnTo>
                    <a:pt x="972248" y="1425613"/>
                  </a:lnTo>
                  <a:lnTo>
                    <a:pt x="1012774" y="1425613"/>
                  </a:lnTo>
                  <a:lnTo>
                    <a:pt x="1012774" y="1400213"/>
                  </a:lnTo>
                  <a:close/>
                </a:path>
                <a:path w="1123950" h="2894965">
                  <a:moveTo>
                    <a:pt x="1123696" y="1412913"/>
                  </a:moveTo>
                  <a:lnTo>
                    <a:pt x="1047496" y="1374813"/>
                  </a:lnTo>
                  <a:lnTo>
                    <a:pt x="1047496" y="1392008"/>
                  </a:lnTo>
                  <a:lnTo>
                    <a:pt x="1013104" y="1374813"/>
                  </a:lnTo>
                  <a:lnTo>
                    <a:pt x="1013104" y="1451013"/>
                  </a:lnTo>
                  <a:lnTo>
                    <a:pt x="1047496" y="1433817"/>
                  </a:lnTo>
                  <a:lnTo>
                    <a:pt x="1047496" y="1451013"/>
                  </a:lnTo>
                  <a:lnTo>
                    <a:pt x="1123696" y="141291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7304" y="3596640"/>
              <a:ext cx="710184" cy="71018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230382" y="4314444"/>
            <a:ext cx="913765" cy="8731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99000"/>
              </a:lnSpc>
              <a:spcBef>
                <a:spcPts val="114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Azure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Data Lake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Storage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Gen2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685095" y="3596640"/>
            <a:ext cx="3579495" cy="710565"/>
            <a:chOff x="3685095" y="3596640"/>
            <a:chExt cx="3579495" cy="710565"/>
          </a:xfrm>
        </p:grpSpPr>
        <p:sp>
          <p:nvSpPr>
            <p:cNvPr id="25" name="object 25"/>
            <p:cNvSpPr/>
            <p:nvPr/>
          </p:nvSpPr>
          <p:spPr>
            <a:xfrm>
              <a:off x="3685095" y="3914178"/>
              <a:ext cx="653415" cy="76200"/>
            </a:xfrm>
            <a:custGeom>
              <a:avLst/>
              <a:gdLst/>
              <a:ahLst/>
              <a:cxnLst/>
              <a:rect l="l" t="t" r="r" b="b"/>
              <a:pathLst>
                <a:path w="653414" h="76200">
                  <a:moveTo>
                    <a:pt x="101587" y="28295"/>
                  </a:moveTo>
                  <a:lnTo>
                    <a:pt x="0" y="28917"/>
                  </a:lnTo>
                  <a:lnTo>
                    <a:pt x="152" y="54317"/>
                  </a:lnTo>
                  <a:lnTo>
                    <a:pt x="101752" y="53695"/>
                  </a:lnTo>
                  <a:lnTo>
                    <a:pt x="101587" y="28295"/>
                  </a:lnTo>
                  <a:close/>
                </a:path>
                <a:path w="653414" h="76200">
                  <a:moveTo>
                    <a:pt x="279387" y="27216"/>
                  </a:moveTo>
                  <a:lnTo>
                    <a:pt x="177787" y="27838"/>
                  </a:lnTo>
                  <a:lnTo>
                    <a:pt x="177939" y="53238"/>
                  </a:lnTo>
                  <a:lnTo>
                    <a:pt x="279539" y="52616"/>
                  </a:lnTo>
                  <a:lnTo>
                    <a:pt x="279387" y="27216"/>
                  </a:lnTo>
                  <a:close/>
                </a:path>
                <a:path w="653414" h="76200">
                  <a:moveTo>
                    <a:pt x="457187" y="26123"/>
                  </a:moveTo>
                  <a:lnTo>
                    <a:pt x="355587" y="26746"/>
                  </a:lnTo>
                  <a:lnTo>
                    <a:pt x="355739" y="52146"/>
                  </a:lnTo>
                  <a:lnTo>
                    <a:pt x="457339" y="51523"/>
                  </a:lnTo>
                  <a:lnTo>
                    <a:pt x="457187" y="26123"/>
                  </a:lnTo>
                  <a:close/>
                </a:path>
                <a:path w="653414" h="76200">
                  <a:moveTo>
                    <a:pt x="627848" y="25323"/>
                  </a:moveTo>
                  <a:lnTo>
                    <a:pt x="589267" y="25323"/>
                  </a:lnTo>
                  <a:lnTo>
                    <a:pt x="589419" y="50723"/>
                  </a:lnTo>
                  <a:lnTo>
                    <a:pt x="576719" y="50801"/>
                  </a:lnTo>
                  <a:lnTo>
                    <a:pt x="576872" y="76200"/>
                  </a:lnTo>
                  <a:lnTo>
                    <a:pt x="652843" y="37630"/>
                  </a:lnTo>
                  <a:lnTo>
                    <a:pt x="627848" y="25323"/>
                  </a:lnTo>
                  <a:close/>
                </a:path>
                <a:path w="653414" h="76200">
                  <a:moveTo>
                    <a:pt x="576567" y="25401"/>
                  </a:moveTo>
                  <a:lnTo>
                    <a:pt x="533387" y="25666"/>
                  </a:lnTo>
                  <a:lnTo>
                    <a:pt x="533539" y="51066"/>
                  </a:lnTo>
                  <a:lnTo>
                    <a:pt x="576719" y="50801"/>
                  </a:lnTo>
                  <a:lnTo>
                    <a:pt x="576567" y="25401"/>
                  </a:lnTo>
                  <a:close/>
                </a:path>
                <a:path w="653414" h="76200">
                  <a:moveTo>
                    <a:pt x="589267" y="25323"/>
                  </a:moveTo>
                  <a:lnTo>
                    <a:pt x="576567" y="25401"/>
                  </a:lnTo>
                  <a:lnTo>
                    <a:pt x="576719" y="50801"/>
                  </a:lnTo>
                  <a:lnTo>
                    <a:pt x="589419" y="50723"/>
                  </a:lnTo>
                  <a:lnTo>
                    <a:pt x="589267" y="25323"/>
                  </a:lnTo>
                  <a:close/>
                </a:path>
                <a:path w="653414" h="76200">
                  <a:moveTo>
                    <a:pt x="576414" y="0"/>
                  </a:moveTo>
                  <a:lnTo>
                    <a:pt x="576567" y="25401"/>
                  </a:lnTo>
                  <a:lnTo>
                    <a:pt x="627848" y="25323"/>
                  </a:lnTo>
                  <a:lnTo>
                    <a:pt x="576414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1680" y="3596640"/>
              <a:ext cx="710183" cy="71018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046116" y="3913708"/>
              <a:ext cx="2218055" cy="80010"/>
            </a:xfrm>
            <a:custGeom>
              <a:avLst/>
              <a:gdLst/>
              <a:ahLst/>
              <a:cxnLst/>
              <a:rect l="l" t="t" r="r" b="b"/>
              <a:pathLst>
                <a:path w="2218054" h="80010">
                  <a:moveTo>
                    <a:pt x="10160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01600" y="50800"/>
                  </a:lnTo>
                  <a:lnTo>
                    <a:pt x="101600" y="25400"/>
                  </a:lnTo>
                  <a:close/>
                </a:path>
                <a:path w="2218054" h="80010">
                  <a:moveTo>
                    <a:pt x="279400" y="25400"/>
                  </a:moveTo>
                  <a:lnTo>
                    <a:pt x="177800" y="25400"/>
                  </a:lnTo>
                  <a:lnTo>
                    <a:pt x="177800" y="50800"/>
                  </a:lnTo>
                  <a:lnTo>
                    <a:pt x="279400" y="50800"/>
                  </a:lnTo>
                  <a:lnTo>
                    <a:pt x="279400" y="25400"/>
                  </a:lnTo>
                  <a:close/>
                </a:path>
                <a:path w="2218054" h="80010">
                  <a:moveTo>
                    <a:pt x="457200" y="25400"/>
                  </a:moveTo>
                  <a:lnTo>
                    <a:pt x="355600" y="25400"/>
                  </a:lnTo>
                  <a:lnTo>
                    <a:pt x="355600" y="50800"/>
                  </a:lnTo>
                  <a:lnTo>
                    <a:pt x="457200" y="50800"/>
                  </a:lnTo>
                  <a:lnTo>
                    <a:pt x="457200" y="25400"/>
                  </a:lnTo>
                  <a:close/>
                </a:path>
                <a:path w="2218054" h="80010">
                  <a:moveTo>
                    <a:pt x="635000" y="25400"/>
                  </a:moveTo>
                  <a:lnTo>
                    <a:pt x="533400" y="25400"/>
                  </a:lnTo>
                  <a:lnTo>
                    <a:pt x="533400" y="50800"/>
                  </a:lnTo>
                  <a:lnTo>
                    <a:pt x="635000" y="50800"/>
                  </a:lnTo>
                  <a:lnTo>
                    <a:pt x="635000" y="25400"/>
                  </a:lnTo>
                  <a:close/>
                </a:path>
                <a:path w="2218054" h="80010">
                  <a:moveTo>
                    <a:pt x="775614" y="38100"/>
                  </a:moveTo>
                  <a:lnTo>
                    <a:pt x="750214" y="25400"/>
                  </a:lnTo>
                  <a:lnTo>
                    <a:pt x="699414" y="0"/>
                  </a:lnTo>
                  <a:lnTo>
                    <a:pt x="699414" y="76200"/>
                  </a:lnTo>
                  <a:lnTo>
                    <a:pt x="750214" y="50800"/>
                  </a:lnTo>
                  <a:lnTo>
                    <a:pt x="775614" y="38100"/>
                  </a:lnTo>
                  <a:close/>
                </a:path>
                <a:path w="2218054" h="80010">
                  <a:moveTo>
                    <a:pt x="1585455" y="25958"/>
                  </a:moveTo>
                  <a:lnTo>
                    <a:pt x="1483855" y="25400"/>
                  </a:lnTo>
                  <a:lnTo>
                    <a:pt x="1483702" y="50800"/>
                  </a:lnTo>
                  <a:lnTo>
                    <a:pt x="1585302" y="51358"/>
                  </a:lnTo>
                  <a:lnTo>
                    <a:pt x="1585455" y="25958"/>
                  </a:lnTo>
                  <a:close/>
                </a:path>
                <a:path w="2218054" h="80010">
                  <a:moveTo>
                    <a:pt x="1763255" y="26924"/>
                  </a:moveTo>
                  <a:lnTo>
                    <a:pt x="1661655" y="26365"/>
                  </a:lnTo>
                  <a:lnTo>
                    <a:pt x="1661515" y="51765"/>
                  </a:lnTo>
                  <a:lnTo>
                    <a:pt x="1763115" y="52324"/>
                  </a:lnTo>
                  <a:lnTo>
                    <a:pt x="1763255" y="26924"/>
                  </a:lnTo>
                  <a:close/>
                </a:path>
                <a:path w="2218054" h="80010">
                  <a:moveTo>
                    <a:pt x="1941042" y="27889"/>
                  </a:moveTo>
                  <a:lnTo>
                    <a:pt x="1839442" y="27330"/>
                  </a:lnTo>
                  <a:lnTo>
                    <a:pt x="1839302" y="52730"/>
                  </a:lnTo>
                  <a:lnTo>
                    <a:pt x="1940902" y="53289"/>
                  </a:lnTo>
                  <a:lnTo>
                    <a:pt x="1941042" y="27889"/>
                  </a:lnTo>
                  <a:close/>
                </a:path>
                <a:path w="2218054" h="80010">
                  <a:moveTo>
                    <a:pt x="2118842" y="28854"/>
                  </a:moveTo>
                  <a:lnTo>
                    <a:pt x="2017242" y="28295"/>
                  </a:lnTo>
                  <a:lnTo>
                    <a:pt x="2017102" y="53695"/>
                  </a:lnTo>
                  <a:lnTo>
                    <a:pt x="2118703" y="54254"/>
                  </a:lnTo>
                  <a:lnTo>
                    <a:pt x="2118842" y="28854"/>
                  </a:lnTo>
                  <a:close/>
                </a:path>
                <a:path w="2218054" h="80010">
                  <a:moveTo>
                    <a:pt x="2218055" y="42087"/>
                  </a:moveTo>
                  <a:lnTo>
                    <a:pt x="2142058" y="3581"/>
                  </a:lnTo>
                  <a:lnTo>
                    <a:pt x="2141651" y="79781"/>
                  </a:lnTo>
                  <a:lnTo>
                    <a:pt x="2218055" y="42087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094588" y="4408932"/>
            <a:ext cx="89471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63500" marR="5080" indent="-51435">
              <a:lnSpc>
                <a:spcPts val="1610"/>
              </a:lnSpc>
              <a:spcBef>
                <a:spcPts val="21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Azure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23936" y="2910624"/>
            <a:ext cx="1381125" cy="1811655"/>
            <a:chOff x="8223936" y="2910624"/>
            <a:chExt cx="1381125" cy="1811655"/>
          </a:xfrm>
        </p:grpSpPr>
        <p:sp>
          <p:nvSpPr>
            <p:cNvPr id="30" name="object 30"/>
            <p:cNvSpPr/>
            <p:nvPr/>
          </p:nvSpPr>
          <p:spPr>
            <a:xfrm>
              <a:off x="8227111" y="2913799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1145438" y="0"/>
                  </a:moveTo>
                  <a:lnTo>
                    <a:pt x="229095" y="0"/>
                  </a:lnTo>
                  <a:lnTo>
                    <a:pt x="182923" y="4654"/>
                  </a:lnTo>
                  <a:lnTo>
                    <a:pt x="139919" y="18002"/>
                  </a:lnTo>
                  <a:lnTo>
                    <a:pt x="101004" y="39124"/>
                  </a:lnTo>
                  <a:lnTo>
                    <a:pt x="67098" y="67098"/>
                  </a:lnTo>
                  <a:lnTo>
                    <a:pt x="39124" y="101004"/>
                  </a:lnTo>
                  <a:lnTo>
                    <a:pt x="18002" y="139919"/>
                  </a:lnTo>
                  <a:lnTo>
                    <a:pt x="4654" y="182923"/>
                  </a:lnTo>
                  <a:lnTo>
                    <a:pt x="0" y="229095"/>
                  </a:lnTo>
                  <a:lnTo>
                    <a:pt x="0" y="1575625"/>
                  </a:lnTo>
                  <a:lnTo>
                    <a:pt x="4654" y="1621797"/>
                  </a:lnTo>
                  <a:lnTo>
                    <a:pt x="18002" y="1664801"/>
                  </a:lnTo>
                  <a:lnTo>
                    <a:pt x="39124" y="1703716"/>
                  </a:lnTo>
                  <a:lnTo>
                    <a:pt x="67098" y="1737621"/>
                  </a:lnTo>
                  <a:lnTo>
                    <a:pt x="101004" y="1765596"/>
                  </a:lnTo>
                  <a:lnTo>
                    <a:pt x="139919" y="1786717"/>
                  </a:lnTo>
                  <a:lnTo>
                    <a:pt x="182923" y="1800066"/>
                  </a:lnTo>
                  <a:lnTo>
                    <a:pt x="229095" y="1804720"/>
                  </a:lnTo>
                  <a:lnTo>
                    <a:pt x="1145438" y="1804720"/>
                  </a:lnTo>
                  <a:lnTo>
                    <a:pt x="1191610" y="1800066"/>
                  </a:lnTo>
                  <a:lnTo>
                    <a:pt x="1234614" y="1786717"/>
                  </a:lnTo>
                  <a:lnTo>
                    <a:pt x="1273529" y="1765596"/>
                  </a:lnTo>
                  <a:lnTo>
                    <a:pt x="1307434" y="1737621"/>
                  </a:lnTo>
                  <a:lnTo>
                    <a:pt x="1335408" y="1703716"/>
                  </a:lnTo>
                  <a:lnTo>
                    <a:pt x="1356530" y="1664801"/>
                  </a:lnTo>
                  <a:lnTo>
                    <a:pt x="1369879" y="1621797"/>
                  </a:lnTo>
                  <a:lnTo>
                    <a:pt x="1374533" y="1575625"/>
                  </a:lnTo>
                  <a:lnTo>
                    <a:pt x="1374533" y="229095"/>
                  </a:lnTo>
                  <a:lnTo>
                    <a:pt x="1369879" y="182923"/>
                  </a:lnTo>
                  <a:lnTo>
                    <a:pt x="1356530" y="139919"/>
                  </a:lnTo>
                  <a:lnTo>
                    <a:pt x="1335408" y="101004"/>
                  </a:lnTo>
                  <a:lnTo>
                    <a:pt x="1307434" y="67098"/>
                  </a:lnTo>
                  <a:lnTo>
                    <a:pt x="1273529" y="39124"/>
                  </a:lnTo>
                  <a:lnTo>
                    <a:pt x="1234614" y="18002"/>
                  </a:lnTo>
                  <a:lnTo>
                    <a:pt x="1191610" y="4654"/>
                  </a:lnTo>
                  <a:lnTo>
                    <a:pt x="1145438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27111" y="2913799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0" y="229094"/>
                  </a:moveTo>
                  <a:lnTo>
                    <a:pt x="4654" y="182923"/>
                  </a:lnTo>
                  <a:lnTo>
                    <a:pt x="18003" y="139920"/>
                  </a:lnTo>
                  <a:lnTo>
                    <a:pt x="39125" y="101005"/>
                  </a:lnTo>
                  <a:lnTo>
                    <a:pt x="67100" y="67100"/>
                  </a:lnTo>
                  <a:lnTo>
                    <a:pt x="101005" y="39125"/>
                  </a:lnTo>
                  <a:lnTo>
                    <a:pt x="139920" y="18003"/>
                  </a:lnTo>
                  <a:lnTo>
                    <a:pt x="182923" y="4654"/>
                  </a:lnTo>
                  <a:lnTo>
                    <a:pt x="229094" y="0"/>
                  </a:lnTo>
                  <a:lnTo>
                    <a:pt x="1145440" y="0"/>
                  </a:lnTo>
                  <a:lnTo>
                    <a:pt x="1191612" y="4654"/>
                  </a:lnTo>
                  <a:lnTo>
                    <a:pt x="1234615" y="18003"/>
                  </a:lnTo>
                  <a:lnTo>
                    <a:pt x="1273530" y="39125"/>
                  </a:lnTo>
                  <a:lnTo>
                    <a:pt x="1307434" y="67100"/>
                  </a:lnTo>
                  <a:lnTo>
                    <a:pt x="1335407" y="101005"/>
                  </a:lnTo>
                  <a:lnTo>
                    <a:pt x="1356528" y="139920"/>
                  </a:lnTo>
                  <a:lnTo>
                    <a:pt x="1369876" y="182923"/>
                  </a:lnTo>
                  <a:lnTo>
                    <a:pt x="1374530" y="229094"/>
                  </a:lnTo>
                  <a:lnTo>
                    <a:pt x="1374530" y="1575630"/>
                  </a:lnTo>
                  <a:lnTo>
                    <a:pt x="1369876" y="1621799"/>
                  </a:lnTo>
                  <a:lnTo>
                    <a:pt x="1356528" y="1664801"/>
                  </a:lnTo>
                  <a:lnTo>
                    <a:pt x="1335407" y="1703716"/>
                  </a:lnTo>
                  <a:lnTo>
                    <a:pt x="1307434" y="1737620"/>
                  </a:lnTo>
                  <a:lnTo>
                    <a:pt x="1273530" y="1765595"/>
                  </a:lnTo>
                  <a:lnTo>
                    <a:pt x="1234615" y="1786717"/>
                  </a:lnTo>
                  <a:lnTo>
                    <a:pt x="1191612" y="1800066"/>
                  </a:lnTo>
                  <a:lnTo>
                    <a:pt x="1145440" y="1804721"/>
                  </a:lnTo>
                  <a:lnTo>
                    <a:pt x="229094" y="1804721"/>
                  </a:lnTo>
                  <a:lnTo>
                    <a:pt x="182923" y="1800066"/>
                  </a:lnTo>
                  <a:lnTo>
                    <a:pt x="139920" y="1786717"/>
                  </a:lnTo>
                  <a:lnTo>
                    <a:pt x="101005" y="1765595"/>
                  </a:lnTo>
                  <a:lnTo>
                    <a:pt x="67100" y="1737620"/>
                  </a:lnTo>
                  <a:lnTo>
                    <a:pt x="39125" y="1703716"/>
                  </a:lnTo>
                  <a:lnTo>
                    <a:pt x="18003" y="1664801"/>
                  </a:lnTo>
                  <a:lnTo>
                    <a:pt x="4654" y="1621799"/>
                  </a:lnTo>
                  <a:lnTo>
                    <a:pt x="0" y="1575630"/>
                  </a:lnTo>
                  <a:lnTo>
                    <a:pt x="0" y="229094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610371" y="3012948"/>
            <a:ext cx="608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Publish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93391" y="2309166"/>
            <a:ext cx="10135870" cy="3558540"/>
            <a:chOff x="993391" y="2309166"/>
            <a:chExt cx="10135870" cy="3558540"/>
          </a:xfrm>
        </p:grpSpPr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10600" y="3563111"/>
              <a:ext cx="710183" cy="71018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886510" y="3875049"/>
              <a:ext cx="2424430" cy="81280"/>
            </a:xfrm>
            <a:custGeom>
              <a:avLst/>
              <a:gdLst/>
              <a:ahLst/>
              <a:cxnLst/>
              <a:rect l="l" t="t" r="r" b="b"/>
              <a:pathLst>
                <a:path w="2424429" h="81279">
                  <a:moveTo>
                    <a:pt x="101803" y="25768"/>
                  </a:moveTo>
                  <a:lnTo>
                    <a:pt x="203" y="24955"/>
                  </a:lnTo>
                  <a:lnTo>
                    <a:pt x="0" y="50355"/>
                  </a:lnTo>
                  <a:lnTo>
                    <a:pt x="101600" y="51168"/>
                  </a:lnTo>
                  <a:lnTo>
                    <a:pt x="101803" y="25768"/>
                  </a:lnTo>
                  <a:close/>
                </a:path>
                <a:path w="2424429" h="81279">
                  <a:moveTo>
                    <a:pt x="279603" y="27190"/>
                  </a:moveTo>
                  <a:lnTo>
                    <a:pt x="178003" y="26377"/>
                  </a:lnTo>
                  <a:lnTo>
                    <a:pt x="177800" y="51777"/>
                  </a:lnTo>
                  <a:lnTo>
                    <a:pt x="279400" y="52590"/>
                  </a:lnTo>
                  <a:lnTo>
                    <a:pt x="279603" y="27190"/>
                  </a:lnTo>
                  <a:close/>
                </a:path>
                <a:path w="2424429" h="81279">
                  <a:moveTo>
                    <a:pt x="457390" y="28625"/>
                  </a:moveTo>
                  <a:lnTo>
                    <a:pt x="355790" y="27800"/>
                  </a:lnTo>
                  <a:lnTo>
                    <a:pt x="355587" y="53200"/>
                  </a:lnTo>
                  <a:lnTo>
                    <a:pt x="457187" y="54013"/>
                  </a:lnTo>
                  <a:lnTo>
                    <a:pt x="457390" y="28625"/>
                  </a:lnTo>
                  <a:close/>
                </a:path>
                <a:path w="2424429" h="81279">
                  <a:moveTo>
                    <a:pt x="635190" y="30048"/>
                  </a:moveTo>
                  <a:lnTo>
                    <a:pt x="533590" y="29235"/>
                  </a:lnTo>
                  <a:lnTo>
                    <a:pt x="533387" y="54635"/>
                  </a:lnTo>
                  <a:lnTo>
                    <a:pt x="634987" y="55448"/>
                  </a:lnTo>
                  <a:lnTo>
                    <a:pt x="635190" y="30048"/>
                  </a:lnTo>
                  <a:close/>
                </a:path>
                <a:path w="2424429" h="81279">
                  <a:moveTo>
                    <a:pt x="724433" y="43459"/>
                  </a:moveTo>
                  <a:lnTo>
                    <a:pt x="648538" y="4749"/>
                  </a:lnTo>
                  <a:lnTo>
                    <a:pt x="647928" y="80949"/>
                  </a:lnTo>
                  <a:lnTo>
                    <a:pt x="724433" y="43459"/>
                  </a:lnTo>
                  <a:close/>
                </a:path>
                <a:path w="2424429" h="81279">
                  <a:moveTo>
                    <a:pt x="1534287" y="55562"/>
                  </a:moveTo>
                  <a:lnTo>
                    <a:pt x="1534134" y="30162"/>
                  </a:lnTo>
                  <a:lnTo>
                    <a:pt x="1432534" y="30759"/>
                  </a:lnTo>
                  <a:lnTo>
                    <a:pt x="1432687" y="56159"/>
                  </a:lnTo>
                  <a:lnTo>
                    <a:pt x="1534287" y="55562"/>
                  </a:lnTo>
                  <a:close/>
                </a:path>
                <a:path w="2424429" h="81279">
                  <a:moveTo>
                    <a:pt x="1712074" y="54521"/>
                  </a:moveTo>
                  <a:lnTo>
                    <a:pt x="1711934" y="29121"/>
                  </a:lnTo>
                  <a:lnTo>
                    <a:pt x="1610334" y="29718"/>
                  </a:lnTo>
                  <a:lnTo>
                    <a:pt x="1610474" y="55118"/>
                  </a:lnTo>
                  <a:lnTo>
                    <a:pt x="1712074" y="54521"/>
                  </a:lnTo>
                  <a:close/>
                </a:path>
                <a:path w="2424429" h="81279">
                  <a:moveTo>
                    <a:pt x="1889874" y="53479"/>
                  </a:moveTo>
                  <a:lnTo>
                    <a:pt x="1889721" y="28079"/>
                  </a:lnTo>
                  <a:lnTo>
                    <a:pt x="1788121" y="28676"/>
                  </a:lnTo>
                  <a:lnTo>
                    <a:pt x="1788274" y="54076"/>
                  </a:lnTo>
                  <a:lnTo>
                    <a:pt x="1889874" y="53479"/>
                  </a:lnTo>
                  <a:close/>
                </a:path>
                <a:path w="2424429" h="81279">
                  <a:moveTo>
                    <a:pt x="2067674" y="52438"/>
                  </a:moveTo>
                  <a:lnTo>
                    <a:pt x="2067521" y="27038"/>
                  </a:lnTo>
                  <a:lnTo>
                    <a:pt x="1965921" y="27635"/>
                  </a:lnTo>
                  <a:lnTo>
                    <a:pt x="1966074" y="53035"/>
                  </a:lnTo>
                  <a:lnTo>
                    <a:pt x="2067674" y="52438"/>
                  </a:lnTo>
                  <a:close/>
                </a:path>
                <a:path w="2424429" h="81279">
                  <a:moveTo>
                    <a:pt x="2245474" y="51396"/>
                  </a:moveTo>
                  <a:lnTo>
                    <a:pt x="2245322" y="25996"/>
                  </a:lnTo>
                  <a:lnTo>
                    <a:pt x="2143722" y="26593"/>
                  </a:lnTo>
                  <a:lnTo>
                    <a:pt x="2143874" y="51993"/>
                  </a:lnTo>
                  <a:lnTo>
                    <a:pt x="2245474" y="51396"/>
                  </a:lnTo>
                  <a:close/>
                </a:path>
                <a:path w="2424429" h="81279">
                  <a:moveTo>
                    <a:pt x="2423960" y="37655"/>
                  </a:moveTo>
                  <a:lnTo>
                    <a:pt x="2398928" y="25323"/>
                  </a:lnTo>
                  <a:lnTo>
                    <a:pt x="2347544" y="0"/>
                  </a:lnTo>
                  <a:lnTo>
                    <a:pt x="2347684" y="25400"/>
                  </a:lnTo>
                  <a:lnTo>
                    <a:pt x="2321522" y="25552"/>
                  </a:lnTo>
                  <a:lnTo>
                    <a:pt x="2321661" y="50952"/>
                  </a:lnTo>
                  <a:lnTo>
                    <a:pt x="2347836" y="50800"/>
                  </a:lnTo>
                  <a:lnTo>
                    <a:pt x="2347988" y="76200"/>
                  </a:lnTo>
                  <a:lnTo>
                    <a:pt x="2423960" y="37655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96232" y="3503316"/>
              <a:ext cx="832573" cy="83257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088" y="5050535"/>
              <a:ext cx="585215" cy="58521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3391" y="2309166"/>
              <a:ext cx="983020" cy="58981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78039" y="3557015"/>
              <a:ext cx="710183" cy="71018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383" y="5154167"/>
              <a:ext cx="710183" cy="713232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7156602" y="5871972"/>
            <a:ext cx="913765" cy="8731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99000"/>
              </a:lnSpc>
              <a:spcBef>
                <a:spcPts val="114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Azure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Data Lake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Storage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Gen2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684572" y="1676400"/>
            <a:ext cx="4636770" cy="4160520"/>
            <a:chOff x="4684572" y="1676400"/>
            <a:chExt cx="4636770" cy="4160520"/>
          </a:xfrm>
        </p:grpSpPr>
        <p:sp>
          <p:nvSpPr>
            <p:cNvPr id="43" name="object 43"/>
            <p:cNvSpPr/>
            <p:nvPr/>
          </p:nvSpPr>
          <p:spPr>
            <a:xfrm>
              <a:off x="6518402" y="3946397"/>
              <a:ext cx="2188210" cy="1603375"/>
            </a:xfrm>
            <a:custGeom>
              <a:avLst/>
              <a:gdLst/>
              <a:ahLst/>
              <a:cxnLst/>
              <a:rect l="l" t="t" r="r" b="b"/>
              <a:pathLst>
                <a:path w="2188209" h="1603375">
                  <a:moveTo>
                    <a:pt x="66255" y="91922"/>
                  </a:moveTo>
                  <a:lnTo>
                    <a:pt x="22987" y="0"/>
                  </a:lnTo>
                  <a:lnTo>
                    <a:pt x="0" y="10820"/>
                  </a:lnTo>
                  <a:lnTo>
                    <a:pt x="43294" y="102743"/>
                  </a:lnTo>
                  <a:lnTo>
                    <a:pt x="66255" y="91922"/>
                  </a:lnTo>
                  <a:close/>
                </a:path>
                <a:path w="2188209" h="1603375">
                  <a:moveTo>
                    <a:pt x="142011" y="252780"/>
                  </a:moveTo>
                  <a:lnTo>
                    <a:pt x="98729" y="160858"/>
                  </a:lnTo>
                  <a:lnTo>
                    <a:pt x="75755" y="171678"/>
                  </a:lnTo>
                  <a:lnTo>
                    <a:pt x="119037" y="263601"/>
                  </a:lnTo>
                  <a:lnTo>
                    <a:pt x="142011" y="252780"/>
                  </a:lnTo>
                  <a:close/>
                </a:path>
                <a:path w="2188209" h="1603375">
                  <a:moveTo>
                    <a:pt x="217754" y="413639"/>
                  </a:moveTo>
                  <a:lnTo>
                    <a:pt x="174472" y="321729"/>
                  </a:lnTo>
                  <a:lnTo>
                    <a:pt x="151498" y="332549"/>
                  </a:lnTo>
                  <a:lnTo>
                    <a:pt x="194779" y="424459"/>
                  </a:lnTo>
                  <a:lnTo>
                    <a:pt x="217754" y="413639"/>
                  </a:lnTo>
                  <a:close/>
                </a:path>
                <a:path w="2188209" h="1603375">
                  <a:moveTo>
                    <a:pt x="293497" y="574497"/>
                  </a:moveTo>
                  <a:lnTo>
                    <a:pt x="250215" y="482587"/>
                  </a:lnTo>
                  <a:lnTo>
                    <a:pt x="227241" y="493407"/>
                  </a:lnTo>
                  <a:lnTo>
                    <a:pt x="270522" y="585317"/>
                  </a:lnTo>
                  <a:lnTo>
                    <a:pt x="293497" y="574497"/>
                  </a:lnTo>
                  <a:close/>
                </a:path>
                <a:path w="2188209" h="1603375">
                  <a:moveTo>
                    <a:pt x="369239" y="735355"/>
                  </a:moveTo>
                  <a:lnTo>
                    <a:pt x="325958" y="643445"/>
                  </a:lnTo>
                  <a:lnTo>
                    <a:pt x="302983" y="654265"/>
                  </a:lnTo>
                  <a:lnTo>
                    <a:pt x="346265" y="746188"/>
                  </a:lnTo>
                  <a:lnTo>
                    <a:pt x="369239" y="735355"/>
                  </a:lnTo>
                  <a:close/>
                </a:path>
                <a:path w="2188209" h="1603375">
                  <a:moveTo>
                    <a:pt x="444982" y="896226"/>
                  </a:moveTo>
                  <a:lnTo>
                    <a:pt x="401701" y="804303"/>
                  </a:lnTo>
                  <a:lnTo>
                    <a:pt x="378726" y="815124"/>
                  </a:lnTo>
                  <a:lnTo>
                    <a:pt x="422008" y="907046"/>
                  </a:lnTo>
                  <a:lnTo>
                    <a:pt x="444982" y="896226"/>
                  </a:lnTo>
                  <a:close/>
                </a:path>
                <a:path w="2188209" h="1603375">
                  <a:moveTo>
                    <a:pt x="520725" y="1057084"/>
                  </a:moveTo>
                  <a:lnTo>
                    <a:pt x="477443" y="965161"/>
                  </a:lnTo>
                  <a:lnTo>
                    <a:pt x="454469" y="975982"/>
                  </a:lnTo>
                  <a:lnTo>
                    <a:pt x="497751" y="1067904"/>
                  </a:lnTo>
                  <a:lnTo>
                    <a:pt x="520725" y="1057084"/>
                  </a:lnTo>
                  <a:close/>
                </a:path>
                <a:path w="2188209" h="1603375">
                  <a:moveTo>
                    <a:pt x="596468" y="1217942"/>
                  </a:moveTo>
                  <a:lnTo>
                    <a:pt x="553186" y="1126020"/>
                  </a:lnTo>
                  <a:lnTo>
                    <a:pt x="530212" y="1136840"/>
                  </a:lnTo>
                  <a:lnTo>
                    <a:pt x="573493" y="1228763"/>
                  </a:lnTo>
                  <a:lnTo>
                    <a:pt x="596468" y="1217942"/>
                  </a:lnTo>
                  <a:close/>
                </a:path>
                <a:path w="2188209" h="1603375">
                  <a:moveTo>
                    <a:pt x="672223" y="1378800"/>
                  </a:moveTo>
                  <a:lnTo>
                    <a:pt x="628929" y="1286878"/>
                  </a:lnTo>
                  <a:lnTo>
                    <a:pt x="605955" y="1297698"/>
                  </a:lnTo>
                  <a:lnTo>
                    <a:pt x="649236" y="1389621"/>
                  </a:lnTo>
                  <a:lnTo>
                    <a:pt x="672223" y="1378800"/>
                  </a:lnTo>
                  <a:close/>
                </a:path>
                <a:path w="2188209" h="1603375">
                  <a:moveTo>
                    <a:pt x="747776" y="1479638"/>
                  </a:moveTo>
                  <a:lnTo>
                    <a:pt x="724789" y="1490459"/>
                  </a:lnTo>
                  <a:lnTo>
                    <a:pt x="704672" y="1447736"/>
                  </a:lnTo>
                  <a:lnTo>
                    <a:pt x="681697" y="1458556"/>
                  </a:lnTo>
                  <a:lnTo>
                    <a:pt x="701802" y="1501292"/>
                  </a:lnTo>
                  <a:lnTo>
                    <a:pt x="678840" y="1512100"/>
                  </a:lnTo>
                  <a:lnTo>
                    <a:pt x="745769" y="1564817"/>
                  </a:lnTo>
                  <a:lnTo>
                    <a:pt x="746988" y="1512773"/>
                  </a:lnTo>
                  <a:lnTo>
                    <a:pt x="747776" y="1479638"/>
                  </a:lnTo>
                  <a:close/>
                </a:path>
                <a:path w="2188209" h="1603375">
                  <a:moveTo>
                    <a:pt x="1555534" y="1552117"/>
                  </a:moveTo>
                  <a:lnTo>
                    <a:pt x="1453934" y="1552117"/>
                  </a:lnTo>
                  <a:lnTo>
                    <a:pt x="1453934" y="1577517"/>
                  </a:lnTo>
                  <a:lnTo>
                    <a:pt x="1555534" y="1577517"/>
                  </a:lnTo>
                  <a:lnTo>
                    <a:pt x="1555534" y="1552117"/>
                  </a:lnTo>
                  <a:close/>
                </a:path>
                <a:path w="2188209" h="1603375">
                  <a:moveTo>
                    <a:pt x="1733334" y="1552117"/>
                  </a:moveTo>
                  <a:lnTo>
                    <a:pt x="1631734" y="1552117"/>
                  </a:lnTo>
                  <a:lnTo>
                    <a:pt x="1631734" y="1577517"/>
                  </a:lnTo>
                  <a:lnTo>
                    <a:pt x="1733334" y="1577517"/>
                  </a:lnTo>
                  <a:lnTo>
                    <a:pt x="1733334" y="1552117"/>
                  </a:lnTo>
                  <a:close/>
                </a:path>
                <a:path w="2188209" h="1603375">
                  <a:moveTo>
                    <a:pt x="1911134" y="1552117"/>
                  </a:moveTo>
                  <a:lnTo>
                    <a:pt x="1809534" y="1552117"/>
                  </a:lnTo>
                  <a:lnTo>
                    <a:pt x="1809534" y="1577517"/>
                  </a:lnTo>
                  <a:lnTo>
                    <a:pt x="1911134" y="1577517"/>
                  </a:lnTo>
                  <a:lnTo>
                    <a:pt x="1911134" y="1552117"/>
                  </a:lnTo>
                  <a:close/>
                </a:path>
                <a:path w="2188209" h="1603375">
                  <a:moveTo>
                    <a:pt x="2088934" y="1552117"/>
                  </a:moveTo>
                  <a:lnTo>
                    <a:pt x="1987334" y="1552117"/>
                  </a:lnTo>
                  <a:lnTo>
                    <a:pt x="1987334" y="1577517"/>
                  </a:lnTo>
                  <a:lnTo>
                    <a:pt x="2088934" y="1577517"/>
                  </a:lnTo>
                  <a:lnTo>
                    <a:pt x="2088934" y="1552117"/>
                  </a:lnTo>
                  <a:close/>
                </a:path>
                <a:path w="2188209" h="1603375">
                  <a:moveTo>
                    <a:pt x="2188210" y="1564817"/>
                  </a:moveTo>
                  <a:lnTo>
                    <a:pt x="2112010" y="1526717"/>
                  </a:lnTo>
                  <a:lnTo>
                    <a:pt x="2112010" y="1602917"/>
                  </a:lnTo>
                  <a:lnTo>
                    <a:pt x="2188210" y="1564817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10600" y="5126735"/>
              <a:ext cx="710183" cy="71018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39384" y="1676400"/>
              <a:ext cx="725424" cy="72237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87896" y="1676400"/>
              <a:ext cx="673607" cy="72237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84572" y="1678153"/>
              <a:ext cx="761860" cy="71999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054229" y="2534919"/>
              <a:ext cx="80645" cy="420370"/>
            </a:xfrm>
            <a:custGeom>
              <a:avLst/>
              <a:gdLst/>
              <a:ahLst/>
              <a:cxnLst/>
              <a:rect l="l" t="t" r="r" b="b"/>
              <a:pathLst>
                <a:path w="80645" h="420369">
                  <a:moveTo>
                    <a:pt x="29352" y="344263"/>
                  </a:moveTo>
                  <a:lnTo>
                    <a:pt x="3962" y="344639"/>
                  </a:lnTo>
                  <a:lnTo>
                    <a:pt x="43179" y="420268"/>
                  </a:lnTo>
                  <a:lnTo>
                    <a:pt x="73672" y="356958"/>
                  </a:lnTo>
                  <a:lnTo>
                    <a:pt x="29540" y="356958"/>
                  </a:lnTo>
                  <a:lnTo>
                    <a:pt x="29352" y="344263"/>
                  </a:lnTo>
                  <a:close/>
                </a:path>
                <a:path w="80645" h="420369">
                  <a:moveTo>
                    <a:pt x="54752" y="343886"/>
                  </a:moveTo>
                  <a:lnTo>
                    <a:pt x="29352" y="344263"/>
                  </a:lnTo>
                  <a:lnTo>
                    <a:pt x="29540" y="356958"/>
                  </a:lnTo>
                  <a:lnTo>
                    <a:pt x="54940" y="356590"/>
                  </a:lnTo>
                  <a:lnTo>
                    <a:pt x="54752" y="343886"/>
                  </a:lnTo>
                  <a:close/>
                </a:path>
                <a:path w="80645" h="420369">
                  <a:moveTo>
                    <a:pt x="80149" y="343509"/>
                  </a:moveTo>
                  <a:lnTo>
                    <a:pt x="54752" y="343886"/>
                  </a:lnTo>
                  <a:lnTo>
                    <a:pt x="54940" y="356590"/>
                  </a:lnTo>
                  <a:lnTo>
                    <a:pt x="29540" y="356958"/>
                  </a:lnTo>
                  <a:lnTo>
                    <a:pt x="73672" y="356958"/>
                  </a:lnTo>
                  <a:lnTo>
                    <a:pt x="80149" y="343509"/>
                  </a:lnTo>
                  <a:close/>
                </a:path>
                <a:path w="80645" h="420369">
                  <a:moveTo>
                    <a:pt x="53441" y="254990"/>
                  </a:moveTo>
                  <a:lnTo>
                    <a:pt x="28041" y="255371"/>
                  </a:lnTo>
                  <a:lnTo>
                    <a:pt x="29352" y="344263"/>
                  </a:lnTo>
                  <a:lnTo>
                    <a:pt x="54752" y="343886"/>
                  </a:lnTo>
                  <a:lnTo>
                    <a:pt x="53441" y="254990"/>
                  </a:lnTo>
                  <a:close/>
                </a:path>
                <a:path w="80645" h="420369">
                  <a:moveTo>
                    <a:pt x="50812" y="77215"/>
                  </a:moveTo>
                  <a:lnTo>
                    <a:pt x="25425" y="77584"/>
                  </a:lnTo>
                  <a:lnTo>
                    <a:pt x="26924" y="179184"/>
                  </a:lnTo>
                  <a:lnTo>
                    <a:pt x="52311" y="178803"/>
                  </a:lnTo>
                  <a:lnTo>
                    <a:pt x="50812" y="77215"/>
                  </a:lnTo>
                  <a:close/>
                </a:path>
                <a:path w="80645" h="420369">
                  <a:moveTo>
                    <a:pt x="36982" y="0"/>
                  </a:moveTo>
                  <a:lnTo>
                    <a:pt x="0" y="76758"/>
                  </a:lnTo>
                  <a:lnTo>
                    <a:pt x="76200" y="75628"/>
                  </a:lnTo>
                  <a:lnTo>
                    <a:pt x="36982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569997" y="5899404"/>
            <a:ext cx="885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52387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Flow</a:t>
            </a:r>
            <a:r>
              <a:rPr spc="-55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dirty="0"/>
              <a:t>Cases</a:t>
            </a:r>
            <a:r>
              <a:rPr spc="-55" dirty="0"/>
              <a:t> </a:t>
            </a:r>
            <a:r>
              <a:rPr dirty="0"/>
              <a:t>&amp;</a:t>
            </a:r>
            <a:r>
              <a:rPr spc="-50" dirty="0"/>
              <a:t> </a:t>
            </a:r>
            <a:r>
              <a:rPr dirty="0"/>
              <a:t>Deaths</a:t>
            </a:r>
            <a:r>
              <a:rPr spc="-55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52387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Flow</a:t>
            </a:r>
            <a:r>
              <a:rPr spc="-55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dirty="0"/>
              <a:t>Cases</a:t>
            </a:r>
            <a:r>
              <a:rPr spc="-55" dirty="0"/>
              <a:t> </a:t>
            </a:r>
            <a:r>
              <a:rPr dirty="0"/>
              <a:t>&amp;</a:t>
            </a:r>
            <a:r>
              <a:rPr spc="-50" dirty="0"/>
              <a:t> </a:t>
            </a:r>
            <a:r>
              <a:rPr dirty="0"/>
              <a:t>Deaths</a:t>
            </a:r>
            <a:r>
              <a:rPr spc="-55" dirty="0"/>
              <a:t> </a:t>
            </a:r>
            <a:r>
              <a:rPr spc="-20" dirty="0"/>
              <a:t>Data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174825" y="1339811"/>
            <a:ext cx="149860" cy="383540"/>
            <a:chOff x="8174825" y="1339811"/>
            <a:chExt cx="149860" cy="383540"/>
          </a:xfrm>
        </p:grpSpPr>
        <p:sp>
          <p:nvSpPr>
            <p:cNvPr id="5" name="object 5"/>
            <p:cNvSpPr/>
            <p:nvPr/>
          </p:nvSpPr>
          <p:spPr>
            <a:xfrm>
              <a:off x="8181175" y="1346161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81175" y="1346161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174825" y="1938502"/>
            <a:ext cx="149860" cy="383540"/>
            <a:chOff x="8174825" y="1938502"/>
            <a:chExt cx="149860" cy="383540"/>
          </a:xfrm>
        </p:grpSpPr>
        <p:sp>
          <p:nvSpPr>
            <p:cNvPr id="8" name="object 8"/>
            <p:cNvSpPr/>
            <p:nvPr/>
          </p:nvSpPr>
          <p:spPr>
            <a:xfrm>
              <a:off x="8181175" y="194485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81175" y="194485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174825" y="2537193"/>
            <a:ext cx="149860" cy="383540"/>
            <a:chOff x="8174825" y="2537193"/>
            <a:chExt cx="149860" cy="383540"/>
          </a:xfrm>
        </p:grpSpPr>
        <p:sp>
          <p:nvSpPr>
            <p:cNvPr id="11" name="object 11"/>
            <p:cNvSpPr/>
            <p:nvPr/>
          </p:nvSpPr>
          <p:spPr>
            <a:xfrm>
              <a:off x="8181175" y="2543543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81175" y="2543543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174825" y="4333278"/>
            <a:ext cx="149860" cy="383540"/>
            <a:chOff x="8174825" y="4333278"/>
            <a:chExt cx="149860" cy="383540"/>
          </a:xfrm>
        </p:grpSpPr>
        <p:sp>
          <p:nvSpPr>
            <p:cNvPr id="14" name="object 14"/>
            <p:cNvSpPr/>
            <p:nvPr/>
          </p:nvSpPr>
          <p:spPr>
            <a:xfrm>
              <a:off x="8181175" y="4339628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81175" y="4339628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174825" y="3734587"/>
            <a:ext cx="149860" cy="383540"/>
            <a:chOff x="8174825" y="3734587"/>
            <a:chExt cx="149860" cy="383540"/>
          </a:xfrm>
        </p:grpSpPr>
        <p:sp>
          <p:nvSpPr>
            <p:cNvPr id="17" name="object 17"/>
            <p:cNvSpPr/>
            <p:nvPr/>
          </p:nvSpPr>
          <p:spPr>
            <a:xfrm>
              <a:off x="8181175" y="3740937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81175" y="3740937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174825" y="5530659"/>
            <a:ext cx="149860" cy="383540"/>
            <a:chOff x="8174825" y="5530659"/>
            <a:chExt cx="149860" cy="383540"/>
          </a:xfrm>
        </p:grpSpPr>
        <p:sp>
          <p:nvSpPr>
            <p:cNvPr id="20" name="object 20"/>
            <p:cNvSpPr/>
            <p:nvPr/>
          </p:nvSpPr>
          <p:spPr>
            <a:xfrm>
              <a:off x="8181175" y="5537009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799"/>
                  </a:lnTo>
                  <a:lnTo>
                    <a:pt x="136639" y="370799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81175" y="5537009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174825" y="4931968"/>
            <a:ext cx="149860" cy="383540"/>
            <a:chOff x="8174825" y="4931968"/>
            <a:chExt cx="149860" cy="383540"/>
          </a:xfrm>
        </p:grpSpPr>
        <p:sp>
          <p:nvSpPr>
            <p:cNvPr id="23" name="object 23"/>
            <p:cNvSpPr/>
            <p:nvPr/>
          </p:nvSpPr>
          <p:spPr>
            <a:xfrm>
              <a:off x="8181175" y="4938318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81175" y="4938318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174825" y="3135896"/>
            <a:ext cx="149860" cy="383540"/>
            <a:chOff x="8174825" y="3135896"/>
            <a:chExt cx="149860" cy="383540"/>
          </a:xfrm>
        </p:grpSpPr>
        <p:sp>
          <p:nvSpPr>
            <p:cNvPr id="26" name="object 26"/>
            <p:cNvSpPr/>
            <p:nvPr/>
          </p:nvSpPr>
          <p:spPr>
            <a:xfrm>
              <a:off x="8181175" y="314224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136639" y="370789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81175" y="314224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197" y="1716239"/>
            <a:ext cx="7352812" cy="3809530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8174825" y="6129352"/>
            <a:ext cx="149860" cy="383540"/>
            <a:chOff x="8174825" y="6129352"/>
            <a:chExt cx="149860" cy="383540"/>
          </a:xfrm>
        </p:grpSpPr>
        <p:sp>
          <p:nvSpPr>
            <p:cNvPr id="30" name="object 30"/>
            <p:cNvSpPr/>
            <p:nvPr/>
          </p:nvSpPr>
          <p:spPr>
            <a:xfrm>
              <a:off x="8181175" y="613570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40">
                  <a:moveTo>
                    <a:pt x="136639" y="0"/>
                  </a:moveTo>
                  <a:lnTo>
                    <a:pt x="0" y="0"/>
                  </a:lnTo>
                  <a:lnTo>
                    <a:pt x="0" y="370799"/>
                  </a:lnTo>
                  <a:lnTo>
                    <a:pt x="136639" y="370799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81175" y="613570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40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554199" y="1380235"/>
            <a:ext cx="2362835" cy="508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Flow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Requirement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218100"/>
              </a:lnSpc>
              <a:spcBef>
                <a:spcPts val="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Filter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Pivot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Lookup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Sink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Pipeline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27903" y="3064765"/>
            <a:ext cx="5059680" cy="136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70"/>
              </a:spcBef>
            </a:pPr>
            <a:r>
              <a:rPr sz="4400" spc="-20" dirty="0">
                <a:solidFill>
                  <a:srgbClr val="FFFFFF"/>
                </a:solidFill>
                <a:latin typeface="Arial"/>
                <a:cs typeface="Arial"/>
              </a:rPr>
              <a:t>Covid-</a:t>
            </a: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r>
              <a:rPr sz="4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Arial"/>
                <a:cs typeface="Arial"/>
              </a:rPr>
              <a:t>Prediction/ Reporting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380" y="1400176"/>
            <a:ext cx="4280551" cy="42047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2626" y="2506980"/>
            <a:ext cx="6746875" cy="136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782570" marR="5080" indent="-2770505">
              <a:lnSpc>
                <a:spcPct val="100499"/>
              </a:lnSpc>
              <a:spcBef>
                <a:spcPts val="70"/>
              </a:spcBef>
            </a:pPr>
            <a:r>
              <a:rPr dirty="0">
                <a:solidFill>
                  <a:srgbClr val="0070C0"/>
                </a:solidFill>
              </a:rPr>
              <a:t>Transform</a:t>
            </a:r>
            <a:r>
              <a:rPr spc="-14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Cases</a:t>
            </a:r>
            <a:r>
              <a:rPr spc="-13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&amp;</a:t>
            </a:r>
            <a:r>
              <a:rPr spc="-125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Deaths </a:t>
            </a:r>
            <a:r>
              <a:rPr spc="-20" dirty="0">
                <a:solidFill>
                  <a:srgbClr val="0070C0"/>
                </a:solidFill>
              </a:rPr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5143" y="2295144"/>
            <a:ext cx="1063752" cy="163982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0681" y="1073645"/>
            <a:ext cx="191770" cy="5791200"/>
            <a:chOff x="6110681" y="1073645"/>
            <a:chExt cx="191770" cy="5791200"/>
          </a:xfrm>
        </p:grpSpPr>
        <p:sp>
          <p:nvSpPr>
            <p:cNvPr id="3" name="object 3"/>
            <p:cNvSpPr/>
            <p:nvPr/>
          </p:nvSpPr>
          <p:spPr>
            <a:xfrm>
              <a:off x="6117031" y="1079995"/>
              <a:ext cx="179070" cy="5778500"/>
            </a:xfrm>
            <a:custGeom>
              <a:avLst/>
              <a:gdLst/>
              <a:ahLst/>
              <a:cxnLst/>
              <a:rect l="l" t="t" r="r" b="b"/>
              <a:pathLst>
                <a:path w="179070" h="5778500">
                  <a:moveTo>
                    <a:pt x="178676" y="0"/>
                  </a:moveTo>
                  <a:lnTo>
                    <a:pt x="0" y="0"/>
                  </a:lnTo>
                  <a:lnTo>
                    <a:pt x="0" y="5778004"/>
                  </a:lnTo>
                  <a:lnTo>
                    <a:pt x="178676" y="5778004"/>
                  </a:lnTo>
                  <a:lnTo>
                    <a:pt x="17867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17031" y="1079995"/>
              <a:ext cx="179070" cy="5778500"/>
            </a:xfrm>
            <a:custGeom>
              <a:avLst/>
              <a:gdLst/>
              <a:ahLst/>
              <a:cxnLst/>
              <a:rect l="l" t="t" r="r" b="b"/>
              <a:pathLst>
                <a:path w="179070" h="5778500">
                  <a:moveTo>
                    <a:pt x="0" y="0"/>
                  </a:moveTo>
                  <a:lnTo>
                    <a:pt x="178676" y="0"/>
                  </a:lnTo>
                  <a:lnTo>
                    <a:pt x="178676" y="5778003"/>
                  </a:lnTo>
                  <a:lnTo>
                    <a:pt x="0" y="57780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11250" y="1875370"/>
          <a:ext cx="3429000" cy="397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Column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country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country_code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869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continent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population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635" algn="ctr">
                        <a:lnSpc>
                          <a:spcPts val="2150"/>
                        </a:lnSpc>
                        <a:spcBef>
                          <a:spcPts val="88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indicator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869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daily_count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date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87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rate_14_day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source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87652" y="1310132"/>
            <a:ext cx="2855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72C4"/>
                </a:solidFill>
                <a:latin typeface="Arial"/>
                <a:cs typeface="Arial"/>
              </a:rPr>
              <a:t>Raw</a:t>
            </a:r>
            <a:r>
              <a:rPr sz="2400" spc="-4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72C4"/>
                </a:solidFill>
                <a:latin typeface="Arial"/>
                <a:cs typeface="Arial"/>
              </a:rPr>
              <a:t>File</a:t>
            </a:r>
            <a:r>
              <a:rPr sz="2400" spc="-4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72C4"/>
                </a:solidFill>
                <a:latin typeface="Arial"/>
                <a:cs typeface="Arial"/>
              </a:rPr>
              <a:t>from</a:t>
            </a:r>
            <a:r>
              <a:rPr sz="2400" spc="-4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472C4"/>
                </a:solidFill>
                <a:latin typeface="Arial"/>
                <a:cs typeface="Arial"/>
              </a:rPr>
              <a:t>ECDC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9341" y="1300988"/>
            <a:ext cx="2319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472C4"/>
                </a:solidFill>
                <a:latin typeface="Arial"/>
                <a:cs typeface="Arial"/>
              </a:rPr>
              <a:t>Transformed</a:t>
            </a:r>
            <a:r>
              <a:rPr sz="2400" spc="-10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472C4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727950" y="1875370"/>
          <a:ext cx="3429000" cy="3578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10420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Column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country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4337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country_code_2_digit</a:t>
                      </a:r>
                      <a:r>
                        <a:rPr sz="2700" spc="-15" baseline="-6172" dirty="0">
                          <a:solidFill>
                            <a:srgbClr val="00B050"/>
                          </a:solidFill>
                          <a:latin typeface="Carlito"/>
                          <a:cs typeface="Carlito"/>
                        </a:rPr>
                        <a:t>(Lookup)</a:t>
                      </a:r>
                      <a:endParaRPr sz="2700" baseline="-6172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697230">
                        <a:lnSpc>
                          <a:spcPts val="2155"/>
                        </a:lnSpc>
                        <a:spcBef>
                          <a:spcPts val="869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country_code_3_digit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population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1143000">
                        <a:lnSpc>
                          <a:spcPts val="2150"/>
                        </a:lnSpc>
                        <a:spcBef>
                          <a:spcPts val="88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cases_count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1077595">
                        <a:lnSpc>
                          <a:spcPts val="2160"/>
                        </a:lnSpc>
                        <a:spcBef>
                          <a:spcPts val="869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deaths_count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103886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reported_date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87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source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4531563" y="2393950"/>
            <a:ext cx="3209290" cy="3298190"/>
            <a:chOff x="4531563" y="2393950"/>
            <a:chExt cx="3209290" cy="3298190"/>
          </a:xfrm>
        </p:grpSpPr>
        <p:sp>
          <p:nvSpPr>
            <p:cNvPr id="10" name="object 10"/>
            <p:cNvSpPr/>
            <p:nvPr/>
          </p:nvSpPr>
          <p:spPr>
            <a:xfrm>
              <a:off x="4546600" y="2400300"/>
              <a:ext cx="3187700" cy="152400"/>
            </a:xfrm>
            <a:custGeom>
              <a:avLst/>
              <a:gdLst/>
              <a:ahLst/>
              <a:cxnLst/>
              <a:rect l="l" t="t" r="r" b="b"/>
              <a:pathLst>
                <a:path w="3187700" h="152400">
                  <a:moveTo>
                    <a:pt x="3111500" y="0"/>
                  </a:moveTo>
                  <a:lnTo>
                    <a:pt x="3111500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3111500" y="114300"/>
                  </a:lnTo>
                  <a:lnTo>
                    <a:pt x="3111500" y="152400"/>
                  </a:lnTo>
                  <a:lnTo>
                    <a:pt x="3187700" y="76200"/>
                  </a:lnTo>
                  <a:lnTo>
                    <a:pt x="3111500" y="0"/>
                  </a:lnTo>
                  <a:close/>
                </a:path>
              </a:pathLst>
            </a:custGeom>
            <a:solidFill>
              <a:srgbClr val="00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46600" y="2400300"/>
              <a:ext cx="3187700" cy="152400"/>
            </a:xfrm>
            <a:custGeom>
              <a:avLst/>
              <a:gdLst/>
              <a:ahLst/>
              <a:cxnLst/>
              <a:rect l="l" t="t" r="r" b="b"/>
              <a:pathLst>
                <a:path w="3187700" h="152400">
                  <a:moveTo>
                    <a:pt x="0" y="38100"/>
                  </a:moveTo>
                  <a:lnTo>
                    <a:pt x="3111501" y="38100"/>
                  </a:lnTo>
                  <a:lnTo>
                    <a:pt x="3111501" y="0"/>
                  </a:lnTo>
                  <a:lnTo>
                    <a:pt x="3187701" y="76200"/>
                  </a:lnTo>
                  <a:lnTo>
                    <a:pt x="3111501" y="152400"/>
                  </a:lnTo>
                  <a:lnTo>
                    <a:pt x="3111501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3496" y="2848876"/>
              <a:ext cx="3169920" cy="485775"/>
            </a:xfrm>
            <a:custGeom>
              <a:avLst/>
              <a:gdLst/>
              <a:ahLst/>
              <a:cxnLst/>
              <a:rect l="l" t="t" r="r" b="b"/>
              <a:pathLst>
                <a:path w="3169920" h="485775">
                  <a:moveTo>
                    <a:pt x="9105" y="0"/>
                  </a:moveTo>
                  <a:lnTo>
                    <a:pt x="0" y="75653"/>
                  </a:lnTo>
                  <a:lnTo>
                    <a:pt x="3089148" y="447941"/>
                  </a:lnTo>
                  <a:lnTo>
                    <a:pt x="3084588" y="485762"/>
                  </a:lnTo>
                  <a:lnTo>
                    <a:pt x="3169348" y="419226"/>
                  </a:lnTo>
                  <a:lnTo>
                    <a:pt x="3102813" y="334454"/>
                  </a:lnTo>
                  <a:lnTo>
                    <a:pt x="3098253" y="372287"/>
                  </a:lnTo>
                  <a:lnTo>
                    <a:pt x="9105" y="0"/>
                  </a:lnTo>
                  <a:close/>
                </a:path>
              </a:pathLst>
            </a:custGeom>
            <a:solidFill>
              <a:srgbClr val="00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3485" y="2848869"/>
              <a:ext cx="3169920" cy="485775"/>
            </a:xfrm>
            <a:custGeom>
              <a:avLst/>
              <a:gdLst/>
              <a:ahLst/>
              <a:cxnLst/>
              <a:rect l="l" t="t" r="r" b="b"/>
              <a:pathLst>
                <a:path w="3169920" h="485775">
                  <a:moveTo>
                    <a:pt x="9117" y="0"/>
                  </a:moveTo>
                  <a:lnTo>
                    <a:pt x="3098264" y="372289"/>
                  </a:lnTo>
                  <a:lnTo>
                    <a:pt x="3102823" y="334463"/>
                  </a:lnTo>
                  <a:lnTo>
                    <a:pt x="3169358" y="419233"/>
                  </a:lnTo>
                  <a:lnTo>
                    <a:pt x="3084588" y="485768"/>
                  </a:lnTo>
                  <a:lnTo>
                    <a:pt x="3089147" y="447942"/>
                  </a:lnTo>
                  <a:lnTo>
                    <a:pt x="0" y="75652"/>
                  </a:lnTo>
                  <a:lnTo>
                    <a:pt x="9117" y="0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44263" y="3611270"/>
              <a:ext cx="3187700" cy="152400"/>
            </a:xfrm>
            <a:custGeom>
              <a:avLst/>
              <a:gdLst/>
              <a:ahLst/>
              <a:cxnLst/>
              <a:rect l="l" t="t" r="r" b="b"/>
              <a:pathLst>
                <a:path w="3187700" h="152400">
                  <a:moveTo>
                    <a:pt x="3111500" y="0"/>
                  </a:moveTo>
                  <a:lnTo>
                    <a:pt x="3111500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3111500" y="114300"/>
                  </a:lnTo>
                  <a:lnTo>
                    <a:pt x="3111500" y="152400"/>
                  </a:lnTo>
                  <a:lnTo>
                    <a:pt x="3187700" y="76200"/>
                  </a:lnTo>
                  <a:lnTo>
                    <a:pt x="3111500" y="0"/>
                  </a:lnTo>
                  <a:close/>
                </a:path>
              </a:pathLst>
            </a:custGeom>
            <a:solidFill>
              <a:srgbClr val="00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44263" y="3611270"/>
              <a:ext cx="3187700" cy="152400"/>
            </a:xfrm>
            <a:custGeom>
              <a:avLst/>
              <a:gdLst/>
              <a:ahLst/>
              <a:cxnLst/>
              <a:rect l="l" t="t" r="r" b="b"/>
              <a:pathLst>
                <a:path w="3187700" h="152400">
                  <a:moveTo>
                    <a:pt x="0" y="38100"/>
                  </a:moveTo>
                  <a:lnTo>
                    <a:pt x="3111501" y="38100"/>
                  </a:lnTo>
                  <a:lnTo>
                    <a:pt x="3111501" y="0"/>
                  </a:lnTo>
                  <a:lnTo>
                    <a:pt x="3187701" y="76200"/>
                  </a:lnTo>
                  <a:lnTo>
                    <a:pt x="3111501" y="152400"/>
                  </a:lnTo>
                  <a:lnTo>
                    <a:pt x="3111501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44263" y="4025900"/>
              <a:ext cx="180340" cy="533400"/>
            </a:xfrm>
            <a:custGeom>
              <a:avLst/>
              <a:gdLst/>
              <a:ahLst/>
              <a:cxnLst/>
              <a:rect l="l" t="t" r="r" b="b"/>
              <a:pathLst>
                <a:path w="180339" h="533400">
                  <a:moveTo>
                    <a:pt x="0" y="0"/>
                  </a:moveTo>
                  <a:lnTo>
                    <a:pt x="35058" y="1179"/>
                  </a:lnTo>
                  <a:lnTo>
                    <a:pt x="63686" y="4396"/>
                  </a:lnTo>
                  <a:lnTo>
                    <a:pt x="82988" y="9167"/>
                  </a:lnTo>
                  <a:lnTo>
                    <a:pt x="90066" y="15010"/>
                  </a:lnTo>
                  <a:lnTo>
                    <a:pt x="90066" y="251690"/>
                  </a:lnTo>
                  <a:lnTo>
                    <a:pt x="97144" y="257532"/>
                  </a:lnTo>
                  <a:lnTo>
                    <a:pt x="116446" y="262303"/>
                  </a:lnTo>
                  <a:lnTo>
                    <a:pt x="145075" y="265520"/>
                  </a:lnTo>
                  <a:lnTo>
                    <a:pt x="180134" y="266700"/>
                  </a:lnTo>
                  <a:lnTo>
                    <a:pt x="145075" y="267879"/>
                  </a:lnTo>
                  <a:lnTo>
                    <a:pt x="116446" y="271096"/>
                  </a:lnTo>
                  <a:lnTo>
                    <a:pt x="97144" y="275867"/>
                  </a:lnTo>
                  <a:lnTo>
                    <a:pt x="90066" y="281710"/>
                  </a:lnTo>
                  <a:lnTo>
                    <a:pt x="90066" y="518390"/>
                  </a:lnTo>
                  <a:lnTo>
                    <a:pt x="82988" y="524232"/>
                  </a:lnTo>
                  <a:lnTo>
                    <a:pt x="63686" y="529004"/>
                  </a:lnTo>
                  <a:lnTo>
                    <a:pt x="35058" y="532220"/>
                  </a:lnTo>
                  <a:lnTo>
                    <a:pt x="0" y="533400"/>
                  </a:lnTo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26749" y="4030370"/>
              <a:ext cx="3004820" cy="294640"/>
            </a:xfrm>
            <a:custGeom>
              <a:avLst/>
              <a:gdLst/>
              <a:ahLst/>
              <a:cxnLst/>
              <a:rect l="l" t="t" r="r" b="b"/>
              <a:pathLst>
                <a:path w="3004820" h="294639">
                  <a:moveTo>
                    <a:pt x="2923463" y="0"/>
                  </a:moveTo>
                  <a:lnTo>
                    <a:pt x="2925813" y="38036"/>
                  </a:lnTo>
                  <a:lnTo>
                    <a:pt x="0" y="218414"/>
                  </a:lnTo>
                  <a:lnTo>
                    <a:pt x="4686" y="294474"/>
                  </a:lnTo>
                  <a:lnTo>
                    <a:pt x="2930499" y="114084"/>
                  </a:lnTo>
                  <a:lnTo>
                    <a:pt x="2932836" y="152120"/>
                  </a:lnTo>
                  <a:lnTo>
                    <a:pt x="3004210" y="71374"/>
                  </a:lnTo>
                  <a:lnTo>
                    <a:pt x="2923463" y="0"/>
                  </a:lnTo>
                  <a:close/>
                </a:path>
              </a:pathLst>
            </a:custGeom>
            <a:solidFill>
              <a:srgbClr val="00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26744" y="4030378"/>
              <a:ext cx="3004820" cy="294640"/>
            </a:xfrm>
            <a:custGeom>
              <a:avLst/>
              <a:gdLst/>
              <a:ahLst/>
              <a:cxnLst/>
              <a:rect l="l" t="t" r="r" b="b"/>
              <a:pathLst>
                <a:path w="3004820" h="294639">
                  <a:moveTo>
                    <a:pt x="0" y="218411"/>
                  </a:moveTo>
                  <a:lnTo>
                    <a:pt x="2925813" y="38029"/>
                  </a:lnTo>
                  <a:lnTo>
                    <a:pt x="2923468" y="0"/>
                  </a:lnTo>
                  <a:lnTo>
                    <a:pt x="3004213" y="71366"/>
                  </a:lnTo>
                  <a:lnTo>
                    <a:pt x="2932846" y="152111"/>
                  </a:lnTo>
                  <a:lnTo>
                    <a:pt x="2930502" y="114085"/>
                  </a:lnTo>
                  <a:lnTo>
                    <a:pt x="4689" y="294467"/>
                  </a:lnTo>
                  <a:lnTo>
                    <a:pt x="0" y="218411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31474" y="4293082"/>
              <a:ext cx="2994025" cy="365760"/>
            </a:xfrm>
            <a:custGeom>
              <a:avLst/>
              <a:gdLst/>
              <a:ahLst/>
              <a:cxnLst/>
              <a:rect l="l" t="t" r="r" b="b"/>
              <a:pathLst>
                <a:path w="2994025" h="365760">
                  <a:moveTo>
                    <a:pt x="6350" y="0"/>
                  </a:moveTo>
                  <a:lnTo>
                    <a:pt x="0" y="71729"/>
                  </a:lnTo>
                  <a:lnTo>
                    <a:pt x="2919031" y="329666"/>
                  </a:lnTo>
                  <a:lnTo>
                    <a:pt x="2915869" y="365518"/>
                  </a:lnTo>
                  <a:lnTo>
                    <a:pt x="2993923" y="300139"/>
                  </a:lnTo>
                  <a:lnTo>
                    <a:pt x="2928543" y="222084"/>
                  </a:lnTo>
                  <a:lnTo>
                    <a:pt x="2925368" y="257937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31479" y="4293090"/>
              <a:ext cx="2994025" cy="365760"/>
            </a:xfrm>
            <a:custGeom>
              <a:avLst/>
              <a:gdLst/>
              <a:ahLst/>
              <a:cxnLst/>
              <a:rect l="l" t="t" r="r" b="b"/>
              <a:pathLst>
                <a:path w="2994025" h="365760">
                  <a:moveTo>
                    <a:pt x="6337" y="0"/>
                  </a:moveTo>
                  <a:lnTo>
                    <a:pt x="2925362" y="257938"/>
                  </a:lnTo>
                  <a:lnTo>
                    <a:pt x="2928531" y="222078"/>
                  </a:lnTo>
                  <a:lnTo>
                    <a:pt x="2993914" y="300136"/>
                  </a:lnTo>
                  <a:lnTo>
                    <a:pt x="2915855" y="365519"/>
                  </a:lnTo>
                  <a:lnTo>
                    <a:pt x="2919024" y="329658"/>
                  </a:lnTo>
                  <a:lnTo>
                    <a:pt x="0" y="71720"/>
                  </a:lnTo>
                  <a:lnTo>
                    <a:pt x="6337" y="0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44263" y="4800600"/>
              <a:ext cx="3187700" cy="152400"/>
            </a:xfrm>
            <a:custGeom>
              <a:avLst/>
              <a:gdLst/>
              <a:ahLst/>
              <a:cxnLst/>
              <a:rect l="l" t="t" r="r" b="b"/>
              <a:pathLst>
                <a:path w="3187700" h="152400">
                  <a:moveTo>
                    <a:pt x="3111500" y="0"/>
                  </a:moveTo>
                  <a:lnTo>
                    <a:pt x="3111500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3111500" y="114300"/>
                  </a:lnTo>
                  <a:lnTo>
                    <a:pt x="3111500" y="152400"/>
                  </a:lnTo>
                  <a:lnTo>
                    <a:pt x="3187700" y="76200"/>
                  </a:lnTo>
                  <a:lnTo>
                    <a:pt x="3111500" y="0"/>
                  </a:lnTo>
                  <a:close/>
                </a:path>
              </a:pathLst>
            </a:custGeom>
            <a:solidFill>
              <a:srgbClr val="00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44263" y="4800600"/>
              <a:ext cx="3187700" cy="152400"/>
            </a:xfrm>
            <a:custGeom>
              <a:avLst/>
              <a:gdLst/>
              <a:ahLst/>
              <a:cxnLst/>
              <a:rect l="l" t="t" r="r" b="b"/>
              <a:pathLst>
                <a:path w="3187700" h="152400">
                  <a:moveTo>
                    <a:pt x="0" y="38100"/>
                  </a:moveTo>
                  <a:lnTo>
                    <a:pt x="3111501" y="38100"/>
                  </a:lnTo>
                  <a:lnTo>
                    <a:pt x="3111501" y="0"/>
                  </a:lnTo>
                  <a:lnTo>
                    <a:pt x="3187701" y="76200"/>
                  </a:lnTo>
                  <a:lnTo>
                    <a:pt x="3111501" y="152400"/>
                  </a:lnTo>
                  <a:lnTo>
                    <a:pt x="3111501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50270" y="5217934"/>
              <a:ext cx="3171825" cy="467359"/>
            </a:xfrm>
            <a:custGeom>
              <a:avLst/>
              <a:gdLst/>
              <a:ahLst/>
              <a:cxnLst/>
              <a:rect l="l" t="t" r="r" b="b"/>
              <a:pathLst>
                <a:path w="3171825" h="467360">
                  <a:moveTo>
                    <a:pt x="3087001" y="0"/>
                  </a:moveTo>
                  <a:lnTo>
                    <a:pt x="3091332" y="37858"/>
                  </a:lnTo>
                  <a:lnTo>
                    <a:pt x="0" y="391552"/>
                  </a:lnTo>
                  <a:lnTo>
                    <a:pt x="8661" y="467258"/>
                  </a:lnTo>
                  <a:lnTo>
                    <a:pt x="3099993" y="113563"/>
                  </a:lnTo>
                  <a:lnTo>
                    <a:pt x="3104324" y="151422"/>
                  </a:lnTo>
                  <a:lnTo>
                    <a:pt x="3171367" y="67056"/>
                  </a:lnTo>
                  <a:lnTo>
                    <a:pt x="3087001" y="0"/>
                  </a:lnTo>
                  <a:close/>
                </a:path>
              </a:pathLst>
            </a:custGeom>
            <a:solidFill>
              <a:srgbClr val="00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50270" y="5217937"/>
              <a:ext cx="3171825" cy="467359"/>
            </a:xfrm>
            <a:custGeom>
              <a:avLst/>
              <a:gdLst/>
              <a:ahLst/>
              <a:cxnLst/>
              <a:rect l="l" t="t" r="r" b="b"/>
              <a:pathLst>
                <a:path w="3171825" h="467360">
                  <a:moveTo>
                    <a:pt x="0" y="391545"/>
                  </a:moveTo>
                  <a:lnTo>
                    <a:pt x="3091332" y="37853"/>
                  </a:lnTo>
                  <a:lnTo>
                    <a:pt x="3087001" y="0"/>
                  </a:lnTo>
                  <a:lnTo>
                    <a:pt x="3171369" y="67044"/>
                  </a:lnTo>
                  <a:lnTo>
                    <a:pt x="3104325" y="151412"/>
                  </a:lnTo>
                  <a:lnTo>
                    <a:pt x="3099994" y="113559"/>
                  </a:lnTo>
                  <a:lnTo>
                    <a:pt x="8661" y="467251"/>
                  </a:lnTo>
                  <a:lnTo>
                    <a:pt x="0" y="391545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2286000" y="3343757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500" y="1"/>
                </a:lnTo>
              </a:path>
            </a:pathLst>
          </a:custGeom>
          <a:ln w="158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6000" y="5337657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500" y="1"/>
                </a:lnTo>
              </a:path>
            </a:pathLst>
          </a:custGeom>
          <a:ln w="158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812834" y="85851"/>
            <a:ext cx="62490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0070C0"/>
                </a:solidFill>
              </a:rPr>
              <a:t>Transform</a:t>
            </a:r>
            <a:r>
              <a:rPr sz="3400" spc="-60" dirty="0">
                <a:solidFill>
                  <a:srgbClr val="0070C0"/>
                </a:solidFill>
              </a:rPr>
              <a:t> </a:t>
            </a:r>
            <a:r>
              <a:rPr sz="3400" dirty="0">
                <a:solidFill>
                  <a:srgbClr val="0070C0"/>
                </a:solidFill>
              </a:rPr>
              <a:t>Cases</a:t>
            </a:r>
            <a:r>
              <a:rPr sz="3400" spc="-60" dirty="0">
                <a:solidFill>
                  <a:srgbClr val="0070C0"/>
                </a:solidFill>
              </a:rPr>
              <a:t> </a:t>
            </a:r>
            <a:r>
              <a:rPr sz="3400" dirty="0">
                <a:solidFill>
                  <a:srgbClr val="0070C0"/>
                </a:solidFill>
              </a:rPr>
              <a:t>&amp;</a:t>
            </a:r>
            <a:r>
              <a:rPr sz="3400" spc="-65" dirty="0">
                <a:solidFill>
                  <a:srgbClr val="0070C0"/>
                </a:solidFill>
              </a:rPr>
              <a:t> </a:t>
            </a:r>
            <a:r>
              <a:rPr sz="3400" dirty="0">
                <a:solidFill>
                  <a:srgbClr val="0070C0"/>
                </a:solidFill>
              </a:rPr>
              <a:t>Deaths</a:t>
            </a:r>
            <a:r>
              <a:rPr sz="3400" spc="-60" dirty="0">
                <a:solidFill>
                  <a:srgbClr val="0070C0"/>
                </a:solidFill>
              </a:rPr>
              <a:t> </a:t>
            </a:r>
            <a:r>
              <a:rPr sz="3400" spc="-20" dirty="0">
                <a:solidFill>
                  <a:srgbClr val="0070C0"/>
                </a:solidFill>
              </a:rPr>
              <a:t>Data</a:t>
            </a:r>
            <a:endParaRPr sz="3400"/>
          </a:p>
        </p:txBody>
      </p:sp>
      <p:grpSp>
        <p:nvGrpSpPr>
          <p:cNvPr id="28" name="object 28"/>
          <p:cNvGrpSpPr/>
          <p:nvPr/>
        </p:nvGrpSpPr>
        <p:grpSpPr>
          <a:xfrm>
            <a:off x="-6350" y="908050"/>
            <a:ext cx="12205335" cy="1365885"/>
            <a:chOff x="-6350" y="908050"/>
            <a:chExt cx="12205335" cy="1365885"/>
          </a:xfrm>
        </p:grpSpPr>
        <p:sp>
          <p:nvSpPr>
            <p:cNvPr id="29" name="object 29"/>
            <p:cNvSpPr/>
            <p:nvPr/>
          </p:nvSpPr>
          <p:spPr>
            <a:xfrm>
              <a:off x="0" y="914400"/>
              <a:ext cx="12192000" cy="165735"/>
            </a:xfrm>
            <a:custGeom>
              <a:avLst/>
              <a:gdLst/>
              <a:ahLst/>
              <a:cxnLst/>
              <a:rect l="l" t="t" r="r" b="b"/>
              <a:pathLst>
                <a:path w="12192000" h="165734">
                  <a:moveTo>
                    <a:pt x="12192000" y="0"/>
                  </a:moveTo>
                  <a:lnTo>
                    <a:pt x="0" y="0"/>
                  </a:lnTo>
                  <a:lnTo>
                    <a:pt x="0" y="165595"/>
                  </a:lnTo>
                  <a:lnTo>
                    <a:pt x="12192000" y="16559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914400"/>
              <a:ext cx="12192635" cy="165735"/>
            </a:xfrm>
            <a:custGeom>
              <a:avLst/>
              <a:gdLst/>
              <a:ahLst/>
              <a:cxnLst/>
              <a:rect l="l" t="t" r="r" b="b"/>
              <a:pathLst>
                <a:path w="12192635" h="165734">
                  <a:moveTo>
                    <a:pt x="0" y="0"/>
                  </a:moveTo>
                  <a:lnTo>
                    <a:pt x="12192006" y="0"/>
                  </a:lnTo>
                  <a:lnTo>
                    <a:pt x="12192006" y="165600"/>
                  </a:lnTo>
                  <a:lnTo>
                    <a:pt x="0" y="165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6584" y="984504"/>
              <a:ext cx="1289304" cy="128930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652844" y="1142491"/>
            <a:ext cx="514984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spc="-10" dirty="0">
                <a:latin typeface="Arial"/>
                <a:cs typeface="Arial"/>
              </a:rPr>
              <a:t>Europe </a:t>
            </a:r>
            <a:r>
              <a:rPr sz="1200" spc="-20" dirty="0">
                <a:latin typeface="Arial"/>
                <a:cs typeface="Arial"/>
              </a:rPr>
              <a:t>Only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8962" y="2726436"/>
            <a:ext cx="8474710" cy="136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022350" marR="5080" indent="-1010285">
              <a:lnSpc>
                <a:spcPct val="100499"/>
              </a:lnSpc>
              <a:spcBef>
                <a:spcPts val="70"/>
              </a:spcBef>
              <a:tabLst>
                <a:tab pos="3801745" algn="l"/>
              </a:tabLst>
            </a:pP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Flows</a:t>
            </a:r>
            <a:r>
              <a:rPr spc="-55" dirty="0"/>
              <a:t> </a:t>
            </a:r>
            <a:r>
              <a:rPr spc="-25" dirty="0"/>
              <a:t>(2)</a:t>
            </a:r>
            <a:r>
              <a:rPr dirty="0"/>
              <a:t>	-</a:t>
            </a:r>
            <a:r>
              <a:rPr spc="-60" dirty="0"/>
              <a:t> </a:t>
            </a:r>
            <a:r>
              <a:rPr dirty="0"/>
              <a:t>Module</a:t>
            </a:r>
            <a:r>
              <a:rPr spc="-50" dirty="0"/>
              <a:t> </a:t>
            </a:r>
            <a:r>
              <a:rPr spc="-10" dirty="0"/>
              <a:t>Overview (Hospital</a:t>
            </a:r>
            <a:r>
              <a:rPr spc="-300" dirty="0"/>
              <a:t> </a:t>
            </a:r>
            <a:r>
              <a:rPr dirty="0"/>
              <a:t>Admissions</a:t>
            </a:r>
            <a:r>
              <a:rPr spc="-114" dirty="0"/>
              <a:t> </a:t>
            </a:r>
            <a:r>
              <a:rPr spc="-10" dirty="0"/>
              <a:t>File)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989" y="373347"/>
            <a:ext cx="85407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Flow</a:t>
            </a:r>
            <a:r>
              <a:rPr spc="-55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lang="en-CA" dirty="0"/>
              <a:t>Hospital submission</a:t>
            </a:r>
            <a:r>
              <a:rPr spc="-55" dirty="0"/>
              <a:t> </a:t>
            </a:r>
            <a:r>
              <a:rPr spc="-20" dirty="0"/>
              <a:t>Data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050555" y="1114590"/>
            <a:ext cx="149860" cy="383540"/>
            <a:chOff x="8050555" y="1114590"/>
            <a:chExt cx="149860" cy="383540"/>
          </a:xfrm>
        </p:grpSpPr>
        <p:sp>
          <p:nvSpPr>
            <p:cNvPr id="5" name="object 5"/>
            <p:cNvSpPr/>
            <p:nvPr/>
          </p:nvSpPr>
          <p:spPr>
            <a:xfrm>
              <a:off x="8056905" y="1120940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40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6905" y="1120940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40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050555" y="1574050"/>
            <a:ext cx="149860" cy="383540"/>
            <a:chOff x="8050555" y="1574050"/>
            <a:chExt cx="149860" cy="383540"/>
          </a:xfrm>
        </p:grpSpPr>
        <p:sp>
          <p:nvSpPr>
            <p:cNvPr id="8" name="object 8"/>
            <p:cNvSpPr/>
            <p:nvPr/>
          </p:nvSpPr>
          <p:spPr>
            <a:xfrm>
              <a:off x="8056905" y="1580400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136639" y="370789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56905" y="1580400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050555" y="3871328"/>
            <a:ext cx="149860" cy="383540"/>
            <a:chOff x="8050555" y="3871328"/>
            <a:chExt cx="149860" cy="383540"/>
          </a:xfrm>
        </p:grpSpPr>
        <p:sp>
          <p:nvSpPr>
            <p:cNvPr id="11" name="object 11"/>
            <p:cNvSpPr/>
            <p:nvPr/>
          </p:nvSpPr>
          <p:spPr>
            <a:xfrm>
              <a:off x="8056905" y="3877678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56905" y="3877678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050555" y="3411867"/>
            <a:ext cx="149860" cy="383540"/>
            <a:chOff x="8050555" y="3411867"/>
            <a:chExt cx="149860" cy="383540"/>
          </a:xfrm>
        </p:grpSpPr>
        <p:sp>
          <p:nvSpPr>
            <p:cNvPr id="14" name="object 14"/>
            <p:cNvSpPr/>
            <p:nvPr/>
          </p:nvSpPr>
          <p:spPr>
            <a:xfrm>
              <a:off x="8056905" y="3418217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56905" y="3418217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050555" y="4790236"/>
            <a:ext cx="149860" cy="383540"/>
            <a:chOff x="8050555" y="4790236"/>
            <a:chExt cx="149860" cy="383540"/>
          </a:xfrm>
        </p:grpSpPr>
        <p:sp>
          <p:nvSpPr>
            <p:cNvPr id="17" name="object 17"/>
            <p:cNvSpPr/>
            <p:nvPr/>
          </p:nvSpPr>
          <p:spPr>
            <a:xfrm>
              <a:off x="8056905" y="479658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56905" y="479658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050555" y="2033498"/>
            <a:ext cx="149860" cy="383540"/>
            <a:chOff x="8050555" y="2033498"/>
            <a:chExt cx="149860" cy="383540"/>
          </a:xfrm>
        </p:grpSpPr>
        <p:sp>
          <p:nvSpPr>
            <p:cNvPr id="20" name="object 20"/>
            <p:cNvSpPr/>
            <p:nvPr/>
          </p:nvSpPr>
          <p:spPr>
            <a:xfrm>
              <a:off x="8056905" y="2039848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56905" y="2039848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197" y="1716239"/>
            <a:ext cx="7352812" cy="380953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8050555" y="6168602"/>
            <a:ext cx="149860" cy="383540"/>
            <a:chOff x="8050555" y="6168602"/>
            <a:chExt cx="149860" cy="383540"/>
          </a:xfrm>
        </p:grpSpPr>
        <p:sp>
          <p:nvSpPr>
            <p:cNvPr id="24" name="object 24"/>
            <p:cNvSpPr/>
            <p:nvPr/>
          </p:nvSpPr>
          <p:spPr>
            <a:xfrm>
              <a:off x="8056905" y="617495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40">
                  <a:moveTo>
                    <a:pt x="136639" y="0"/>
                  </a:moveTo>
                  <a:lnTo>
                    <a:pt x="0" y="0"/>
                  </a:lnTo>
                  <a:lnTo>
                    <a:pt x="0" y="370799"/>
                  </a:lnTo>
                  <a:lnTo>
                    <a:pt x="136639" y="370799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56905" y="617495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40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8050555" y="5709147"/>
            <a:ext cx="149860" cy="383540"/>
            <a:chOff x="8050555" y="5709147"/>
            <a:chExt cx="149860" cy="383540"/>
          </a:xfrm>
        </p:grpSpPr>
        <p:sp>
          <p:nvSpPr>
            <p:cNvPr id="27" name="object 27"/>
            <p:cNvSpPr/>
            <p:nvPr/>
          </p:nvSpPr>
          <p:spPr>
            <a:xfrm>
              <a:off x="8056905" y="5715497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799"/>
                  </a:lnTo>
                  <a:lnTo>
                    <a:pt x="136639" y="370799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56905" y="5715497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050555" y="4330776"/>
            <a:ext cx="149860" cy="383540"/>
            <a:chOff x="8050555" y="4330776"/>
            <a:chExt cx="149860" cy="383540"/>
          </a:xfrm>
        </p:grpSpPr>
        <p:sp>
          <p:nvSpPr>
            <p:cNvPr id="30" name="object 30"/>
            <p:cNvSpPr/>
            <p:nvPr/>
          </p:nvSpPr>
          <p:spPr>
            <a:xfrm>
              <a:off x="8056905" y="433712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56905" y="433712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8050555" y="2492959"/>
            <a:ext cx="149860" cy="383540"/>
            <a:chOff x="8050555" y="2492959"/>
            <a:chExt cx="149860" cy="383540"/>
          </a:xfrm>
        </p:grpSpPr>
        <p:sp>
          <p:nvSpPr>
            <p:cNvPr id="33" name="object 33"/>
            <p:cNvSpPr/>
            <p:nvPr/>
          </p:nvSpPr>
          <p:spPr>
            <a:xfrm>
              <a:off x="8056905" y="2499309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56905" y="2499309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050555" y="2952407"/>
            <a:ext cx="149860" cy="383540"/>
            <a:chOff x="8050555" y="2952407"/>
            <a:chExt cx="149860" cy="383540"/>
          </a:xfrm>
        </p:grpSpPr>
        <p:sp>
          <p:nvSpPr>
            <p:cNvPr id="36" name="object 36"/>
            <p:cNvSpPr/>
            <p:nvPr/>
          </p:nvSpPr>
          <p:spPr>
            <a:xfrm>
              <a:off x="8056905" y="2958757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39" y="370801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56905" y="2958757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8050555" y="5249697"/>
            <a:ext cx="149860" cy="383540"/>
            <a:chOff x="8050555" y="5249697"/>
            <a:chExt cx="149860" cy="383540"/>
          </a:xfrm>
        </p:grpSpPr>
        <p:sp>
          <p:nvSpPr>
            <p:cNvPr id="39" name="object 39"/>
            <p:cNvSpPr/>
            <p:nvPr/>
          </p:nvSpPr>
          <p:spPr>
            <a:xfrm>
              <a:off x="8056905" y="5256047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136639" y="0"/>
                  </a:moveTo>
                  <a:lnTo>
                    <a:pt x="0" y="0"/>
                  </a:lnTo>
                  <a:lnTo>
                    <a:pt x="0" y="370794"/>
                  </a:lnTo>
                  <a:lnTo>
                    <a:pt x="136639" y="370794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56905" y="5256047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59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429942" y="1154684"/>
            <a:ext cx="3264535" cy="535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Requirement</a:t>
            </a:r>
            <a:endParaRPr sz="1800">
              <a:latin typeface="Arial"/>
              <a:cs typeface="Arial"/>
            </a:endParaRPr>
          </a:p>
          <a:p>
            <a:pPr marL="12700" marR="906780">
              <a:lnSpc>
                <a:spcPct val="1675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Lookup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Pivot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Sink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ts val="3620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Conditional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Split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Derived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Aggregate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1800">
              <a:latin typeface="Arial"/>
              <a:cs typeface="Arial"/>
            </a:endParaRPr>
          </a:p>
          <a:p>
            <a:pPr marL="12700" marR="1236980" algn="just">
              <a:lnSpc>
                <a:spcPts val="3600"/>
              </a:lnSpc>
              <a:spcBef>
                <a:spcPts val="2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10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Pipeline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4205" y="2506980"/>
            <a:ext cx="6363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70C0"/>
                </a:solidFill>
              </a:rPr>
              <a:t>Hospital</a:t>
            </a:r>
            <a:r>
              <a:rPr spc="-30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Admissions</a:t>
            </a:r>
            <a:r>
              <a:rPr spc="-120" dirty="0">
                <a:solidFill>
                  <a:srgbClr val="0070C0"/>
                </a:solidFill>
              </a:rPr>
              <a:t> </a:t>
            </a:r>
            <a:r>
              <a:rPr spc="-20" dirty="0">
                <a:solidFill>
                  <a:srgbClr val="0070C0"/>
                </a:solidFill>
              </a:rPr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5143" y="2295144"/>
            <a:ext cx="1063752" cy="163982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22BF-E523-BD59-73E7-D42816EB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Hospital Admission 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31D8-65DC-681B-00FB-966940C5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Divide file into Weekly and Daily</a:t>
            </a:r>
          </a:p>
          <a:p>
            <a:r>
              <a:rPr lang="en-CA" dirty="0"/>
              <a:t>Keep Date with Daily</a:t>
            </a:r>
          </a:p>
          <a:p>
            <a:r>
              <a:rPr lang="en-CA" dirty="0"/>
              <a:t>Keep Week Number with Weekly</a:t>
            </a:r>
          </a:p>
          <a:p>
            <a:r>
              <a:rPr lang="en-CA" dirty="0"/>
              <a:t>Dedicated column to represent Daily hospital count and Daily ICU count</a:t>
            </a:r>
          </a:p>
          <a:p>
            <a:r>
              <a:rPr lang="en-CA" dirty="0"/>
              <a:t>Start Date of Week and End Date of Week for Weekly file against each week. Lookup to another file , dim_date.csv similar to dim table in DW</a:t>
            </a:r>
          </a:p>
          <a:p>
            <a:r>
              <a:rPr lang="en-CA" dirty="0"/>
              <a:t>Data will be sorted based on date</a:t>
            </a:r>
          </a:p>
        </p:txBody>
      </p:sp>
    </p:spTree>
    <p:extLst>
      <p:ext uri="{BB962C8B-B14F-4D97-AF65-F5344CB8AC3E}">
        <p14:creationId xmlns:p14="http://schemas.microsoft.com/office/powerpoint/2010/main" val="3181861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22254" y="1073645"/>
            <a:ext cx="191770" cy="5791200"/>
            <a:chOff x="4122254" y="1073645"/>
            <a:chExt cx="191770" cy="5791200"/>
          </a:xfrm>
        </p:grpSpPr>
        <p:sp>
          <p:nvSpPr>
            <p:cNvPr id="3" name="object 3"/>
            <p:cNvSpPr/>
            <p:nvPr/>
          </p:nvSpPr>
          <p:spPr>
            <a:xfrm>
              <a:off x="4128604" y="1079995"/>
              <a:ext cx="179070" cy="5778500"/>
            </a:xfrm>
            <a:custGeom>
              <a:avLst/>
              <a:gdLst/>
              <a:ahLst/>
              <a:cxnLst/>
              <a:rect l="l" t="t" r="r" b="b"/>
              <a:pathLst>
                <a:path w="179070" h="5778500">
                  <a:moveTo>
                    <a:pt x="178676" y="0"/>
                  </a:moveTo>
                  <a:lnTo>
                    <a:pt x="0" y="0"/>
                  </a:lnTo>
                  <a:lnTo>
                    <a:pt x="0" y="5778004"/>
                  </a:lnTo>
                  <a:lnTo>
                    <a:pt x="178676" y="5778004"/>
                  </a:lnTo>
                  <a:lnTo>
                    <a:pt x="17867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28604" y="1079995"/>
              <a:ext cx="179070" cy="5778500"/>
            </a:xfrm>
            <a:custGeom>
              <a:avLst/>
              <a:gdLst/>
              <a:ahLst/>
              <a:cxnLst/>
              <a:rect l="l" t="t" r="r" b="b"/>
              <a:pathLst>
                <a:path w="179070" h="5778500">
                  <a:moveTo>
                    <a:pt x="0" y="0"/>
                  </a:moveTo>
                  <a:lnTo>
                    <a:pt x="178676" y="0"/>
                  </a:lnTo>
                  <a:lnTo>
                    <a:pt x="178676" y="5778003"/>
                  </a:lnTo>
                  <a:lnTo>
                    <a:pt x="0" y="57780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1950" y="2104885"/>
          <a:ext cx="3429000" cy="318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Column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country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indicator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date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year_week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869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value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source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  <a:spcBef>
                          <a:spcPts val="969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65713" y="1307084"/>
            <a:ext cx="2855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72C4"/>
                </a:solidFill>
                <a:latin typeface="Arial"/>
                <a:cs typeface="Arial"/>
              </a:rPr>
              <a:t>Raw</a:t>
            </a:r>
            <a:r>
              <a:rPr sz="2400" spc="-4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72C4"/>
                </a:solidFill>
                <a:latin typeface="Arial"/>
                <a:cs typeface="Arial"/>
              </a:rPr>
              <a:t>File</a:t>
            </a:r>
            <a:r>
              <a:rPr sz="2400" spc="-4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72C4"/>
                </a:solidFill>
                <a:latin typeface="Arial"/>
                <a:cs typeface="Arial"/>
              </a:rPr>
              <a:t>from</a:t>
            </a:r>
            <a:r>
              <a:rPr sz="2400" spc="-4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472C4"/>
                </a:solidFill>
                <a:latin typeface="Arial"/>
                <a:cs typeface="Arial"/>
              </a:rPr>
              <a:t>ECDC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65613" y="1114044"/>
            <a:ext cx="1802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472C4"/>
                </a:solidFill>
                <a:latin typeface="Arial"/>
                <a:cs typeface="Arial"/>
              </a:rPr>
              <a:t>Transformed</a:t>
            </a:r>
            <a:r>
              <a:rPr sz="1400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472C4"/>
                </a:solidFill>
                <a:latin typeface="Arial"/>
                <a:cs typeface="Arial"/>
              </a:rPr>
              <a:t>Daily</a:t>
            </a:r>
            <a:r>
              <a:rPr sz="1400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472C4"/>
                </a:solidFill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490055" y="1125753"/>
          <a:ext cx="3506470" cy="5369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6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Column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country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49657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country_code_2_digit</a:t>
                      </a:r>
                      <a:r>
                        <a:rPr sz="1400" spc="-10" dirty="0">
                          <a:solidFill>
                            <a:srgbClr val="00B050"/>
                          </a:solidFill>
                          <a:latin typeface="Carlito"/>
                          <a:cs typeface="Carlito"/>
                        </a:rPr>
                        <a:t>(Lookup)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6432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country_code_3_digit</a:t>
                      </a:r>
                      <a:r>
                        <a:rPr sz="1400" spc="-10" dirty="0">
                          <a:solidFill>
                            <a:srgbClr val="00B050"/>
                          </a:solidFill>
                          <a:latin typeface="Carlito"/>
                          <a:cs typeface="Carlito"/>
                        </a:rPr>
                        <a:t>(Lookup)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1043305">
                        <a:lnSpc>
                          <a:spcPts val="1675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Population</a:t>
                      </a:r>
                      <a:r>
                        <a:rPr sz="1400" spc="-10" dirty="0">
                          <a:solidFill>
                            <a:srgbClr val="00B050"/>
                          </a:solidFill>
                          <a:latin typeface="Carlito"/>
                          <a:cs typeface="Carlito"/>
                        </a:rPr>
                        <a:t>(Lookup)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reported_date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708025">
                        <a:lnSpc>
                          <a:spcPts val="158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hospital_occupancy_count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9702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icu_occupancy_count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source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5B9BD5"/>
                      </a:solidFill>
                      <a:prstDash val="solid"/>
                    </a:lnT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Column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country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49657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country_code_2_digit</a:t>
                      </a:r>
                      <a:r>
                        <a:rPr sz="1400" spc="-10" dirty="0">
                          <a:solidFill>
                            <a:srgbClr val="00B050"/>
                          </a:solidFill>
                          <a:latin typeface="Carlito"/>
                          <a:cs typeface="Carlito"/>
                        </a:rPr>
                        <a:t>(Lookup)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643255">
                        <a:lnSpc>
                          <a:spcPts val="1670"/>
                        </a:lnSpc>
                        <a:spcBef>
                          <a:spcPts val="18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country_code_3_digit</a:t>
                      </a:r>
                      <a:r>
                        <a:rPr sz="1400" spc="-10" dirty="0">
                          <a:solidFill>
                            <a:srgbClr val="00B050"/>
                          </a:solidFill>
                          <a:latin typeface="Carlito"/>
                          <a:cs typeface="Carlito"/>
                        </a:rPr>
                        <a:t>(Lookup)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10407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population</a:t>
                      </a:r>
                      <a:r>
                        <a:rPr sz="1400" spc="-10" dirty="0">
                          <a:solidFill>
                            <a:srgbClr val="00B050"/>
                          </a:solidFill>
                          <a:latin typeface="Carlito"/>
                          <a:cs typeface="Carlito"/>
                        </a:rPr>
                        <a:t>(Lookup)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492759">
                        <a:lnSpc>
                          <a:spcPts val="1670"/>
                        </a:lnSpc>
                        <a:spcBef>
                          <a:spcPts val="18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reported_year_week</a:t>
                      </a:r>
                      <a:r>
                        <a:rPr sz="1400" spc="-10" dirty="0">
                          <a:solidFill>
                            <a:srgbClr val="00B050"/>
                          </a:solidFill>
                          <a:latin typeface="Carlito"/>
                          <a:cs typeface="Carlito"/>
                        </a:rPr>
                        <a:t>(transformed)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398780" algn="r">
                        <a:lnSpc>
                          <a:spcPts val="1585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reported_week_start_date</a:t>
                      </a:r>
                      <a:r>
                        <a:rPr sz="2100" spc="-15" baseline="3968" dirty="0">
                          <a:solidFill>
                            <a:srgbClr val="00B050"/>
                          </a:solidFill>
                          <a:latin typeface="Carlito"/>
                          <a:cs typeface="Carlito"/>
                        </a:rPr>
                        <a:t>(Lookup)</a:t>
                      </a:r>
                      <a:endParaRPr sz="2100" baseline="3968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R="423545" algn="r">
                        <a:lnSpc>
                          <a:spcPts val="1575"/>
                        </a:lnSpc>
                        <a:spcBef>
                          <a:spcPts val="28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reported_week_end_date</a:t>
                      </a:r>
                      <a:r>
                        <a:rPr sz="2100" spc="-15" baseline="3968" dirty="0">
                          <a:solidFill>
                            <a:srgbClr val="00B050"/>
                          </a:solidFill>
                          <a:latin typeface="Carlito"/>
                          <a:cs typeface="Carlito"/>
                        </a:rPr>
                        <a:t>(Lookup)</a:t>
                      </a:r>
                      <a:endParaRPr sz="2100" baseline="3968">
                        <a:latin typeface="Carlito"/>
                        <a:cs typeface="Carlit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496570">
                        <a:lnSpc>
                          <a:spcPts val="1585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new_hospital_occupancy_count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771525">
                        <a:lnSpc>
                          <a:spcPts val="1670"/>
                        </a:lnSpc>
                        <a:spcBef>
                          <a:spcPts val="18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new_icu_occupancy_count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Source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5B9BD5"/>
                      </a:solidFill>
                      <a:prstDash val="solid"/>
                    </a:lnL>
                    <a:lnR w="12700">
                      <a:solidFill>
                        <a:srgbClr val="5B9BD5"/>
                      </a:solidFill>
                      <a:prstDash val="solid"/>
                    </a:lnR>
                    <a:lnT w="12700">
                      <a:solidFill>
                        <a:srgbClr val="5B9BD5"/>
                      </a:solidFill>
                      <a:prstDash val="solid"/>
                    </a:lnT>
                    <a:lnB w="1270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765300" y="517451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1"/>
                </a:lnTo>
              </a:path>
            </a:pathLst>
          </a:custGeom>
          <a:ln w="158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478733" y="85851"/>
            <a:ext cx="49168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0070C0"/>
                </a:solidFill>
              </a:rPr>
              <a:t>Hospital</a:t>
            </a:r>
            <a:r>
              <a:rPr sz="3400" spc="-240" dirty="0">
                <a:solidFill>
                  <a:srgbClr val="0070C0"/>
                </a:solidFill>
              </a:rPr>
              <a:t> </a:t>
            </a:r>
            <a:r>
              <a:rPr sz="3400" dirty="0">
                <a:solidFill>
                  <a:srgbClr val="0070C0"/>
                </a:solidFill>
              </a:rPr>
              <a:t>Admissions</a:t>
            </a:r>
            <a:r>
              <a:rPr sz="3400" spc="-70" dirty="0">
                <a:solidFill>
                  <a:srgbClr val="0070C0"/>
                </a:solidFill>
              </a:rPr>
              <a:t> </a:t>
            </a:r>
            <a:r>
              <a:rPr sz="3400" spc="-20" dirty="0">
                <a:solidFill>
                  <a:srgbClr val="0070C0"/>
                </a:solidFill>
              </a:rPr>
              <a:t>Data</a:t>
            </a:r>
            <a:endParaRPr sz="3400"/>
          </a:p>
        </p:txBody>
      </p:sp>
      <p:grpSp>
        <p:nvGrpSpPr>
          <p:cNvPr id="11" name="object 11"/>
          <p:cNvGrpSpPr/>
          <p:nvPr/>
        </p:nvGrpSpPr>
        <p:grpSpPr>
          <a:xfrm>
            <a:off x="-6350" y="908050"/>
            <a:ext cx="12205335" cy="178435"/>
            <a:chOff x="-6350" y="908050"/>
            <a:chExt cx="12205335" cy="178435"/>
          </a:xfrm>
        </p:grpSpPr>
        <p:sp>
          <p:nvSpPr>
            <p:cNvPr id="12" name="object 12"/>
            <p:cNvSpPr/>
            <p:nvPr/>
          </p:nvSpPr>
          <p:spPr>
            <a:xfrm>
              <a:off x="0" y="914400"/>
              <a:ext cx="12192000" cy="165735"/>
            </a:xfrm>
            <a:custGeom>
              <a:avLst/>
              <a:gdLst/>
              <a:ahLst/>
              <a:cxnLst/>
              <a:rect l="l" t="t" r="r" b="b"/>
              <a:pathLst>
                <a:path w="12192000" h="165734">
                  <a:moveTo>
                    <a:pt x="12192000" y="0"/>
                  </a:moveTo>
                  <a:lnTo>
                    <a:pt x="0" y="0"/>
                  </a:lnTo>
                  <a:lnTo>
                    <a:pt x="0" y="165595"/>
                  </a:lnTo>
                  <a:lnTo>
                    <a:pt x="12192000" y="16559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14400"/>
              <a:ext cx="12192635" cy="165735"/>
            </a:xfrm>
            <a:custGeom>
              <a:avLst/>
              <a:gdLst/>
              <a:ahLst/>
              <a:cxnLst/>
              <a:rect l="l" t="t" r="r" b="b"/>
              <a:pathLst>
                <a:path w="12192635" h="165734">
                  <a:moveTo>
                    <a:pt x="0" y="0"/>
                  </a:moveTo>
                  <a:lnTo>
                    <a:pt x="12192006" y="0"/>
                  </a:lnTo>
                  <a:lnTo>
                    <a:pt x="12192006" y="165600"/>
                  </a:lnTo>
                  <a:lnTo>
                    <a:pt x="0" y="165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131920" y="3576828"/>
            <a:ext cx="19862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472C4"/>
                </a:solidFill>
                <a:latin typeface="Arial"/>
                <a:cs typeface="Arial"/>
              </a:rPr>
              <a:t>Transformed</a:t>
            </a:r>
            <a:r>
              <a:rPr sz="1400" spc="-3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472C4"/>
                </a:solidFill>
                <a:latin typeface="Arial"/>
                <a:cs typeface="Arial"/>
              </a:rPr>
              <a:t>Weekly</a:t>
            </a:r>
            <a:r>
              <a:rPr sz="1400" spc="-3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472C4"/>
                </a:solidFill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59200" y="1514830"/>
            <a:ext cx="2737485" cy="3193415"/>
            <a:chOff x="3759200" y="1514830"/>
            <a:chExt cx="2737485" cy="3193415"/>
          </a:xfrm>
        </p:grpSpPr>
        <p:sp>
          <p:nvSpPr>
            <p:cNvPr id="16" name="object 16"/>
            <p:cNvSpPr/>
            <p:nvPr/>
          </p:nvSpPr>
          <p:spPr>
            <a:xfrm>
              <a:off x="3793426" y="1514830"/>
              <a:ext cx="2703195" cy="1212215"/>
            </a:xfrm>
            <a:custGeom>
              <a:avLst/>
              <a:gdLst/>
              <a:ahLst/>
              <a:cxnLst/>
              <a:rect l="l" t="t" r="r" b="b"/>
              <a:pathLst>
                <a:path w="2703195" h="1212214">
                  <a:moveTo>
                    <a:pt x="2629479" y="26120"/>
                  </a:moveTo>
                  <a:lnTo>
                    <a:pt x="0" y="1194269"/>
                  </a:lnTo>
                  <a:lnTo>
                    <a:pt x="7747" y="1211668"/>
                  </a:lnTo>
                  <a:lnTo>
                    <a:pt x="2637208" y="43522"/>
                  </a:lnTo>
                  <a:lnTo>
                    <a:pt x="2629479" y="26120"/>
                  </a:lnTo>
                  <a:close/>
                </a:path>
                <a:path w="2703195" h="1212214">
                  <a:moveTo>
                    <a:pt x="2688909" y="20967"/>
                  </a:moveTo>
                  <a:lnTo>
                    <a:pt x="2641079" y="20967"/>
                  </a:lnTo>
                  <a:lnTo>
                    <a:pt x="2648813" y="38366"/>
                  </a:lnTo>
                  <a:lnTo>
                    <a:pt x="2637208" y="43522"/>
                  </a:lnTo>
                  <a:lnTo>
                    <a:pt x="2648813" y="69646"/>
                  </a:lnTo>
                  <a:lnTo>
                    <a:pt x="2688909" y="20967"/>
                  </a:lnTo>
                  <a:close/>
                </a:path>
                <a:path w="2703195" h="1212214">
                  <a:moveTo>
                    <a:pt x="2641079" y="20967"/>
                  </a:moveTo>
                  <a:lnTo>
                    <a:pt x="2629479" y="26120"/>
                  </a:lnTo>
                  <a:lnTo>
                    <a:pt x="2637208" y="43522"/>
                  </a:lnTo>
                  <a:lnTo>
                    <a:pt x="2648813" y="38366"/>
                  </a:lnTo>
                  <a:lnTo>
                    <a:pt x="2641079" y="20967"/>
                  </a:lnTo>
                  <a:close/>
                </a:path>
                <a:path w="2703195" h="1212214">
                  <a:moveTo>
                    <a:pt x="2617876" y="0"/>
                  </a:moveTo>
                  <a:lnTo>
                    <a:pt x="2629479" y="26120"/>
                  </a:lnTo>
                  <a:lnTo>
                    <a:pt x="2641079" y="20967"/>
                  </a:lnTo>
                  <a:lnTo>
                    <a:pt x="2688909" y="20967"/>
                  </a:lnTo>
                  <a:lnTo>
                    <a:pt x="2702979" y="3886"/>
                  </a:lnTo>
                  <a:lnTo>
                    <a:pt x="2617876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94378" y="2659583"/>
              <a:ext cx="2702560" cy="893444"/>
            </a:xfrm>
            <a:custGeom>
              <a:avLst/>
              <a:gdLst/>
              <a:ahLst/>
              <a:cxnLst/>
              <a:rect l="l" t="t" r="r" b="b"/>
              <a:pathLst>
                <a:path w="2702560" h="893445">
                  <a:moveTo>
                    <a:pt x="2626591" y="27193"/>
                  </a:moveTo>
                  <a:lnTo>
                    <a:pt x="0" y="875080"/>
                  </a:lnTo>
                  <a:lnTo>
                    <a:pt x="5842" y="893216"/>
                  </a:lnTo>
                  <a:lnTo>
                    <a:pt x="2632441" y="45314"/>
                  </a:lnTo>
                  <a:lnTo>
                    <a:pt x="2626591" y="27193"/>
                  </a:lnTo>
                  <a:close/>
                </a:path>
                <a:path w="2702560" h="893445">
                  <a:moveTo>
                    <a:pt x="2691374" y="23291"/>
                  </a:moveTo>
                  <a:lnTo>
                    <a:pt x="2638679" y="23291"/>
                  </a:lnTo>
                  <a:lnTo>
                    <a:pt x="2644521" y="41414"/>
                  </a:lnTo>
                  <a:lnTo>
                    <a:pt x="2632441" y="45314"/>
                  </a:lnTo>
                  <a:lnTo>
                    <a:pt x="2641219" y="72504"/>
                  </a:lnTo>
                  <a:lnTo>
                    <a:pt x="2691374" y="23291"/>
                  </a:lnTo>
                  <a:close/>
                </a:path>
                <a:path w="2702560" h="893445">
                  <a:moveTo>
                    <a:pt x="2638679" y="23291"/>
                  </a:moveTo>
                  <a:lnTo>
                    <a:pt x="2626591" y="27193"/>
                  </a:lnTo>
                  <a:lnTo>
                    <a:pt x="2632441" y="45314"/>
                  </a:lnTo>
                  <a:lnTo>
                    <a:pt x="2644521" y="41414"/>
                  </a:lnTo>
                  <a:lnTo>
                    <a:pt x="2638679" y="23291"/>
                  </a:lnTo>
                  <a:close/>
                </a:path>
                <a:path w="2702560" h="893445">
                  <a:moveTo>
                    <a:pt x="2617812" y="0"/>
                  </a:moveTo>
                  <a:lnTo>
                    <a:pt x="2626591" y="27193"/>
                  </a:lnTo>
                  <a:lnTo>
                    <a:pt x="2638679" y="23291"/>
                  </a:lnTo>
                  <a:lnTo>
                    <a:pt x="2691374" y="23291"/>
                  </a:lnTo>
                  <a:lnTo>
                    <a:pt x="2702026" y="12839"/>
                  </a:lnTo>
                  <a:lnTo>
                    <a:pt x="26178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93096" y="2850222"/>
              <a:ext cx="2703830" cy="1412875"/>
            </a:xfrm>
            <a:custGeom>
              <a:avLst/>
              <a:gdLst/>
              <a:ahLst/>
              <a:cxnLst/>
              <a:rect l="l" t="t" r="r" b="b"/>
              <a:pathLst>
                <a:path w="2703829" h="1412875">
                  <a:moveTo>
                    <a:pt x="2703309" y="32270"/>
                  </a:moveTo>
                  <a:lnTo>
                    <a:pt x="2691765" y="27546"/>
                  </a:lnTo>
                  <a:lnTo>
                    <a:pt x="2624467" y="0"/>
                  </a:lnTo>
                  <a:lnTo>
                    <a:pt x="2626601" y="28511"/>
                  </a:lnTo>
                  <a:lnTo>
                    <a:pt x="3492" y="226123"/>
                  </a:lnTo>
                  <a:lnTo>
                    <a:pt x="4203" y="235623"/>
                  </a:lnTo>
                  <a:lnTo>
                    <a:pt x="4127" y="245148"/>
                  </a:lnTo>
                  <a:lnTo>
                    <a:pt x="2302256" y="264096"/>
                  </a:lnTo>
                  <a:lnTo>
                    <a:pt x="0" y="1395349"/>
                  </a:lnTo>
                  <a:lnTo>
                    <a:pt x="4203" y="1403896"/>
                  </a:lnTo>
                  <a:lnTo>
                    <a:pt x="7937" y="1412659"/>
                  </a:lnTo>
                  <a:lnTo>
                    <a:pt x="2636939" y="292366"/>
                  </a:lnTo>
                  <a:lnTo>
                    <a:pt x="2648140" y="318643"/>
                  </a:lnTo>
                  <a:lnTo>
                    <a:pt x="2689593" y="269849"/>
                  </a:lnTo>
                  <a:lnTo>
                    <a:pt x="2697264" y="260819"/>
                  </a:lnTo>
                  <a:lnTo>
                    <a:pt x="2703309" y="257860"/>
                  </a:lnTo>
                  <a:lnTo>
                    <a:pt x="2700845" y="256616"/>
                  </a:lnTo>
                  <a:lnTo>
                    <a:pt x="2703309" y="253720"/>
                  </a:lnTo>
                  <a:lnTo>
                    <a:pt x="2694089" y="253161"/>
                  </a:lnTo>
                  <a:lnTo>
                    <a:pt x="2627426" y="219125"/>
                  </a:lnTo>
                  <a:lnTo>
                    <a:pt x="2627185" y="247713"/>
                  </a:lnTo>
                  <a:lnTo>
                    <a:pt x="2627007" y="247713"/>
                  </a:lnTo>
                  <a:lnTo>
                    <a:pt x="2627007" y="269074"/>
                  </a:lnTo>
                  <a:lnTo>
                    <a:pt x="2626957" y="275920"/>
                  </a:lnTo>
                  <a:lnTo>
                    <a:pt x="325589" y="1256588"/>
                  </a:lnTo>
                  <a:lnTo>
                    <a:pt x="2344763" y="264439"/>
                  </a:lnTo>
                  <a:lnTo>
                    <a:pt x="2626017" y="266763"/>
                  </a:lnTo>
                  <a:lnTo>
                    <a:pt x="2627007" y="269074"/>
                  </a:lnTo>
                  <a:lnTo>
                    <a:pt x="2627007" y="247713"/>
                  </a:lnTo>
                  <a:lnTo>
                    <a:pt x="2382888" y="245706"/>
                  </a:lnTo>
                  <a:lnTo>
                    <a:pt x="2639123" y="119799"/>
                  </a:lnTo>
                  <a:lnTo>
                    <a:pt x="2651722" y="145427"/>
                  </a:lnTo>
                  <a:lnTo>
                    <a:pt x="2688501" y="97078"/>
                  </a:lnTo>
                  <a:lnTo>
                    <a:pt x="2703309" y="77635"/>
                  </a:lnTo>
                  <a:lnTo>
                    <a:pt x="2618117" y="77038"/>
                  </a:lnTo>
                  <a:lnTo>
                    <a:pt x="2630716" y="102692"/>
                  </a:lnTo>
                  <a:lnTo>
                    <a:pt x="2340381" y="245351"/>
                  </a:lnTo>
                  <a:lnTo>
                    <a:pt x="232473" y="227990"/>
                  </a:lnTo>
                  <a:lnTo>
                    <a:pt x="2628036" y="47510"/>
                  </a:lnTo>
                  <a:lnTo>
                    <a:pt x="2630182" y="75996"/>
                  </a:lnTo>
                  <a:lnTo>
                    <a:pt x="2703309" y="3227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9200" y="305499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93248" y="3426967"/>
              <a:ext cx="2703195" cy="1280795"/>
            </a:xfrm>
            <a:custGeom>
              <a:avLst/>
              <a:gdLst/>
              <a:ahLst/>
              <a:cxnLst/>
              <a:rect l="l" t="t" r="r" b="b"/>
              <a:pathLst>
                <a:path w="2703195" h="1280795">
                  <a:moveTo>
                    <a:pt x="2630152" y="25851"/>
                  </a:moveTo>
                  <a:lnTo>
                    <a:pt x="0" y="1263408"/>
                  </a:lnTo>
                  <a:lnTo>
                    <a:pt x="8102" y="1280655"/>
                  </a:lnTo>
                  <a:lnTo>
                    <a:pt x="2638265" y="43098"/>
                  </a:lnTo>
                  <a:lnTo>
                    <a:pt x="2630152" y="25851"/>
                  </a:lnTo>
                  <a:close/>
                </a:path>
                <a:path w="2703195" h="1280795">
                  <a:moveTo>
                    <a:pt x="2688645" y="20447"/>
                  </a:moveTo>
                  <a:lnTo>
                    <a:pt x="2641638" y="20447"/>
                  </a:lnTo>
                  <a:lnTo>
                    <a:pt x="2649753" y="37693"/>
                  </a:lnTo>
                  <a:lnTo>
                    <a:pt x="2638265" y="43098"/>
                  </a:lnTo>
                  <a:lnTo>
                    <a:pt x="2650426" y="68948"/>
                  </a:lnTo>
                  <a:lnTo>
                    <a:pt x="2688645" y="20447"/>
                  </a:lnTo>
                  <a:close/>
                </a:path>
                <a:path w="2703195" h="1280795">
                  <a:moveTo>
                    <a:pt x="2641638" y="20447"/>
                  </a:moveTo>
                  <a:lnTo>
                    <a:pt x="2630152" y="25851"/>
                  </a:lnTo>
                  <a:lnTo>
                    <a:pt x="2638265" y="43098"/>
                  </a:lnTo>
                  <a:lnTo>
                    <a:pt x="2649753" y="37693"/>
                  </a:lnTo>
                  <a:lnTo>
                    <a:pt x="2641638" y="20447"/>
                  </a:lnTo>
                  <a:close/>
                </a:path>
                <a:path w="2703195" h="1280795">
                  <a:moveTo>
                    <a:pt x="2617990" y="0"/>
                  </a:moveTo>
                  <a:lnTo>
                    <a:pt x="2630152" y="25851"/>
                  </a:lnTo>
                  <a:lnTo>
                    <a:pt x="2641638" y="20447"/>
                  </a:lnTo>
                  <a:lnTo>
                    <a:pt x="2688645" y="20447"/>
                  </a:lnTo>
                  <a:lnTo>
                    <a:pt x="2703156" y="2032"/>
                  </a:lnTo>
                  <a:lnTo>
                    <a:pt x="261799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81116" y="802131"/>
            <a:ext cx="6181725" cy="1034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Lake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built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aid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Scientists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predict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spread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virus/ mortality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41492" y="2181986"/>
            <a:ext cx="149860" cy="383540"/>
            <a:chOff x="5641492" y="2181986"/>
            <a:chExt cx="149860" cy="383540"/>
          </a:xfrm>
        </p:grpSpPr>
        <p:sp>
          <p:nvSpPr>
            <p:cNvPr id="5" name="object 5"/>
            <p:cNvSpPr/>
            <p:nvPr/>
          </p:nvSpPr>
          <p:spPr>
            <a:xfrm>
              <a:off x="5647842" y="218833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136626" y="370789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47842" y="218833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641492" y="2911182"/>
            <a:ext cx="149860" cy="383540"/>
            <a:chOff x="5641492" y="2911182"/>
            <a:chExt cx="149860" cy="383540"/>
          </a:xfrm>
        </p:grpSpPr>
        <p:sp>
          <p:nvSpPr>
            <p:cNvPr id="8" name="object 8"/>
            <p:cNvSpPr/>
            <p:nvPr/>
          </p:nvSpPr>
          <p:spPr>
            <a:xfrm>
              <a:off x="5647842" y="291753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26" y="370801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7842" y="291753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641492" y="3640391"/>
            <a:ext cx="149860" cy="383540"/>
            <a:chOff x="5641492" y="3640391"/>
            <a:chExt cx="149860" cy="383540"/>
          </a:xfrm>
        </p:grpSpPr>
        <p:sp>
          <p:nvSpPr>
            <p:cNvPr id="11" name="object 11"/>
            <p:cNvSpPr/>
            <p:nvPr/>
          </p:nvSpPr>
          <p:spPr>
            <a:xfrm>
              <a:off x="5647842" y="3646741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26" y="370801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47842" y="3646741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641492" y="4369599"/>
            <a:ext cx="149860" cy="383540"/>
            <a:chOff x="5641492" y="4369599"/>
            <a:chExt cx="149860" cy="383540"/>
          </a:xfrm>
        </p:grpSpPr>
        <p:sp>
          <p:nvSpPr>
            <p:cNvPr id="14" name="object 14"/>
            <p:cNvSpPr/>
            <p:nvPr/>
          </p:nvSpPr>
          <p:spPr>
            <a:xfrm>
              <a:off x="5647842" y="4375949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26" y="370801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47842" y="4375949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641492" y="5098796"/>
            <a:ext cx="149860" cy="383540"/>
            <a:chOff x="5641492" y="5098796"/>
            <a:chExt cx="149860" cy="383540"/>
          </a:xfrm>
        </p:grpSpPr>
        <p:sp>
          <p:nvSpPr>
            <p:cNvPr id="17" name="object 17"/>
            <p:cNvSpPr/>
            <p:nvPr/>
          </p:nvSpPr>
          <p:spPr>
            <a:xfrm>
              <a:off x="5647842" y="510514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791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791" y="370801"/>
                  </a:lnTo>
                  <a:lnTo>
                    <a:pt x="136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47842" y="5105146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801" y="0"/>
                  </a:lnTo>
                  <a:lnTo>
                    <a:pt x="136801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20866" y="2221484"/>
            <a:ext cx="3585210" cy="321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Confirmed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5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Mortality</a:t>
            </a:r>
            <a:endParaRPr sz="1800">
              <a:latin typeface="Arial"/>
              <a:cs typeface="Arial"/>
            </a:endParaRPr>
          </a:p>
          <a:p>
            <a:pPr marL="12700" marR="846455">
              <a:lnSpc>
                <a:spcPct val="265600"/>
              </a:lnSpc>
              <a:spcBef>
                <a:spcPts val="2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Hospitalization/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ICU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Cases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5"/>
              </a:spcBef>
            </a:pPr>
            <a:endParaRPr sz="1800">
              <a:latin typeface="Arial"/>
              <a:cs typeface="Arial"/>
            </a:endParaRPr>
          </a:p>
          <a:p>
            <a:pPr marL="958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Country’s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654" y="2309507"/>
            <a:ext cx="3599992" cy="2024964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91452" y="586741"/>
            <a:ext cx="2574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65" dirty="0"/>
              <a:t> </a:t>
            </a:r>
            <a:r>
              <a:rPr spc="-20" dirty="0"/>
              <a:t>Lake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17692" y="588771"/>
            <a:ext cx="623316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z="2200" dirty="0"/>
              <a:t>Data</a:t>
            </a:r>
            <a:r>
              <a:rPr sz="2200" spc="-45" dirty="0"/>
              <a:t> </a:t>
            </a:r>
            <a:r>
              <a:rPr sz="2200" spc="-10" dirty="0"/>
              <a:t>Warehouse</a:t>
            </a:r>
            <a:r>
              <a:rPr sz="2200" spc="-45" dirty="0"/>
              <a:t> </a:t>
            </a:r>
            <a:r>
              <a:rPr sz="2200" dirty="0"/>
              <a:t>to</a:t>
            </a:r>
            <a:r>
              <a:rPr sz="2200" spc="-40" dirty="0"/>
              <a:t> </a:t>
            </a:r>
            <a:r>
              <a:rPr sz="2200" dirty="0"/>
              <a:t>be</a:t>
            </a:r>
            <a:r>
              <a:rPr sz="2200" spc="-45" dirty="0"/>
              <a:t> </a:t>
            </a:r>
            <a:r>
              <a:rPr sz="2200" dirty="0"/>
              <a:t>built</a:t>
            </a:r>
            <a:r>
              <a:rPr sz="2200" spc="-45" dirty="0"/>
              <a:t> </a:t>
            </a:r>
            <a:r>
              <a:rPr sz="2200" dirty="0"/>
              <a:t>with</a:t>
            </a:r>
            <a:r>
              <a:rPr sz="2200" spc="-40" dirty="0"/>
              <a:t> </a:t>
            </a:r>
            <a:r>
              <a:rPr sz="2200" dirty="0"/>
              <a:t>the</a:t>
            </a:r>
            <a:r>
              <a:rPr sz="2200" spc="-45" dirty="0"/>
              <a:t> </a:t>
            </a:r>
            <a:r>
              <a:rPr sz="2200" dirty="0"/>
              <a:t>following</a:t>
            </a:r>
            <a:r>
              <a:rPr sz="2200" spc="-45" dirty="0"/>
              <a:t> </a:t>
            </a:r>
            <a:r>
              <a:rPr sz="2200" spc="-20" dirty="0"/>
              <a:t>data </a:t>
            </a:r>
            <a:r>
              <a:rPr sz="2200" dirty="0"/>
              <a:t>to</a:t>
            </a:r>
            <a:r>
              <a:rPr sz="2200" spc="-40" dirty="0"/>
              <a:t> </a:t>
            </a:r>
            <a:r>
              <a:rPr sz="2200" dirty="0"/>
              <a:t>aid</a:t>
            </a:r>
            <a:r>
              <a:rPr sz="2200" spc="-40" dirty="0"/>
              <a:t> </a:t>
            </a:r>
            <a:r>
              <a:rPr sz="2200" dirty="0"/>
              <a:t>Reporting</a:t>
            </a:r>
            <a:r>
              <a:rPr sz="2200" spc="-35" dirty="0"/>
              <a:t> </a:t>
            </a:r>
            <a:r>
              <a:rPr sz="2200" dirty="0"/>
              <a:t>on</a:t>
            </a:r>
            <a:r>
              <a:rPr sz="2200" spc="-80" dirty="0"/>
              <a:t> </a:t>
            </a:r>
            <a:r>
              <a:rPr sz="2200" spc="-10" dirty="0"/>
              <a:t>Trends</a:t>
            </a:r>
            <a:endParaRPr sz="2200"/>
          </a:p>
        </p:txBody>
      </p:sp>
      <p:grpSp>
        <p:nvGrpSpPr>
          <p:cNvPr id="4" name="object 4"/>
          <p:cNvGrpSpPr/>
          <p:nvPr/>
        </p:nvGrpSpPr>
        <p:grpSpPr>
          <a:xfrm>
            <a:off x="5653684" y="2201722"/>
            <a:ext cx="149860" cy="383540"/>
            <a:chOff x="5653684" y="2201722"/>
            <a:chExt cx="149860" cy="383540"/>
          </a:xfrm>
        </p:grpSpPr>
        <p:sp>
          <p:nvSpPr>
            <p:cNvPr id="5" name="object 5"/>
            <p:cNvSpPr/>
            <p:nvPr/>
          </p:nvSpPr>
          <p:spPr>
            <a:xfrm>
              <a:off x="5660034" y="220807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136626" y="370789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0034" y="220807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653684" y="2967532"/>
            <a:ext cx="149860" cy="383540"/>
            <a:chOff x="5653684" y="2967532"/>
            <a:chExt cx="149860" cy="383540"/>
          </a:xfrm>
        </p:grpSpPr>
        <p:sp>
          <p:nvSpPr>
            <p:cNvPr id="8" name="object 8"/>
            <p:cNvSpPr/>
            <p:nvPr/>
          </p:nvSpPr>
          <p:spPr>
            <a:xfrm>
              <a:off x="5660034" y="297388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26" y="370801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60034" y="2973882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653684" y="3733355"/>
            <a:ext cx="149860" cy="383540"/>
            <a:chOff x="5653684" y="3733355"/>
            <a:chExt cx="149860" cy="383540"/>
          </a:xfrm>
        </p:grpSpPr>
        <p:sp>
          <p:nvSpPr>
            <p:cNvPr id="11" name="object 11"/>
            <p:cNvSpPr/>
            <p:nvPr/>
          </p:nvSpPr>
          <p:spPr>
            <a:xfrm>
              <a:off x="5660034" y="3739705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26" y="370801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60034" y="3739705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653684" y="4499178"/>
            <a:ext cx="149860" cy="383540"/>
            <a:chOff x="5653684" y="4499178"/>
            <a:chExt cx="149860" cy="383540"/>
          </a:xfrm>
        </p:grpSpPr>
        <p:sp>
          <p:nvSpPr>
            <p:cNvPr id="14" name="object 14"/>
            <p:cNvSpPr/>
            <p:nvPr/>
          </p:nvSpPr>
          <p:spPr>
            <a:xfrm>
              <a:off x="5660034" y="4505528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136626" y="0"/>
                  </a:moveTo>
                  <a:lnTo>
                    <a:pt x="0" y="0"/>
                  </a:lnTo>
                  <a:lnTo>
                    <a:pt x="0" y="370801"/>
                  </a:lnTo>
                  <a:lnTo>
                    <a:pt x="136626" y="370801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60034" y="4505528"/>
              <a:ext cx="137160" cy="370840"/>
            </a:xfrm>
            <a:custGeom>
              <a:avLst/>
              <a:gdLst/>
              <a:ahLst/>
              <a:cxnLst/>
              <a:rect l="l" t="t" r="r" b="b"/>
              <a:pathLst>
                <a:path w="137160" h="370839">
                  <a:moveTo>
                    <a:pt x="0" y="0"/>
                  </a:moveTo>
                  <a:lnTo>
                    <a:pt x="136634" y="0"/>
                  </a:lnTo>
                  <a:lnTo>
                    <a:pt x="136634" y="370800"/>
                  </a:lnTo>
                  <a:lnTo>
                    <a:pt x="0" y="370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33058" y="2242820"/>
            <a:ext cx="2743200" cy="259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Confirmed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89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Mortality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2789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Hospitalization/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ICU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Cases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3039" y="608077"/>
            <a:ext cx="4199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4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Arial"/>
                <a:cs typeface="Arial"/>
              </a:rPr>
              <a:t>Warehouse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246" y="2393467"/>
            <a:ext cx="3600001" cy="2297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195" y="6985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292625" y="1343609"/>
            <a:ext cx="3597275" cy="1195070"/>
            <a:chOff x="4292625" y="1343609"/>
            <a:chExt cx="3597275" cy="1195070"/>
          </a:xfrm>
        </p:grpSpPr>
        <p:sp>
          <p:nvSpPr>
            <p:cNvPr id="4" name="object 4"/>
            <p:cNvSpPr/>
            <p:nvPr/>
          </p:nvSpPr>
          <p:spPr>
            <a:xfrm>
              <a:off x="4295800" y="1346784"/>
              <a:ext cx="3590925" cy="1188720"/>
            </a:xfrm>
            <a:custGeom>
              <a:avLst/>
              <a:gdLst/>
              <a:ahLst/>
              <a:cxnLst/>
              <a:rect l="l" t="t" r="r" b="b"/>
              <a:pathLst>
                <a:path w="3590925" h="1188720">
                  <a:moveTo>
                    <a:pt x="3392792" y="0"/>
                  </a:moveTo>
                  <a:lnTo>
                    <a:pt x="198031" y="0"/>
                  </a:lnTo>
                  <a:lnTo>
                    <a:pt x="152623" y="5229"/>
                  </a:lnTo>
                  <a:lnTo>
                    <a:pt x="110940" y="20127"/>
                  </a:lnTo>
                  <a:lnTo>
                    <a:pt x="74171" y="43504"/>
                  </a:lnTo>
                  <a:lnTo>
                    <a:pt x="43504" y="74171"/>
                  </a:lnTo>
                  <a:lnTo>
                    <a:pt x="20127" y="110940"/>
                  </a:lnTo>
                  <a:lnTo>
                    <a:pt x="5229" y="152623"/>
                  </a:lnTo>
                  <a:lnTo>
                    <a:pt x="0" y="198031"/>
                  </a:lnTo>
                  <a:lnTo>
                    <a:pt x="0" y="990117"/>
                  </a:lnTo>
                  <a:lnTo>
                    <a:pt x="5229" y="1035520"/>
                  </a:lnTo>
                  <a:lnTo>
                    <a:pt x="20127" y="1077199"/>
                  </a:lnTo>
                  <a:lnTo>
                    <a:pt x="43504" y="1113966"/>
                  </a:lnTo>
                  <a:lnTo>
                    <a:pt x="74171" y="1144632"/>
                  </a:lnTo>
                  <a:lnTo>
                    <a:pt x="110940" y="1168008"/>
                  </a:lnTo>
                  <a:lnTo>
                    <a:pt x="152623" y="1182905"/>
                  </a:lnTo>
                  <a:lnTo>
                    <a:pt x="198031" y="1188135"/>
                  </a:lnTo>
                  <a:lnTo>
                    <a:pt x="3392792" y="1188135"/>
                  </a:lnTo>
                  <a:lnTo>
                    <a:pt x="3438195" y="1182905"/>
                  </a:lnTo>
                  <a:lnTo>
                    <a:pt x="3479877" y="1168008"/>
                  </a:lnTo>
                  <a:lnTo>
                    <a:pt x="3516646" y="1144632"/>
                  </a:lnTo>
                  <a:lnTo>
                    <a:pt x="3547315" y="1113966"/>
                  </a:lnTo>
                  <a:lnTo>
                    <a:pt x="3570693" y="1077199"/>
                  </a:lnTo>
                  <a:lnTo>
                    <a:pt x="3585592" y="1035520"/>
                  </a:lnTo>
                  <a:lnTo>
                    <a:pt x="3590823" y="990117"/>
                  </a:lnTo>
                  <a:lnTo>
                    <a:pt x="3590823" y="198031"/>
                  </a:lnTo>
                  <a:lnTo>
                    <a:pt x="3585592" y="152623"/>
                  </a:lnTo>
                  <a:lnTo>
                    <a:pt x="3570693" y="110940"/>
                  </a:lnTo>
                  <a:lnTo>
                    <a:pt x="3547315" y="74171"/>
                  </a:lnTo>
                  <a:lnTo>
                    <a:pt x="3516646" y="43504"/>
                  </a:lnTo>
                  <a:lnTo>
                    <a:pt x="3479877" y="20127"/>
                  </a:lnTo>
                  <a:lnTo>
                    <a:pt x="3438195" y="5229"/>
                  </a:lnTo>
                  <a:lnTo>
                    <a:pt x="3392792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95800" y="1346784"/>
              <a:ext cx="3590925" cy="1188720"/>
            </a:xfrm>
            <a:custGeom>
              <a:avLst/>
              <a:gdLst/>
              <a:ahLst/>
              <a:cxnLst/>
              <a:rect l="l" t="t" r="r" b="b"/>
              <a:pathLst>
                <a:path w="3590925" h="1188720">
                  <a:moveTo>
                    <a:pt x="0" y="198025"/>
                  </a:moveTo>
                  <a:lnTo>
                    <a:pt x="5229" y="152619"/>
                  </a:lnTo>
                  <a:lnTo>
                    <a:pt x="20127" y="110938"/>
                  </a:lnTo>
                  <a:lnTo>
                    <a:pt x="43503" y="74170"/>
                  </a:lnTo>
                  <a:lnTo>
                    <a:pt x="74170" y="43503"/>
                  </a:lnTo>
                  <a:lnTo>
                    <a:pt x="110938" y="20127"/>
                  </a:lnTo>
                  <a:lnTo>
                    <a:pt x="152619" y="5229"/>
                  </a:lnTo>
                  <a:lnTo>
                    <a:pt x="198025" y="0"/>
                  </a:lnTo>
                  <a:lnTo>
                    <a:pt x="3392791" y="0"/>
                  </a:lnTo>
                  <a:lnTo>
                    <a:pt x="3438198" y="5229"/>
                  </a:lnTo>
                  <a:lnTo>
                    <a:pt x="3479881" y="20127"/>
                  </a:lnTo>
                  <a:lnTo>
                    <a:pt x="3516650" y="43503"/>
                  </a:lnTo>
                  <a:lnTo>
                    <a:pt x="3547317" y="74170"/>
                  </a:lnTo>
                  <a:lnTo>
                    <a:pt x="3570694" y="110938"/>
                  </a:lnTo>
                  <a:lnTo>
                    <a:pt x="3585591" y="152619"/>
                  </a:lnTo>
                  <a:lnTo>
                    <a:pt x="3590822" y="198025"/>
                  </a:lnTo>
                  <a:lnTo>
                    <a:pt x="3590822" y="990107"/>
                  </a:lnTo>
                  <a:lnTo>
                    <a:pt x="3585591" y="1035511"/>
                  </a:lnTo>
                  <a:lnTo>
                    <a:pt x="3570694" y="1077192"/>
                  </a:lnTo>
                  <a:lnTo>
                    <a:pt x="3547317" y="1113960"/>
                  </a:lnTo>
                  <a:lnTo>
                    <a:pt x="3516650" y="1144626"/>
                  </a:lnTo>
                  <a:lnTo>
                    <a:pt x="3479881" y="1168003"/>
                  </a:lnTo>
                  <a:lnTo>
                    <a:pt x="3438198" y="1182900"/>
                  </a:lnTo>
                  <a:lnTo>
                    <a:pt x="3392791" y="1188130"/>
                  </a:lnTo>
                  <a:lnTo>
                    <a:pt x="198025" y="1188130"/>
                  </a:lnTo>
                  <a:lnTo>
                    <a:pt x="152619" y="1182900"/>
                  </a:lnTo>
                  <a:lnTo>
                    <a:pt x="110938" y="1168003"/>
                  </a:lnTo>
                  <a:lnTo>
                    <a:pt x="74170" y="1144626"/>
                  </a:lnTo>
                  <a:lnTo>
                    <a:pt x="43503" y="1113960"/>
                  </a:lnTo>
                  <a:lnTo>
                    <a:pt x="20127" y="1077192"/>
                  </a:lnTo>
                  <a:lnTo>
                    <a:pt x="5229" y="1035511"/>
                  </a:lnTo>
                  <a:lnTo>
                    <a:pt x="0" y="990107"/>
                  </a:lnTo>
                  <a:lnTo>
                    <a:pt x="0" y="19802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86501" y="1437132"/>
            <a:ext cx="12103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89987" y="2959341"/>
            <a:ext cx="1381125" cy="1811655"/>
            <a:chOff x="2589987" y="2959341"/>
            <a:chExt cx="1381125" cy="1811655"/>
          </a:xfrm>
        </p:grpSpPr>
        <p:sp>
          <p:nvSpPr>
            <p:cNvPr id="8" name="object 8"/>
            <p:cNvSpPr/>
            <p:nvPr/>
          </p:nvSpPr>
          <p:spPr>
            <a:xfrm>
              <a:off x="2593162" y="2962516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1145438" y="0"/>
                  </a:moveTo>
                  <a:lnTo>
                    <a:pt x="229095" y="0"/>
                  </a:lnTo>
                  <a:lnTo>
                    <a:pt x="182923" y="4654"/>
                  </a:lnTo>
                  <a:lnTo>
                    <a:pt x="139919" y="18002"/>
                  </a:lnTo>
                  <a:lnTo>
                    <a:pt x="101004" y="39124"/>
                  </a:lnTo>
                  <a:lnTo>
                    <a:pt x="67098" y="67098"/>
                  </a:lnTo>
                  <a:lnTo>
                    <a:pt x="39124" y="101004"/>
                  </a:lnTo>
                  <a:lnTo>
                    <a:pt x="18002" y="139919"/>
                  </a:lnTo>
                  <a:lnTo>
                    <a:pt x="4654" y="182923"/>
                  </a:lnTo>
                  <a:lnTo>
                    <a:pt x="0" y="229095"/>
                  </a:lnTo>
                  <a:lnTo>
                    <a:pt x="0" y="1575625"/>
                  </a:lnTo>
                  <a:lnTo>
                    <a:pt x="4654" y="1621797"/>
                  </a:lnTo>
                  <a:lnTo>
                    <a:pt x="18002" y="1664801"/>
                  </a:lnTo>
                  <a:lnTo>
                    <a:pt x="39124" y="1703716"/>
                  </a:lnTo>
                  <a:lnTo>
                    <a:pt x="67098" y="1737621"/>
                  </a:lnTo>
                  <a:lnTo>
                    <a:pt x="101004" y="1765596"/>
                  </a:lnTo>
                  <a:lnTo>
                    <a:pt x="139919" y="1786717"/>
                  </a:lnTo>
                  <a:lnTo>
                    <a:pt x="182923" y="1800066"/>
                  </a:lnTo>
                  <a:lnTo>
                    <a:pt x="229095" y="1804720"/>
                  </a:lnTo>
                  <a:lnTo>
                    <a:pt x="1145438" y="1804720"/>
                  </a:lnTo>
                  <a:lnTo>
                    <a:pt x="1191610" y="1800066"/>
                  </a:lnTo>
                  <a:lnTo>
                    <a:pt x="1234614" y="1786717"/>
                  </a:lnTo>
                  <a:lnTo>
                    <a:pt x="1273529" y="1765596"/>
                  </a:lnTo>
                  <a:lnTo>
                    <a:pt x="1307434" y="1737621"/>
                  </a:lnTo>
                  <a:lnTo>
                    <a:pt x="1335408" y="1703716"/>
                  </a:lnTo>
                  <a:lnTo>
                    <a:pt x="1356530" y="1664801"/>
                  </a:lnTo>
                  <a:lnTo>
                    <a:pt x="1369879" y="1621797"/>
                  </a:lnTo>
                  <a:lnTo>
                    <a:pt x="1374533" y="1575625"/>
                  </a:lnTo>
                  <a:lnTo>
                    <a:pt x="1374533" y="229095"/>
                  </a:lnTo>
                  <a:lnTo>
                    <a:pt x="1369879" y="182923"/>
                  </a:lnTo>
                  <a:lnTo>
                    <a:pt x="1356530" y="139919"/>
                  </a:lnTo>
                  <a:lnTo>
                    <a:pt x="1335408" y="101004"/>
                  </a:lnTo>
                  <a:lnTo>
                    <a:pt x="1307434" y="67098"/>
                  </a:lnTo>
                  <a:lnTo>
                    <a:pt x="1273529" y="39124"/>
                  </a:lnTo>
                  <a:lnTo>
                    <a:pt x="1234614" y="18002"/>
                  </a:lnTo>
                  <a:lnTo>
                    <a:pt x="1191610" y="4654"/>
                  </a:lnTo>
                  <a:lnTo>
                    <a:pt x="1145438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93162" y="2962516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0" y="229094"/>
                  </a:moveTo>
                  <a:lnTo>
                    <a:pt x="4654" y="182923"/>
                  </a:lnTo>
                  <a:lnTo>
                    <a:pt x="18003" y="139920"/>
                  </a:lnTo>
                  <a:lnTo>
                    <a:pt x="39125" y="101005"/>
                  </a:lnTo>
                  <a:lnTo>
                    <a:pt x="67100" y="67100"/>
                  </a:lnTo>
                  <a:lnTo>
                    <a:pt x="101005" y="39125"/>
                  </a:lnTo>
                  <a:lnTo>
                    <a:pt x="139920" y="18003"/>
                  </a:lnTo>
                  <a:lnTo>
                    <a:pt x="182923" y="4654"/>
                  </a:lnTo>
                  <a:lnTo>
                    <a:pt x="229094" y="0"/>
                  </a:lnTo>
                  <a:lnTo>
                    <a:pt x="1145440" y="0"/>
                  </a:lnTo>
                  <a:lnTo>
                    <a:pt x="1191612" y="4654"/>
                  </a:lnTo>
                  <a:lnTo>
                    <a:pt x="1234615" y="18003"/>
                  </a:lnTo>
                  <a:lnTo>
                    <a:pt x="1273530" y="39125"/>
                  </a:lnTo>
                  <a:lnTo>
                    <a:pt x="1307434" y="67100"/>
                  </a:lnTo>
                  <a:lnTo>
                    <a:pt x="1335407" y="101005"/>
                  </a:lnTo>
                  <a:lnTo>
                    <a:pt x="1356528" y="139920"/>
                  </a:lnTo>
                  <a:lnTo>
                    <a:pt x="1369876" y="182923"/>
                  </a:lnTo>
                  <a:lnTo>
                    <a:pt x="1374530" y="229094"/>
                  </a:lnTo>
                  <a:lnTo>
                    <a:pt x="1374530" y="1575630"/>
                  </a:lnTo>
                  <a:lnTo>
                    <a:pt x="1369876" y="1621799"/>
                  </a:lnTo>
                  <a:lnTo>
                    <a:pt x="1356528" y="1664801"/>
                  </a:lnTo>
                  <a:lnTo>
                    <a:pt x="1335407" y="1703716"/>
                  </a:lnTo>
                  <a:lnTo>
                    <a:pt x="1307434" y="1737620"/>
                  </a:lnTo>
                  <a:lnTo>
                    <a:pt x="1273530" y="1765595"/>
                  </a:lnTo>
                  <a:lnTo>
                    <a:pt x="1234615" y="1786717"/>
                  </a:lnTo>
                  <a:lnTo>
                    <a:pt x="1191612" y="1800066"/>
                  </a:lnTo>
                  <a:lnTo>
                    <a:pt x="1145440" y="1804721"/>
                  </a:lnTo>
                  <a:lnTo>
                    <a:pt x="229094" y="1804721"/>
                  </a:lnTo>
                  <a:lnTo>
                    <a:pt x="182923" y="1800066"/>
                  </a:lnTo>
                  <a:lnTo>
                    <a:pt x="139920" y="1786717"/>
                  </a:lnTo>
                  <a:lnTo>
                    <a:pt x="101005" y="1765595"/>
                  </a:lnTo>
                  <a:lnTo>
                    <a:pt x="67100" y="1737620"/>
                  </a:lnTo>
                  <a:lnTo>
                    <a:pt x="39125" y="1703716"/>
                  </a:lnTo>
                  <a:lnTo>
                    <a:pt x="18003" y="1664801"/>
                  </a:lnTo>
                  <a:lnTo>
                    <a:pt x="4654" y="1621799"/>
                  </a:lnTo>
                  <a:lnTo>
                    <a:pt x="0" y="1575630"/>
                  </a:lnTo>
                  <a:lnTo>
                    <a:pt x="0" y="229094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26435" y="3061716"/>
            <a:ext cx="5086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Ingest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4848" y="3599688"/>
            <a:ext cx="713231" cy="71323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38352" y="2945892"/>
            <a:ext cx="1470660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>
              <a:lnSpc>
                <a:spcPts val="1645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ECDC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COVD-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  <a:p>
            <a:pPr marL="12700" marR="5080" indent="549910">
              <a:lnSpc>
                <a:spcPts val="1700"/>
              </a:lnSpc>
              <a:spcBef>
                <a:spcPts val="5"/>
              </a:spcBef>
            </a:pP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4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(HTTP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Connector)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4404" y="5667755"/>
            <a:ext cx="1288415" cy="65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ct val="979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(Azure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Blob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Storage)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53298" y="2542882"/>
            <a:ext cx="3194685" cy="2894965"/>
            <a:chOff x="1853298" y="2542882"/>
            <a:chExt cx="3194685" cy="2894965"/>
          </a:xfrm>
        </p:grpSpPr>
        <p:sp>
          <p:nvSpPr>
            <p:cNvPr id="15" name="object 15"/>
            <p:cNvSpPr/>
            <p:nvPr/>
          </p:nvSpPr>
          <p:spPr>
            <a:xfrm>
              <a:off x="1853298" y="2542882"/>
              <a:ext cx="1123950" cy="2894965"/>
            </a:xfrm>
            <a:custGeom>
              <a:avLst/>
              <a:gdLst/>
              <a:ahLst/>
              <a:cxnLst/>
              <a:rect l="l" t="t" r="r" b="b"/>
              <a:pathLst>
                <a:path w="1123950" h="2894965">
                  <a:moveTo>
                    <a:pt x="1016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01600" y="25400"/>
                  </a:lnTo>
                  <a:lnTo>
                    <a:pt x="101600" y="0"/>
                  </a:lnTo>
                  <a:close/>
                </a:path>
                <a:path w="1123950" h="2894965">
                  <a:moveTo>
                    <a:pt x="130048" y="2869412"/>
                  </a:moveTo>
                  <a:lnTo>
                    <a:pt x="28448" y="2869412"/>
                  </a:lnTo>
                  <a:lnTo>
                    <a:pt x="28448" y="2894812"/>
                  </a:lnTo>
                  <a:lnTo>
                    <a:pt x="130048" y="2894812"/>
                  </a:lnTo>
                  <a:lnTo>
                    <a:pt x="130048" y="2869412"/>
                  </a:lnTo>
                  <a:close/>
                </a:path>
                <a:path w="1123950" h="2894965">
                  <a:moveTo>
                    <a:pt x="279400" y="0"/>
                  </a:moveTo>
                  <a:lnTo>
                    <a:pt x="177800" y="0"/>
                  </a:lnTo>
                  <a:lnTo>
                    <a:pt x="177800" y="25400"/>
                  </a:lnTo>
                  <a:lnTo>
                    <a:pt x="279400" y="25400"/>
                  </a:lnTo>
                  <a:lnTo>
                    <a:pt x="279400" y="0"/>
                  </a:lnTo>
                  <a:close/>
                </a:path>
                <a:path w="1123950" h="2894965">
                  <a:moveTo>
                    <a:pt x="307848" y="2869412"/>
                  </a:moveTo>
                  <a:lnTo>
                    <a:pt x="206248" y="2869412"/>
                  </a:lnTo>
                  <a:lnTo>
                    <a:pt x="206248" y="2894812"/>
                  </a:lnTo>
                  <a:lnTo>
                    <a:pt x="307848" y="2894812"/>
                  </a:lnTo>
                  <a:lnTo>
                    <a:pt x="307848" y="2869412"/>
                  </a:lnTo>
                  <a:close/>
                </a:path>
                <a:path w="1123950" h="2894965">
                  <a:moveTo>
                    <a:pt x="457200" y="0"/>
                  </a:moveTo>
                  <a:lnTo>
                    <a:pt x="355600" y="0"/>
                  </a:lnTo>
                  <a:lnTo>
                    <a:pt x="355600" y="25400"/>
                  </a:lnTo>
                  <a:lnTo>
                    <a:pt x="457200" y="25400"/>
                  </a:lnTo>
                  <a:lnTo>
                    <a:pt x="457200" y="0"/>
                  </a:lnTo>
                  <a:close/>
                </a:path>
                <a:path w="1123950" h="2894965">
                  <a:moveTo>
                    <a:pt x="485648" y="2869412"/>
                  </a:moveTo>
                  <a:lnTo>
                    <a:pt x="384048" y="2869412"/>
                  </a:lnTo>
                  <a:lnTo>
                    <a:pt x="384048" y="2894812"/>
                  </a:lnTo>
                  <a:lnTo>
                    <a:pt x="485648" y="2894812"/>
                  </a:lnTo>
                  <a:lnTo>
                    <a:pt x="485648" y="2869412"/>
                  </a:lnTo>
                  <a:close/>
                </a:path>
                <a:path w="1123950" h="2894965">
                  <a:moveTo>
                    <a:pt x="571576" y="2777540"/>
                  </a:moveTo>
                  <a:lnTo>
                    <a:pt x="546176" y="2777540"/>
                  </a:lnTo>
                  <a:lnTo>
                    <a:pt x="546176" y="2879140"/>
                  </a:lnTo>
                  <a:lnTo>
                    <a:pt x="571576" y="2879140"/>
                  </a:lnTo>
                  <a:lnTo>
                    <a:pt x="571576" y="2777540"/>
                  </a:lnTo>
                  <a:close/>
                </a:path>
                <a:path w="1123950" h="2894965">
                  <a:moveTo>
                    <a:pt x="571576" y="2599740"/>
                  </a:moveTo>
                  <a:lnTo>
                    <a:pt x="546176" y="2599740"/>
                  </a:lnTo>
                  <a:lnTo>
                    <a:pt x="546176" y="2701340"/>
                  </a:lnTo>
                  <a:lnTo>
                    <a:pt x="571576" y="2701340"/>
                  </a:lnTo>
                  <a:lnTo>
                    <a:pt x="571576" y="2599740"/>
                  </a:lnTo>
                  <a:close/>
                </a:path>
                <a:path w="1123950" h="2894965">
                  <a:moveTo>
                    <a:pt x="571576" y="2421940"/>
                  </a:moveTo>
                  <a:lnTo>
                    <a:pt x="546176" y="2421940"/>
                  </a:lnTo>
                  <a:lnTo>
                    <a:pt x="546176" y="2523540"/>
                  </a:lnTo>
                  <a:lnTo>
                    <a:pt x="571576" y="2523540"/>
                  </a:lnTo>
                  <a:lnTo>
                    <a:pt x="571576" y="2421940"/>
                  </a:lnTo>
                  <a:close/>
                </a:path>
                <a:path w="1123950" h="2894965">
                  <a:moveTo>
                    <a:pt x="571576" y="2244140"/>
                  </a:moveTo>
                  <a:lnTo>
                    <a:pt x="546176" y="2244140"/>
                  </a:lnTo>
                  <a:lnTo>
                    <a:pt x="546176" y="2345740"/>
                  </a:lnTo>
                  <a:lnTo>
                    <a:pt x="571576" y="2345740"/>
                  </a:lnTo>
                  <a:lnTo>
                    <a:pt x="571576" y="2244140"/>
                  </a:lnTo>
                  <a:close/>
                </a:path>
                <a:path w="1123950" h="2894965">
                  <a:moveTo>
                    <a:pt x="571576" y="2066340"/>
                  </a:moveTo>
                  <a:lnTo>
                    <a:pt x="546176" y="2066340"/>
                  </a:lnTo>
                  <a:lnTo>
                    <a:pt x="546176" y="2167940"/>
                  </a:lnTo>
                  <a:lnTo>
                    <a:pt x="571576" y="2167940"/>
                  </a:lnTo>
                  <a:lnTo>
                    <a:pt x="571576" y="2066340"/>
                  </a:lnTo>
                  <a:close/>
                </a:path>
                <a:path w="1123950" h="2894965">
                  <a:moveTo>
                    <a:pt x="571576" y="1888540"/>
                  </a:moveTo>
                  <a:lnTo>
                    <a:pt x="546176" y="1888540"/>
                  </a:lnTo>
                  <a:lnTo>
                    <a:pt x="546176" y="1990140"/>
                  </a:lnTo>
                  <a:lnTo>
                    <a:pt x="571576" y="1990140"/>
                  </a:lnTo>
                  <a:lnTo>
                    <a:pt x="571576" y="1888540"/>
                  </a:lnTo>
                  <a:close/>
                </a:path>
                <a:path w="1123950" h="2894965">
                  <a:moveTo>
                    <a:pt x="571576" y="1710740"/>
                  </a:moveTo>
                  <a:lnTo>
                    <a:pt x="546176" y="1710740"/>
                  </a:lnTo>
                  <a:lnTo>
                    <a:pt x="546176" y="1812340"/>
                  </a:lnTo>
                  <a:lnTo>
                    <a:pt x="571576" y="1812340"/>
                  </a:lnTo>
                  <a:lnTo>
                    <a:pt x="571576" y="1710740"/>
                  </a:lnTo>
                  <a:close/>
                </a:path>
                <a:path w="1123950" h="2894965">
                  <a:moveTo>
                    <a:pt x="571576" y="1532940"/>
                  </a:moveTo>
                  <a:lnTo>
                    <a:pt x="546176" y="1532940"/>
                  </a:lnTo>
                  <a:lnTo>
                    <a:pt x="546176" y="1634540"/>
                  </a:lnTo>
                  <a:lnTo>
                    <a:pt x="571576" y="1634540"/>
                  </a:lnTo>
                  <a:lnTo>
                    <a:pt x="571576" y="1532940"/>
                  </a:lnTo>
                  <a:close/>
                </a:path>
                <a:path w="1123950" h="2894965">
                  <a:moveTo>
                    <a:pt x="574548" y="1228852"/>
                  </a:moveTo>
                  <a:lnTo>
                    <a:pt x="549148" y="1228852"/>
                  </a:lnTo>
                  <a:lnTo>
                    <a:pt x="549148" y="1330452"/>
                  </a:lnTo>
                  <a:lnTo>
                    <a:pt x="574548" y="1330452"/>
                  </a:lnTo>
                  <a:lnTo>
                    <a:pt x="574548" y="1228852"/>
                  </a:lnTo>
                  <a:close/>
                </a:path>
                <a:path w="1123950" h="2894965">
                  <a:moveTo>
                    <a:pt x="574548" y="1051064"/>
                  </a:moveTo>
                  <a:lnTo>
                    <a:pt x="549148" y="1051064"/>
                  </a:lnTo>
                  <a:lnTo>
                    <a:pt x="549148" y="1152652"/>
                  </a:lnTo>
                  <a:lnTo>
                    <a:pt x="574548" y="1152652"/>
                  </a:lnTo>
                  <a:lnTo>
                    <a:pt x="574548" y="1051064"/>
                  </a:lnTo>
                  <a:close/>
                </a:path>
                <a:path w="1123950" h="2894965">
                  <a:moveTo>
                    <a:pt x="574548" y="873252"/>
                  </a:moveTo>
                  <a:lnTo>
                    <a:pt x="549148" y="873252"/>
                  </a:lnTo>
                  <a:lnTo>
                    <a:pt x="549148" y="974852"/>
                  </a:lnTo>
                  <a:lnTo>
                    <a:pt x="574548" y="974852"/>
                  </a:lnTo>
                  <a:lnTo>
                    <a:pt x="574548" y="873252"/>
                  </a:lnTo>
                  <a:close/>
                </a:path>
                <a:path w="1123950" h="2894965">
                  <a:moveTo>
                    <a:pt x="574548" y="695452"/>
                  </a:moveTo>
                  <a:lnTo>
                    <a:pt x="549148" y="695452"/>
                  </a:lnTo>
                  <a:lnTo>
                    <a:pt x="549148" y="797052"/>
                  </a:lnTo>
                  <a:lnTo>
                    <a:pt x="574548" y="797052"/>
                  </a:lnTo>
                  <a:lnTo>
                    <a:pt x="574548" y="695452"/>
                  </a:lnTo>
                  <a:close/>
                </a:path>
                <a:path w="1123950" h="2894965">
                  <a:moveTo>
                    <a:pt x="574548" y="517652"/>
                  </a:moveTo>
                  <a:lnTo>
                    <a:pt x="549148" y="517652"/>
                  </a:lnTo>
                  <a:lnTo>
                    <a:pt x="549148" y="619252"/>
                  </a:lnTo>
                  <a:lnTo>
                    <a:pt x="574548" y="619252"/>
                  </a:lnTo>
                  <a:lnTo>
                    <a:pt x="574548" y="517652"/>
                  </a:lnTo>
                  <a:close/>
                </a:path>
                <a:path w="1123950" h="2894965">
                  <a:moveTo>
                    <a:pt x="574548" y="339852"/>
                  </a:moveTo>
                  <a:lnTo>
                    <a:pt x="549148" y="339852"/>
                  </a:lnTo>
                  <a:lnTo>
                    <a:pt x="549148" y="441452"/>
                  </a:lnTo>
                  <a:lnTo>
                    <a:pt x="574548" y="441452"/>
                  </a:lnTo>
                  <a:lnTo>
                    <a:pt x="574548" y="339852"/>
                  </a:lnTo>
                  <a:close/>
                </a:path>
                <a:path w="1123950" h="2894965">
                  <a:moveTo>
                    <a:pt x="574548" y="162052"/>
                  </a:moveTo>
                  <a:lnTo>
                    <a:pt x="549148" y="162052"/>
                  </a:lnTo>
                  <a:lnTo>
                    <a:pt x="549148" y="263652"/>
                  </a:lnTo>
                  <a:lnTo>
                    <a:pt x="574548" y="263652"/>
                  </a:lnTo>
                  <a:lnTo>
                    <a:pt x="574548" y="162052"/>
                  </a:lnTo>
                  <a:close/>
                </a:path>
                <a:path w="1123950" h="2894965">
                  <a:moveTo>
                    <a:pt x="574548" y="0"/>
                  </a:moveTo>
                  <a:lnTo>
                    <a:pt x="533400" y="0"/>
                  </a:lnTo>
                  <a:lnTo>
                    <a:pt x="533400" y="25400"/>
                  </a:lnTo>
                  <a:lnTo>
                    <a:pt x="549148" y="25400"/>
                  </a:lnTo>
                  <a:lnTo>
                    <a:pt x="549148" y="85852"/>
                  </a:lnTo>
                  <a:lnTo>
                    <a:pt x="574548" y="85852"/>
                  </a:lnTo>
                  <a:lnTo>
                    <a:pt x="574548" y="25400"/>
                  </a:lnTo>
                  <a:lnTo>
                    <a:pt x="574548" y="12700"/>
                  </a:lnTo>
                  <a:lnTo>
                    <a:pt x="574548" y="0"/>
                  </a:lnTo>
                  <a:close/>
                </a:path>
                <a:path w="1123950" h="2894965">
                  <a:moveTo>
                    <a:pt x="657174" y="1400213"/>
                  </a:moveTo>
                  <a:lnTo>
                    <a:pt x="616648" y="1400213"/>
                  </a:lnTo>
                  <a:lnTo>
                    <a:pt x="561848" y="1400213"/>
                  </a:lnTo>
                  <a:lnTo>
                    <a:pt x="546176" y="1400213"/>
                  </a:lnTo>
                  <a:lnTo>
                    <a:pt x="546176" y="1456740"/>
                  </a:lnTo>
                  <a:lnTo>
                    <a:pt x="571576" y="1456740"/>
                  </a:lnTo>
                  <a:lnTo>
                    <a:pt x="571576" y="1425613"/>
                  </a:lnTo>
                  <a:lnTo>
                    <a:pt x="616648" y="1425613"/>
                  </a:lnTo>
                  <a:lnTo>
                    <a:pt x="657174" y="1425613"/>
                  </a:lnTo>
                  <a:lnTo>
                    <a:pt x="657174" y="1412913"/>
                  </a:lnTo>
                  <a:lnTo>
                    <a:pt x="657174" y="1406652"/>
                  </a:lnTo>
                  <a:lnTo>
                    <a:pt x="657174" y="1400213"/>
                  </a:lnTo>
                  <a:close/>
                </a:path>
                <a:path w="1123950" h="2894965">
                  <a:moveTo>
                    <a:pt x="834974" y="1400213"/>
                  </a:moveTo>
                  <a:lnTo>
                    <a:pt x="794448" y="1400213"/>
                  </a:lnTo>
                  <a:lnTo>
                    <a:pt x="733374" y="1400213"/>
                  </a:lnTo>
                  <a:lnTo>
                    <a:pt x="692848" y="1400213"/>
                  </a:lnTo>
                  <a:lnTo>
                    <a:pt x="692848" y="1425613"/>
                  </a:lnTo>
                  <a:lnTo>
                    <a:pt x="733374" y="1425613"/>
                  </a:lnTo>
                  <a:lnTo>
                    <a:pt x="794448" y="1425613"/>
                  </a:lnTo>
                  <a:lnTo>
                    <a:pt x="834974" y="1425613"/>
                  </a:lnTo>
                  <a:lnTo>
                    <a:pt x="834974" y="1400213"/>
                  </a:lnTo>
                  <a:close/>
                </a:path>
                <a:path w="1123950" h="2894965">
                  <a:moveTo>
                    <a:pt x="1012774" y="1400213"/>
                  </a:moveTo>
                  <a:lnTo>
                    <a:pt x="972248" y="1400213"/>
                  </a:lnTo>
                  <a:lnTo>
                    <a:pt x="911174" y="1400213"/>
                  </a:lnTo>
                  <a:lnTo>
                    <a:pt x="870648" y="1400213"/>
                  </a:lnTo>
                  <a:lnTo>
                    <a:pt x="870648" y="1425613"/>
                  </a:lnTo>
                  <a:lnTo>
                    <a:pt x="911174" y="1425613"/>
                  </a:lnTo>
                  <a:lnTo>
                    <a:pt x="972248" y="1425613"/>
                  </a:lnTo>
                  <a:lnTo>
                    <a:pt x="1012774" y="1425613"/>
                  </a:lnTo>
                  <a:lnTo>
                    <a:pt x="1012774" y="1400213"/>
                  </a:lnTo>
                  <a:close/>
                </a:path>
                <a:path w="1123950" h="2894965">
                  <a:moveTo>
                    <a:pt x="1123696" y="1412913"/>
                  </a:moveTo>
                  <a:lnTo>
                    <a:pt x="1047496" y="1374813"/>
                  </a:lnTo>
                  <a:lnTo>
                    <a:pt x="1047496" y="1392008"/>
                  </a:lnTo>
                  <a:lnTo>
                    <a:pt x="1013104" y="1374813"/>
                  </a:lnTo>
                  <a:lnTo>
                    <a:pt x="1013104" y="1451013"/>
                  </a:lnTo>
                  <a:lnTo>
                    <a:pt x="1047496" y="1433817"/>
                  </a:lnTo>
                  <a:lnTo>
                    <a:pt x="1047496" y="1451013"/>
                  </a:lnTo>
                  <a:lnTo>
                    <a:pt x="1123696" y="141291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7304" y="3596640"/>
              <a:ext cx="710184" cy="71018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230382" y="4314444"/>
            <a:ext cx="913765" cy="8731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99000"/>
              </a:lnSpc>
              <a:spcBef>
                <a:spcPts val="114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Azure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Data Lake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Storage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Gen2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85095" y="2952013"/>
            <a:ext cx="3103245" cy="1811655"/>
            <a:chOff x="3685095" y="2952013"/>
            <a:chExt cx="3103245" cy="1811655"/>
          </a:xfrm>
        </p:grpSpPr>
        <p:sp>
          <p:nvSpPr>
            <p:cNvPr id="19" name="object 19"/>
            <p:cNvSpPr/>
            <p:nvPr/>
          </p:nvSpPr>
          <p:spPr>
            <a:xfrm>
              <a:off x="3685095" y="3914178"/>
              <a:ext cx="653415" cy="76200"/>
            </a:xfrm>
            <a:custGeom>
              <a:avLst/>
              <a:gdLst/>
              <a:ahLst/>
              <a:cxnLst/>
              <a:rect l="l" t="t" r="r" b="b"/>
              <a:pathLst>
                <a:path w="653414" h="76200">
                  <a:moveTo>
                    <a:pt x="101587" y="28295"/>
                  </a:moveTo>
                  <a:lnTo>
                    <a:pt x="0" y="28917"/>
                  </a:lnTo>
                  <a:lnTo>
                    <a:pt x="152" y="54317"/>
                  </a:lnTo>
                  <a:lnTo>
                    <a:pt x="101752" y="53695"/>
                  </a:lnTo>
                  <a:lnTo>
                    <a:pt x="101587" y="28295"/>
                  </a:lnTo>
                  <a:close/>
                </a:path>
                <a:path w="653414" h="76200">
                  <a:moveTo>
                    <a:pt x="279387" y="27216"/>
                  </a:moveTo>
                  <a:lnTo>
                    <a:pt x="177787" y="27838"/>
                  </a:lnTo>
                  <a:lnTo>
                    <a:pt x="177939" y="53238"/>
                  </a:lnTo>
                  <a:lnTo>
                    <a:pt x="279539" y="52616"/>
                  </a:lnTo>
                  <a:lnTo>
                    <a:pt x="279387" y="27216"/>
                  </a:lnTo>
                  <a:close/>
                </a:path>
                <a:path w="653414" h="76200">
                  <a:moveTo>
                    <a:pt x="457187" y="26123"/>
                  </a:moveTo>
                  <a:lnTo>
                    <a:pt x="355587" y="26746"/>
                  </a:lnTo>
                  <a:lnTo>
                    <a:pt x="355739" y="52146"/>
                  </a:lnTo>
                  <a:lnTo>
                    <a:pt x="457339" y="51523"/>
                  </a:lnTo>
                  <a:lnTo>
                    <a:pt x="457187" y="26123"/>
                  </a:lnTo>
                  <a:close/>
                </a:path>
                <a:path w="653414" h="76200">
                  <a:moveTo>
                    <a:pt x="627848" y="25323"/>
                  </a:moveTo>
                  <a:lnTo>
                    <a:pt x="589267" y="25323"/>
                  </a:lnTo>
                  <a:lnTo>
                    <a:pt x="589419" y="50723"/>
                  </a:lnTo>
                  <a:lnTo>
                    <a:pt x="576719" y="50801"/>
                  </a:lnTo>
                  <a:lnTo>
                    <a:pt x="576872" y="76200"/>
                  </a:lnTo>
                  <a:lnTo>
                    <a:pt x="652843" y="37630"/>
                  </a:lnTo>
                  <a:lnTo>
                    <a:pt x="627848" y="25323"/>
                  </a:lnTo>
                  <a:close/>
                </a:path>
                <a:path w="653414" h="76200">
                  <a:moveTo>
                    <a:pt x="576567" y="25401"/>
                  </a:moveTo>
                  <a:lnTo>
                    <a:pt x="533387" y="25666"/>
                  </a:lnTo>
                  <a:lnTo>
                    <a:pt x="533539" y="51066"/>
                  </a:lnTo>
                  <a:lnTo>
                    <a:pt x="576719" y="50801"/>
                  </a:lnTo>
                  <a:lnTo>
                    <a:pt x="576567" y="25401"/>
                  </a:lnTo>
                  <a:close/>
                </a:path>
                <a:path w="653414" h="76200">
                  <a:moveTo>
                    <a:pt x="589267" y="25323"/>
                  </a:moveTo>
                  <a:lnTo>
                    <a:pt x="576567" y="25401"/>
                  </a:lnTo>
                  <a:lnTo>
                    <a:pt x="576719" y="50801"/>
                  </a:lnTo>
                  <a:lnTo>
                    <a:pt x="589419" y="50723"/>
                  </a:lnTo>
                  <a:lnTo>
                    <a:pt x="589267" y="25323"/>
                  </a:lnTo>
                  <a:close/>
                </a:path>
                <a:path w="653414" h="76200">
                  <a:moveTo>
                    <a:pt x="576414" y="0"/>
                  </a:moveTo>
                  <a:lnTo>
                    <a:pt x="576567" y="25401"/>
                  </a:lnTo>
                  <a:lnTo>
                    <a:pt x="627848" y="25323"/>
                  </a:lnTo>
                  <a:lnTo>
                    <a:pt x="576414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10136" y="2955188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1145438" y="0"/>
                  </a:moveTo>
                  <a:lnTo>
                    <a:pt x="229095" y="0"/>
                  </a:lnTo>
                  <a:lnTo>
                    <a:pt x="182923" y="4654"/>
                  </a:lnTo>
                  <a:lnTo>
                    <a:pt x="139919" y="18002"/>
                  </a:lnTo>
                  <a:lnTo>
                    <a:pt x="101004" y="39124"/>
                  </a:lnTo>
                  <a:lnTo>
                    <a:pt x="67098" y="67098"/>
                  </a:lnTo>
                  <a:lnTo>
                    <a:pt x="39124" y="101004"/>
                  </a:lnTo>
                  <a:lnTo>
                    <a:pt x="18002" y="139919"/>
                  </a:lnTo>
                  <a:lnTo>
                    <a:pt x="4654" y="182923"/>
                  </a:lnTo>
                  <a:lnTo>
                    <a:pt x="0" y="229095"/>
                  </a:lnTo>
                  <a:lnTo>
                    <a:pt x="0" y="1575625"/>
                  </a:lnTo>
                  <a:lnTo>
                    <a:pt x="4654" y="1621797"/>
                  </a:lnTo>
                  <a:lnTo>
                    <a:pt x="18002" y="1664801"/>
                  </a:lnTo>
                  <a:lnTo>
                    <a:pt x="39124" y="1703716"/>
                  </a:lnTo>
                  <a:lnTo>
                    <a:pt x="67098" y="1737621"/>
                  </a:lnTo>
                  <a:lnTo>
                    <a:pt x="101004" y="1765596"/>
                  </a:lnTo>
                  <a:lnTo>
                    <a:pt x="139919" y="1786717"/>
                  </a:lnTo>
                  <a:lnTo>
                    <a:pt x="182923" y="1800066"/>
                  </a:lnTo>
                  <a:lnTo>
                    <a:pt x="229095" y="1804720"/>
                  </a:lnTo>
                  <a:lnTo>
                    <a:pt x="1145438" y="1804720"/>
                  </a:lnTo>
                  <a:lnTo>
                    <a:pt x="1191610" y="1800066"/>
                  </a:lnTo>
                  <a:lnTo>
                    <a:pt x="1234614" y="1786717"/>
                  </a:lnTo>
                  <a:lnTo>
                    <a:pt x="1273529" y="1765596"/>
                  </a:lnTo>
                  <a:lnTo>
                    <a:pt x="1307434" y="1737621"/>
                  </a:lnTo>
                  <a:lnTo>
                    <a:pt x="1335408" y="1703716"/>
                  </a:lnTo>
                  <a:lnTo>
                    <a:pt x="1356530" y="1664801"/>
                  </a:lnTo>
                  <a:lnTo>
                    <a:pt x="1369879" y="1621797"/>
                  </a:lnTo>
                  <a:lnTo>
                    <a:pt x="1374533" y="1575625"/>
                  </a:lnTo>
                  <a:lnTo>
                    <a:pt x="1374533" y="229095"/>
                  </a:lnTo>
                  <a:lnTo>
                    <a:pt x="1369879" y="182923"/>
                  </a:lnTo>
                  <a:lnTo>
                    <a:pt x="1356530" y="139919"/>
                  </a:lnTo>
                  <a:lnTo>
                    <a:pt x="1335408" y="101004"/>
                  </a:lnTo>
                  <a:lnTo>
                    <a:pt x="1307434" y="67098"/>
                  </a:lnTo>
                  <a:lnTo>
                    <a:pt x="1273529" y="39124"/>
                  </a:lnTo>
                  <a:lnTo>
                    <a:pt x="1234614" y="18002"/>
                  </a:lnTo>
                  <a:lnTo>
                    <a:pt x="1191610" y="4654"/>
                  </a:lnTo>
                  <a:lnTo>
                    <a:pt x="1145438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10136" y="2955188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0" y="229094"/>
                  </a:moveTo>
                  <a:lnTo>
                    <a:pt x="4654" y="182923"/>
                  </a:lnTo>
                  <a:lnTo>
                    <a:pt x="18003" y="139920"/>
                  </a:lnTo>
                  <a:lnTo>
                    <a:pt x="39125" y="101005"/>
                  </a:lnTo>
                  <a:lnTo>
                    <a:pt x="67100" y="67100"/>
                  </a:lnTo>
                  <a:lnTo>
                    <a:pt x="101005" y="39125"/>
                  </a:lnTo>
                  <a:lnTo>
                    <a:pt x="139920" y="18003"/>
                  </a:lnTo>
                  <a:lnTo>
                    <a:pt x="182923" y="4654"/>
                  </a:lnTo>
                  <a:lnTo>
                    <a:pt x="229094" y="0"/>
                  </a:lnTo>
                  <a:lnTo>
                    <a:pt x="1145440" y="0"/>
                  </a:lnTo>
                  <a:lnTo>
                    <a:pt x="1191612" y="4654"/>
                  </a:lnTo>
                  <a:lnTo>
                    <a:pt x="1234615" y="18003"/>
                  </a:lnTo>
                  <a:lnTo>
                    <a:pt x="1273530" y="39125"/>
                  </a:lnTo>
                  <a:lnTo>
                    <a:pt x="1307434" y="67100"/>
                  </a:lnTo>
                  <a:lnTo>
                    <a:pt x="1335407" y="101005"/>
                  </a:lnTo>
                  <a:lnTo>
                    <a:pt x="1356528" y="139920"/>
                  </a:lnTo>
                  <a:lnTo>
                    <a:pt x="1369876" y="182923"/>
                  </a:lnTo>
                  <a:lnTo>
                    <a:pt x="1374530" y="229094"/>
                  </a:lnTo>
                  <a:lnTo>
                    <a:pt x="1374530" y="1575630"/>
                  </a:lnTo>
                  <a:lnTo>
                    <a:pt x="1369876" y="1621799"/>
                  </a:lnTo>
                  <a:lnTo>
                    <a:pt x="1356528" y="1664801"/>
                  </a:lnTo>
                  <a:lnTo>
                    <a:pt x="1335407" y="1703716"/>
                  </a:lnTo>
                  <a:lnTo>
                    <a:pt x="1307434" y="1737620"/>
                  </a:lnTo>
                  <a:lnTo>
                    <a:pt x="1273530" y="1765595"/>
                  </a:lnTo>
                  <a:lnTo>
                    <a:pt x="1234615" y="1786717"/>
                  </a:lnTo>
                  <a:lnTo>
                    <a:pt x="1191612" y="1800066"/>
                  </a:lnTo>
                  <a:lnTo>
                    <a:pt x="1145440" y="1804721"/>
                  </a:lnTo>
                  <a:lnTo>
                    <a:pt x="229094" y="1804721"/>
                  </a:lnTo>
                  <a:lnTo>
                    <a:pt x="182923" y="1800066"/>
                  </a:lnTo>
                  <a:lnTo>
                    <a:pt x="139920" y="1786717"/>
                  </a:lnTo>
                  <a:lnTo>
                    <a:pt x="101005" y="1765595"/>
                  </a:lnTo>
                  <a:lnTo>
                    <a:pt x="67100" y="1737620"/>
                  </a:lnTo>
                  <a:lnTo>
                    <a:pt x="39125" y="1703716"/>
                  </a:lnTo>
                  <a:lnTo>
                    <a:pt x="18003" y="1664801"/>
                  </a:lnTo>
                  <a:lnTo>
                    <a:pt x="4654" y="1621799"/>
                  </a:lnTo>
                  <a:lnTo>
                    <a:pt x="0" y="1575630"/>
                  </a:lnTo>
                  <a:lnTo>
                    <a:pt x="0" y="229094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660174" y="3055620"/>
            <a:ext cx="87503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1285" marR="5080" indent="-109220">
              <a:lnSpc>
                <a:spcPts val="1610"/>
              </a:lnSpc>
              <a:spcBef>
                <a:spcPts val="21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Transform/ Analyze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046116" y="3596640"/>
            <a:ext cx="2218055" cy="710565"/>
            <a:chOff x="5046116" y="3596640"/>
            <a:chExt cx="2218055" cy="71056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1680" y="3596640"/>
              <a:ext cx="710183" cy="71018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046116" y="3913708"/>
              <a:ext cx="2218055" cy="80010"/>
            </a:xfrm>
            <a:custGeom>
              <a:avLst/>
              <a:gdLst/>
              <a:ahLst/>
              <a:cxnLst/>
              <a:rect l="l" t="t" r="r" b="b"/>
              <a:pathLst>
                <a:path w="2218054" h="80010">
                  <a:moveTo>
                    <a:pt x="10160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01600" y="50800"/>
                  </a:lnTo>
                  <a:lnTo>
                    <a:pt x="101600" y="25400"/>
                  </a:lnTo>
                  <a:close/>
                </a:path>
                <a:path w="2218054" h="80010">
                  <a:moveTo>
                    <a:pt x="279400" y="25400"/>
                  </a:moveTo>
                  <a:lnTo>
                    <a:pt x="177800" y="25400"/>
                  </a:lnTo>
                  <a:lnTo>
                    <a:pt x="177800" y="50800"/>
                  </a:lnTo>
                  <a:lnTo>
                    <a:pt x="279400" y="50800"/>
                  </a:lnTo>
                  <a:lnTo>
                    <a:pt x="279400" y="25400"/>
                  </a:lnTo>
                  <a:close/>
                </a:path>
                <a:path w="2218054" h="80010">
                  <a:moveTo>
                    <a:pt x="457200" y="25400"/>
                  </a:moveTo>
                  <a:lnTo>
                    <a:pt x="355600" y="25400"/>
                  </a:lnTo>
                  <a:lnTo>
                    <a:pt x="355600" y="50800"/>
                  </a:lnTo>
                  <a:lnTo>
                    <a:pt x="457200" y="50800"/>
                  </a:lnTo>
                  <a:lnTo>
                    <a:pt x="457200" y="25400"/>
                  </a:lnTo>
                  <a:close/>
                </a:path>
                <a:path w="2218054" h="80010">
                  <a:moveTo>
                    <a:pt x="635000" y="25400"/>
                  </a:moveTo>
                  <a:lnTo>
                    <a:pt x="533400" y="25400"/>
                  </a:lnTo>
                  <a:lnTo>
                    <a:pt x="533400" y="50800"/>
                  </a:lnTo>
                  <a:lnTo>
                    <a:pt x="635000" y="50800"/>
                  </a:lnTo>
                  <a:lnTo>
                    <a:pt x="635000" y="25400"/>
                  </a:lnTo>
                  <a:close/>
                </a:path>
                <a:path w="2218054" h="80010">
                  <a:moveTo>
                    <a:pt x="775614" y="38100"/>
                  </a:moveTo>
                  <a:lnTo>
                    <a:pt x="750214" y="25400"/>
                  </a:lnTo>
                  <a:lnTo>
                    <a:pt x="699414" y="0"/>
                  </a:lnTo>
                  <a:lnTo>
                    <a:pt x="699414" y="76200"/>
                  </a:lnTo>
                  <a:lnTo>
                    <a:pt x="750214" y="50800"/>
                  </a:lnTo>
                  <a:lnTo>
                    <a:pt x="775614" y="38100"/>
                  </a:lnTo>
                  <a:close/>
                </a:path>
                <a:path w="2218054" h="80010">
                  <a:moveTo>
                    <a:pt x="1585455" y="25958"/>
                  </a:moveTo>
                  <a:lnTo>
                    <a:pt x="1483855" y="25400"/>
                  </a:lnTo>
                  <a:lnTo>
                    <a:pt x="1483702" y="50800"/>
                  </a:lnTo>
                  <a:lnTo>
                    <a:pt x="1585302" y="51358"/>
                  </a:lnTo>
                  <a:lnTo>
                    <a:pt x="1585455" y="25958"/>
                  </a:lnTo>
                  <a:close/>
                </a:path>
                <a:path w="2218054" h="80010">
                  <a:moveTo>
                    <a:pt x="1763255" y="26924"/>
                  </a:moveTo>
                  <a:lnTo>
                    <a:pt x="1661655" y="26365"/>
                  </a:lnTo>
                  <a:lnTo>
                    <a:pt x="1661515" y="51765"/>
                  </a:lnTo>
                  <a:lnTo>
                    <a:pt x="1763115" y="52324"/>
                  </a:lnTo>
                  <a:lnTo>
                    <a:pt x="1763255" y="26924"/>
                  </a:lnTo>
                  <a:close/>
                </a:path>
                <a:path w="2218054" h="80010">
                  <a:moveTo>
                    <a:pt x="1941042" y="27889"/>
                  </a:moveTo>
                  <a:lnTo>
                    <a:pt x="1839442" y="27330"/>
                  </a:lnTo>
                  <a:lnTo>
                    <a:pt x="1839302" y="52730"/>
                  </a:lnTo>
                  <a:lnTo>
                    <a:pt x="1940902" y="53289"/>
                  </a:lnTo>
                  <a:lnTo>
                    <a:pt x="1941042" y="27889"/>
                  </a:lnTo>
                  <a:close/>
                </a:path>
                <a:path w="2218054" h="80010">
                  <a:moveTo>
                    <a:pt x="2118842" y="28854"/>
                  </a:moveTo>
                  <a:lnTo>
                    <a:pt x="2017242" y="28295"/>
                  </a:lnTo>
                  <a:lnTo>
                    <a:pt x="2017102" y="53695"/>
                  </a:lnTo>
                  <a:lnTo>
                    <a:pt x="2118703" y="54254"/>
                  </a:lnTo>
                  <a:lnTo>
                    <a:pt x="2118842" y="28854"/>
                  </a:lnTo>
                  <a:close/>
                </a:path>
                <a:path w="2218054" h="80010">
                  <a:moveTo>
                    <a:pt x="2218055" y="42087"/>
                  </a:moveTo>
                  <a:lnTo>
                    <a:pt x="2142058" y="3581"/>
                  </a:lnTo>
                  <a:lnTo>
                    <a:pt x="2141651" y="79781"/>
                  </a:lnTo>
                  <a:lnTo>
                    <a:pt x="2218055" y="42087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094588" y="4408932"/>
            <a:ext cx="89471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63500" marR="5080" indent="-51435">
              <a:lnSpc>
                <a:spcPts val="1610"/>
              </a:lnSpc>
              <a:spcBef>
                <a:spcPts val="21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Azure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223936" y="2910624"/>
            <a:ext cx="1381125" cy="1811655"/>
            <a:chOff x="8223936" y="2910624"/>
            <a:chExt cx="1381125" cy="1811655"/>
          </a:xfrm>
        </p:grpSpPr>
        <p:sp>
          <p:nvSpPr>
            <p:cNvPr id="28" name="object 28"/>
            <p:cNvSpPr/>
            <p:nvPr/>
          </p:nvSpPr>
          <p:spPr>
            <a:xfrm>
              <a:off x="8227111" y="2913799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1145438" y="0"/>
                  </a:moveTo>
                  <a:lnTo>
                    <a:pt x="229095" y="0"/>
                  </a:lnTo>
                  <a:lnTo>
                    <a:pt x="182923" y="4654"/>
                  </a:lnTo>
                  <a:lnTo>
                    <a:pt x="139919" y="18002"/>
                  </a:lnTo>
                  <a:lnTo>
                    <a:pt x="101004" y="39124"/>
                  </a:lnTo>
                  <a:lnTo>
                    <a:pt x="67098" y="67098"/>
                  </a:lnTo>
                  <a:lnTo>
                    <a:pt x="39124" y="101004"/>
                  </a:lnTo>
                  <a:lnTo>
                    <a:pt x="18002" y="139919"/>
                  </a:lnTo>
                  <a:lnTo>
                    <a:pt x="4654" y="182923"/>
                  </a:lnTo>
                  <a:lnTo>
                    <a:pt x="0" y="229095"/>
                  </a:lnTo>
                  <a:lnTo>
                    <a:pt x="0" y="1575625"/>
                  </a:lnTo>
                  <a:lnTo>
                    <a:pt x="4654" y="1621797"/>
                  </a:lnTo>
                  <a:lnTo>
                    <a:pt x="18002" y="1664801"/>
                  </a:lnTo>
                  <a:lnTo>
                    <a:pt x="39124" y="1703716"/>
                  </a:lnTo>
                  <a:lnTo>
                    <a:pt x="67098" y="1737621"/>
                  </a:lnTo>
                  <a:lnTo>
                    <a:pt x="101004" y="1765596"/>
                  </a:lnTo>
                  <a:lnTo>
                    <a:pt x="139919" y="1786717"/>
                  </a:lnTo>
                  <a:lnTo>
                    <a:pt x="182923" y="1800066"/>
                  </a:lnTo>
                  <a:lnTo>
                    <a:pt x="229095" y="1804720"/>
                  </a:lnTo>
                  <a:lnTo>
                    <a:pt x="1145438" y="1804720"/>
                  </a:lnTo>
                  <a:lnTo>
                    <a:pt x="1191610" y="1800066"/>
                  </a:lnTo>
                  <a:lnTo>
                    <a:pt x="1234614" y="1786717"/>
                  </a:lnTo>
                  <a:lnTo>
                    <a:pt x="1273529" y="1765596"/>
                  </a:lnTo>
                  <a:lnTo>
                    <a:pt x="1307434" y="1737621"/>
                  </a:lnTo>
                  <a:lnTo>
                    <a:pt x="1335408" y="1703716"/>
                  </a:lnTo>
                  <a:lnTo>
                    <a:pt x="1356530" y="1664801"/>
                  </a:lnTo>
                  <a:lnTo>
                    <a:pt x="1369879" y="1621797"/>
                  </a:lnTo>
                  <a:lnTo>
                    <a:pt x="1374533" y="1575625"/>
                  </a:lnTo>
                  <a:lnTo>
                    <a:pt x="1374533" y="229095"/>
                  </a:lnTo>
                  <a:lnTo>
                    <a:pt x="1369879" y="182923"/>
                  </a:lnTo>
                  <a:lnTo>
                    <a:pt x="1356530" y="139919"/>
                  </a:lnTo>
                  <a:lnTo>
                    <a:pt x="1335408" y="101004"/>
                  </a:lnTo>
                  <a:lnTo>
                    <a:pt x="1307434" y="67098"/>
                  </a:lnTo>
                  <a:lnTo>
                    <a:pt x="1273529" y="39124"/>
                  </a:lnTo>
                  <a:lnTo>
                    <a:pt x="1234614" y="18002"/>
                  </a:lnTo>
                  <a:lnTo>
                    <a:pt x="1191610" y="4654"/>
                  </a:lnTo>
                  <a:lnTo>
                    <a:pt x="1145438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27111" y="2913799"/>
              <a:ext cx="1374775" cy="1805305"/>
            </a:xfrm>
            <a:custGeom>
              <a:avLst/>
              <a:gdLst/>
              <a:ahLst/>
              <a:cxnLst/>
              <a:rect l="l" t="t" r="r" b="b"/>
              <a:pathLst>
                <a:path w="1374775" h="1805304">
                  <a:moveTo>
                    <a:pt x="0" y="229094"/>
                  </a:moveTo>
                  <a:lnTo>
                    <a:pt x="4654" y="182923"/>
                  </a:lnTo>
                  <a:lnTo>
                    <a:pt x="18003" y="139920"/>
                  </a:lnTo>
                  <a:lnTo>
                    <a:pt x="39125" y="101005"/>
                  </a:lnTo>
                  <a:lnTo>
                    <a:pt x="67100" y="67100"/>
                  </a:lnTo>
                  <a:lnTo>
                    <a:pt x="101005" y="39125"/>
                  </a:lnTo>
                  <a:lnTo>
                    <a:pt x="139920" y="18003"/>
                  </a:lnTo>
                  <a:lnTo>
                    <a:pt x="182923" y="4654"/>
                  </a:lnTo>
                  <a:lnTo>
                    <a:pt x="229094" y="0"/>
                  </a:lnTo>
                  <a:lnTo>
                    <a:pt x="1145440" y="0"/>
                  </a:lnTo>
                  <a:lnTo>
                    <a:pt x="1191612" y="4654"/>
                  </a:lnTo>
                  <a:lnTo>
                    <a:pt x="1234615" y="18003"/>
                  </a:lnTo>
                  <a:lnTo>
                    <a:pt x="1273530" y="39125"/>
                  </a:lnTo>
                  <a:lnTo>
                    <a:pt x="1307434" y="67100"/>
                  </a:lnTo>
                  <a:lnTo>
                    <a:pt x="1335407" y="101005"/>
                  </a:lnTo>
                  <a:lnTo>
                    <a:pt x="1356528" y="139920"/>
                  </a:lnTo>
                  <a:lnTo>
                    <a:pt x="1369876" y="182923"/>
                  </a:lnTo>
                  <a:lnTo>
                    <a:pt x="1374530" y="229094"/>
                  </a:lnTo>
                  <a:lnTo>
                    <a:pt x="1374530" y="1575630"/>
                  </a:lnTo>
                  <a:lnTo>
                    <a:pt x="1369876" y="1621799"/>
                  </a:lnTo>
                  <a:lnTo>
                    <a:pt x="1356528" y="1664801"/>
                  </a:lnTo>
                  <a:lnTo>
                    <a:pt x="1335407" y="1703716"/>
                  </a:lnTo>
                  <a:lnTo>
                    <a:pt x="1307434" y="1737620"/>
                  </a:lnTo>
                  <a:lnTo>
                    <a:pt x="1273530" y="1765595"/>
                  </a:lnTo>
                  <a:lnTo>
                    <a:pt x="1234615" y="1786717"/>
                  </a:lnTo>
                  <a:lnTo>
                    <a:pt x="1191612" y="1800066"/>
                  </a:lnTo>
                  <a:lnTo>
                    <a:pt x="1145440" y="1804721"/>
                  </a:lnTo>
                  <a:lnTo>
                    <a:pt x="229094" y="1804721"/>
                  </a:lnTo>
                  <a:lnTo>
                    <a:pt x="182923" y="1800066"/>
                  </a:lnTo>
                  <a:lnTo>
                    <a:pt x="139920" y="1786717"/>
                  </a:lnTo>
                  <a:lnTo>
                    <a:pt x="101005" y="1765595"/>
                  </a:lnTo>
                  <a:lnTo>
                    <a:pt x="67100" y="1737620"/>
                  </a:lnTo>
                  <a:lnTo>
                    <a:pt x="39125" y="1703716"/>
                  </a:lnTo>
                  <a:lnTo>
                    <a:pt x="18003" y="1664801"/>
                  </a:lnTo>
                  <a:lnTo>
                    <a:pt x="4654" y="1621799"/>
                  </a:lnTo>
                  <a:lnTo>
                    <a:pt x="0" y="1575630"/>
                  </a:lnTo>
                  <a:lnTo>
                    <a:pt x="0" y="229094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610371" y="3012948"/>
            <a:ext cx="608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Publish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5088" y="5050535"/>
            <a:ext cx="585215" cy="585216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993391" y="2309166"/>
            <a:ext cx="10135870" cy="3558540"/>
            <a:chOff x="993391" y="2309166"/>
            <a:chExt cx="10135870" cy="3558540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10600" y="3563111"/>
              <a:ext cx="710183" cy="71018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886510" y="3875049"/>
              <a:ext cx="2424430" cy="81280"/>
            </a:xfrm>
            <a:custGeom>
              <a:avLst/>
              <a:gdLst/>
              <a:ahLst/>
              <a:cxnLst/>
              <a:rect l="l" t="t" r="r" b="b"/>
              <a:pathLst>
                <a:path w="2424429" h="81279">
                  <a:moveTo>
                    <a:pt x="101803" y="25768"/>
                  </a:moveTo>
                  <a:lnTo>
                    <a:pt x="203" y="24955"/>
                  </a:lnTo>
                  <a:lnTo>
                    <a:pt x="0" y="50355"/>
                  </a:lnTo>
                  <a:lnTo>
                    <a:pt x="101600" y="51168"/>
                  </a:lnTo>
                  <a:lnTo>
                    <a:pt x="101803" y="25768"/>
                  </a:lnTo>
                  <a:close/>
                </a:path>
                <a:path w="2424429" h="81279">
                  <a:moveTo>
                    <a:pt x="279603" y="27190"/>
                  </a:moveTo>
                  <a:lnTo>
                    <a:pt x="178003" y="26377"/>
                  </a:lnTo>
                  <a:lnTo>
                    <a:pt x="177800" y="51777"/>
                  </a:lnTo>
                  <a:lnTo>
                    <a:pt x="279400" y="52590"/>
                  </a:lnTo>
                  <a:lnTo>
                    <a:pt x="279603" y="27190"/>
                  </a:lnTo>
                  <a:close/>
                </a:path>
                <a:path w="2424429" h="81279">
                  <a:moveTo>
                    <a:pt x="457390" y="28625"/>
                  </a:moveTo>
                  <a:lnTo>
                    <a:pt x="355790" y="27800"/>
                  </a:lnTo>
                  <a:lnTo>
                    <a:pt x="355587" y="53200"/>
                  </a:lnTo>
                  <a:lnTo>
                    <a:pt x="457187" y="54013"/>
                  </a:lnTo>
                  <a:lnTo>
                    <a:pt x="457390" y="28625"/>
                  </a:lnTo>
                  <a:close/>
                </a:path>
                <a:path w="2424429" h="81279">
                  <a:moveTo>
                    <a:pt x="635190" y="30048"/>
                  </a:moveTo>
                  <a:lnTo>
                    <a:pt x="533590" y="29235"/>
                  </a:lnTo>
                  <a:lnTo>
                    <a:pt x="533387" y="54635"/>
                  </a:lnTo>
                  <a:lnTo>
                    <a:pt x="634987" y="55448"/>
                  </a:lnTo>
                  <a:lnTo>
                    <a:pt x="635190" y="30048"/>
                  </a:lnTo>
                  <a:close/>
                </a:path>
                <a:path w="2424429" h="81279">
                  <a:moveTo>
                    <a:pt x="724433" y="43459"/>
                  </a:moveTo>
                  <a:lnTo>
                    <a:pt x="648538" y="4749"/>
                  </a:lnTo>
                  <a:lnTo>
                    <a:pt x="647928" y="80949"/>
                  </a:lnTo>
                  <a:lnTo>
                    <a:pt x="724433" y="43459"/>
                  </a:lnTo>
                  <a:close/>
                </a:path>
                <a:path w="2424429" h="81279">
                  <a:moveTo>
                    <a:pt x="1534287" y="55562"/>
                  </a:moveTo>
                  <a:lnTo>
                    <a:pt x="1534134" y="30162"/>
                  </a:lnTo>
                  <a:lnTo>
                    <a:pt x="1432534" y="30759"/>
                  </a:lnTo>
                  <a:lnTo>
                    <a:pt x="1432687" y="56159"/>
                  </a:lnTo>
                  <a:lnTo>
                    <a:pt x="1534287" y="55562"/>
                  </a:lnTo>
                  <a:close/>
                </a:path>
                <a:path w="2424429" h="81279">
                  <a:moveTo>
                    <a:pt x="1712074" y="54521"/>
                  </a:moveTo>
                  <a:lnTo>
                    <a:pt x="1711934" y="29121"/>
                  </a:lnTo>
                  <a:lnTo>
                    <a:pt x="1610334" y="29718"/>
                  </a:lnTo>
                  <a:lnTo>
                    <a:pt x="1610474" y="55118"/>
                  </a:lnTo>
                  <a:lnTo>
                    <a:pt x="1712074" y="54521"/>
                  </a:lnTo>
                  <a:close/>
                </a:path>
                <a:path w="2424429" h="81279">
                  <a:moveTo>
                    <a:pt x="1889874" y="53479"/>
                  </a:moveTo>
                  <a:lnTo>
                    <a:pt x="1889721" y="28079"/>
                  </a:lnTo>
                  <a:lnTo>
                    <a:pt x="1788121" y="28676"/>
                  </a:lnTo>
                  <a:lnTo>
                    <a:pt x="1788274" y="54076"/>
                  </a:lnTo>
                  <a:lnTo>
                    <a:pt x="1889874" y="53479"/>
                  </a:lnTo>
                  <a:close/>
                </a:path>
                <a:path w="2424429" h="81279">
                  <a:moveTo>
                    <a:pt x="2067674" y="52438"/>
                  </a:moveTo>
                  <a:lnTo>
                    <a:pt x="2067521" y="27038"/>
                  </a:lnTo>
                  <a:lnTo>
                    <a:pt x="1965921" y="27635"/>
                  </a:lnTo>
                  <a:lnTo>
                    <a:pt x="1966074" y="53035"/>
                  </a:lnTo>
                  <a:lnTo>
                    <a:pt x="2067674" y="52438"/>
                  </a:lnTo>
                  <a:close/>
                </a:path>
                <a:path w="2424429" h="81279">
                  <a:moveTo>
                    <a:pt x="2245474" y="51396"/>
                  </a:moveTo>
                  <a:lnTo>
                    <a:pt x="2245322" y="25996"/>
                  </a:lnTo>
                  <a:lnTo>
                    <a:pt x="2143722" y="26593"/>
                  </a:lnTo>
                  <a:lnTo>
                    <a:pt x="2143874" y="51993"/>
                  </a:lnTo>
                  <a:lnTo>
                    <a:pt x="2245474" y="51396"/>
                  </a:lnTo>
                  <a:close/>
                </a:path>
                <a:path w="2424429" h="81279">
                  <a:moveTo>
                    <a:pt x="2423960" y="37655"/>
                  </a:moveTo>
                  <a:lnTo>
                    <a:pt x="2398928" y="25323"/>
                  </a:lnTo>
                  <a:lnTo>
                    <a:pt x="2347544" y="0"/>
                  </a:lnTo>
                  <a:lnTo>
                    <a:pt x="2347684" y="25400"/>
                  </a:lnTo>
                  <a:lnTo>
                    <a:pt x="2321522" y="25552"/>
                  </a:lnTo>
                  <a:lnTo>
                    <a:pt x="2321661" y="50952"/>
                  </a:lnTo>
                  <a:lnTo>
                    <a:pt x="2347836" y="50800"/>
                  </a:lnTo>
                  <a:lnTo>
                    <a:pt x="2347988" y="76200"/>
                  </a:lnTo>
                  <a:lnTo>
                    <a:pt x="2423960" y="37655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96232" y="3503316"/>
              <a:ext cx="832573" cy="83257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3391" y="2309166"/>
              <a:ext cx="983020" cy="5898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78039" y="3557015"/>
              <a:ext cx="710183" cy="71018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383" y="5154167"/>
              <a:ext cx="710183" cy="713232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219200" y="159201"/>
            <a:ext cx="10134600" cy="1043876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523875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Solution</a:t>
            </a:r>
            <a:r>
              <a:rPr spc="-229" dirty="0"/>
              <a:t> </a:t>
            </a:r>
            <a:r>
              <a:rPr spc="-2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Architecture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156602" y="5871972"/>
            <a:ext cx="913765" cy="8731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99000"/>
              </a:lnSpc>
              <a:spcBef>
                <a:spcPts val="114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Azure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Data Lake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Storage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Gen2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408871" y="1571181"/>
            <a:ext cx="4636770" cy="4160520"/>
            <a:chOff x="4684572" y="1676400"/>
            <a:chExt cx="4636770" cy="4160520"/>
          </a:xfrm>
        </p:grpSpPr>
        <p:sp>
          <p:nvSpPr>
            <p:cNvPr id="42" name="object 42"/>
            <p:cNvSpPr/>
            <p:nvPr/>
          </p:nvSpPr>
          <p:spPr>
            <a:xfrm>
              <a:off x="6518402" y="3946397"/>
              <a:ext cx="2188210" cy="1603375"/>
            </a:xfrm>
            <a:custGeom>
              <a:avLst/>
              <a:gdLst/>
              <a:ahLst/>
              <a:cxnLst/>
              <a:rect l="l" t="t" r="r" b="b"/>
              <a:pathLst>
                <a:path w="2188209" h="1603375">
                  <a:moveTo>
                    <a:pt x="66255" y="91922"/>
                  </a:moveTo>
                  <a:lnTo>
                    <a:pt x="22987" y="0"/>
                  </a:lnTo>
                  <a:lnTo>
                    <a:pt x="0" y="10820"/>
                  </a:lnTo>
                  <a:lnTo>
                    <a:pt x="43294" y="102743"/>
                  </a:lnTo>
                  <a:lnTo>
                    <a:pt x="66255" y="91922"/>
                  </a:lnTo>
                  <a:close/>
                </a:path>
                <a:path w="2188209" h="1603375">
                  <a:moveTo>
                    <a:pt x="142011" y="252780"/>
                  </a:moveTo>
                  <a:lnTo>
                    <a:pt x="98729" y="160858"/>
                  </a:lnTo>
                  <a:lnTo>
                    <a:pt x="75755" y="171678"/>
                  </a:lnTo>
                  <a:lnTo>
                    <a:pt x="119037" y="263601"/>
                  </a:lnTo>
                  <a:lnTo>
                    <a:pt x="142011" y="252780"/>
                  </a:lnTo>
                  <a:close/>
                </a:path>
                <a:path w="2188209" h="1603375">
                  <a:moveTo>
                    <a:pt x="217754" y="413639"/>
                  </a:moveTo>
                  <a:lnTo>
                    <a:pt x="174472" y="321729"/>
                  </a:lnTo>
                  <a:lnTo>
                    <a:pt x="151498" y="332549"/>
                  </a:lnTo>
                  <a:lnTo>
                    <a:pt x="194779" y="424459"/>
                  </a:lnTo>
                  <a:lnTo>
                    <a:pt x="217754" y="413639"/>
                  </a:lnTo>
                  <a:close/>
                </a:path>
                <a:path w="2188209" h="1603375">
                  <a:moveTo>
                    <a:pt x="293497" y="574497"/>
                  </a:moveTo>
                  <a:lnTo>
                    <a:pt x="250215" y="482587"/>
                  </a:lnTo>
                  <a:lnTo>
                    <a:pt x="227241" y="493407"/>
                  </a:lnTo>
                  <a:lnTo>
                    <a:pt x="270522" y="585317"/>
                  </a:lnTo>
                  <a:lnTo>
                    <a:pt x="293497" y="574497"/>
                  </a:lnTo>
                  <a:close/>
                </a:path>
                <a:path w="2188209" h="1603375">
                  <a:moveTo>
                    <a:pt x="369239" y="735355"/>
                  </a:moveTo>
                  <a:lnTo>
                    <a:pt x="325958" y="643445"/>
                  </a:lnTo>
                  <a:lnTo>
                    <a:pt x="302983" y="654265"/>
                  </a:lnTo>
                  <a:lnTo>
                    <a:pt x="346265" y="746188"/>
                  </a:lnTo>
                  <a:lnTo>
                    <a:pt x="369239" y="735355"/>
                  </a:lnTo>
                  <a:close/>
                </a:path>
                <a:path w="2188209" h="1603375">
                  <a:moveTo>
                    <a:pt x="444982" y="896226"/>
                  </a:moveTo>
                  <a:lnTo>
                    <a:pt x="401701" y="804303"/>
                  </a:lnTo>
                  <a:lnTo>
                    <a:pt x="378726" y="815124"/>
                  </a:lnTo>
                  <a:lnTo>
                    <a:pt x="422008" y="907046"/>
                  </a:lnTo>
                  <a:lnTo>
                    <a:pt x="444982" y="896226"/>
                  </a:lnTo>
                  <a:close/>
                </a:path>
                <a:path w="2188209" h="1603375">
                  <a:moveTo>
                    <a:pt x="520725" y="1057084"/>
                  </a:moveTo>
                  <a:lnTo>
                    <a:pt x="477443" y="965161"/>
                  </a:lnTo>
                  <a:lnTo>
                    <a:pt x="454469" y="975982"/>
                  </a:lnTo>
                  <a:lnTo>
                    <a:pt x="497751" y="1067904"/>
                  </a:lnTo>
                  <a:lnTo>
                    <a:pt x="520725" y="1057084"/>
                  </a:lnTo>
                  <a:close/>
                </a:path>
                <a:path w="2188209" h="1603375">
                  <a:moveTo>
                    <a:pt x="596468" y="1217942"/>
                  </a:moveTo>
                  <a:lnTo>
                    <a:pt x="553186" y="1126020"/>
                  </a:lnTo>
                  <a:lnTo>
                    <a:pt x="530212" y="1136840"/>
                  </a:lnTo>
                  <a:lnTo>
                    <a:pt x="573493" y="1228763"/>
                  </a:lnTo>
                  <a:lnTo>
                    <a:pt x="596468" y="1217942"/>
                  </a:lnTo>
                  <a:close/>
                </a:path>
                <a:path w="2188209" h="1603375">
                  <a:moveTo>
                    <a:pt x="672223" y="1378800"/>
                  </a:moveTo>
                  <a:lnTo>
                    <a:pt x="628929" y="1286878"/>
                  </a:lnTo>
                  <a:lnTo>
                    <a:pt x="605955" y="1297698"/>
                  </a:lnTo>
                  <a:lnTo>
                    <a:pt x="649236" y="1389621"/>
                  </a:lnTo>
                  <a:lnTo>
                    <a:pt x="672223" y="1378800"/>
                  </a:lnTo>
                  <a:close/>
                </a:path>
                <a:path w="2188209" h="1603375">
                  <a:moveTo>
                    <a:pt x="747776" y="1479638"/>
                  </a:moveTo>
                  <a:lnTo>
                    <a:pt x="724789" y="1490459"/>
                  </a:lnTo>
                  <a:lnTo>
                    <a:pt x="704672" y="1447736"/>
                  </a:lnTo>
                  <a:lnTo>
                    <a:pt x="681697" y="1458556"/>
                  </a:lnTo>
                  <a:lnTo>
                    <a:pt x="701802" y="1501292"/>
                  </a:lnTo>
                  <a:lnTo>
                    <a:pt x="678840" y="1512100"/>
                  </a:lnTo>
                  <a:lnTo>
                    <a:pt x="745769" y="1564817"/>
                  </a:lnTo>
                  <a:lnTo>
                    <a:pt x="746988" y="1512773"/>
                  </a:lnTo>
                  <a:lnTo>
                    <a:pt x="747776" y="1479638"/>
                  </a:lnTo>
                  <a:close/>
                </a:path>
                <a:path w="2188209" h="1603375">
                  <a:moveTo>
                    <a:pt x="1555534" y="1552117"/>
                  </a:moveTo>
                  <a:lnTo>
                    <a:pt x="1453934" y="1552117"/>
                  </a:lnTo>
                  <a:lnTo>
                    <a:pt x="1453934" y="1577517"/>
                  </a:lnTo>
                  <a:lnTo>
                    <a:pt x="1555534" y="1577517"/>
                  </a:lnTo>
                  <a:lnTo>
                    <a:pt x="1555534" y="1552117"/>
                  </a:lnTo>
                  <a:close/>
                </a:path>
                <a:path w="2188209" h="1603375">
                  <a:moveTo>
                    <a:pt x="1733334" y="1552117"/>
                  </a:moveTo>
                  <a:lnTo>
                    <a:pt x="1631734" y="1552117"/>
                  </a:lnTo>
                  <a:lnTo>
                    <a:pt x="1631734" y="1577517"/>
                  </a:lnTo>
                  <a:lnTo>
                    <a:pt x="1733334" y="1577517"/>
                  </a:lnTo>
                  <a:lnTo>
                    <a:pt x="1733334" y="1552117"/>
                  </a:lnTo>
                  <a:close/>
                </a:path>
                <a:path w="2188209" h="1603375">
                  <a:moveTo>
                    <a:pt x="1911134" y="1552117"/>
                  </a:moveTo>
                  <a:lnTo>
                    <a:pt x="1809534" y="1552117"/>
                  </a:lnTo>
                  <a:lnTo>
                    <a:pt x="1809534" y="1577517"/>
                  </a:lnTo>
                  <a:lnTo>
                    <a:pt x="1911134" y="1577517"/>
                  </a:lnTo>
                  <a:lnTo>
                    <a:pt x="1911134" y="1552117"/>
                  </a:lnTo>
                  <a:close/>
                </a:path>
                <a:path w="2188209" h="1603375">
                  <a:moveTo>
                    <a:pt x="2088934" y="1552117"/>
                  </a:moveTo>
                  <a:lnTo>
                    <a:pt x="1987334" y="1552117"/>
                  </a:lnTo>
                  <a:lnTo>
                    <a:pt x="1987334" y="1577517"/>
                  </a:lnTo>
                  <a:lnTo>
                    <a:pt x="2088934" y="1577517"/>
                  </a:lnTo>
                  <a:lnTo>
                    <a:pt x="2088934" y="1552117"/>
                  </a:lnTo>
                  <a:close/>
                </a:path>
                <a:path w="2188209" h="1603375">
                  <a:moveTo>
                    <a:pt x="2188210" y="1564817"/>
                  </a:moveTo>
                  <a:lnTo>
                    <a:pt x="2112010" y="1526717"/>
                  </a:lnTo>
                  <a:lnTo>
                    <a:pt x="2112010" y="1602917"/>
                  </a:lnTo>
                  <a:lnTo>
                    <a:pt x="2188210" y="1564817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10600" y="5126735"/>
              <a:ext cx="710183" cy="71018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39384" y="1676400"/>
              <a:ext cx="725424" cy="72237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87896" y="1676400"/>
              <a:ext cx="673607" cy="72237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84572" y="1678153"/>
              <a:ext cx="761860" cy="71999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054229" y="2534919"/>
              <a:ext cx="80645" cy="420370"/>
            </a:xfrm>
            <a:custGeom>
              <a:avLst/>
              <a:gdLst/>
              <a:ahLst/>
              <a:cxnLst/>
              <a:rect l="l" t="t" r="r" b="b"/>
              <a:pathLst>
                <a:path w="80645" h="420369">
                  <a:moveTo>
                    <a:pt x="29352" y="344263"/>
                  </a:moveTo>
                  <a:lnTo>
                    <a:pt x="3962" y="344639"/>
                  </a:lnTo>
                  <a:lnTo>
                    <a:pt x="43179" y="420268"/>
                  </a:lnTo>
                  <a:lnTo>
                    <a:pt x="73672" y="356958"/>
                  </a:lnTo>
                  <a:lnTo>
                    <a:pt x="29540" y="356958"/>
                  </a:lnTo>
                  <a:lnTo>
                    <a:pt x="29352" y="344263"/>
                  </a:lnTo>
                  <a:close/>
                </a:path>
                <a:path w="80645" h="420369">
                  <a:moveTo>
                    <a:pt x="54752" y="343886"/>
                  </a:moveTo>
                  <a:lnTo>
                    <a:pt x="29352" y="344263"/>
                  </a:lnTo>
                  <a:lnTo>
                    <a:pt x="29540" y="356958"/>
                  </a:lnTo>
                  <a:lnTo>
                    <a:pt x="54940" y="356590"/>
                  </a:lnTo>
                  <a:lnTo>
                    <a:pt x="54752" y="343886"/>
                  </a:lnTo>
                  <a:close/>
                </a:path>
                <a:path w="80645" h="420369">
                  <a:moveTo>
                    <a:pt x="80149" y="343509"/>
                  </a:moveTo>
                  <a:lnTo>
                    <a:pt x="54752" y="343886"/>
                  </a:lnTo>
                  <a:lnTo>
                    <a:pt x="54940" y="356590"/>
                  </a:lnTo>
                  <a:lnTo>
                    <a:pt x="29540" y="356958"/>
                  </a:lnTo>
                  <a:lnTo>
                    <a:pt x="73672" y="356958"/>
                  </a:lnTo>
                  <a:lnTo>
                    <a:pt x="80149" y="343509"/>
                  </a:lnTo>
                  <a:close/>
                </a:path>
                <a:path w="80645" h="420369">
                  <a:moveTo>
                    <a:pt x="53441" y="254990"/>
                  </a:moveTo>
                  <a:lnTo>
                    <a:pt x="28041" y="255371"/>
                  </a:lnTo>
                  <a:lnTo>
                    <a:pt x="29352" y="344263"/>
                  </a:lnTo>
                  <a:lnTo>
                    <a:pt x="54752" y="343886"/>
                  </a:lnTo>
                  <a:lnTo>
                    <a:pt x="53441" y="254990"/>
                  </a:lnTo>
                  <a:close/>
                </a:path>
                <a:path w="80645" h="420369">
                  <a:moveTo>
                    <a:pt x="50812" y="77215"/>
                  </a:moveTo>
                  <a:lnTo>
                    <a:pt x="25425" y="77584"/>
                  </a:lnTo>
                  <a:lnTo>
                    <a:pt x="26924" y="179184"/>
                  </a:lnTo>
                  <a:lnTo>
                    <a:pt x="52311" y="178803"/>
                  </a:lnTo>
                  <a:lnTo>
                    <a:pt x="50812" y="77215"/>
                  </a:lnTo>
                  <a:close/>
                </a:path>
                <a:path w="80645" h="420369">
                  <a:moveTo>
                    <a:pt x="36982" y="0"/>
                  </a:moveTo>
                  <a:lnTo>
                    <a:pt x="0" y="76758"/>
                  </a:lnTo>
                  <a:lnTo>
                    <a:pt x="76200" y="75628"/>
                  </a:lnTo>
                  <a:lnTo>
                    <a:pt x="36982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569997" y="5899404"/>
            <a:ext cx="885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366C-0471-253E-FECB-776CD4BF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Population By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E784E-411A-B517-5173-93F80CA9C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Ingest “population by age” for all EU countries to data lake to support ML models to predict mortality rates.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42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4559" y="2310142"/>
            <a:ext cx="1698625" cy="3950335"/>
          </a:xfrm>
          <a:custGeom>
            <a:avLst/>
            <a:gdLst/>
            <a:ahLst/>
            <a:cxnLst/>
            <a:rect l="l" t="t" r="r" b="b"/>
            <a:pathLst>
              <a:path w="1698625" h="3950335">
                <a:moveTo>
                  <a:pt x="0" y="0"/>
                </a:moveTo>
                <a:lnTo>
                  <a:pt x="1698190" y="0"/>
                </a:lnTo>
                <a:lnTo>
                  <a:pt x="1698190" y="3950122"/>
                </a:lnTo>
                <a:lnTo>
                  <a:pt x="0" y="395012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47492" y="2326030"/>
            <a:ext cx="1711325" cy="3940810"/>
            <a:chOff x="247492" y="2326030"/>
            <a:chExt cx="1711325" cy="3940810"/>
          </a:xfrm>
        </p:grpSpPr>
        <p:sp>
          <p:nvSpPr>
            <p:cNvPr id="4" name="object 4"/>
            <p:cNvSpPr/>
            <p:nvPr/>
          </p:nvSpPr>
          <p:spPr>
            <a:xfrm>
              <a:off x="253842" y="2332380"/>
              <a:ext cx="1698625" cy="3928110"/>
            </a:xfrm>
            <a:custGeom>
              <a:avLst/>
              <a:gdLst/>
              <a:ahLst/>
              <a:cxnLst/>
              <a:rect l="l" t="t" r="r" b="b"/>
              <a:pathLst>
                <a:path w="1698625" h="3928110">
                  <a:moveTo>
                    <a:pt x="0" y="0"/>
                  </a:moveTo>
                  <a:lnTo>
                    <a:pt x="1698190" y="0"/>
                  </a:lnTo>
                  <a:lnTo>
                    <a:pt x="1698190" y="3927882"/>
                  </a:lnTo>
                  <a:lnTo>
                    <a:pt x="0" y="39278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096" y="4480559"/>
              <a:ext cx="722376" cy="7254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91800" y="4480559"/>
            <a:ext cx="725424" cy="7254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489824" y="4448634"/>
            <a:ext cx="9104630" cy="775970"/>
            <a:chOff x="1489824" y="4448634"/>
            <a:chExt cx="9104630" cy="77597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1588" y="4448634"/>
              <a:ext cx="1376283" cy="7754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89824" y="4805260"/>
              <a:ext cx="9104630" cy="76200"/>
            </a:xfrm>
            <a:custGeom>
              <a:avLst/>
              <a:gdLst/>
              <a:ahLst/>
              <a:cxnLst/>
              <a:rect l="l" t="t" r="r" b="b"/>
              <a:pathLst>
                <a:path w="9104630" h="76200">
                  <a:moveTo>
                    <a:pt x="4277792" y="38100"/>
                  </a:moveTo>
                  <a:lnTo>
                    <a:pt x="4258742" y="28575"/>
                  </a:lnTo>
                  <a:lnTo>
                    <a:pt x="4201591" y="0"/>
                  </a:lnTo>
                  <a:lnTo>
                    <a:pt x="4201591" y="28575"/>
                  </a:lnTo>
                  <a:lnTo>
                    <a:pt x="0" y="28575"/>
                  </a:lnTo>
                  <a:lnTo>
                    <a:pt x="0" y="47625"/>
                  </a:lnTo>
                  <a:lnTo>
                    <a:pt x="4201591" y="47625"/>
                  </a:lnTo>
                  <a:lnTo>
                    <a:pt x="4201591" y="76200"/>
                  </a:lnTo>
                  <a:lnTo>
                    <a:pt x="4258742" y="47625"/>
                  </a:lnTo>
                  <a:lnTo>
                    <a:pt x="4277792" y="38100"/>
                  </a:lnTo>
                  <a:close/>
                </a:path>
                <a:path w="9104630" h="76200">
                  <a:moveTo>
                    <a:pt x="9104414" y="38100"/>
                  </a:moveTo>
                  <a:lnTo>
                    <a:pt x="9085364" y="28575"/>
                  </a:lnTo>
                  <a:lnTo>
                    <a:pt x="9028214" y="0"/>
                  </a:lnTo>
                  <a:lnTo>
                    <a:pt x="9028214" y="28575"/>
                  </a:lnTo>
                  <a:lnTo>
                    <a:pt x="5668048" y="28575"/>
                  </a:lnTo>
                  <a:lnTo>
                    <a:pt x="5668048" y="47625"/>
                  </a:lnTo>
                  <a:lnTo>
                    <a:pt x="9028214" y="47625"/>
                  </a:lnTo>
                  <a:lnTo>
                    <a:pt x="9028214" y="76200"/>
                  </a:lnTo>
                  <a:lnTo>
                    <a:pt x="9085364" y="47625"/>
                  </a:lnTo>
                  <a:lnTo>
                    <a:pt x="9104414" y="3810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94133" y="5503164"/>
            <a:ext cx="1043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Copy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Activity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8095" y="2889504"/>
            <a:ext cx="722376" cy="72237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91800" y="2889504"/>
            <a:ext cx="725424" cy="72237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40223" y="3677411"/>
            <a:ext cx="89471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dirty="0">
                <a:latin typeface="Arial"/>
                <a:cs typeface="Arial"/>
              </a:rPr>
              <a:t>Azure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Blob </a:t>
            </a:r>
            <a:r>
              <a:rPr sz="1400" spc="-10" dirty="0">
                <a:latin typeface="Arial"/>
                <a:cs typeface="Arial"/>
              </a:rPr>
              <a:t>Storage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223" y="5289804"/>
            <a:ext cx="923290" cy="65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79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Source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File </a:t>
            </a:r>
            <a:r>
              <a:rPr sz="1400" spc="-10" dirty="0">
                <a:latin typeface="Arial"/>
                <a:cs typeface="Arial"/>
              </a:rPr>
              <a:t>(Zipped </a:t>
            </a:r>
            <a:r>
              <a:rPr sz="1400" spc="-20" dirty="0">
                <a:latin typeface="Arial"/>
                <a:cs typeface="Arial"/>
              </a:rPr>
              <a:t>TSV)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64647" y="5396484"/>
            <a:ext cx="852169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25" dirty="0">
                <a:latin typeface="Arial"/>
                <a:cs typeface="Arial"/>
              </a:rPr>
              <a:t>Target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File </a:t>
            </a:r>
            <a:r>
              <a:rPr sz="1400" spc="-10" dirty="0">
                <a:latin typeface="Arial"/>
                <a:cs typeface="Arial"/>
              </a:rPr>
              <a:t>(TSV)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64647" y="3677411"/>
            <a:ext cx="91376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dirty="0">
                <a:latin typeface="Arial"/>
                <a:cs typeface="Arial"/>
              </a:rPr>
              <a:t>Azure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Data Lake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91719" y="3644849"/>
            <a:ext cx="76200" cy="838835"/>
          </a:xfrm>
          <a:custGeom>
            <a:avLst/>
            <a:gdLst/>
            <a:ahLst/>
            <a:cxnLst/>
            <a:rect l="l" t="t" r="r" b="b"/>
            <a:pathLst>
              <a:path w="76200" h="838835">
                <a:moveTo>
                  <a:pt x="28574" y="762304"/>
                </a:moveTo>
                <a:lnTo>
                  <a:pt x="0" y="762304"/>
                </a:lnTo>
                <a:lnTo>
                  <a:pt x="38100" y="838504"/>
                </a:lnTo>
                <a:lnTo>
                  <a:pt x="69850" y="775004"/>
                </a:lnTo>
                <a:lnTo>
                  <a:pt x="28575" y="775004"/>
                </a:lnTo>
                <a:lnTo>
                  <a:pt x="28574" y="762304"/>
                </a:lnTo>
                <a:close/>
              </a:path>
              <a:path w="76200" h="838835">
                <a:moveTo>
                  <a:pt x="47623" y="0"/>
                </a:moveTo>
                <a:lnTo>
                  <a:pt x="28573" y="0"/>
                </a:lnTo>
                <a:lnTo>
                  <a:pt x="28575" y="775004"/>
                </a:lnTo>
                <a:lnTo>
                  <a:pt x="47625" y="775004"/>
                </a:lnTo>
                <a:lnTo>
                  <a:pt x="47623" y="0"/>
                </a:lnTo>
                <a:close/>
              </a:path>
              <a:path w="76200" h="838835">
                <a:moveTo>
                  <a:pt x="76200" y="762304"/>
                </a:moveTo>
                <a:lnTo>
                  <a:pt x="47624" y="762304"/>
                </a:lnTo>
                <a:lnTo>
                  <a:pt x="47625" y="775004"/>
                </a:lnTo>
                <a:lnTo>
                  <a:pt x="69850" y="775004"/>
                </a:lnTo>
                <a:lnTo>
                  <a:pt x="76200" y="762304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16145" y="3611486"/>
            <a:ext cx="76200" cy="872490"/>
          </a:xfrm>
          <a:custGeom>
            <a:avLst/>
            <a:gdLst/>
            <a:ahLst/>
            <a:cxnLst/>
            <a:rect l="l" t="t" r="r" b="b"/>
            <a:pathLst>
              <a:path w="76200" h="872489">
                <a:moveTo>
                  <a:pt x="28575" y="795667"/>
                </a:moveTo>
                <a:lnTo>
                  <a:pt x="0" y="795667"/>
                </a:lnTo>
                <a:lnTo>
                  <a:pt x="38100" y="871867"/>
                </a:lnTo>
                <a:lnTo>
                  <a:pt x="69850" y="808367"/>
                </a:lnTo>
                <a:lnTo>
                  <a:pt x="28575" y="808367"/>
                </a:lnTo>
                <a:lnTo>
                  <a:pt x="28575" y="795667"/>
                </a:lnTo>
                <a:close/>
              </a:path>
              <a:path w="76200" h="872489">
                <a:moveTo>
                  <a:pt x="47625" y="0"/>
                </a:moveTo>
                <a:lnTo>
                  <a:pt x="28575" y="0"/>
                </a:lnTo>
                <a:lnTo>
                  <a:pt x="28575" y="808367"/>
                </a:lnTo>
                <a:lnTo>
                  <a:pt x="47625" y="808367"/>
                </a:lnTo>
                <a:lnTo>
                  <a:pt x="47625" y="0"/>
                </a:lnTo>
                <a:close/>
              </a:path>
              <a:path w="76200" h="872489">
                <a:moveTo>
                  <a:pt x="76200" y="795667"/>
                </a:moveTo>
                <a:lnTo>
                  <a:pt x="47625" y="795667"/>
                </a:lnTo>
                <a:lnTo>
                  <a:pt x="47625" y="808367"/>
                </a:lnTo>
                <a:lnTo>
                  <a:pt x="69850" y="808367"/>
                </a:lnTo>
                <a:lnTo>
                  <a:pt x="76200" y="795667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1346" y="1874011"/>
            <a:ext cx="74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Source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55770" y="1843532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Sink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643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Copy</a:t>
            </a:r>
            <a:r>
              <a:rPr spc="-300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Activity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852" y="2442972"/>
            <a:ext cx="6303010" cy="136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819910">
              <a:lnSpc>
                <a:spcPct val="100499"/>
              </a:lnSpc>
              <a:spcBef>
                <a:spcPts val="70"/>
              </a:spcBef>
            </a:pPr>
            <a:r>
              <a:rPr dirty="0">
                <a:solidFill>
                  <a:srgbClr val="0070C0"/>
                </a:solidFill>
              </a:rPr>
              <a:t>Copy</a:t>
            </a:r>
            <a:r>
              <a:rPr spc="-300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Activity </a:t>
            </a:r>
            <a:r>
              <a:rPr dirty="0">
                <a:solidFill>
                  <a:srgbClr val="0070C0"/>
                </a:solidFill>
              </a:rPr>
              <a:t>From</a:t>
            </a:r>
            <a:r>
              <a:rPr spc="-31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Azure</a:t>
            </a:r>
            <a:r>
              <a:rPr spc="-8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Blob</a:t>
            </a:r>
            <a:r>
              <a:rPr spc="-75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Storage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7959" y="2234183"/>
            <a:ext cx="1063752" cy="16367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8819" y="2141258"/>
            <a:ext cx="4839970" cy="2834640"/>
          </a:xfrm>
          <a:custGeom>
            <a:avLst/>
            <a:gdLst/>
            <a:ahLst/>
            <a:cxnLst/>
            <a:rect l="l" t="t" r="r" b="b"/>
            <a:pathLst>
              <a:path w="4839970" h="2834640">
                <a:moveTo>
                  <a:pt x="0" y="0"/>
                </a:moveTo>
                <a:lnTo>
                  <a:pt x="4839552" y="0"/>
                </a:lnTo>
                <a:lnTo>
                  <a:pt x="4839552" y="2834501"/>
                </a:lnTo>
                <a:lnTo>
                  <a:pt x="0" y="2834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0200" y="2125217"/>
            <a:ext cx="1259205" cy="2851150"/>
          </a:xfrm>
          <a:custGeom>
            <a:avLst/>
            <a:gdLst/>
            <a:ahLst/>
            <a:cxnLst/>
            <a:rect l="l" t="t" r="r" b="b"/>
            <a:pathLst>
              <a:path w="1259204" h="2851150">
                <a:moveTo>
                  <a:pt x="0" y="0"/>
                </a:moveTo>
                <a:lnTo>
                  <a:pt x="1258790" y="0"/>
                </a:lnTo>
                <a:lnTo>
                  <a:pt x="1258790" y="2850551"/>
                </a:lnTo>
                <a:lnTo>
                  <a:pt x="0" y="28505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47492" y="2134908"/>
            <a:ext cx="1271905" cy="2847340"/>
            <a:chOff x="247492" y="2134908"/>
            <a:chExt cx="1271905" cy="2847340"/>
          </a:xfrm>
        </p:grpSpPr>
        <p:sp>
          <p:nvSpPr>
            <p:cNvPr id="5" name="object 5"/>
            <p:cNvSpPr/>
            <p:nvPr/>
          </p:nvSpPr>
          <p:spPr>
            <a:xfrm>
              <a:off x="253842" y="2141258"/>
              <a:ext cx="1259205" cy="2834640"/>
            </a:xfrm>
            <a:custGeom>
              <a:avLst/>
              <a:gdLst/>
              <a:ahLst/>
              <a:cxnLst/>
              <a:rect l="l" t="t" r="r" b="b"/>
              <a:pathLst>
                <a:path w="1259205" h="2834640">
                  <a:moveTo>
                    <a:pt x="0" y="0"/>
                  </a:moveTo>
                  <a:lnTo>
                    <a:pt x="1258790" y="0"/>
                  </a:lnTo>
                  <a:lnTo>
                    <a:pt x="1258790" y="2834501"/>
                  </a:lnTo>
                  <a:lnTo>
                    <a:pt x="0" y="28345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984" y="3691127"/>
              <a:ext cx="536447" cy="52425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8704" y="3691128"/>
            <a:ext cx="536448" cy="5242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82823" y="2514600"/>
            <a:ext cx="597408" cy="5821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51306" y="3668428"/>
            <a:ext cx="1020171" cy="55960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67984" y="3541776"/>
            <a:ext cx="847343" cy="82296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092952" y="2514600"/>
            <a:ext cx="2362200" cy="582295"/>
            <a:chOff x="6092952" y="2514600"/>
            <a:chExt cx="2362200" cy="58229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2952" y="2514600"/>
              <a:ext cx="597407" cy="5821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18704" y="2542032"/>
              <a:ext cx="536448" cy="52425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116485" y="4438395"/>
            <a:ext cx="516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Sink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7220" y="4438395"/>
            <a:ext cx="516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Source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6903" y="3197859"/>
            <a:ext cx="85534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Linked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Service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983" y="2542032"/>
            <a:ext cx="536447" cy="524256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214863" y="1570977"/>
            <a:ext cx="974090" cy="753745"/>
            <a:chOff x="4214863" y="1570977"/>
            <a:chExt cx="974090" cy="75374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14863" y="1925891"/>
              <a:ext cx="787476" cy="39865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822342" y="157732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22342" y="157732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60622" y="3121659"/>
            <a:ext cx="643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Azure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Blob </a:t>
            </a:r>
            <a:r>
              <a:rPr sz="1000" spc="-10" dirty="0">
                <a:latin typeface="Arial"/>
                <a:cs typeface="Arial"/>
              </a:rPr>
              <a:t>Storage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0622" y="4282947"/>
            <a:ext cx="666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Source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(Zipped </a:t>
            </a:r>
            <a:r>
              <a:rPr sz="1000" spc="-20" dirty="0">
                <a:latin typeface="Arial"/>
                <a:cs typeface="Arial"/>
              </a:rPr>
              <a:t>TSV)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43011" y="4362195"/>
            <a:ext cx="631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Target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File </a:t>
            </a:r>
            <a:r>
              <a:rPr sz="1000" spc="-10" dirty="0">
                <a:latin typeface="Arial"/>
                <a:cs typeface="Arial"/>
              </a:rPr>
              <a:t>(TSV)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43011" y="3121659"/>
            <a:ext cx="658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Azure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Data Lake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70015" y="3094405"/>
            <a:ext cx="3171190" cy="1557020"/>
            <a:chOff x="1170015" y="3094405"/>
            <a:chExt cx="3171190" cy="1557020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60903" y="3541776"/>
              <a:ext cx="844295" cy="8229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70012" y="3094405"/>
              <a:ext cx="3171190" cy="897255"/>
            </a:xfrm>
            <a:custGeom>
              <a:avLst/>
              <a:gdLst/>
              <a:ahLst/>
              <a:cxnLst/>
              <a:rect l="l" t="t" r="r" b="b"/>
              <a:pathLst>
                <a:path w="3171190" h="897254">
                  <a:moveTo>
                    <a:pt x="1490916" y="858862"/>
                  </a:moveTo>
                  <a:lnTo>
                    <a:pt x="1471866" y="849337"/>
                  </a:lnTo>
                  <a:lnTo>
                    <a:pt x="1414716" y="820762"/>
                  </a:lnTo>
                  <a:lnTo>
                    <a:pt x="1414716" y="849337"/>
                  </a:lnTo>
                  <a:lnTo>
                    <a:pt x="0" y="849337"/>
                  </a:lnTo>
                  <a:lnTo>
                    <a:pt x="0" y="868387"/>
                  </a:lnTo>
                  <a:lnTo>
                    <a:pt x="1414716" y="868387"/>
                  </a:lnTo>
                  <a:lnTo>
                    <a:pt x="1414716" y="896962"/>
                  </a:lnTo>
                  <a:lnTo>
                    <a:pt x="1471866" y="868387"/>
                  </a:lnTo>
                  <a:lnTo>
                    <a:pt x="1490916" y="858862"/>
                  </a:lnTo>
                  <a:close/>
                </a:path>
                <a:path w="3171190" h="897254">
                  <a:moveTo>
                    <a:pt x="1950300" y="372529"/>
                  </a:moveTo>
                  <a:lnTo>
                    <a:pt x="1921725" y="372529"/>
                  </a:lnTo>
                  <a:lnTo>
                    <a:pt x="1921725" y="0"/>
                  </a:lnTo>
                  <a:lnTo>
                    <a:pt x="1902675" y="0"/>
                  </a:lnTo>
                  <a:lnTo>
                    <a:pt x="1902675" y="372529"/>
                  </a:lnTo>
                  <a:lnTo>
                    <a:pt x="1874100" y="372529"/>
                  </a:lnTo>
                  <a:lnTo>
                    <a:pt x="1912200" y="448741"/>
                  </a:lnTo>
                  <a:lnTo>
                    <a:pt x="1943950" y="385229"/>
                  </a:lnTo>
                  <a:lnTo>
                    <a:pt x="1950300" y="372529"/>
                  </a:lnTo>
                  <a:close/>
                </a:path>
                <a:path w="3171190" h="897254">
                  <a:moveTo>
                    <a:pt x="3170936" y="858862"/>
                  </a:moveTo>
                  <a:lnTo>
                    <a:pt x="3151886" y="849337"/>
                  </a:lnTo>
                  <a:lnTo>
                    <a:pt x="3094736" y="820762"/>
                  </a:lnTo>
                  <a:lnTo>
                    <a:pt x="3094736" y="849337"/>
                  </a:lnTo>
                  <a:lnTo>
                    <a:pt x="2333485" y="849337"/>
                  </a:lnTo>
                  <a:lnTo>
                    <a:pt x="2333485" y="868387"/>
                  </a:lnTo>
                  <a:lnTo>
                    <a:pt x="3094736" y="868387"/>
                  </a:lnTo>
                  <a:lnTo>
                    <a:pt x="3094736" y="896962"/>
                  </a:lnTo>
                  <a:lnTo>
                    <a:pt x="3151886" y="868387"/>
                  </a:lnTo>
                  <a:lnTo>
                    <a:pt x="3170936" y="858862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30181" y="428451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4"/>
                  </a:lnTo>
                  <a:lnTo>
                    <a:pt x="24573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6429" y="227857"/>
                  </a:lnTo>
                  <a:lnTo>
                    <a:pt x="24573" y="270854"/>
                  </a:lnTo>
                  <a:lnTo>
                    <a:pt x="52717" y="307284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4"/>
                  </a:lnTo>
                  <a:lnTo>
                    <a:pt x="335420" y="270854"/>
                  </a:lnTo>
                  <a:lnTo>
                    <a:pt x="353564" y="227857"/>
                  </a:lnTo>
                  <a:lnTo>
                    <a:pt x="359994" y="180009"/>
                  </a:lnTo>
                  <a:lnTo>
                    <a:pt x="353564" y="132156"/>
                  </a:lnTo>
                  <a:lnTo>
                    <a:pt x="335420" y="89155"/>
                  </a:lnTo>
                  <a:lnTo>
                    <a:pt x="307276" y="52724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30181" y="428451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269359" y="1679955"/>
            <a:ext cx="4756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Pipeline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65060" y="2766428"/>
            <a:ext cx="1919605" cy="927100"/>
          </a:xfrm>
          <a:custGeom>
            <a:avLst/>
            <a:gdLst/>
            <a:ahLst/>
            <a:cxnLst/>
            <a:rect l="l" t="t" r="r" b="b"/>
            <a:pathLst>
              <a:path w="1919605" h="927100">
                <a:moveTo>
                  <a:pt x="76200" y="850849"/>
                </a:moveTo>
                <a:lnTo>
                  <a:pt x="47625" y="850849"/>
                </a:lnTo>
                <a:lnTo>
                  <a:pt x="47625" y="321957"/>
                </a:lnTo>
                <a:lnTo>
                  <a:pt x="28575" y="321957"/>
                </a:lnTo>
                <a:lnTo>
                  <a:pt x="28575" y="850849"/>
                </a:lnTo>
                <a:lnTo>
                  <a:pt x="0" y="850849"/>
                </a:lnTo>
                <a:lnTo>
                  <a:pt x="38100" y="927049"/>
                </a:lnTo>
                <a:lnTo>
                  <a:pt x="69850" y="863549"/>
                </a:lnTo>
                <a:lnTo>
                  <a:pt x="76200" y="850849"/>
                </a:lnTo>
                <a:close/>
              </a:path>
              <a:path w="1919605" h="927100">
                <a:moveTo>
                  <a:pt x="1919389" y="38100"/>
                </a:moveTo>
                <a:lnTo>
                  <a:pt x="1843189" y="0"/>
                </a:lnTo>
                <a:lnTo>
                  <a:pt x="1843189" y="28575"/>
                </a:lnTo>
                <a:lnTo>
                  <a:pt x="304952" y="28562"/>
                </a:lnTo>
                <a:lnTo>
                  <a:pt x="304952" y="47612"/>
                </a:lnTo>
                <a:lnTo>
                  <a:pt x="1843189" y="47625"/>
                </a:lnTo>
                <a:lnTo>
                  <a:pt x="1843189" y="76200"/>
                </a:lnTo>
                <a:lnTo>
                  <a:pt x="1900339" y="47625"/>
                </a:lnTo>
                <a:lnTo>
                  <a:pt x="1919389" y="38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71477" y="3915168"/>
            <a:ext cx="598805" cy="76200"/>
          </a:xfrm>
          <a:custGeom>
            <a:avLst/>
            <a:gdLst/>
            <a:ahLst/>
            <a:cxnLst/>
            <a:rect l="l" t="t" r="r" b="b"/>
            <a:pathLst>
              <a:path w="598804" h="76200">
                <a:moveTo>
                  <a:pt x="522516" y="0"/>
                </a:moveTo>
                <a:lnTo>
                  <a:pt x="522516" y="76200"/>
                </a:lnTo>
                <a:lnTo>
                  <a:pt x="579666" y="47625"/>
                </a:lnTo>
                <a:lnTo>
                  <a:pt x="535216" y="47625"/>
                </a:lnTo>
                <a:lnTo>
                  <a:pt x="535216" y="28575"/>
                </a:lnTo>
                <a:lnTo>
                  <a:pt x="579666" y="28575"/>
                </a:lnTo>
                <a:lnTo>
                  <a:pt x="522516" y="0"/>
                </a:lnTo>
                <a:close/>
              </a:path>
              <a:path w="598804" h="76200">
                <a:moveTo>
                  <a:pt x="52251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522516" y="47625"/>
                </a:lnTo>
                <a:lnTo>
                  <a:pt x="522516" y="28575"/>
                </a:lnTo>
                <a:close/>
              </a:path>
              <a:path w="598804" h="76200">
                <a:moveTo>
                  <a:pt x="579666" y="28575"/>
                </a:moveTo>
                <a:lnTo>
                  <a:pt x="535216" y="28575"/>
                </a:lnTo>
                <a:lnTo>
                  <a:pt x="535216" y="47625"/>
                </a:lnTo>
                <a:lnTo>
                  <a:pt x="579666" y="47625"/>
                </a:lnTo>
                <a:lnTo>
                  <a:pt x="598716" y="38100"/>
                </a:lnTo>
                <a:lnTo>
                  <a:pt x="579666" y="2857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12750" y="3915168"/>
            <a:ext cx="1106170" cy="76200"/>
          </a:xfrm>
          <a:custGeom>
            <a:avLst/>
            <a:gdLst/>
            <a:ahLst/>
            <a:cxnLst/>
            <a:rect l="l" t="t" r="r" b="b"/>
            <a:pathLst>
              <a:path w="1106170" h="76200">
                <a:moveTo>
                  <a:pt x="1029754" y="0"/>
                </a:moveTo>
                <a:lnTo>
                  <a:pt x="1029754" y="76200"/>
                </a:lnTo>
                <a:lnTo>
                  <a:pt x="1086904" y="47625"/>
                </a:lnTo>
                <a:lnTo>
                  <a:pt x="1042454" y="47625"/>
                </a:lnTo>
                <a:lnTo>
                  <a:pt x="1042454" y="28575"/>
                </a:lnTo>
                <a:lnTo>
                  <a:pt x="1086904" y="28575"/>
                </a:lnTo>
                <a:lnTo>
                  <a:pt x="1029754" y="0"/>
                </a:lnTo>
                <a:close/>
              </a:path>
              <a:path w="1106170" h="76200">
                <a:moveTo>
                  <a:pt x="1029754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029754" y="47625"/>
                </a:lnTo>
                <a:lnTo>
                  <a:pt x="1029754" y="28575"/>
                </a:lnTo>
                <a:close/>
              </a:path>
              <a:path w="1106170" h="76200">
                <a:moveTo>
                  <a:pt x="1086904" y="28575"/>
                </a:moveTo>
                <a:lnTo>
                  <a:pt x="1042454" y="28575"/>
                </a:lnTo>
                <a:lnTo>
                  <a:pt x="1042454" y="47625"/>
                </a:lnTo>
                <a:lnTo>
                  <a:pt x="1086904" y="47625"/>
                </a:lnTo>
                <a:lnTo>
                  <a:pt x="1105954" y="38100"/>
                </a:lnTo>
                <a:lnTo>
                  <a:pt x="1086904" y="2857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28168" y="1820163"/>
            <a:ext cx="4267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Source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10563" y="1795779"/>
            <a:ext cx="2717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Sink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884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Copy</a:t>
            </a:r>
            <a:r>
              <a:rPr spc="-300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Activity</a:t>
            </a:r>
          </a:p>
        </p:txBody>
      </p:sp>
      <p:grpSp>
        <p:nvGrpSpPr>
          <p:cNvPr id="38" name="object 38"/>
          <p:cNvGrpSpPr/>
          <p:nvPr/>
        </p:nvGrpSpPr>
        <p:grpSpPr>
          <a:xfrm>
            <a:off x="3330854" y="2618092"/>
            <a:ext cx="372745" cy="372745"/>
            <a:chOff x="3330854" y="2618092"/>
            <a:chExt cx="372745" cy="372745"/>
          </a:xfrm>
        </p:grpSpPr>
        <p:sp>
          <p:nvSpPr>
            <p:cNvPr id="39" name="object 39"/>
            <p:cNvSpPr/>
            <p:nvPr/>
          </p:nvSpPr>
          <p:spPr>
            <a:xfrm>
              <a:off x="3337204" y="262444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5" y="353576"/>
                  </a:lnTo>
                  <a:lnTo>
                    <a:pt x="270842" y="335430"/>
                  </a:lnTo>
                  <a:lnTo>
                    <a:pt x="307271" y="307282"/>
                  </a:lnTo>
                  <a:lnTo>
                    <a:pt x="335417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17" y="89152"/>
                  </a:lnTo>
                  <a:lnTo>
                    <a:pt x="307271" y="52722"/>
                  </a:lnTo>
                  <a:lnTo>
                    <a:pt x="270842" y="24576"/>
                  </a:lnTo>
                  <a:lnTo>
                    <a:pt x="227845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37204" y="262444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5879719" y="2753118"/>
            <a:ext cx="2344420" cy="940435"/>
            <a:chOff x="5879719" y="2753118"/>
            <a:chExt cx="2344420" cy="940435"/>
          </a:xfrm>
        </p:grpSpPr>
        <p:sp>
          <p:nvSpPr>
            <p:cNvPr id="42" name="object 42"/>
            <p:cNvSpPr/>
            <p:nvPr/>
          </p:nvSpPr>
          <p:spPr>
            <a:xfrm>
              <a:off x="6353403" y="2766428"/>
              <a:ext cx="1870710" cy="927100"/>
            </a:xfrm>
            <a:custGeom>
              <a:avLst/>
              <a:gdLst/>
              <a:ahLst/>
              <a:cxnLst/>
              <a:rect l="l" t="t" r="r" b="b"/>
              <a:pathLst>
                <a:path w="1870709" h="927100">
                  <a:moveTo>
                    <a:pt x="76200" y="700519"/>
                  </a:moveTo>
                  <a:lnTo>
                    <a:pt x="47612" y="700519"/>
                  </a:lnTo>
                  <a:lnTo>
                    <a:pt x="47739" y="327977"/>
                  </a:lnTo>
                  <a:lnTo>
                    <a:pt x="28689" y="327977"/>
                  </a:lnTo>
                  <a:lnTo>
                    <a:pt x="28562" y="700506"/>
                  </a:lnTo>
                  <a:lnTo>
                    <a:pt x="0" y="700493"/>
                  </a:lnTo>
                  <a:lnTo>
                    <a:pt x="38074" y="776719"/>
                  </a:lnTo>
                  <a:lnTo>
                    <a:pt x="69837" y="713219"/>
                  </a:lnTo>
                  <a:lnTo>
                    <a:pt x="76200" y="700519"/>
                  </a:lnTo>
                  <a:close/>
                </a:path>
                <a:path w="1870709" h="927100">
                  <a:moveTo>
                    <a:pt x="1565300" y="28562"/>
                  </a:moveTo>
                  <a:lnTo>
                    <a:pt x="412191" y="28575"/>
                  </a:lnTo>
                  <a:lnTo>
                    <a:pt x="412191" y="0"/>
                  </a:lnTo>
                  <a:lnTo>
                    <a:pt x="335991" y="38100"/>
                  </a:lnTo>
                  <a:lnTo>
                    <a:pt x="412191" y="76200"/>
                  </a:lnTo>
                  <a:lnTo>
                    <a:pt x="412191" y="47625"/>
                  </a:lnTo>
                  <a:lnTo>
                    <a:pt x="1565300" y="47612"/>
                  </a:lnTo>
                  <a:lnTo>
                    <a:pt x="1565300" y="28562"/>
                  </a:lnTo>
                  <a:close/>
                </a:path>
                <a:path w="1870709" h="927100">
                  <a:moveTo>
                    <a:pt x="1870252" y="850849"/>
                  </a:moveTo>
                  <a:lnTo>
                    <a:pt x="1841677" y="850849"/>
                  </a:lnTo>
                  <a:lnTo>
                    <a:pt x="1841677" y="297878"/>
                  </a:lnTo>
                  <a:lnTo>
                    <a:pt x="1822627" y="297878"/>
                  </a:lnTo>
                  <a:lnTo>
                    <a:pt x="1822627" y="850849"/>
                  </a:lnTo>
                  <a:lnTo>
                    <a:pt x="1794052" y="850849"/>
                  </a:lnTo>
                  <a:lnTo>
                    <a:pt x="1832152" y="927049"/>
                  </a:lnTo>
                  <a:lnTo>
                    <a:pt x="1863902" y="863549"/>
                  </a:lnTo>
                  <a:lnTo>
                    <a:pt x="1870252" y="85084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86069" y="2759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5" y="353576"/>
                  </a:lnTo>
                  <a:lnTo>
                    <a:pt x="270842" y="335430"/>
                  </a:lnTo>
                  <a:lnTo>
                    <a:pt x="307271" y="307282"/>
                  </a:lnTo>
                  <a:lnTo>
                    <a:pt x="335417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17" y="89152"/>
                  </a:lnTo>
                  <a:lnTo>
                    <a:pt x="307271" y="52722"/>
                  </a:lnTo>
                  <a:lnTo>
                    <a:pt x="270842" y="24576"/>
                  </a:lnTo>
                  <a:lnTo>
                    <a:pt x="227845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86069" y="2759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446551" y="264210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39528" y="430326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31702" y="15935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697016" y="4379683"/>
            <a:ext cx="372745" cy="372745"/>
            <a:chOff x="5697016" y="4379683"/>
            <a:chExt cx="372745" cy="372745"/>
          </a:xfrm>
        </p:grpSpPr>
        <p:sp>
          <p:nvSpPr>
            <p:cNvPr id="49" name="object 49"/>
            <p:cNvSpPr/>
            <p:nvPr/>
          </p:nvSpPr>
          <p:spPr>
            <a:xfrm>
              <a:off x="5703366" y="438603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997" y="0"/>
                  </a:moveTo>
                  <a:lnTo>
                    <a:pt x="132144" y="6430"/>
                  </a:lnTo>
                  <a:lnTo>
                    <a:pt x="89146" y="24576"/>
                  </a:lnTo>
                  <a:lnTo>
                    <a:pt x="52717" y="52722"/>
                  </a:lnTo>
                  <a:lnTo>
                    <a:pt x="24573" y="89152"/>
                  </a:lnTo>
                  <a:lnTo>
                    <a:pt x="6429" y="132149"/>
                  </a:lnTo>
                  <a:lnTo>
                    <a:pt x="0" y="179997"/>
                  </a:lnTo>
                  <a:lnTo>
                    <a:pt x="6429" y="227850"/>
                  </a:lnTo>
                  <a:lnTo>
                    <a:pt x="24573" y="270851"/>
                  </a:lnTo>
                  <a:lnTo>
                    <a:pt x="52717" y="307282"/>
                  </a:lnTo>
                  <a:lnTo>
                    <a:pt x="89146" y="335430"/>
                  </a:lnTo>
                  <a:lnTo>
                    <a:pt x="132144" y="353576"/>
                  </a:lnTo>
                  <a:lnTo>
                    <a:pt x="179997" y="360006"/>
                  </a:lnTo>
                  <a:lnTo>
                    <a:pt x="227849" y="353576"/>
                  </a:lnTo>
                  <a:lnTo>
                    <a:pt x="270847" y="335430"/>
                  </a:lnTo>
                  <a:lnTo>
                    <a:pt x="307276" y="307282"/>
                  </a:lnTo>
                  <a:lnTo>
                    <a:pt x="335420" y="270851"/>
                  </a:lnTo>
                  <a:lnTo>
                    <a:pt x="353564" y="227850"/>
                  </a:lnTo>
                  <a:lnTo>
                    <a:pt x="359994" y="179997"/>
                  </a:lnTo>
                  <a:lnTo>
                    <a:pt x="353564" y="132149"/>
                  </a:lnTo>
                  <a:lnTo>
                    <a:pt x="335420" y="89152"/>
                  </a:lnTo>
                  <a:lnTo>
                    <a:pt x="307276" y="52722"/>
                  </a:lnTo>
                  <a:lnTo>
                    <a:pt x="270847" y="24576"/>
                  </a:lnTo>
                  <a:lnTo>
                    <a:pt x="227849" y="6430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03366" y="438603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812713" y="440385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66155" y="2776220"/>
            <a:ext cx="855344" cy="599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000" dirty="0">
                <a:latin typeface="Arial"/>
                <a:cs typeface="Arial"/>
              </a:rPr>
              <a:t>Linked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Service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655159" y="4591062"/>
            <a:ext cx="372745" cy="372745"/>
            <a:chOff x="4655159" y="4591062"/>
            <a:chExt cx="372745" cy="372745"/>
          </a:xfrm>
        </p:grpSpPr>
        <p:sp>
          <p:nvSpPr>
            <p:cNvPr id="54" name="object 54"/>
            <p:cNvSpPr/>
            <p:nvPr/>
          </p:nvSpPr>
          <p:spPr>
            <a:xfrm>
              <a:off x="4661509" y="459741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4"/>
                  </a:lnTo>
                  <a:lnTo>
                    <a:pt x="335430" y="89146"/>
                  </a:lnTo>
                  <a:lnTo>
                    <a:pt x="307284" y="52717"/>
                  </a:lnTo>
                  <a:lnTo>
                    <a:pt x="270854" y="24573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61509" y="459741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455096" y="4425413"/>
            <a:ext cx="757555" cy="4889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000" dirty="0">
                <a:latin typeface="Arial"/>
                <a:cs typeface="Arial"/>
              </a:rPr>
              <a:t>Copy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Activity</a:t>
            </a:r>
            <a:endParaRPr sz="1000">
              <a:latin typeface="Arial"/>
              <a:cs typeface="Arial"/>
            </a:endParaRPr>
          </a:p>
          <a:p>
            <a:pPr marL="15240" algn="ctr">
              <a:lnSpc>
                <a:spcPct val="100000"/>
              </a:lnSpc>
              <a:spcBef>
                <a:spcPts val="185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362147" y="1750974"/>
            <a:ext cx="372745" cy="372745"/>
            <a:chOff x="9362147" y="1750974"/>
            <a:chExt cx="372745" cy="372745"/>
          </a:xfrm>
        </p:grpSpPr>
        <p:sp>
          <p:nvSpPr>
            <p:cNvPr id="58" name="object 58"/>
            <p:cNvSpPr/>
            <p:nvPr/>
          </p:nvSpPr>
          <p:spPr>
            <a:xfrm>
              <a:off x="9368497" y="175732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80009" y="0"/>
                  </a:move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4"/>
                  </a:lnTo>
                  <a:lnTo>
                    <a:pt x="24576" y="89155"/>
                  </a:lnTo>
                  <a:lnTo>
                    <a:pt x="6430" y="132156"/>
                  </a:lnTo>
                  <a:lnTo>
                    <a:pt x="0" y="180009"/>
                  </a:lnTo>
                  <a:lnTo>
                    <a:pt x="6430" y="227857"/>
                  </a:lnTo>
                  <a:lnTo>
                    <a:pt x="24576" y="270854"/>
                  </a:lnTo>
                  <a:lnTo>
                    <a:pt x="52724" y="307284"/>
                  </a:lnTo>
                  <a:lnTo>
                    <a:pt x="89155" y="335430"/>
                  </a:lnTo>
                  <a:lnTo>
                    <a:pt x="132156" y="353576"/>
                  </a:lnTo>
                  <a:lnTo>
                    <a:pt x="180009" y="360006"/>
                  </a:lnTo>
                  <a:lnTo>
                    <a:pt x="227857" y="353576"/>
                  </a:lnTo>
                  <a:lnTo>
                    <a:pt x="270854" y="335430"/>
                  </a:lnTo>
                  <a:lnTo>
                    <a:pt x="307284" y="307284"/>
                  </a:lnTo>
                  <a:lnTo>
                    <a:pt x="335430" y="270854"/>
                  </a:lnTo>
                  <a:lnTo>
                    <a:pt x="353576" y="227857"/>
                  </a:lnTo>
                  <a:lnTo>
                    <a:pt x="360006" y="180009"/>
                  </a:lnTo>
                  <a:lnTo>
                    <a:pt x="353576" y="132156"/>
                  </a:lnTo>
                  <a:lnTo>
                    <a:pt x="335430" y="89155"/>
                  </a:lnTo>
                  <a:lnTo>
                    <a:pt x="307284" y="52724"/>
                  </a:lnTo>
                  <a:lnTo>
                    <a:pt x="270854" y="24576"/>
                  </a:lnTo>
                  <a:lnTo>
                    <a:pt x="227857" y="6430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368497" y="175732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477857" y="177342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959632" y="1805940"/>
            <a:ext cx="1936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ls_ablob_covidreportingsa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362147" y="2433205"/>
            <a:ext cx="372745" cy="372745"/>
            <a:chOff x="9362147" y="2433205"/>
            <a:chExt cx="372745" cy="372745"/>
          </a:xfrm>
        </p:grpSpPr>
        <p:sp>
          <p:nvSpPr>
            <p:cNvPr id="63" name="object 63"/>
            <p:cNvSpPr/>
            <p:nvPr/>
          </p:nvSpPr>
          <p:spPr>
            <a:xfrm>
              <a:off x="9368497" y="243955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80009" y="0"/>
                  </a:move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2"/>
                  </a:lnTo>
                  <a:lnTo>
                    <a:pt x="24576" y="89152"/>
                  </a:lnTo>
                  <a:lnTo>
                    <a:pt x="6430" y="132149"/>
                  </a:lnTo>
                  <a:lnTo>
                    <a:pt x="0" y="179997"/>
                  </a:lnTo>
                  <a:lnTo>
                    <a:pt x="6430" y="227850"/>
                  </a:lnTo>
                  <a:lnTo>
                    <a:pt x="24576" y="270851"/>
                  </a:lnTo>
                  <a:lnTo>
                    <a:pt x="52724" y="307282"/>
                  </a:lnTo>
                  <a:lnTo>
                    <a:pt x="89155" y="335430"/>
                  </a:lnTo>
                  <a:lnTo>
                    <a:pt x="132156" y="353576"/>
                  </a:lnTo>
                  <a:lnTo>
                    <a:pt x="180009" y="360006"/>
                  </a:lnTo>
                  <a:lnTo>
                    <a:pt x="227857" y="353576"/>
                  </a:lnTo>
                  <a:lnTo>
                    <a:pt x="270854" y="335430"/>
                  </a:lnTo>
                  <a:lnTo>
                    <a:pt x="307284" y="307282"/>
                  </a:lnTo>
                  <a:lnTo>
                    <a:pt x="335430" y="270851"/>
                  </a:lnTo>
                  <a:lnTo>
                    <a:pt x="353576" y="227850"/>
                  </a:lnTo>
                  <a:lnTo>
                    <a:pt x="360006" y="179997"/>
                  </a:lnTo>
                  <a:lnTo>
                    <a:pt x="353576" y="132149"/>
                  </a:lnTo>
                  <a:lnTo>
                    <a:pt x="335430" y="89152"/>
                  </a:lnTo>
                  <a:lnTo>
                    <a:pt x="307284" y="52722"/>
                  </a:lnTo>
                  <a:lnTo>
                    <a:pt x="270854" y="24576"/>
                  </a:lnTo>
                  <a:lnTo>
                    <a:pt x="227857" y="6430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368497" y="243955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477857" y="24561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959632" y="2488692"/>
            <a:ext cx="16694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ds_population_raw_gz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9362147" y="3115436"/>
            <a:ext cx="372745" cy="372745"/>
            <a:chOff x="9362147" y="3115436"/>
            <a:chExt cx="372745" cy="372745"/>
          </a:xfrm>
        </p:grpSpPr>
        <p:sp>
          <p:nvSpPr>
            <p:cNvPr id="68" name="object 68"/>
            <p:cNvSpPr/>
            <p:nvPr/>
          </p:nvSpPr>
          <p:spPr>
            <a:xfrm>
              <a:off x="9368497" y="3121786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4"/>
                  </a:lnTo>
                  <a:lnTo>
                    <a:pt x="335430" y="89146"/>
                  </a:lnTo>
                  <a:lnTo>
                    <a:pt x="307284" y="52717"/>
                  </a:lnTo>
                  <a:lnTo>
                    <a:pt x="270854" y="24573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368497" y="3121786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9477857" y="313893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959632" y="3168396"/>
            <a:ext cx="1797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ls_adls_covidreportingdl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9362147" y="3797668"/>
            <a:ext cx="372745" cy="372745"/>
            <a:chOff x="9362147" y="3797668"/>
            <a:chExt cx="372745" cy="372745"/>
          </a:xfrm>
        </p:grpSpPr>
        <p:sp>
          <p:nvSpPr>
            <p:cNvPr id="73" name="object 73"/>
            <p:cNvSpPr/>
            <p:nvPr/>
          </p:nvSpPr>
          <p:spPr>
            <a:xfrm>
              <a:off x="9368497" y="380401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4"/>
                  </a:lnTo>
                  <a:lnTo>
                    <a:pt x="335430" y="89146"/>
                  </a:lnTo>
                  <a:lnTo>
                    <a:pt x="307284" y="52717"/>
                  </a:lnTo>
                  <a:lnTo>
                    <a:pt x="270854" y="24573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368497" y="380401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9477857" y="38216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959632" y="3851148"/>
            <a:ext cx="17227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ds_population_raw_tsv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9362147" y="4479887"/>
            <a:ext cx="372745" cy="372745"/>
            <a:chOff x="9362147" y="4479887"/>
            <a:chExt cx="372745" cy="372745"/>
          </a:xfrm>
        </p:grpSpPr>
        <p:sp>
          <p:nvSpPr>
            <p:cNvPr id="78" name="object 78"/>
            <p:cNvSpPr/>
            <p:nvPr/>
          </p:nvSpPr>
          <p:spPr>
            <a:xfrm>
              <a:off x="9368497" y="448623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4"/>
                  </a:lnTo>
                  <a:lnTo>
                    <a:pt x="24576" y="89155"/>
                  </a:lnTo>
                  <a:lnTo>
                    <a:pt x="6430" y="132156"/>
                  </a:lnTo>
                  <a:lnTo>
                    <a:pt x="0" y="180009"/>
                  </a:lnTo>
                  <a:lnTo>
                    <a:pt x="6430" y="227857"/>
                  </a:lnTo>
                  <a:lnTo>
                    <a:pt x="24576" y="270854"/>
                  </a:lnTo>
                  <a:lnTo>
                    <a:pt x="52724" y="307284"/>
                  </a:lnTo>
                  <a:lnTo>
                    <a:pt x="89155" y="335430"/>
                  </a:lnTo>
                  <a:lnTo>
                    <a:pt x="132156" y="353576"/>
                  </a:lnTo>
                  <a:lnTo>
                    <a:pt x="180009" y="360006"/>
                  </a:lnTo>
                  <a:lnTo>
                    <a:pt x="227857" y="353576"/>
                  </a:lnTo>
                  <a:lnTo>
                    <a:pt x="270854" y="335430"/>
                  </a:lnTo>
                  <a:lnTo>
                    <a:pt x="307284" y="307284"/>
                  </a:lnTo>
                  <a:lnTo>
                    <a:pt x="335430" y="270854"/>
                  </a:lnTo>
                  <a:lnTo>
                    <a:pt x="353576" y="227857"/>
                  </a:lnTo>
                  <a:lnTo>
                    <a:pt x="360006" y="180009"/>
                  </a:lnTo>
                  <a:lnTo>
                    <a:pt x="353576" y="132156"/>
                  </a:lnTo>
                  <a:lnTo>
                    <a:pt x="335430" y="89155"/>
                  </a:lnTo>
                  <a:lnTo>
                    <a:pt x="307284" y="52724"/>
                  </a:lnTo>
                  <a:lnTo>
                    <a:pt x="270854" y="24576"/>
                  </a:lnTo>
                  <a:lnTo>
                    <a:pt x="227857" y="6430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368497" y="448623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9477857" y="45044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959632" y="4533900"/>
            <a:ext cx="1971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pl_ingest_population_data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9362147" y="5162118"/>
            <a:ext cx="372745" cy="372745"/>
            <a:chOff x="9362147" y="5162118"/>
            <a:chExt cx="372745" cy="372745"/>
          </a:xfrm>
        </p:grpSpPr>
        <p:sp>
          <p:nvSpPr>
            <p:cNvPr id="83" name="object 83"/>
            <p:cNvSpPr/>
            <p:nvPr/>
          </p:nvSpPr>
          <p:spPr>
            <a:xfrm>
              <a:off x="9368497" y="5168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2"/>
                  </a:lnTo>
                  <a:lnTo>
                    <a:pt x="24576" y="89152"/>
                  </a:lnTo>
                  <a:lnTo>
                    <a:pt x="6430" y="132149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9"/>
                  </a:lnTo>
                  <a:lnTo>
                    <a:pt x="335430" y="89152"/>
                  </a:lnTo>
                  <a:lnTo>
                    <a:pt x="307284" y="52722"/>
                  </a:lnTo>
                  <a:lnTo>
                    <a:pt x="270854" y="24576"/>
                  </a:lnTo>
                  <a:lnTo>
                    <a:pt x="227857" y="6430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368497" y="516846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60000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60000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9477857" y="518718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959632" y="5216652"/>
            <a:ext cx="1588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Copy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Population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120251" y="1084389"/>
            <a:ext cx="0" cy="5379720"/>
          </a:xfrm>
          <a:custGeom>
            <a:avLst/>
            <a:gdLst/>
            <a:ahLst/>
            <a:cxnLst/>
            <a:rect l="l" t="t" r="r" b="b"/>
            <a:pathLst>
              <a:path h="5379720">
                <a:moveTo>
                  <a:pt x="0" y="0"/>
                </a:moveTo>
                <a:lnTo>
                  <a:pt x="1" y="5379523"/>
                </a:lnTo>
              </a:path>
            </a:pathLst>
          </a:custGeom>
          <a:ln w="635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253842" y="5379885"/>
            <a:ext cx="2828925" cy="899160"/>
          </a:xfrm>
          <a:prstGeom prst="rect">
            <a:avLst/>
          </a:prstGeom>
          <a:ln w="38100">
            <a:solidFill>
              <a:srgbClr val="CF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90805" marR="415290">
              <a:lnSpc>
                <a:spcPts val="1420"/>
              </a:lnSpc>
              <a:spcBef>
                <a:spcPts val="1140"/>
              </a:spcBef>
            </a:pPr>
            <a:r>
              <a:rPr sz="1200" spc="-10" dirty="0">
                <a:latin typeface="Arial"/>
                <a:cs typeface="Arial"/>
              </a:rPr>
              <a:t>Storage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Account: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covidreportingsa </a:t>
            </a:r>
            <a:r>
              <a:rPr sz="1200" dirty="0">
                <a:latin typeface="Arial"/>
                <a:cs typeface="Arial"/>
              </a:rPr>
              <a:t>Container: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population</a:t>
            </a:r>
            <a:endParaRPr sz="1200">
              <a:latin typeface="Arial"/>
              <a:cs typeface="Arial"/>
            </a:endParaRPr>
          </a:p>
          <a:p>
            <a:pPr marL="90805">
              <a:lnSpc>
                <a:spcPts val="1345"/>
              </a:lnSpc>
            </a:pPr>
            <a:r>
              <a:rPr sz="1200" dirty="0">
                <a:latin typeface="Arial"/>
                <a:cs typeface="Arial"/>
              </a:rPr>
              <a:t>File: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population_by_age.tsv.gz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862040" y="5315775"/>
            <a:ext cx="2828925" cy="899160"/>
          </a:xfrm>
          <a:prstGeom prst="rect">
            <a:avLst/>
          </a:prstGeom>
          <a:ln w="38100">
            <a:solidFill>
              <a:srgbClr val="CF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114935" marR="433070">
              <a:lnSpc>
                <a:spcPts val="1390"/>
              </a:lnSpc>
              <a:spcBef>
                <a:spcPts val="950"/>
              </a:spcBef>
            </a:pPr>
            <a:r>
              <a:rPr sz="1200" spc="-10" dirty="0">
                <a:latin typeface="Arial"/>
                <a:cs typeface="Arial"/>
              </a:rPr>
              <a:t>Storage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Account: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covidreportingdl </a:t>
            </a:r>
            <a:r>
              <a:rPr sz="1200" dirty="0">
                <a:latin typeface="Arial"/>
                <a:cs typeface="Arial"/>
              </a:rPr>
              <a:t>Container: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raw</a:t>
            </a:r>
            <a:endParaRPr sz="1200">
              <a:latin typeface="Arial"/>
              <a:cs typeface="Arial"/>
            </a:endParaRPr>
          </a:p>
          <a:p>
            <a:pPr marL="114935">
              <a:lnSpc>
                <a:spcPts val="1380"/>
              </a:lnSpc>
            </a:pPr>
            <a:r>
              <a:rPr sz="1200" dirty="0">
                <a:latin typeface="Arial"/>
                <a:cs typeface="Arial"/>
              </a:rPr>
              <a:t>File: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population/population_by_age.tsv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1097</Words>
  <Application>Microsoft Office PowerPoint</Application>
  <PresentationFormat>Widescreen</PresentationFormat>
  <Paragraphs>256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Carlito</vt:lpstr>
      <vt:lpstr>Times New Roman</vt:lpstr>
      <vt:lpstr>Office Theme</vt:lpstr>
      <vt:lpstr>Project Overview</vt:lpstr>
      <vt:lpstr>PowerPoint Presentation</vt:lpstr>
      <vt:lpstr>Data Lake</vt:lpstr>
      <vt:lpstr>Data Warehouse to be built with the following data to aid Reporting on Trends</vt:lpstr>
      <vt:lpstr>Solution Architecture</vt:lpstr>
      <vt:lpstr>Population By Age</vt:lpstr>
      <vt:lpstr>Copy Activity</vt:lpstr>
      <vt:lpstr>Copy Activity From Azure Blob Storage</vt:lpstr>
      <vt:lpstr>Copy Activity</vt:lpstr>
      <vt:lpstr>Scenario 1</vt:lpstr>
      <vt:lpstr>Scenario 2</vt:lpstr>
      <vt:lpstr>Scenario 3</vt:lpstr>
      <vt:lpstr>Data Ingestion Requirement</vt:lpstr>
      <vt:lpstr>Data Ingestion</vt:lpstr>
      <vt:lpstr>Copy Activity – Case &amp; Deaths Data</vt:lpstr>
      <vt:lpstr>Copy Activity – Hospital Admission Data</vt:lpstr>
      <vt:lpstr>Data Flows (1) - Module Overview (Cases &amp; Deaths File)</vt:lpstr>
      <vt:lpstr>Data Flow – Cases &amp; Deaths Data</vt:lpstr>
      <vt:lpstr>Data Flow – Cases &amp; Deaths Data</vt:lpstr>
      <vt:lpstr>Transform Cases &amp; Deaths Data</vt:lpstr>
      <vt:lpstr>Transform Cases &amp; Deaths Data</vt:lpstr>
      <vt:lpstr>Data Flows (2) - Module Overview (Hospital Admissions File)</vt:lpstr>
      <vt:lpstr>Data Flow – Hospital submission Data</vt:lpstr>
      <vt:lpstr>Hospital Admissions Data</vt:lpstr>
      <vt:lpstr>Hospital Admission Data Transformation</vt:lpstr>
      <vt:lpstr>Hospital Admissions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Soumyadeep Mukherjee</dc:creator>
  <cp:lastModifiedBy>Soumyadeep Mukherjee</cp:lastModifiedBy>
  <cp:revision>13</cp:revision>
  <dcterms:created xsi:type="dcterms:W3CDTF">2024-07-22T18:32:32Z</dcterms:created>
  <dcterms:modified xsi:type="dcterms:W3CDTF">2024-08-01T17:48:48Z</dcterms:modified>
</cp:coreProperties>
</file>