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ink/ink140.xml" ContentType="application/inkml+xml"/>
  <Override PartName="/ppt/ink/ink141.xml" ContentType="application/inkml+xml"/>
  <Override PartName="/ppt/ink/ink142.xml" ContentType="application/inkml+xml"/>
  <Override PartName="/ppt/ink/ink143.xml" ContentType="application/inkml+xml"/>
  <Override PartName="/ppt/ink/ink144.xml" ContentType="application/inkml+xml"/>
  <Override PartName="/ppt/ink/ink145.xml" ContentType="application/inkml+xml"/>
  <Override PartName="/ppt/ink/ink146.xml" ContentType="application/inkml+xml"/>
  <Override PartName="/ppt/ink/ink147.xml" ContentType="application/inkml+xml"/>
  <Override PartName="/ppt/ink/ink148.xml" ContentType="application/inkml+xml"/>
  <Override PartName="/ppt/ink/ink149.xml" ContentType="application/inkml+xml"/>
  <Override PartName="/ppt/ink/ink150.xml" ContentType="application/inkml+xml"/>
  <Override PartName="/ppt/ink/ink151.xml" ContentType="application/inkml+xml"/>
  <Override PartName="/ppt/ink/ink152.xml" ContentType="application/inkml+xml"/>
  <Override PartName="/ppt/ink/ink153.xml" ContentType="application/inkml+xml"/>
  <Override PartName="/ppt/ink/ink154.xml" ContentType="application/inkml+xml"/>
  <Override PartName="/ppt/ink/ink155.xml" ContentType="application/inkml+xml"/>
  <Override PartName="/ppt/ink/ink156.xml" ContentType="application/inkml+xml"/>
  <Override PartName="/ppt/ink/ink157.xml" ContentType="application/inkml+xml"/>
  <Override PartName="/ppt/ink/ink158.xml" ContentType="application/inkml+xml"/>
  <Override PartName="/ppt/ink/ink159.xml" ContentType="application/inkml+xml"/>
  <Override PartName="/ppt/ink/ink160.xml" ContentType="application/inkml+xml"/>
  <Override PartName="/ppt/ink/ink161.xml" ContentType="application/inkml+xml"/>
  <Override PartName="/ppt/ink/ink162.xml" ContentType="application/inkml+xml"/>
  <Override PartName="/ppt/ink/ink163.xml" ContentType="application/inkml+xml"/>
  <Override PartName="/ppt/ink/ink164.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40"/>
  </p:notesMasterIdLst>
  <p:sldIdLst>
    <p:sldId id="256" r:id="rId2"/>
    <p:sldId id="263" r:id="rId3"/>
    <p:sldId id="269" r:id="rId4"/>
    <p:sldId id="257" r:id="rId5"/>
    <p:sldId id="258" r:id="rId6"/>
    <p:sldId id="259" r:id="rId7"/>
    <p:sldId id="294" r:id="rId8"/>
    <p:sldId id="261" r:id="rId9"/>
    <p:sldId id="260" r:id="rId10"/>
    <p:sldId id="262" r:id="rId11"/>
    <p:sldId id="264" r:id="rId12"/>
    <p:sldId id="265" r:id="rId13"/>
    <p:sldId id="266" r:id="rId14"/>
    <p:sldId id="267" r:id="rId15"/>
    <p:sldId id="268"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3" r:id="rId29"/>
    <p:sldId id="282" r:id="rId30"/>
    <p:sldId id="284" r:id="rId31"/>
    <p:sldId id="287" r:id="rId32"/>
    <p:sldId id="285" r:id="rId33"/>
    <p:sldId id="288" r:id="rId34"/>
    <p:sldId id="289" r:id="rId35"/>
    <p:sldId id="290" r:id="rId36"/>
    <p:sldId id="291" r:id="rId37"/>
    <p:sldId id="292" r:id="rId38"/>
    <p:sldId id="293" r:id="rId3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5033" autoAdjust="0"/>
  </p:normalViewPr>
  <p:slideViewPr>
    <p:cSldViewPr snapToGrid="0">
      <p:cViewPr varScale="1">
        <p:scale>
          <a:sx n="78" d="100"/>
          <a:sy n="78" d="100"/>
        </p:scale>
        <p:origin x="87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4T01:26:54.960"/>
    </inkml:context>
    <inkml:brush xml:id="br0">
      <inkml:brushProperty name="width" value="0.035" units="cm"/>
      <inkml:brushProperty name="height" value="0.035" units="cm"/>
    </inkml:brush>
  </inkml:definitions>
  <inkml:trace contextRef="#ctx0" brushRef="#br0">1 1 24575,'0'15'0,"2"1"0,0 0 0,0-1 0,1 1 0,1-1 0,9 22 0,44 82 0,-21-49 0,11 55 0,-40-106 0,0 1 0,-2 0 0,-1 0 0,4 37 0,-7-39 0,1 0 0,1-1 0,1 0 0,0 0 0,1 0 0,1 0 0,9 18 0,-9-25-170,0 0-1,-1 1 0,-1-1 1,0 1-1,0 0 0,-1 1 1,3 21-1,-5-18-6655</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4T00:44:25.205"/>
    </inkml:context>
    <inkml:brush xml:id="br0">
      <inkml:brushProperty name="width" value="0.035" units="cm"/>
      <inkml:brushProperty name="height" value="0.035" units="cm"/>
    </inkml:brush>
  </inkml:definitions>
  <inkml:trace contextRef="#ctx0" brushRef="#br0">1 109 24575,'0'-2'0,"1"0"0,-1 1 0,0-1 0,1 0 0,0 1 0,-1-1 0,1 1 0,0-1 0,0 1 0,0-1 0,0 1 0,0 0 0,0-1 0,0 1 0,0 0 0,1 0 0,-1 0 0,0 0 0,1 0 0,-1 0 0,3-1 0,35-15 0,-15 9 0,1 2 0,0 1 0,42-4 0,82 3 0,-106 5 0,781 0 0,-385 4 0,-327-2 0,132-3 0,-238 2-124,-1 0 0,0-1 0,1 1 0,-1-1 0,0 0 0,0 0-1,1-1 1,-1 1 0,0-1 0,6-4 0,2-6-6702</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4T00:48:11.878"/>
    </inkml:context>
    <inkml:brush xml:id="br0">
      <inkml:brushProperty name="width" value="0.035" units="cm"/>
      <inkml:brushProperty name="height" value="0.035" units="cm"/>
    </inkml:brush>
  </inkml:definitions>
  <inkml:trace contextRef="#ctx0" brushRef="#br0">0 366 24575,'12'0'0,"1"-1"0,-2-1 0,23-6 0,-8 2 0,135-32 0,299-113 0,-367 110 0,91-34 0,-155 64 0,1 3 0,0 0 0,0 2 0,40-3 0,-60 8 0,0 1 0,0 0 0,0 0 0,0 1 0,0 0 0,-1 1 0,14 3 0,-21-4 0,1 0 0,-1 1 0,1-1 0,-1 0 0,1 1 0,-1-1 0,0 1 0,0 0 0,0 0 0,0 0 0,0 0 0,0 0 0,-1 0 0,1 0 0,-1 1 0,0-1 0,1 0 0,-1 1 0,0 0 0,0-1 0,0 1 0,-1-1 0,1 1 0,-1 0 0,1-1 0,-1 1 0,0 0 0,0 0 0,0-1 0,-1 6 0,-1 6 0,-1 0 0,0 0 0,-1-1 0,0 1 0,-1-1 0,-1 0 0,-11 20 0,-62 85 0,65-99 0,-226 260 0,0 1 0,238-278 0,0 1 0,0 0 0,0 0 0,0 0 0,1 1 0,0-1 0,-2 6 0,2-8 0,1 0 0,0 0 0,0-1 0,0 1 0,0 0 0,0 0 0,0 0 0,0 0 0,0 0 0,1 0 0,-1-1 0,0 1 0,0 0 0,1 0 0,-1 0 0,0-1 0,1 1 0,-1 0 0,1 0 0,-1-1 0,2 2 0,1 0 0,1 0 0,-1-1 0,1 1 0,-1-1 0,1 0 0,0 0 0,0 0 0,-1 0 0,1-1 0,0 0 0,0 0 0,0 0 0,0 0 0,5-1 0,76-8 0,1-4 0,100-29 0,-114 25 0,-2 1 0,269-68 0,-242 55 0,133-58 0,-197 70 0,-32 17 0,-1 0 0,0 0 0,1 0 0,-1 0 0,0 0 0,0 0 0,1-1 0,-1 1 0,0 0 0,0 0 0,1 0 0,-1 0 0,0 0 0,0 0 0,1-1 0,-1 1 0,0 0 0,0 0 0,0 0 0,1-1 0,-1 1 0,0 0 0,0 0 0,0 0 0,0-1 0,1 1 0,-1 0 0,0-1 0,0 1 0,0 0 0,0 0 0,0-1 0,0 1 0,0 0 0,0 0 0,0-1 0,0 1 0,0 0 0,0-1 0,0 1 0,0 0 0,0 0 0,0-1 0,0 1 0,0 0 0,0 0 0,-1-1 0,1 1 0,0 0 0,0 0 0,0-1 0,0 1 0,-1 0 0,1 0 0,0-1 0,0 1 0,0 0 0,-1 0 0,1 0 0,0 0 0,0 0 0,-1-1 0,-20-3 0,21 4 0,-56-1-6,1 2 0,-84 12-1,44-2-1339,40-7-5480</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4T00:48:12.787"/>
    </inkml:context>
    <inkml:brush xml:id="br0">
      <inkml:brushProperty name="width" value="0.035" units="cm"/>
      <inkml:brushProperty name="height" value="0.035" units="cm"/>
    </inkml:brush>
  </inkml:definitions>
  <inkml:trace contextRef="#ctx0" brushRef="#br0">1 545 24575,'9'0'0,"1"-2"0,-1 1 0,0-1 0,0-1 0,0 0 0,17-7 0,1-1 0,380-155 0,82-28 0,-224 107 0,-255 84-151,-1 1-1,1-2 0,0 1 0,-1-2 1,0 1-1,0-1 0,0 0 1,14-13-1,-6 1-6674</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4T00:48:45.523"/>
    </inkml:context>
    <inkml:brush xml:id="br0">
      <inkml:brushProperty name="width" value="0.035" units="cm"/>
      <inkml:brushProperty name="height" value="0.035" units="cm"/>
    </inkml:brush>
  </inkml:definitions>
  <inkml:trace contextRef="#ctx0" brushRef="#br0">919 2 24575,'-158'-2'0,"-177"5"0,312 0 0,1 0 0,0 1 0,1 2 0,-1 0 0,1 1 0,0 1 0,1 1 0,0 1 0,0 1 0,1 0 0,-22 18 0,20-13 0,2-3 0,1 1 0,1 1 0,-20 21 0,33-31 0,-1 1 0,1 0 0,0 0 0,0 0 0,1 1 0,0-1 0,0 1 0,0-1 0,1 1 0,0 0 0,1 0 0,-1 0 0,1 1 0,0 10 0,1-12 0,1 0 0,-1 0 0,1 0 0,0 0 0,1-1 0,-1 1 0,1 0 0,0-1 0,1 1 0,-1-1 0,1 1 0,0-1 0,7 8 0,-3-5 0,0 0 0,1 0 0,0-1 0,0 0 0,1-1 0,0 0 0,10 6 0,10 2 0,0-2 0,1 0 0,1-2 0,36 7 0,102 19 0,1-7 0,1-8 0,213 0 0,-329-21 0,-1 2 0,60 9 0,-96-7 0,0 0 0,0 0 0,-1 2 0,1 0 0,-1 2 0,0-1 0,-1 2 0,0 0 0,0 1 0,15 13 0,33 25 0,-45-36 0,-2 0 0,0 2 0,0 0 0,-1 1 0,27 33 0,-42-47 0,0 1 0,0-1 0,0 1 0,-1-1 0,1 1 0,-1-1 0,1 1 0,-1 0 0,0-1 0,1 1 0,-1 0 0,0-1 0,0 1 0,0 0 0,0-1 0,0 1 0,-1 0 0,1-1 0,-1 1 0,1 0 0,-1-1 0,1 1 0,-1-1 0,0 1 0,0-1 0,1 1 0,-1-1 0,0 1 0,-1-1 0,1 0 0,0 0 0,0 0 0,0 1 0,-1-1 0,1 0 0,-1-1 0,1 1 0,-3 1 0,-7 5 0,-1-1 0,1 0 0,-23 7 0,31-12 0,-17 6 0,-1-2 0,1 0 0,-1-1 0,-37 1 0,-85-6 0,103-2 0,-1 3 0,1 1 0,-68 10 0,-189 65-1365,262-65-5461</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4T00:48:47.109"/>
    </inkml:context>
    <inkml:brush xml:id="br0">
      <inkml:brushProperty name="width" value="0.035" units="cm"/>
      <inkml:brushProperty name="height" value="0.035" units="cm"/>
    </inkml:brush>
  </inkml:definitions>
  <inkml:trace contextRef="#ctx0" brushRef="#br0">30 1 24575,'0'0'0,"-1"0"0,0 0 0,0 0 0,1 1 0,-1-1 0,0 0 0,0 1 0,1-1 0,-1 0 0,0 1 0,1-1 0,-1 1 0,1-1 0,-1 1 0,1 0 0,-1-1 0,1 1 0,-1-1 0,1 1 0,-1 0 0,1-1 0,0 1 0,-1 0 0,1 0 0,0-1 0,-1 1 0,1 1 0,-5 24 0,4-21 0,-6 85 0,6 143 0,3-116 0,-2 333 0,0-1232 0,0 776 0,0 0 0,1 0 0,-1 0 0,1 0 0,0 0 0,1 0 0,0 0 0,-1 0 0,2 1 0,-1-1 0,1 1 0,0 0 0,0-1 0,5-5 0,-5 8 0,0-1 0,1 1 0,0 0 0,-1 1 0,1-1 0,0 1 0,0-1 0,0 1 0,1 1 0,-1-1 0,0 0 0,1 1 0,-1 0 0,1 0 0,-1 0 0,1 1 0,0 0 0,-1-1 0,8 2 0,2 1 0,1 1 0,-1 0 0,0 1 0,0 0 0,0 1 0,-1 1 0,1 0 0,-1 1 0,-1 0 0,1 1 0,16 14 0,5 7 0,-1 0 0,44 53 0,-28-24 0,-16-18 0,1-2 0,41 35 0,-58-57 0,-1 1 0,-1 0 0,25 38 0,0-2 0,12 2 0,-51-54-20,-1-1-1,1 0 0,-1 1 1,0-1-1,1 0 0,-1 1 0,0-1 1,0 1-1,1-1 0,-1 0 1,0 1-1,0-1 0,1 1 1,-1-1-1,0 1 0,0-1 1,0 1-1,0-1 0,0 1 1,0-1-1,0 1 0,0-1 0,0 1 1,0-1-1,0 1 0,0-1 1,0 1-1,0-1 0,0 1 1,-1-1-1,1 0 0,0 1 1,0-1-1,0 1 0,-1-1 1,1 1-1,0-1 0,-1 0 0,1 1 1,0-1-1,-1 0 0,1 1 1,0-1-1,-1 0 0,1 1 1,-1-1-1,1 0 0,-1 0 1,1 0-1,-1 1 0,1-1 1,0 0-1,-1 0 0,1 0 0,-1 0 1,1 0-1,-1 0 0,1 0 1,-1 0-1,1 0 0,-1 0 1,1 0-1,-1 0 0,1 0 1,-1-1-1,-22-1-6805</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4T00:48:47.936"/>
    </inkml:context>
    <inkml:brush xml:id="br0">
      <inkml:brushProperty name="width" value="0.035" units="cm"/>
      <inkml:brushProperty name="height" value="0.035" units="cm"/>
    </inkml:brush>
  </inkml:definitions>
  <inkml:trace contextRef="#ctx0" brushRef="#br0">1 76 24575,'14'0'0,"9"0"0,20-4 0,16-7 0,7-1 0,2-3 0,-1 1 0,-8 2 0,-14 4-8191</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4T00:48:48.557"/>
    </inkml:context>
    <inkml:brush xml:id="br0">
      <inkml:brushProperty name="width" value="0.035" units="cm"/>
      <inkml:brushProperty name="height" value="0.035" units="cm"/>
    </inkml:brush>
  </inkml:definitions>
  <inkml:trace contextRef="#ctx0" brushRef="#br0">1 1 24575,'21'24'0,"-2"1"0,0 0 0,23 43 0,-21-33 0,8 16 0,-2 2 0,-3 1 0,-2 2 0,21 78 0,38 236 0,-74-335 0,18 116 0,42 174 0,-42-260-1365,-15-45-5461</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4T00:48:50.105"/>
    </inkml:context>
    <inkml:brush xml:id="br0">
      <inkml:brushProperty name="width" value="0.035" units="cm"/>
      <inkml:brushProperty name="height" value="0.035" units="cm"/>
    </inkml:brush>
  </inkml:definitions>
  <inkml:trace contextRef="#ctx0" brushRef="#br0">25 1 24575,'743'0'0,"-740"0"0,1 0 0,0 0 0,-1 0 0,1 0 0,-1 1 0,1-1 0,-1 1 0,1 0 0,-1 0 0,0 1 0,1-1 0,-1 1 0,0-1 0,5 5 0,-5-4 0,-1 1 0,0 0 0,0 0 0,0 0 0,0 0 0,-1 0 0,1 0 0,-1 0 0,0 1 0,0-1 0,0 0 0,0 1 0,0-1 0,0 8 0,2 46 0,-5 88 0,-1-54 0,3-74 0,-1-1 0,-1 1 0,0-1 0,-1 0 0,-1 0 0,0 0 0,-1 0 0,-1 0 0,-1-1 0,0 0 0,-1-1 0,0 1 0,-1-2 0,-1 1 0,0-1 0,-1-1 0,0 0 0,-1 0 0,0-1 0,-28 19 0,-251 145 0,233-143 0,34-17-136,-1-2-1,-1-1 1,0-1-1,0-2 1,-1 0-1,-1-2 1,1-1-1,-1-1 0,-30 2 1,30-6-6690</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4T00:48:51.343"/>
    </inkml:context>
    <inkml:brush xml:id="br0">
      <inkml:brushProperty name="width" value="0.035" units="cm"/>
      <inkml:brushProperty name="height" value="0.035" units="cm"/>
    </inkml:brush>
  </inkml:definitions>
  <inkml:trace contextRef="#ctx0" brushRef="#br0">420 1 24575,'0'5'0,"-5"5"0,-10 7 0,-8 0 0,-4-3 0,-3-3 0,0-5 0,0-2 0,5 2 0,2 1 0,1 3 0,-1 0 0,-6-2 0,-3 3 0,-4 4 0,-2 4 0,7-2-8191</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4T00:48:53.165"/>
    </inkml:context>
    <inkml:brush xml:id="br0">
      <inkml:brushProperty name="width" value="0.035" units="cm"/>
      <inkml:brushProperty name="height" value="0.035" units="cm"/>
    </inkml:brush>
  </inkml:definitions>
  <inkml:trace contextRef="#ctx0" brushRef="#br0">1564 1 24575,'-3'0'0,"0"0"0,0 0 0,0 1 0,1-1 0,-1 1 0,0 0 0,0 0 0,0 0 0,1 0 0,-1 0 0,0 1 0,1-1 0,-1 1 0,1-1 0,0 1 0,-1 0 0,1 0 0,0 0 0,0 1 0,0-1 0,-2 4 0,-2 4 0,0 1 0,2-1 0,-1 1 0,-3 14 0,0-2 0,-27 88 0,-29 157 0,28-105 0,5-35 0,-159 707 0,58 9 0,111-159 0,16-251 0,-3-318 0,-28 141 0,-42 110 0,-20 115 0,67-156 0,5-27 0,2-135 0,-25 243 0,42-331 0,-3-1 0,-33 123 0,-63 142 0,37-131 0,-66 161 0,121-346 0,0 0 0,-2-1 0,0 0 0,-2-1 0,0-1 0,-37 32 0,6-5 0,44-43 0,0 1 0,0 0 0,0 0 0,1 0 0,-6 11 0,9-9-1365</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4T00:48:54.066"/>
    </inkml:context>
    <inkml:brush xml:id="br0">
      <inkml:brushProperty name="width" value="0.035" units="cm"/>
      <inkml:brushProperty name="height" value="0.035" units="cm"/>
    </inkml:brush>
  </inkml:definitions>
  <inkml:trace contextRef="#ctx0" brushRef="#br0">3347 503 24575,'-22'-6'0,"1"1"0,-1 1 0,-37-2 0,9 1 0,-290-39 0,-497-45 0,-344 81 0,615 12 0,549-4 0,1-1 0,-1 0 0,1-1 0,-1 0 0,1-2 0,0 0 0,0 0 0,0-2 0,-24-11 0,35 13 6,0 0 1,1 0-1,-1-1 0,1 1 0,0-1 1,0 0-1,0 0 0,1 0 0,0-1 1,0 1-1,0-1 0,1 0 0,-1 0 1,2 0-1,-1 0 0,0 0 0,1 0 1,0-9-1,-1-3-303,2-1 0,0 1 1,1-1-1,6-31 0,7-15-6529</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4T00:44:26.459"/>
    </inkml:context>
    <inkml:brush xml:id="br0">
      <inkml:brushProperty name="width" value="0.035" units="cm"/>
      <inkml:brushProperty name="height" value="0.035" units="cm"/>
    </inkml:brush>
  </inkml:definitions>
  <inkml:trace contextRef="#ctx0" brushRef="#br0">1 0 24575,'13'1'0,"1"0"0,-1 1 0,1 1 0,-1 0 0,0 1 0,1 0 0,19 10 0,86 52 0,-91-49 0,263 173 0,89 51 0,-311-207 0,-74-32 0,-15-1 0,-26-2 0,-397-6 0,433 8 0,0 1 0,0 0 0,1 0 0,-1 1 0,0 0 0,1 1 0,0 0 0,0 0 0,-10 7 0,-9 8 0,-35 31 0,31-23 0,-12 9-50,-68 51-1265,96-77-5511</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4T00:48:54.856"/>
    </inkml:context>
    <inkml:brush xml:id="br0">
      <inkml:brushProperty name="width" value="0.035" units="cm"/>
      <inkml:brushProperty name="height" value="0.035" units="cm"/>
    </inkml:brush>
  </inkml:definitions>
  <inkml:trace contextRef="#ctx0" brushRef="#br0">1024 0 24575,'-6'16'0,"0"-7"0,-50 77 0,-87 103 0,99-134 0,-285 350 0,-82 106 0,407-507 0,1 1 0,0-1 0,0 0 0,0 1 0,0 0 0,1-1 0,0 1 0,-3 8 0,5-10 0,0-1 0,0 0 0,0 1 0,0-1 0,1 1 0,-1-1 0,1 0 0,0 1 0,-1-1 0,1 0 0,0 0 0,0 1 0,1-1 0,-1 0 0,0 0 0,1 0 0,-1-1 0,1 1 0,0 0 0,-1 0 0,1-1 0,3 3 0,20 15 0,2 0 0,0-1 0,1-2 0,32 14 0,-40-20 0,526 236-437,18-25-200,-344-137 554,-198-75 137,6 1-463,0 2 0,39 22 0,-55-26-5452</inkml:trace>
</inkml:ink>
</file>

<file path=ppt/ink/ink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4T00:48:55.711"/>
    </inkml:context>
    <inkml:brush xml:id="br0">
      <inkml:brushProperty name="width" value="0.035" units="cm"/>
      <inkml:brushProperty name="height" value="0.035" units="cm"/>
    </inkml:brush>
  </inkml:definitions>
  <inkml:trace contextRef="#ctx0" brushRef="#br0">474 1 24575,'-22'52'0,"2"1"0,3 0 0,-16 88 0,7-31 0,-47 161 0,-68 293 0,58-72 0,47-254 0,28-202 0,4-20 0,0-1 0,1 0 0,0 22 0,3-34 0,0 1 0,0-1 0,0 1 0,0-1 0,1 0 0,0 1 0,-1-1 0,1 1 0,1-1 0,-1 0 0,0 0 0,1 0 0,-1 0 0,1 0 0,0 0 0,0 0 0,1 0 0,-1-1 0,0 1 0,4 2 0,4 2 0,0-1 0,0-1 0,0 0 0,0 0 0,20 5 0,65 12 0,-79-18 0,126 21 60,152 7 0,146-15-1545,-326-16-5341</inkml:trace>
</inkml:ink>
</file>

<file path=ppt/ink/ink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4T00:48:57.240"/>
    </inkml:context>
    <inkml:brush xml:id="br0">
      <inkml:brushProperty name="width" value="0.035" units="cm"/>
      <inkml:brushProperty name="height" value="0.035" units="cm"/>
    </inkml:brush>
  </inkml:definitions>
  <inkml:trace contextRef="#ctx0" brushRef="#br0">1004 1 24575,'-21'0'0,"1"1"0,-1 2 0,1 0 0,-1 1 0,1 1 0,0 1 0,1 1 0,-27 12 0,-27 17 0,2 3 0,1 3 0,2 3 0,2 2 0,2 4 0,3 3 0,2 2 0,-56 69 0,94-101 0,2 0 0,1 2 0,1 0 0,1 1 0,1 1 0,-20 53 0,33-74 0,0-1 0,1 1 0,0 0 0,0 0 0,1-1 0,0 1 0,0 0 0,0 0 0,1 0 0,0-1 0,0 1 0,1 0 0,0-1 0,0 1 0,1-1 0,-1 0 0,1 1 0,1-2 0,-1 1 0,1 0 0,0 0 0,0-1 0,1 0 0,0 0 0,5 5 0,12 8 0,1-1 0,0-1 0,1-1 0,45 21 0,0-6 0,0-3 0,2-2 0,1-4 0,1-3 0,1-3 0,0-3 0,0-4 0,1-3 0,99-5 0,-164-1 0,0 1 0,0 0 0,-1 1 0,1 0 0,-1 0 0,1 1 0,-1 1 0,1-1 0,-1 1 0,0 1 0,9 5 0,-12-6 0,-1 1 0,1 0 0,-1 0 0,0 0 0,-1 1 0,1 0 0,-1 0 0,0 0 0,0 0 0,0 1 0,-1-1 0,0 1 0,0 0 0,0 0 0,-1 0 0,0 1 0,2 7 0,0 2 0,-1 0 0,-1 0 0,0 1 0,-1-1 0,-1 0 0,-3 30 0,2-38 0,0 0 0,-1 0 0,0-1 0,-1 1 0,0-1 0,0 1 0,-1-1 0,1 0 0,-2 0 0,1 0 0,-1-1 0,0 1 0,0-1 0,-1-1 0,1 1 0,-9 5 0,-7 3 0,0-1 0,-1-1 0,-1-1 0,0-1 0,0-1 0,-1-1 0,-33 7 0,-3-3 0,-114 7 0,107-17 0,37-2 0,0 1 0,1 2 0,0 1 0,-58 15 0,67-13-273,0-1 0,0-1 0,-1 0 0,-34 1 0,32-5-6553</inkml:trace>
</inkml:ink>
</file>

<file path=ppt/ink/ink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4T00:49:02.994"/>
    </inkml:context>
    <inkml:brush xml:id="br0">
      <inkml:brushProperty name="width" value="0.035" units="cm"/>
      <inkml:brushProperty name="height" value="0.035" units="cm"/>
    </inkml:brush>
  </inkml:definitions>
  <inkml:trace contextRef="#ctx0" brushRef="#br0">1261 0 24575,'-445'0'0,"426"1"0,1 1 0,0 0 0,0 1 0,0 1 0,0 1 0,0 1 0,-17 8 0,-116 64 0,82-40 0,2-3 0,-27 14 0,-132 91 0,222-138 0,-31 28 0,35-29 0,-1-1 0,1 0 0,-1 1 0,1-1 0,-1 1 0,1-1 0,-1 1 0,1-1 0,-1 1 0,1-1 0,0 1 0,-1-1 0,1 1 0,0-1 0,-1 1 0,1 0 0,0-1 0,0 1 0,0 0 0,0-1 0,-1 1 0,1 0 0,0-1 0,0 1 0,0 0 0,0-1 0,0 1 0,1 0 0,-1-1 0,0 1 0,0-1 0,0 1 0,1 0 0,-1-1 0,0 1 0,0-1 0,1 1 0,-1 0 0,1-1 0,-1 1 0,0-1 0,1 1 0,-1-1 0,1 0 0,-1 1 0,1-1 0,0 1 0,-1-1 0,1 0 0,-1 1 0,1-1 0,-1 0 0,1 0 0,1 1 0,11 1-264,1 1 0,-1-2 1,1 0-1,14 0 0,-27-1 218,45-1-6780</inkml:trace>
</inkml:ink>
</file>

<file path=ppt/ink/ink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4T00:49:04.352"/>
    </inkml:context>
    <inkml:brush xml:id="br0">
      <inkml:brushProperty name="width" value="0.035" units="cm"/>
      <inkml:brushProperty name="height" value="0.035" units="cm"/>
    </inkml:brush>
  </inkml:definitions>
  <inkml:trace contextRef="#ctx0" brushRef="#br0">641 27 24575,'0'0'0,"0"0"0,1 0 0,-1-1 0,0 1 0,1 0 0,-1 0 0,0-1 0,0 1 0,1 0 0,-1-1 0,0 1 0,0 0 0,0-1 0,0 1 0,1 0 0,-1-1 0,0 1 0,0 0 0,0-1 0,0 1 0,0 0 0,0-1 0,0 1 0,0-1 0,0 1 0,0 0 0,0-1 0,0 1 0,0 0 0,0-1 0,0 1 0,0 0 0,-1-1 0,1 1 0,0-1 0,0 1 0,0 0 0,0 0 0,-1-1 0,1 1 0,-19-8 0,-29 3 0,48 5 0,-329-1 0,311 2 0,0 1 0,1 0 0,-1 1 0,1 1 0,-33 11 0,42-11 0,1-1 0,-1 1 0,1 0 0,0 0 0,0 1 0,1 0 0,-1 0 0,1 0 0,0 1 0,1 0 0,-1 0 0,1 1 0,0-1 0,-7 15 0,10-17 0,1-1 0,0 1 0,0 0 0,1-1 0,-1 1 0,1 0 0,0-1 0,0 1 0,0 0 0,0-1 0,0 1 0,1 0 0,0-1 0,0 1 0,0-1 0,0 1 0,0-1 0,4 7 0,0-1 0,1 0 0,0 1 0,0-2 0,1 1 0,9 9 0,-3-6 0,1 0 0,1-1 0,0 0 0,0-1 0,1-1 0,0 0 0,27 9 0,129 35 0,-82-28 0,373 94 0,-458-118 0,0 0 0,0 0 0,0 0 0,0 1 0,-1 0 0,1 0 0,0 0 0,-1 0 0,9 6 0,-12-6 0,0-1 0,0 0 0,0 1 0,0-1 0,-1 0 0,1 1 0,0-1 0,-1 1 0,1-1 0,0 1 0,-1 0 0,0-1 0,1 1 0,-1-1 0,0 1 0,0 0 0,0-1 0,0 1 0,0 0 0,0-1 0,-1 1 0,1-1 0,-1 1 0,1 0 0,-1-1 0,1 1 0,-1-1 0,0 1 0,0-1 0,1 0 0,-1 1 0,0-1 0,-2 2 0,-4 6 0,0-1 0,0 1 0,-1-1 0,-1-1 0,1 0 0,-1 0 0,0 0 0,-1-1 0,1-1 0,-12 5 0,-20 9 0,-46 13 0,85-31 0,-50 15 0,-1-2 0,0-2 0,-85 7 0,-167-14 0,217-7-1365,65 2-5461</inkml:trace>
</inkml:ink>
</file>

<file path=ppt/ink/ink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4T00:49:05.505"/>
    </inkml:context>
    <inkml:brush xml:id="br0">
      <inkml:brushProperty name="width" value="0.035" units="cm"/>
      <inkml:brushProperty name="height" value="0.035" units="cm"/>
    </inkml:brush>
  </inkml:definitions>
  <inkml:trace contextRef="#ctx0" brushRef="#br0">0 356 24575,'6'1'0,"-1"-1"0,1 1 0,-1 0 0,1 0 0,-1 1 0,0-1 0,0 1 0,0 0 0,0 1 0,0-1 0,0 1 0,0 0 0,-1 0 0,0 1 0,1-1 0,6 9 0,3 4 0,-1 1 0,0 1 0,10 20 0,-11-20 0,320 569 0,-254-442 0,-71-130 0,1-1 0,1 0 0,0-1 0,21 25 0,-25-34 0,-1-1 0,1 1 0,-1-1 0,1 0 0,0 0 0,0 0 0,0-1 0,1 1 0,-1-1 0,1-1 0,-1 1 0,1-1 0,-1 0 0,1 0 0,0-1 0,0 1 0,8-2 0,-5 1 0,0-2 0,0 1 0,-1-1 0,1 0 0,0-1 0,-1 0 0,16-8 0,1-2 0,29-23 0,6-10-6,-2-3 0,-3-1 0,-1-4 0,64-83 0,166-261-394,-204 278 259,198-254-1129,-219 307-5080</inkml:trace>
</inkml:ink>
</file>

<file path=ppt/ink/ink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4T00:49:08.834"/>
    </inkml:context>
    <inkml:brush xml:id="br0">
      <inkml:brushProperty name="width" value="0.035" units="cm"/>
      <inkml:brushProperty name="height" value="0.035" units="cm"/>
    </inkml:brush>
  </inkml:definitions>
  <inkml:trace contextRef="#ctx0" brushRef="#br0">10049 488 24575,'-34'-2'0,"0"-1"0,-58-14 0,-18-3 0,-242 4 0,-36-3 0,-93-14 0,-5 31 0,292 2 0,-5393 2 0,5075 19 0,384-13 0,-122 16 0,-42 3 0,224-25 0,0 4 0,1 3 0,-105 26 0,29-5 0,106-25 0,1 2 0,0 1 0,-55 21 0,88-27 0,-1-1 0,1 1 0,0-1 0,-1 0 0,1-1 0,-1 1 0,1-1 0,-1 1 0,-6-1 0,10 0 0,0 0 0,-1 0 0,1 0 0,0 0 0,0 0 0,-1 0 0,1-1 0,0 1 0,0 0 0,-1 0 0,1 0 0,0 0 0,0 0 0,0-1 0,-1 1 0,1 0 0,0 0 0,0 0 0,0-1 0,0 1 0,-1 0 0,1 0 0,0-1 0,0 1 0,0 0 0,0 0 0,0-1 0,0 1 0,0 0 0,0 0 0,0-1 0,0 1 0,0 0 0,0 0 0,0-1 0,0 1 0,0 0 0,0 0 0,0-1 0,0 1 0,0 0 0,0-1 0,17-20 0,25-14 0,1 3 0,1 1 0,82-41 0,-17 10 0,-24 5 0,150-128 0,-223 175 0,0 1 0,1 1 0,0 0 0,1 0 0,0 2 0,16-6 0,-1 2 0,58-12 0,-135 48 0,39-22 0,-367 172 0,300-135 0,1 3 0,-125 99 0,178-125 0,-314 249 0,316-254 0,-34 16 0,1 0 0,53-29 0,0 0 0,1 0 0,-1 0 0,1 0 0,-1 0 0,1 0 0,-1 0 0,0 1 0,1-1 0,-1 0 0,1 0 0,-1 0 0,0 1 0,1-1 0,-1 0 0,0 0 0,1 1 0,-1-1 0,0 0 0,1 1 0,-1-1 0,0 0 0,0 1 0,1-1 0,-1 0 0,0 1 0,0-1 0,0 1 0,1-1 0,-1 0 0,0 1 0,0-1 0,0 1 0,0-1 0,0 1 0,0-1 0,0 0 0,0 1 0,0-1 0,0 1 0,0-1 0,0 1 0,-1-1 0,1 0 0,0 1 0,0-1 0,0 1 0,0-1 0,-1 0 0,1 1 0,0-1 0,0 0 0,-1 1 0,1-1 0,0 0 0,-1 1 0,1-1 0,0 0 0,-1 0 0,1 1 0,0-1 0,-1 0 0,1 0 0,-1 0 0,0 1 0,40 4 0,240-5 0,-6 0 0,-261 2 0,0 0 0,0 0 0,0 1 0,-1 0 0,1 1 0,-1 0 0,12 7 0,74 46 0,-53-29 0,4 2 0,0-3 0,2-2 0,0-1 0,107 31 0,44-14 0,-50-11 0,-115-20-1365,-12-1-5461</inkml:trace>
</inkml:ink>
</file>

<file path=ppt/ink/ink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4T00:49:11.124"/>
    </inkml:context>
    <inkml:brush xml:id="br0">
      <inkml:brushProperty name="width" value="0.035" units="cm"/>
      <inkml:brushProperty name="height" value="0.035" units="cm"/>
    </inkml:brush>
  </inkml:definitions>
  <inkml:trace contextRef="#ctx0" brushRef="#br0">826 87 24575,'0'-3'0,"-1"0"0,1-1 0,0 1 0,-1 0 0,0-1 0,0 1 0,0 0 0,0 0 0,0 0 0,-1 0 0,1 0 0,-1 0 0,0 0 0,0 0 0,0 1 0,0-1 0,-1 1 0,1-1 0,-1 1 0,1 0 0,-1 0 0,0 0 0,0 0 0,1 1 0,-1-1 0,-1 1 0,1-1 0,0 1 0,0 0 0,-6-1 0,-10-1 0,-1 0 0,1 1 0,0 1 0,-24 1 0,23 0 0,1 0 0,0 1 0,0 0 0,1 2 0,-1 0 0,1 1 0,0 1 0,0 0 0,0 1 0,0 2 0,1-1 0,0 2 0,1 0 0,-17 13 0,-43 30 0,-62 47 0,123-87 0,0 2 0,1 0 0,1 1 0,0 0 0,1 1 0,-14 24 0,20-27 0,1 0 0,0 1 0,1-1 0,1 1 0,0 0 0,1 0 0,0 0 0,1 0 0,1 0 0,0 1 0,4 18 0,-3-26 0,0 0 0,1 0 0,0 0 0,1-1 0,0 1 0,0-1 0,0 0 0,0 0 0,1 0 0,0 0 0,1 0 0,-1-1 0,1 0 0,0 0 0,0 0 0,1 0 0,-1-1 0,11 6 0,6 3 0,0-2 0,1 0 0,45 14 0,-13-6-227,0-4-1,2-1 1,-1-3-1,2-3 1,94 2-1,-124-10-6598</inkml:trace>
</inkml:ink>
</file>

<file path=ppt/ink/ink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4T00:49:26.843"/>
    </inkml:context>
    <inkml:brush xml:id="br0">
      <inkml:brushProperty name="width" value="0.035" units="cm"/>
      <inkml:brushProperty name="height" value="0.035" units="cm"/>
    </inkml:brush>
  </inkml:definitions>
  <inkml:trace contextRef="#ctx0" brushRef="#br0">1098 85 24575,'0'10'0,"-1"0"0,-1 0 0,0 0 0,0 0 0,-1-1 0,0 1 0,-6 10 0,-35 67 0,23-51 0,-33 61 0,-78 104 0,114-178 0,2 1 0,0 1 0,2 0 0,0 1 0,2 0 0,1 1 0,1 0 0,-8 39 0,-29 211 0,25-135 0,-26 267 0,11-80 0,14-174 0,0-9 0,-7 225 0,46 611 0,0 20 0,-16-773 0,-2 227 0,-34-62 0,17-227 0,14-126 0,-46 681 0,48-555 0,-7-1 0,-8 0 0,-6-1 0,-63 220 0,23-204 0,3-12 0,51-135 0,1 0 0,-8 71 0,10 42 0,-6 53 0,-1-97 0,-27 292 0,39-350 0,-1 2 0,1 0 0,8 65 0,-5-106 0,1 0 0,0 0 0,-1-1 0,2 1 0,-1 0 0,1-1 0,0 0 0,0 1 0,0-1 0,1 0 0,0-1 0,0 1 0,0-1 0,0 0 0,1 0 0,5 4 0,5 2 0,0 0 0,1-1 0,0 0 0,23 7 0,38 12 0,153 33 0,89-6 0,-178-33 0,13 7 0,-1 7 0,-1 6 0,-3 7 0,145 70 0,-224-88 0,1-3 0,1-3 0,1-3 0,124 20 0,304 6-108,6-27-537,-201-10 592,860 73 53,-675-59 801,-183-14-796,74 14-5,279 13 0,88-33 0,-549-6 0,-190 1 0,-1-1 0,1-1 0,-1 0 0,0 0 0,0-1 0,0 0 0,0 0 0,0-1 0,-1 0 0,0-1 0,0 0 0,0 0 0,0-1 0,-1 0 0,13-13 0,4-7 0,0-2 0,34-53 0,-27 30 0,-2 0 0,-2-2 0,-3 0 0,-2-2 0,28-110 0,31-297 0,-39 183 0,91-288 0,34 9 0,-134 453 0,105-364 0,-57 190 0,10-40 0,-77 249 0,-3 0 0,4-108 0,-16-145 0,-2 166 0,0-1269 0,4 821 0,2 411 0,8 0 0,49-262 0,-45 357 0,6-153 0,-20-100 0,-4 168 0,1 150 0,-2 0 0,-2 1 0,-1-1 0,-15-43 0,-5-26 0,-12-172 0,14 69 0,16 157 0,-2 1 0,-21-60 0,-108-388 0,135 477 0,0-1 0,-1 1 0,-1 1 0,-10-20 0,11 29 0,0-1 0,0 1 0,-1 0 0,0 0 0,-1 1 0,0 0 0,0 0 0,-18-12 0,-10-1 0,0 1 0,-1 3 0,-1 0 0,0 3 0,-45-11 0,65 19 0,-292-78-337,-393-55 1,403 98 336,-2 14 0,-417 16 0,-208 16 528,531-7-383,177 16-145,9 0 0,45-10 0,-166 25 0,274-21 0,-128 18 0,-236 66 0,321-68 0,-158 17 0,143-25 0,-37 2 0,-264-2 0,309-16 0,-106 15 0,36-2 0,170-12 0,1 1 0,-1 0 0,0 0 0,1 1 0,0 0 0,0 0 0,0 0 0,0 1 0,0-1 0,-7 8 0,5-5 0,1-1 0,-1 0 0,0 0 0,0-1 0,-11 4 0,-5-2 0,0-2 0,0-1 0,-1-1 0,1-1 0,-1-1 0,-29-3 0,-18 0 0,46 2-1365,2 1-5461</inkml:trace>
</inkml:ink>
</file>

<file path=ppt/ink/ink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4T00:49:12.573"/>
    </inkml:context>
    <inkml:brush xml:id="br0">
      <inkml:brushProperty name="width" value="0.035" units="cm"/>
      <inkml:brushProperty name="height" value="0.035" units="cm"/>
    </inkml:brush>
  </inkml:definitions>
  <inkml:trace contextRef="#ctx0" brushRef="#br0">0 1 24575,'2'0'0,"-1"0"0,1 0 0,-1 0 0,1 1 0,-1-1 0,1 1 0,-1-1 0,1 1 0,-1-1 0,1 1 0,-1 0 0,0 0 0,1-1 0,-1 1 0,0 0 0,0 0 0,1 1 0,-1-1 0,0 0 0,0 0 0,0 0 0,-1 1 0,1-1 0,0 0 0,0 1 0,-1-1 0,2 4 0,0 3 0,0 0 0,0 1 0,0 0 0,-1 8 0,1-7 0,10 515 0,-15-350 0,2-64 0,18 146 0,-6-155-1365,-10-76-5461</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4T00:44:28.217"/>
    </inkml:context>
    <inkml:brush xml:id="br0">
      <inkml:brushProperty name="width" value="0.035" units="cm"/>
      <inkml:brushProperty name="height" value="0.035" units="cm"/>
    </inkml:brush>
  </inkml:definitions>
  <inkml:trace contextRef="#ctx0" brushRef="#br0">36 1 24575,'-1'0'0,"-1"0"0,1 0 0,-1 0 0,1 0 0,-1 0 0,1 1 0,0-1 0,-1 0 0,1 1 0,0-1 0,-1 1 0,1 0 0,0-1 0,0 1 0,-1 0 0,1 0 0,0 0 0,0 0 0,0 0 0,0 0 0,0 0 0,0 0 0,0 0 0,1 0 0,-1 1 0,0-1 0,1 0 0,-1 1 0,1-1 0,-1 0 0,1 1 0,0-1 0,-1 1 0,1 2 0,-1 5 0,1 0 0,0 1 0,1-1 0,2 14 0,-1-11 0,23 138 0,-12-85 0,-3 0 0,1 88 0,-11-106 0,-1-44 0,1-5 0,-1-27 0,0-26 0,-1 8 0,9-85 0,-6 120 0,1-1 0,1 1 0,-1 0 0,2 1 0,0-1 0,0 1 0,1-1 0,1 1 0,0 1 0,0-1 0,1 1 0,9-10 0,-8 13 0,0 1 0,0 1 0,1-1 0,0 2 0,0-1 0,0 1 0,0 0 0,1 1 0,16-4 0,23-9 0,-32 8 0,1 2 0,-1-1 0,2 2 0,-1 1 0,28-4 0,-35 7 0,-1 1 0,1 1 0,-1-1 0,1 2 0,0-1 0,-1 2 0,0-1 0,0 1 0,0 1 0,0 0 0,11 6 0,-5-2 0,0 1 0,-1 0 0,0 2 0,-1 0 0,24 22 0,-35-30 0,0 1 0,0-1 0,0 1 0,0 0 0,0 0 0,-1 0 0,1 0 0,-1 0 0,0 1 0,-1-1 0,1 1 0,-1-1 0,0 1 0,0-1 0,0 1 0,0 0 0,-1 0 0,0-1 0,0 1 0,0 0 0,-1 0 0,1-1 0,-1 1 0,-1 0 0,1-1 0,-4 9 0,-1-1 0,-1-1 0,-1 1 0,0-1 0,0-1 0,-1 1 0,-1-1 0,0-1 0,-15 12 0,-13 7 0,-43 24 0,68-46 0,0 0 0,-1 0 0,1-2 0,-1 0 0,0 0 0,0-1 0,0-1 0,-19 1 0,6 0 0,22-1 0,12 2 0,20 5 0,628 177 0,-14 45 0,-614-221-273,-1 2 0,0 1 0,-1 1 0,35 25 0,-42-23-6553</inkml:trace>
</inkml:ink>
</file>

<file path=ppt/ink/ink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4T00:49:13.615"/>
    </inkml:context>
    <inkml:brush xml:id="br0">
      <inkml:brushProperty name="width" value="0.035" units="cm"/>
      <inkml:brushProperty name="height" value="0.035" units="cm"/>
    </inkml:brush>
  </inkml:definitions>
  <inkml:trace contextRef="#ctx0" brushRef="#br0">1 1 24575,'102'5'0,"187"35"0,-279-38 0,93 19 0,186 63 0,-275-79 0,0 0 0,-1 1 0,1 1 0,-2 0 0,1 1 0,-1 1 0,0 0 0,0 0 0,-1 1 0,0 1 0,-1 0 0,0 0 0,-1 1 0,-1 0 0,1 0 0,7 18 0,0 2 0,0 2 0,-2 0 0,-2 0 0,-1 1 0,-2 0 0,-1 1 0,-2 0 0,-1 1 0,-1 59 0,-4-55 0,-8 65 0,5-92 0,0 0 0,0 0 0,-2-1 0,1 1 0,-2-1 0,0 0 0,0 0 0,-12 16 0,-24 32 0,-3-2 0,-2-1 0,-82 75 0,112-120 0,-1-1 0,-1 0 0,0-2 0,-1 0 0,0-1 0,0-1 0,-23 6 0,11-4 0,-48 25 0,36-10 0,2 3 0,-53 44 0,87-65 0,5-5-85,1 0-14,-1 0 1,1 0-1,0 0 1,-1-1-1,1 1 1,-1-1 0,1 1-1,-1-1 1,0 0-1,0 0 1,1 0-1,-7 1 1,-1-5-6728</inkml:trace>
</inkml:ink>
</file>

<file path=ppt/ink/ink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4T00:49:14.881"/>
    </inkml:context>
    <inkml:brush xml:id="br0">
      <inkml:brushProperty name="width" value="0.035" units="cm"/>
      <inkml:brushProperty name="height" value="0.035" units="cm"/>
    </inkml:brush>
  </inkml:definitions>
  <inkml:trace contextRef="#ctx0" brushRef="#br0">1260 2 24575,'-106'-2'0,"-114"5"0,211-2 0,1 0 0,-1 1 0,1 1 0,0-1 0,0 1 0,0 1 0,0 0 0,0 0 0,1 0 0,0 1 0,0 0 0,0 0 0,-12 13 0,12-11 0,0 1 0,0 0 0,1 0 0,0 0 0,1 1 0,0 0 0,0 0 0,1 0 0,0 1 0,1 0 0,-4 13 0,2 16 0,2 1 0,2 60 0,1-96 0,0 1 0,0 0 0,0 0 0,1 0 0,0 1 0,0-1 0,0 0 0,0-1 0,1 1 0,0 0 0,0 0 0,0-1 0,0 1 0,1-1 0,0 0 0,0 1 0,5 4 0,-2-4 0,0 0 0,1 0 0,-1-1 0,1 0 0,0 0 0,1-1 0,-1 0 0,0 0 0,1-1 0,10 3 0,31 5 0,0-1 0,64 2 0,104-7 0,-157-4 0,30-1 0,-40-1 0,0 2 0,72 11 0,-115-10 0,-1 2 0,1-1 0,-1 1 0,1 0 0,-1 0 0,0 1 0,0 0 0,0 0 0,-1 0 0,0 1 0,1-1 0,-2 1 0,8 10 0,27 22 0,-39-37 0,15 11 0,-1 1 0,0 0 0,18 21 0,-28-27 0,0-1 0,-1 1 0,0 0 0,0 0 0,0 0 0,0 0 0,-1 0 0,0 1 0,0-1 0,-1 1 0,0-1 0,0 1 0,0 7 0,-1-5 0,0 1 0,-1-1 0,0 0 0,0 0 0,-1 1 0,-1-1 0,1 0 0,-1-1 0,-1 1 0,1 0 0,-10 14 0,6-13 0,-1 1 0,0-1 0,-1 0 0,0-1 0,-1 0 0,0 0 0,-18 11 0,-2-3 0,-1 0 0,0-3 0,-1 0 0,-1-2 0,-50 12 0,-102 15 0,-222 18 0,117-20 0,141-14-82,-312 34-1201,423-56-5543</inkml:trace>
</inkml:ink>
</file>

<file path=ppt/ink/ink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4T00:49:55.610"/>
    </inkml:context>
    <inkml:brush xml:id="br0">
      <inkml:brushProperty name="width" value="0.035" units="cm"/>
      <inkml:brushProperty name="height" value="0.035" units="cm"/>
    </inkml:brush>
  </inkml:definitions>
  <inkml:trace contextRef="#ctx0" brushRef="#br0">0 2 24575,'3'-1'0,"0"1"0,0 0 0,0 0 0,-1 0 0,1 0 0,0 1 0,0-1 0,0 1 0,-1 0 0,1-1 0,0 1 0,-1 0 0,1 1 0,-1-1 0,1 0 0,-1 1 0,0 0 0,1-1 0,-1 1 0,0 0 0,0 0 0,0 0 0,-1 0 0,1 1 0,0-1 0,-1 0 0,1 1 0,-1-1 0,0 1 0,0-1 0,0 1 0,0 0 0,1 5 0,4 23 0,-2 1 0,-1 0 0,-1 0 0,-1 0 0,-5 36 0,1 9 0,2-10 0,-1-26 0,1 1 0,3-1 0,11 69 0,-7-76 0,3 69 0,-6-51 0,0-26 0,2 0 0,10 32 0,-7-28 0,5 32 0,-4 59 0,-7 179 0,-5-133 0,3-111-1365,0-32-5461</inkml:trace>
</inkml:ink>
</file>

<file path=ppt/ink/ink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4T00:54:28.160"/>
    </inkml:context>
    <inkml:brush xml:id="br0">
      <inkml:brushProperty name="width" value="0.035" units="cm"/>
      <inkml:brushProperty name="height" value="0.035" units="cm"/>
    </inkml:brush>
  </inkml:definitions>
  <inkml:trace contextRef="#ctx0" brushRef="#br0">1 1 24575</inkml:trace>
</inkml:ink>
</file>

<file path=ppt/ink/ink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4T00:55:46.224"/>
    </inkml:context>
    <inkml:brush xml:id="br0">
      <inkml:brushProperty name="width" value="0.035" units="cm"/>
      <inkml:brushProperty name="height" value="0.035" units="cm"/>
    </inkml:brush>
  </inkml:definitions>
  <inkml:trace contextRef="#ctx0" brushRef="#br0">1318 328 24575,'-9'2'0,"0"0"0,0 1 0,1-1 0,-1 1 0,0 1 0,1 0 0,0 0 0,0 1 0,0 0 0,-9 8 0,2-3 0,-16 12 0,1 2 0,0 0 0,2 3 0,-37 44 0,-90 134 0,133-174 0,-72 101 0,-217 294 0,218-313 0,46-58 0,2 2 0,-65 110 0,88-126 0,1 2 0,3 0 0,1 2 0,2 0 0,2 0 0,3 1 0,1 1 0,2-1 0,2 1 0,2 49 0,11 445 0,-8-505 0,2 1 0,1-1 0,2 0 0,2 0 0,11 38 0,-13-58 0,1 0 0,0-1 0,1 0 0,0 0 0,2 0 0,0-1 0,0-1 0,1 1 0,1-1 0,0-1 0,0 0 0,2-1 0,18 14 0,-19-18 0,-1 0 0,1-2 0,0 1 0,1-1 0,0-1 0,22 5 0,80 6 0,-78-12 0,166 8 0,4-1 0,-69 11 0,41 4 0,272-21 0,-243-6 0,-193 2 0,1-1 0,0 0 0,0-1 0,0 0 0,-1-2 0,1 0 0,-1 0 0,0-1 0,0-1 0,-1-1 0,1 0 0,-1-1 0,-1 0 0,23-19 0,-2 2 0,0 2 0,2 1 0,1 2 0,73-29 0,143-65 0,-212 91 0,-1-2 0,-2-2 0,69-61 0,-66 49 0,171-154 0,164-105 0,-372 295 0,204-163 0,-174 136 0,-2-1 0,-2-2 0,50-69 0,-65 81 0,51-88 0,-60 97 0,0 0 0,-1 0 0,-1 0 0,0-1 0,-1 0 0,0 1 0,2-21 0,5-101 0,3-63 0,-12 116 0,-3 0 0,-23-142 0,20 198 0,-1-1 0,-2 1 0,0 0 0,-2 1 0,0 0 0,-2 0 0,-1 1 0,0 1 0,-2 0 0,0 1 0,-2 1 0,-30-30 0,-136-108 0,127 111 0,-3 3 0,-1 3 0,-110-57 0,86 57 0,-1 3 0,-1 4 0,-2 4 0,-106-22 0,-373-47 0,526 93 0,-351-26 0,-3 30 0,219 3 0,145-1 0,-1 1 0,1 1 0,-1 2 0,1 1 0,0 1 0,0 2 0,-58 24 0,85-30 0,0 0 0,1 0 0,-1 1 0,1-1 0,-1 1 0,1 0 0,0 0 0,0 1 0,0-1 0,1 0 0,-1 1 0,1 0 0,-1 0 0,1-1 0,1 1 0,-1 0 0,0 1 0,1-1 0,0 0 0,-1 9 0,0 5 0,1 0 0,1 1 0,3 32 0,0-13 0,3 195-1365,-6-202-5461</inkml:trace>
</inkml:ink>
</file>

<file path=ppt/ink/ink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4T00:56:40.619"/>
    </inkml:context>
    <inkml:brush xml:id="br0">
      <inkml:brushProperty name="width" value="0.035" units="cm"/>
      <inkml:brushProperty name="height" value="0.035" units="cm"/>
    </inkml:brush>
  </inkml:definitions>
  <inkml:trace contextRef="#ctx0" brushRef="#br0">2848 140 24575,'-3'-1'0,"1"1"0,-1-1 0,1 0 0,-1 0 0,1 0 0,-1 0 0,1 0 0,0 0 0,-4-3 0,-10-5 0,-22-4 0,0 3 0,-1 1 0,0 2 0,-51-3 0,71 8 0,-234-11 0,-56-7 0,208 5 0,-158-4 0,113 18 0,-216 5 0,351-3 0,-1 1 0,1 0 0,0 1 0,0 0 0,0 1 0,0 0 0,1 1 0,-1 0 0,1 0 0,-17 13 0,-3 6 0,-50 49 0,68-62 0,-208 225 0,198-207 0,0 2 0,2 1 0,2 1 0,0 0 0,-15 43 0,17-37 0,-46 77 0,18-35 0,-182 331 0,125-234 0,93-164 0,1 1 0,0 0 0,1 0 0,1 0 0,0 0 0,1 1 0,1 0 0,1 0 0,0 0 0,1 0 0,0 0 0,3 18 0,0 151 0,2 32 0,-3-207 0,0 1 0,1-1 0,0 0 0,1 0 0,0 0 0,1 0 0,0-1 0,0 1 0,12 16 0,-7-13 0,1 0 0,1-1 0,0 0 0,1 0 0,21 15 0,4-1 0,2-3 0,0-1 0,66 26 0,-72-35 0,1-1 0,0-2 0,1-1 0,0-2 0,0-2 0,0-1 0,1-1 0,36-3 0,945-7 0,-969 7 0,52-7 0,-80 4 0,0-1 0,0-1 0,0 0 0,-1-2 0,25-11 0,140-93 0,-87 49 0,43-18 0,88-56 0,-202 115 0,-1-1 0,-2-1 0,39-47 0,11-11 0,-34 40 0,-1-1 0,-2-2 0,-1-2 0,-3-1 0,-2-1 0,-2-1 0,30-75 0,-34 71 0,34-56 0,-36 71 0,-1-1 0,-2-1 0,20-61 0,-32 74 0,-2-1 0,0-1 0,-2 1 0,-2-1 0,0 1 0,-2-1 0,-1 1 0,-1-1 0,-1 1 0,-2 0 0,-1 0 0,-1 1 0,-1 0 0,-1 0 0,-2 1 0,-1 1 0,-1 0 0,-21-30 0,7 13 0,11 15 0,-2 0 0,0 2 0,-35-35 0,38 46 0,-2 2 0,0 0 0,0 1 0,-1 0 0,0 2 0,-1 0 0,0 2 0,0 0 0,-1 1 0,0 1 0,0 1 0,0 0 0,-43 0 0,25 2 0,0-2 0,1-2 0,-1-1 0,-38-13 0,-60-12-1365,107 26-5461</inkml:trace>
</inkml:ink>
</file>

<file path=ppt/ink/ink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4T00:56:46.947"/>
    </inkml:context>
    <inkml:brush xml:id="br0">
      <inkml:brushProperty name="width" value="0.035" units="cm"/>
      <inkml:brushProperty name="height" value="0.035" units="cm"/>
    </inkml:brush>
  </inkml:definitions>
  <inkml:trace contextRef="#ctx0" brushRef="#br0">1207 32 24575,'-7'0'0,"-24"0"0,-33 4 0,52-3 0,1 2 0,0-1 0,0 1 0,0 1 0,1 0 0,-15 7 0,-33 24 0,1 3 0,-51 44 0,95-72 0,-48 31 0,48-33 0,0 0 0,0 0 0,1 1 0,0 1 0,1 0 0,0 1 0,-13 16 0,-58 104 0,80-128 0,-43 71 0,15-26 0,2 1 0,2 1 0,-20 55 0,31-60 0,-3 0 0,-28 52 0,44-94 0,-61 118 0,55-103 0,1 0 0,1 0 0,1 1 0,0 0 0,-2 20 0,2-12 0,-1-1 0,-2 1 0,0-1 0,-2-1 0,-1 0 0,-22 38 0,-23 56 0,50-104 0,1 1 0,0 0 0,1 1 0,1-1 0,-2 33 0,3 48 0,13 118 0,-10-202 0,1-1 0,1 0 0,0 0 0,1 0 0,0 0 0,1-1 0,0 0 0,1 1 0,0-2 0,1 1 0,0-1 0,9 10 0,-4-8 0,1 0 0,0 0 0,1-2 0,0 1 0,0-2 0,1 0 0,0-1 0,19 8 0,4 0 0,45 21 0,1-4 0,120 31 0,-128-50 0,-1-2 0,79 0 0,152-9 0,-51-2 0,-55 12 0,40 1 0,-123-13 0,233-4 0,-292-3 0,0-3 0,-1-3 0,88-29 0,-67 18 0,26-9 0,175-80 0,-195 73 0,165-81 0,-176 81 0,90-64 0,-76 40 0,-15 15 0,-4-3 0,-1-4 0,65-68 0,81-121 0,-189 217 0,-1-2 0,30-51 0,-46 66 0,1-1 0,-2 0 0,0 0 0,-1-1 0,0 1 0,-2-1 0,0 0 0,2-23 0,-4-178 0,-3 103 0,2 98 0,-1 0 0,0 1 0,-1-1 0,-6-22 0,6 30 0,-1-1 0,-1 1 0,0 0 0,0 0 0,0 0 0,-1 1 0,0-1 0,0 1 0,-9-9 0,-71-86 0,29 33 0,48 61 0,0 0 0,0 0 0,-1 1 0,0 0 0,-1 1 0,0 0 0,0 0 0,0 1 0,-18-6 0,-10-1 0,-57-11 0,7 2 0,35 6 0,-17-5 0,-125-54 0,155 57 0,-73-20 0,38 14 0,-157-43 0,184 56 0,-1 2 0,-94-3 0,-697 14 0,749 2 0,0 4 0,-158 36 0,217-36 0,0 1 0,0 2 0,1 2 0,-54 31 0,-8 4 0,-34 22 0,58-31 0,50-29-682,-31 24-1,24-13-6143</inkml:trace>
</inkml:ink>
</file>

<file path=ppt/ink/ink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4T00:55:30.432"/>
    </inkml:context>
    <inkml:brush xml:id="br0">
      <inkml:brushProperty name="width" value="0.035" units="cm"/>
      <inkml:brushProperty name="height" value="0.035" units="cm"/>
    </inkml:brush>
  </inkml:definitions>
  <inkml:trace contextRef="#ctx0" brushRef="#br0">22 1 24575,'0'9'0,"0"22"0,0 33 0,0 34 0,0 24 0,0 23 0,0 10 0,0 25 0,0 29 0,0 16 0,0 11 0,0-25 0,0-39 0,0-44 0,-5-49 0,-1-51 0,0-45 0,1-19-8191</inkml:trace>
</inkml:ink>
</file>

<file path=ppt/ink/ink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4T00:55:30.982"/>
    </inkml:context>
    <inkml:brush xml:id="br0">
      <inkml:brushProperty name="width" value="0.035" units="cm"/>
      <inkml:brushProperty name="height" value="0.035" units="cm"/>
    </inkml:brush>
  </inkml:definitions>
  <inkml:trace contextRef="#ctx0" brushRef="#br0">0 409 24575,'0'-5'0,"0"-10"0,5-8 0,15-9 0,37-4 0,46-5 0,47 5 0,35 3 0,19 8 0,-2 3 0,-22 1 0,-36-1 0,-39 4 0,-36-1 0,-31 0 0,-21-3 0,-14 3-8191</inkml:trace>
</inkml:ink>
</file>

<file path=ppt/ink/ink1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4T00:55:31.621"/>
    </inkml:context>
    <inkml:brush xml:id="br0">
      <inkml:brushProperty name="width" value="0.035" units="cm"/>
      <inkml:brushProperty name="height" value="0.035" units="cm"/>
    </inkml:brush>
  </inkml:definitions>
  <inkml:trace contextRef="#ctx0" brushRef="#br0">1 1 24575,'5'4'0,"19"3"0,39 3 0,55 1 0,54-2 0,44-2 0,13-3-1081,-4-1 1081,-27-2 0,-33-1 265,-35 0-265,-36-1 0,-28 1 0,-21 0 0,-18-1-7375</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4T00:44:31.409"/>
    </inkml:context>
    <inkml:brush xml:id="br0">
      <inkml:brushProperty name="width" value="0.035" units="cm"/>
      <inkml:brushProperty name="height" value="0.035" units="cm"/>
    </inkml:brush>
  </inkml:definitions>
  <inkml:trace contextRef="#ctx0" brushRef="#br0">206 738 24575,'-31'9'0,"29"-8"0,0 0 0,0 0 0,0 0 0,0 0 0,-1-1 0,1 1 0,0-1 0,0 1 0,0-1 0,-1 0 0,1 0 0,-3 0 0,4 0 0,1-1 0,0 1 0,-1 0 0,1-1 0,-1 1 0,1-1 0,0 1 0,-1 0 0,1-1 0,0 1 0,0-1 0,-1 1 0,1-1 0,0 1 0,0-1 0,0 1 0,-1-1 0,1 0 0,0 1 0,0-1 0,0 1 0,0-1 0,0 1 0,0-1 0,0 1 0,0-1 0,0 0 0,1 1 0,-1-1 0,7-21 0,-5 17 0,28-76 0,41-130 0,-39 89 0,-27 109 0,-3 17 0,0 23 0,-2 37 0,4 1 0,12 65 0,10 45 0,-8-47 0,-17-120 0,0-1 0,0 1 0,0-1 0,-1 0 0,0 1 0,-1-1 0,1 1 0,-4 9 0,3-14 0,0 0 0,0 0 0,-1 0 0,1-1 0,-1 1 0,0 0 0,0-1 0,0 1 0,0-1 0,0 0 0,-1 1 0,1-1 0,-1 0 0,1-1 0,-1 1 0,0 0 0,1-1 0,-1 1 0,0-1 0,0 0 0,-6 1 0,-12 4 0,0-2 0,0-1 0,0 0 0,-28-1 0,-88-8 0,124 5 0,-3-1 0,30-4 0,156-34 0,21-6 0,88-48 0,57-15 0,-326 107 0,0-1 0,0 0 0,0 0 0,0-1 0,-1 0 0,1 0 0,-1-1 0,0-1 0,-1 0 0,1 0 0,-1 0 0,0-1 0,-1 0 0,1-1 0,-1 0 0,9-14 0,-13 18 0,16-20 0,-18 23 0,-1 1 0,0 0 0,0 0 0,1 0 0,-1-1 0,0 1 0,1 0 0,-1 0 0,0 0 0,1 0 0,-1 0 0,0 0 0,1-1 0,-1 1 0,0 0 0,1 0 0,-1 0 0,0 0 0,1 0 0,-1 1 0,0-1 0,1 0 0,-1 0 0,0 0 0,0 0 0,1 0 0,-1 0 0,0 0 0,1 1 0,6 16 0,-2 27 0,-2 0 0,-4 72 0,0-10 0,1-105 0,4 44 0,-4-43 0,1-1 0,-1 0 0,0 0 0,0 0 0,1 0 0,-1 0 0,1 0 0,-1 0 0,1 0 0,0 0 0,-1 0 0,1 0 0,0 0 0,1 1 0,-1-2 0,-1 0 0,1 0 0,-1 0 0,1 0 0,-1 0 0,1 0 0,0 0 0,-1 0 0,1 0 0,-1 0 0,1 0 0,0 0 0,-1-1 0,1 1 0,-1 0 0,1 0 0,-1-1 0,1 1 0,-1 0 0,1 0 0,-1-1 0,1 1 0,-1-1 0,1 1 0,-1-1 0,0 1 0,1 0 0,-1-1 0,0 1 0,1-2 0,7-10 0,0-1 0,-2 0 0,1 0 0,-2-1 0,0 1 0,0-1 0,-1-1 0,3-19 0,-1 7 0,11-65 0,-3-1 0,2-115 0,-15 193 0,-1 9 0,4-26 0,-4 31 0,0 1 0,0-1 0,0 1 0,0-1 0,0 1 0,1-1 0,-1 1 0,0-1 0,0 1 0,1-1 0,-1 1 0,0 0 0,1-1 0,-1 1 0,0-1 0,1 1 0,-1 0 0,0-1 0,1 1 0,-1 0 0,1 0 0,-1-1 0,1 1 0,-1 0 0,1 0 0,-1 0 0,1-1 0,-1 1 0,1 0 0,-1 0 0,1 0 0,-1 0 0,1 0 0,-1 0 0,1 0 0,-1 0 0,1 0 0,-1 0 0,1 0 0,-1 1 0,1-1 0,-1 0 0,1 0 0,-1 0 0,1 1 0,-1-1 0,0 0 0,1 0 0,-1 1 0,1-1 0,-1 1 0,12 8 0,-1 1 0,0 0 0,0 1 0,-1 0 0,15 22 0,40 71 0,-55-88 0,72 138 0,22 37 0,-88-165 0,2 0 0,1-1 0,1-1 0,44 39 0,-60-59 0,1 0 0,-1-1 0,1 0 0,0 0 0,0 0 0,1-1 0,-1 1 0,1-1 0,-1 0 0,1-1 0,0 1 0,-1-1 0,1-1 0,0 1 0,10-1 0,-7-1 0,1 0 0,-1-1 0,1 0 0,-1 0 0,0-1 0,0-1 0,0 1 0,15-10 0,0-3 0,0-1 0,-1-1 0,-1 0 0,-1-2 0,26-32 0,-22 22 0,-2-2 0,-1-1 0,-2-1 0,-2-1 0,0 0 0,-3-1 0,14-48 0,55-276 0,-69 284 0,-7 27 0,-7 33 0,2 0 0,0 0 0,0 0 0,2 1 0,8-22 0,-13 37 0,0 0 0,0 0 0,0 1 0,0-1 0,0 0 0,0 0 0,0 0 0,0 0 0,0 0 0,0 0 0,0 0 0,0 1 0,1-1 0,-1 0 0,0 0 0,0 0 0,0 0 0,0 0 0,0 0 0,0 0 0,0 0 0,0 1 0,0-1 0,0 0 0,0 0 0,1 0 0,-1 0 0,0 0 0,0 0 0,0 0 0,0 0 0,0 0 0,0 0 0,0 0 0,1 0 0,-1 0 0,0 0 0,0 0 0,0 0 0,0 0 0,0 0 0,0 0 0,0 0 0,1 0 0,-1 0 0,0 0 0,0 0 0,0 0 0,0 0 0,0 0 0,0 0 0,0 0 0,1 0 0,-1-1 0,0 1 0,0 0 0,0 0 0,0 0 0,0 0 0,0 0 0,2 15 0,2 400 0,-7-234 0,3-51-1365,0-85-5461</inkml:trace>
</inkml:ink>
</file>

<file path=ppt/ink/ink1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4T00:55:32.648"/>
    </inkml:context>
    <inkml:brush xml:id="br0">
      <inkml:brushProperty name="width" value="0.035" units="cm"/>
      <inkml:brushProperty name="height" value="0.035" units="cm"/>
    </inkml:brush>
  </inkml:definitions>
  <inkml:trace contextRef="#ctx0" brushRef="#br0">1 1 24575,'0'11'0,"1"1"0,1 0 0,3 13 0,3 18 0,4 491 0,-13-352 0,0-174 0,2 0 0,-1 0 0,1 0 0,0 0 0,1-1 0,0 1 0,0 0 0,5 11 0,-5-15 0,1 0 0,-1 0 0,1 0 0,0-1 0,0 1 0,0-1 0,1 1 0,-1-1 0,1 0 0,0 0 0,0-1 0,0 1 0,0-1 0,0 0 0,8 3 0,10 2 0,1 0 0,-1-2 0,1-1 0,29 2 0,98-1 0,-109-5 0,24 1 0,32 1 0,129-14 0,-211 10 0,-1 0 0,0-1 0,0-1 0,0 0 0,0-1 0,-1 0 0,1-1 0,-1-1 0,-1 0 0,1-1 0,-1 0 0,-1 0 0,0-2 0,0 1 0,0-2 0,-2 1 0,1-1 0,-1 0 0,-1-1 0,11-19 0,8-20 0,-1-1 0,-4-1 0,-1-1 0,-3-1 0,-2 0 0,13-88 0,-26 119-170,-2 1-1,0-1 0,-1 0 1,-1 1-1,-1-1 0,-1 1 1,-10-37-1,-4 10-6655</inkml:trace>
</inkml:ink>
</file>

<file path=ppt/ink/ink1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4T00:55:33.526"/>
    </inkml:context>
    <inkml:brush xml:id="br0">
      <inkml:brushProperty name="width" value="0.035" units="cm"/>
      <inkml:brushProperty name="height" value="0.035" units="cm"/>
    </inkml:brush>
  </inkml:definitions>
  <inkml:trace contextRef="#ctx0" brushRef="#br0">350 1 24575,'-12'14'0,"1"1"0,0 0 0,2 1 0,-1 0 0,2 0 0,-12 32 0,5-15 0,-25 67 0,4 2 0,5 2 0,4 1 0,-20 158 0,-23 67 0,70-329 0,-1 0 0,1 1 0,-1-1 0,1 1 0,0-1 0,0 0 0,-1 1 0,1-1 0,0 1 0,0-1 0,1 1 0,-1-1 0,0 1 0,0-1 0,1 0 0,-1 1 0,1-1 0,-1 0 0,1 1 0,-1-1 0,1 0 0,0 1 0,0-1 0,0 0 0,-1 0 0,1 0 0,0 0 0,0 0 0,1 0 0,-1 0 0,0 0 0,0 0 0,3 1 0,3 0 0,0 0 0,0 0 0,0 0 0,0-1 0,13 1 0,-18-2 0,460 5 0,-322-9 0,-51 3-1365,-24 0-5461</inkml:trace>
</inkml:ink>
</file>

<file path=ppt/ink/ink1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4T00:55:35.067"/>
    </inkml:context>
    <inkml:brush xml:id="br0">
      <inkml:brushProperty name="width" value="0.035" units="cm"/>
      <inkml:brushProperty name="height" value="0.035" units="cm"/>
    </inkml:brush>
  </inkml:definitions>
  <inkml:trace contextRef="#ctx0" brushRef="#br0">0 366 24575,'11'50'0,"8"163"0,0-9 0,-9-123 0,13 84 0,-23-220 0,1 19 0,-3-487 0,2 520 0,0 0 0,0-1 0,0 1 0,1 0 0,-1-1 0,1 1 0,-1 0 0,1 0 0,2-4 0,-3 6 0,1 1 0,0-1 0,0 0 0,0 0 0,-1 1 0,1-1 0,0 0 0,0 1 0,0-1 0,0 1 0,0-1 0,0 1 0,0-1 0,1 1 0,-1 0 0,0 0 0,0-1 0,0 1 0,0 0 0,0 0 0,0 0 0,0 0 0,1 0 0,-1 1 0,0-1 0,0 0 0,0 0 0,0 1 0,0-1 0,0 1 0,1 0 0,19 7 0,0 1 0,0 1 0,-1 2 0,0-1 0,-1 2 0,23 20 0,-5-5 0,234 156 0,449 228 0,-479-286 0,-240-126 0,8 5 0,0-1 0,0 0 0,0-1 0,19 5 0,-26-8 0,0 1 0,0-1 0,1 0 0,-1 0 0,0 0 0,0 0 0,0 0 0,0-1 0,0 1 0,0-1 0,0 1 0,0-1 0,0 0 0,0 0 0,-1 1 0,1-1 0,0-1 0,0 1 0,-1 0 0,1 0 0,-1-1 0,1 1 0,-1-1 0,1 1 0,-1-1 0,0 1 0,0-1 0,0 0 0,2-2 0,2-10 0,-1 0 0,0 0 0,0-1 0,-2 1 0,0-1 0,0 0 0,-1 1 0,-2-17 0,2 6 0,-1-682 54,-3 377-1473,3 273-5407</inkml:trace>
</inkml:ink>
</file>

<file path=ppt/ink/ink1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4T00:56:04.072"/>
    </inkml:context>
    <inkml:brush xml:id="br0">
      <inkml:brushProperty name="width" value="0.035" units="cm"/>
      <inkml:brushProperty name="height" value="0.035" units="cm"/>
    </inkml:brush>
  </inkml:definitions>
  <inkml:trace contextRef="#ctx0" brushRef="#br0">2136 0 24575,'-4'1'0,"1"0"0,0 0 0,0 0 0,-1 0 0,1 0 0,0 1 0,0-1 0,0 1 0,0 0 0,1 0 0,-6 4 0,-10 6 0,-21 6 0,-2-1 0,0-2 0,-63 14 0,8-3 0,-180 70 0,256-88 0,0 0 0,1 2 0,0 0 0,0 1 0,-28 22 0,-75 76 0,15-11 0,94-88 0,0-1 0,-25 12 0,24-14 0,-1 1 0,-23 18 0,-14 22 0,1 3 0,-47 62 0,84-97 0,-3 3 0,-1-1 0,-1 0 0,-1-2 0,-40 27 0,42-29 0,0 0 0,1 0 0,1 2 0,0 0 0,1 1 0,-21 31 0,-63 119 0,85-135 0,0 1 0,2 1 0,2 0 0,-10 51 0,-9 30 0,-10 45 0,19-46 0,-5-2 0,-73 197 0,70-240 0,-30 82 0,52-131 0,1 0 0,1 1 0,0 0 0,2 0 0,0 35 0,3 11 0,-1-35 0,1 1 0,10 62 0,-8-84 0,0 1 0,1-1 0,0 0 0,1 0 0,0-1 0,0 1 0,1-1 0,1 0 0,-1-1 0,2 1 0,16 16 0,10 4 0,2-2 0,1 0 0,1-3 0,1-1 0,1-2 0,84 32 0,271 64 0,-342-105 0,42 12 0,-12-2 0,144 20 0,400-29 0,-407-17 0,112 4 0,401-6 0,-507-7 0,267-48 0,-112-38 0,-260 61 0,213-35 0,-100 47 0,111-16 0,-102 3 0,83-14 0,-237 32 0,-1-5 0,159-66 0,-217 80 0,-1 1 0,1 1 0,56-7 0,96 0 0,4-1 0,-10-18 0,47-6 0,-104 30 0,-33 4 0,-1-4 0,106-27 0,-84 14 0,1 4 0,118-6 0,21-3 0,-157 17 0,63-12 0,-128 19 0,-1-2 0,0 0 0,0-2 0,24-12 0,187-110 0,-205 116 0,-2-2 0,1 0 0,-2-3 0,0 0 0,-2-1 0,39-42 0,-52 48 0,0 0 0,-1 0 0,-1-1 0,0 0 0,-2-1 0,0 0 0,0 0 0,-2-1 0,0 0 0,-1 0 0,-1-1 0,0 1 0,0-26 0,-3 20 0,-1 0 0,-2 0 0,0 0 0,-2 0 0,0 0 0,-2 1 0,0 0 0,-2 0 0,-11-24 0,5 19 0,-1 0 0,-1 1 0,-2 1 0,0 1 0,-2 0 0,-33-32 0,-13-9 0,-233-208 0,263 249 0,0 1 0,-1 2 0,-1 1 0,-1 3 0,-1 1 0,-1 1 0,0 3 0,-74-15 0,-23 6 0,-191-5 0,150 16 0,-668-33 0,-1594 44 0,1040 2 0,1329-1 0,35 1 0,0-2 0,0-1 0,1-1 0,-1-3 0,-49-12 0,48 7 0,-1 1 0,1 2 0,-70-3 0,-121 11 0,97 2 0,-385-3-1365,481 0-5461</inkml:trace>
</inkml:ink>
</file>

<file path=ppt/ink/ink1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4T00:56:06.341"/>
    </inkml:context>
    <inkml:brush xml:id="br0">
      <inkml:brushProperty name="width" value="0.035" units="cm"/>
      <inkml:brushProperty name="height" value="0.035" units="cm"/>
    </inkml:brush>
  </inkml:definitions>
  <inkml:trace contextRef="#ctx0" brushRef="#br0">0 908 24575,'4503'0'-3131,"-3419"-34"2873,-1019 27 195,69-15 0,-112 17 205,0-1 1,0-1-1,-1-1 0,0-1 1,0-1-1,26-17 1,26-19 1116,142-65 0,-206 107-1259,-1 1 0,1-1 0,-1 0 0,0-1 0,0 1 0,11-11 0,-18 14 0,1 0 0,-1-1 0,0 1 0,0 0 0,0-1 0,0 1 0,0-1 0,0 0 0,0 1 0,-1-1 0,1 1 0,-1-1 0,1 0 0,-1 0 0,1 1 0,-1-1 0,0 0 0,0 0 0,0 1 0,0-1 0,0 0 0,0 0 0,-1 0 0,1 1 0,0-1 0,-1 0 0,1 1 0,-1-1 0,0 0 0,0 1 0,0-1 0,0 1 0,0-1 0,0 1 0,-2-3 0,-9-11 0,-2 1 0,1 0 0,-25-19 0,-18-17 0,5-4 0,8 8 0,-97-81 0,101 97 0,-135-93 0,173 122 0,0 0 0,-1 0 0,1 0 0,0 0 0,-1 0 0,1 0 0,-1 1 0,1-1 0,-1 1 0,0-1 0,1 1 0,-1-1 0,1 1 0,-1 0 0,0 0 0,1 0 0,-1 0 0,0 0 0,1 0 0,-1 0 0,0 0 0,1 1 0,-3 0 0,4-1 0,-1 1 0,1 0 0,-1-1 0,1 1 0,0-1 0,-1 1 0,1 0 0,0-1 0,-1 1 0,1 0 0,0-1 0,0 1 0,0 0 0,0 0 0,0-1 0,0 1 0,0 0 0,0 0 0,0-1 0,0 2 0,9 25 0,19 24 0,2-2 0,2-1 0,50 56 0,-40-51 0,139 161 0,-142-174 0,1-3 0,2-1 0,50 32 0,163 85 0,-151-93 0,-101-58 0,1 0 0,-1 0 0,1 0 0,0-1 0,0 0 0,-1 1 0,1-1 0,0-1 0,0 1 0,5 0 0,-7-1 0,-1 0 0,0-1 0,0 1 0,1 0 0,-1-1 0,0 1 0,0-1 0,1 1 0,-1-1 0,0 1 0,0-1 0,0 0 0,0 0 0,0 0 0,0 0 0,0 1 0,0-1 0,-1 0 0,1-1 0,0 1 0,0 0 0,-1 0 0,1 0 0,-1 0 0,1 0 0,-1-1 0,1 1 0,-1 0 0,0 0 0,0-1 0,1 1 0,-1 0 0,0-1 0,0 1 0,-1-3 0,1 0 0,0 0 0,0 0 0,0 0 0,-1 0 0,0 0 0,0 0 0,0 0 0,0 1 0,-1-1 0,1 0 0,-1 0 0,0 1 0,0-1 0,0 1 0,-1 0 0,1 0 0,-1-1 0,0 2 0,0-1 0,0 0 0,0 0 0,0 1 0,0 0 0,-1 0 0,1 0 0,-1 0 0,0 0 0,1 1 0,-8-2 0,-8-3 0,0 1 0,0 2 0,0 0 0,-38-1 0,-41 0 0,-122 11 0,189-3 0,0 0 0,0 2 0,0 1 0,1 2 0,0 1 0,1 1 0,0 1 0,-30 19 0,17-4 0,2 3 0,2 1 0,0 2 0,2 1 0,-34 44 0,-146 204 0,214-279 0,-142 228 0,54-78 0,39-90-1365,39-48-5461</inkml:trace>
</inkml:ink>
</file>

<file path=ppt/ink/ink1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4T00:56:07.102"/>
    </inkml:context>
    <inkml:brush xml:id="br0">
      <inkml:brushProperty name="width" value="0.035" units="cm"/>
      <inkml:brushProperty name="height" value="0.035" units="cm"/>
    </inkml:brush>
  </inkml:definitions>
  <inkml:trace contextRef="#ctx0" brushRef="#br0">76 0 24575,'0'149'0,"33"265"0,-9-266 0,5 197 0,-30-309 0,1-36 0,0 0 0,0 1 0,0-1 0,-1 0 0,1 1 0,0-1 0,0 0 0,0 0 0,0 1 0,0-1 0,0 0 0,-1 0 0,1 1 0,0-1 0,0 0 0,0 0 0,0 0 0,-1 1 0,1-1 0,0 0 0,0 0 0,-1 0 0,1 0 0,0 1 0,0-1 0,-1 0 0,1 0 0,0 0 0,-1 0 0,1 0 0,0 0 0,0 0 0,-1 0 0,1 0 0,0 0 0,-1 0 0,1 0 0,0 0 0,0 0 0,-1 0 0,1 0 0,0 0 0,-1 0 0,1 0 0,0 0 0,0-1 0,-1 1 0,1 0 0,0 0 0,0 0 0,-1 0 0,1-1 0,0 1 0,0 0 0,0 0 0,-1-1 0,-10-8-107,0-1-1,1 1 1,-1-2-1,2 0 0,-16-22 1,13 17-613,-46-63-6106</inkml:trace>
</inkml:ink>
</file>

<file path=ppt/ink/ink1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4T00:56:08.212"/>
    </inkml:context>
    <inkml:brush xml:id="br0">
      <inkml:brushProperty name="width" value="0.035" units="cm"/>
      <inkml:brushProperty name="height" value="0.035" units="cm"/>
    </inkml:brush>
  </inkml:definitions>
  <inkml:trace contextRef="#ctx0" brushRef="#br0">1 338 24575,'7'0'0,"0"-1"0,0 0 0,1 0 0,-1-1 0,0 0 0,0 0 0,7-4 0,16-5 0,442-112 0,-131 38 0,-67 17 0,-208 56 0,0 2 0,81 0 0,-95 9 0,-10-1 0,0 2 0,1 1 0,62 12 0,-90-8 0,-1 1 0,0 0 0,0 1 0,0 1 0,-1 0 0,0 1 0,15 13 0,5 3 0,-14-12 0,0 2 0,0 1 0,-2 0 0,17 20 0,-26-27 0,-1 1 0,0 0 0,0 1 0,-1 0 0,0 0 0,-1 0 0,0 1 0,-1-1 0,4 22 0,-1 25 0,-3 1 0,-3-1 0,-9 100 0,8-156 0,-3 20 0,-1 0 0,-1 0 0,-1 0 0,-1 0 0,-1-1 0,0 0 0,-2-1 0,0 0 0,-20 29 0,1-8 0,-2-2 0,-1-1 0,-48 44 0,60-65 0,0-1 0,-1 0 0,-1-2 0,-45 23 0,-103 33 0,9-5 0,77-22 0,-63 27 0,117-60 0,-1-2 0,0-1 0,0-1 0,-53 2 0,-46 9 0,32 8-682,-117 46-1,163-52-6143</inkml:trace>
</inkml:ink>
</file>

<file path=ppt/ink/ink1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4T00:56:09.378"/>
    </inkml:context>
    <inkml:brush xml:id="br0">
      <inkml:brushProperty name="width" value="0.035" units="cm"/>
      <inkml:brushProperty name="height" value="0.035" units="cm"/>
    </inkml:brush>
  </inkml:definitions>
  <inkml:trace contextRef="#ctx0" brushRef="#br0">0 1 24575,'15'337'0,"-1"0"0,-15-166-1365</inkml:trace>
</inkml:ink>
</file>

<file path=ppt/ink/ink1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4T00:56:09.814"/>
    </inkml:context>
    <inkml:brush xml:id="br0">
      <inkml:brushProperty name="width" value="0.035" units="cm"/>
      <inkml:brushProperty name="height" value="0.035" units="cm"/>
    </inkml:brush>
  </inkml:definitions>
  <inkml:trace contextRef="#ctx0" brushRef="#br0">0 387 24575,'5'-5'0,"6"-6"0,10-11 0,21-10 0,21-5 0,19-5 0,4-1 0,-2 4 0,-12 7 0,-13 5 0,-11 7 0,-15 2 0,-17 4 0,-16 0 0,-22-2 0,-8 1-8191</inkml:trace>
</inkml:ink>
</file>

<file path=ppt/ink/ink1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4T00:56:10.392"/>
    </inkml:context>
    <inkml:brush xml:id="br0">
      <inkml:brushProperty name="width" value="0.035" units="cm"/>
      <inkml:brushProperty name="height" value="0.035" units="cm"/>
    </inkml:brush>
  </inkml:definitions>
  <inkml:trace contextRef="#ctx0" brushRef="#br0">1 624 24575,'0'-3'0,"1"-1"0,-1 1 0,1-1 0,0 1 0,0 0 0,1-1 0,-1 1 0,1 0 0,0 0 0,-1 0 0,1 0 0,1 1 0,-1-1 0,0 0 0,1 1 0,4-4 0,7-6 0,30-18 0,-36 25 0,685-374 0,-362 248-1365,-297 119-5461</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4T00:44:31.739"/>
    </inkml:context>
    <inkml:brush xml:id="br0">
      <inkml:brushProperty name="width" value="0.035" units="cm"/>
      <inkml:brushProperty name="height" value="0.035" units="cm"/>
    </inkml:brush>
  </inkml:definitions>
  <inkml:trace contextRef="#ctx0" brushRef="#br0">1 1 24575</inkml:trace>
</inkml:ink>
</file>

<file path=ppt/ink/ink1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4T00:56:11.437"/>
    </inkml:context>
    <inkml:brush xml:id="br0">
      <inkml:brushProperty name="width" value="0.035" units="cm"/>
      <inkml:brushProperty name="height" value="0.035" units="cm"/>
    </inkml:brush>
  </inkml:definitions>
  <inkml:trace contextRef="#ctx0" brushRef="#br0">1 300 24575,'53'-2'0,"0"-2"0,64-13 0,102-33 0,-105 22 0,253-85 0,-288 86 0,110-27-1365,-170 49-5461</inkml:trace>
</inkml:ink>
</file>

<file path=ppt/ink/ink1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4T00:56:14.203"/>
    </inkml:context>
    <inkml:brush xml:id="br0">
      <inkml:brushProperty name="width" value="0.035" units="cm"/>
      <inkml:brushProperty name="height" value="0.035" units="cm"/>
    </inkml:brush>
  </inkml:definitions>
  <inkml:trace contextRef="#ctx0" brushRef="#br0">1 1 24575,'0'8'0,"1"0"0,1 0 0,-1-1 0,1 1 0,1 0 0,3 9 0,7 20 0,208 832-241,20 355-738,-114-561 754,129 756-1123,-62-321-391,31-7 861,-207-1014 898,30 136 680,87 237 0,-62-206 3162,-67-218-3830,1-1 0,2 0 0,19 42 0,-28-66-25,1 1 0,0 0 0,0-1 1,0 1-1,0-1 0,1 1 0,-1-1 0,0 1 0,1-1 0,-1 0 0,3 2 0,-3-3-48,-1 0-1,1 0 1,-1 0-1,1 0 1,0 0 0,-1 0-1,1 0 1,-1 0-1,1 0 1,0-1-1,-1 1 1,1 0 0,-1 0-1,1 0 1,-1-1-1,1 1 1,-1 0-1,1-1 1,-1 1 0,1-1-1,-1 1 1,1 0-1,-1-1 1,0 1-1,1-1 1,-1 1-1,0-1 1,1 1 0,-1-1-1,0 0 1,0 1-1,1-1 1,-1 1-1,0-2 1,11-28-6785</inkml:trace>
</inkml:ink>
</file>

<file path=ppt/ink/ink1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4T00:56:16.419"/>
    </inkml:context>
    <inkml:brush xml:id="br0">
      <inkml:brushProperty name="width" value="0.035" units="cm"/>
      <inkml:brushProperty name="height" value="0.035" units="cm"/>
    </inkml:brush>
  </inkml:definitions>
  <inkml:trace contextRef="#ctx0" brushRef="#br0">1 1065 24575,'0'-3'0,"1"1"0,0-1 0,0 0 0,0 0 0,0 1 0,0-1 0,1 0 0,-1 1 0,1 0 0,0-1 0,0 1 0,-1 0 0,1 0 0,1 0 0,-1 0 0,0 0 0,0 0 0,1 1 0,-1-1 0,4-1 0,-3 1 0,25-17 0,0 2 0,1 1 0,1 1 0,32-11 0,135-36 0,183-22-686,7 24-237,-330 52 888,778-92-1587,9 26 1791,-225 22-435,732-155-1232,-687 90 1498,-295 55 0,193-29 2559,-557 90-2450,0 0 0,0 0 0,0 1 0,0 0 0,1 0 0,-1 0 0,0 0 0,7 3 0,-9-2-73,-1 0 0,0 0 1,0 0-1,0 1 0,-1-1 0,1 1 0,0-1 0,-1 1 1,1 0-1,0 0 0,-1-1 0,0 1 0,1 0 1,-1 0-1,0 1 0,0-1 0,0 0 0,-1 0 1,1 0-1,0 1 0,0 3 0,7 36 66,-2 1-1,-2 0 1,-1 0 0,-4 47-1,1-19-84,-5 373-17,-64 443 0,-26 366-1374,90-208 544,40-510 612,32-10 465,-19-231 478,13-3 0,150 437 0,-173-632-725,60 112 0,-24-49 0,-26-52 0,-36-82 0,-5-11 0,0 0 0,-1 1 0,5 16 0,-11-29 0,0-1 0,1 0 0,-1 1 0,0-1 0,0 0 0,0 1 0,0-1 0,0 0 0,-1 0 0,1 1 0,0-1 0,-1 0 0,1 1 0,0-1 0,-1 0 0,0 0 0,1 0 0,-1 1 0,0-1 0,1 0 0,-1 0 0,0 0 0,0 0 0,0 0 0,0 0 0,0-1 0,0 1 0,0 0 0,0 0 0,0-1 0,-1 1 0,1-1 0,0 1 0,-2 0 0,-6 2 0,0-1 0,0 0 0,0 0 0,-11 0 0,11-1 0,-492 32 0,384-28 0,-957 11-453,404-12 231,309 10 222,-713 120 0,542-22 0,11 37 0,430-115 0,-90 48 0,-77 58 0,97-51 0,35-28 337,-224 76 1,158-81-789,160-47-463,-6 1-5912</inkml:trace>
</inkml:ink>
</file>

<file path=ppt/ink/ink1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4T00:56:18.113"/>
    </inkml:context>
    <inkml:brush xml:id="br0">
      <inkml:brushProperty name="width" value="0.035" units="cm"/>
      <inkml:brushProperty name="height" value="0.035" units="cm"/>
    </inkml:brush>
  </inkml:definitions>
  <inkml:trace contextRef="#ctx0" brushRef="#br0">0 0 24575,'0'5'0,"0"20"0,0 29 0,0 28 0,0 24 0,0 12 0,0 5 0,5-10 0,1-14 0,4-15 0,1-17 0,-2-10 0,-2-7 0,-2-10-8191</inkml:trace>
</inkml:ink>
</file>

<file path=ppt/ink/ink1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4T00:56:19.265"/>
    </inkml:context>
    <inkml:brush xml:id="br0">
      <inkml:brushProperty name="width" value="0.035" units="cm"/>
      <inkml:brushProperty name="height" value="0.035" units="cm"/>
    </inkml:brush>
  </inkml:definitions>
  <inkml:trace contextRef="#ctx0" brushRef="#br0">0 215 24575,'0'-5'0,"0"-1"0,0 1 0,1 0 0,0 0 0,0 0 0,0-1 0,0 1 0,1 0 0,0 0 0,0 1 0,0-1 0,4-5 0,-2 5 0,0 0 0,1 0 0,0 0 0,0 1 0,0-1 0,1 1 0,-1 0 0,1 1 0,6-3 0,28-16 0,1 3 0,0 1 0,59-15 0,-90 31 0,1 0 0,0 1 0,0 1 0,-1 0 0,1 0 0,0 1 0,0 1 0,-1 0 0,1 0 0,-1 1 0,1 0 0,11 6 0,16 8 0,63 39 0,-89-49 0,6 3 0,-1 1 0,0 1 0,20 18 0,-32-25 0,0 1 0,0-1 0,0 1 0,-1 0 0,1 1 0,-2-1 0,1 1 0,-1-1 0,0 1 0,0 0 0,-1 0 0,3 13 0,0 23 0,-2 1 0,-1 0 0,-6 50 0,1-24 0,1-30 0,0 0 0,-3 1 0,-1-2 0,-3 1 0,0-1 0,-28 68 0,7-42-1365,3-9-5461</inkml:trace>
</inkml:ink>
</file>

<file path=ppt/ink/ink1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4T00:56:20.433"/>
    </inkml:context>
    <inkml:brush xml:id="br0">
      <inkml:brushProperty name="width" value="0.035" units="cm"/>
      <inkml:brushProperty name="height" value="0.035" units="cm"/>
    </inkml:brush>
  </inkml:definitions>
  <inkml:trace contextRef="#ctx0" brushRef="#br0">1 1040 24575,'10'-1'0,"-1"0"0,1-1 0,0 0 0,-1-1 0,0 0 0,1-1 0,-1 0 0,0 0 0,15-11 0,-2 3 0,93-50 0,387-186 0,-114 115 0,20-9 0,-34 2-682,476-111-1,-796 238-6143</inkml:trace>
</inkml:ink>
</file>

<file path=ppt/ink/ink1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4T00:56:21.684"/>
    </inkml:context>
    <inkml:brush xml:id="br0">
      <inkml:brushProperty name="width" value="0.035" units="cm"/>
      <inkml:brushProperty name="height" value="0.035" units="cm"/>
    </inkml:brush>
  </inkml:definitions>
  <inkml:trace contextRef="#ctx0" brushRef="#br0">1 896 24575,'50'-1'0,"0"-3"0,0-2 0,69-18 0,140-53 0,-244 72 0,441-180 0,-20-36 0,-315 156 0,-10 4 0,207-82 0,-269 129 0,-1 3 0,1 2 0,54-4 0,21-3 0,47-18-1365,-134 27-5461</inkml:trace>
</inkml:ink>
</file>

<file path=ppt/ink/ink1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4T00:55:22.472"/>
    </inkml:context>
    <inkml:brush xml:id="br0">
      <inkml:brushProperty name="width" value="0.035" units="cm"/>
      <inkml:brushProperty name="height" value="0.035" units="cm"/>
    </inkml:brush>
  </inkml:definitions>
  <inkml:trace contextRef="#ctx0" brushRef="#br0">0 1 24575,'0'1233'0,"0"-1229"0,0-1 0,0 0 0,1 1 0,-1-1 0,1 0 0,-1 0 0,1 1 0,0-1 0,0 0 0,1 0 0,-1 0 0,1 0 0,-1 0 0,1 0 0,0-1 0,0 1 0,0-1 0,1 1 0,2 2 0,3 0 0,-1 0 0,1 0 0,1-1 0,-1 0 0,1 0 0,12 3 0,54 12 0,1-2 0,133 10 0,477 21-1252,1-35-624,-531-13-3187</inkml:trace>
</inkml:ink>
</file>

<file path=ppt/ink/ink1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4T00:55:24.452"/>
    </inkml:context>
    <inkml:brush xml:id="br0">
      <inkml:brushProperty name="width" value="0.035" units="cm"/>
      <inkml:brushProperty name="height" value="0.035" units="cm"/>
    </inkml:brush>
  </inkml:definitions>
  <inkml:trace contextRef="#ctx0" brushRef="#br0">1 686 24575,'0'1049'0,"21"-2353"0,-15 1170 0,0 108 0,-6 26 0,0-1 0,1 1 0,-1-1 0,0 1 0,1 0 0,-1-1 0,0 1 0,1 0 0,-1-1 0,0 1 0,1 0 0,-1-1 0,0 1 0,1 0 0,-1-1 0,1 1 0,-1 0 0,1 0 0,-1 0 0,1 0 0,-1-1 0,1 1 0,-1 0 0,1 0 0,-1 0 0,1 0 0,2 1 0,0 1 0,0-1 0,-1 1 0,1-1 0,-1 1 0,0 0 0,1 0 0,-1 0 0,0 0 0,0 0 0,0 0 0,3 6 0,157 229 0,-19 15 0,-50-83 0,-67-123 0,10 18 0,54 73 0,-77-119 0,1-1 0,1-1 0,0 0 0,1-1 0,1-1 0,0-1 0,1 0 0,33 18 0,-48-30 0,0 0 0,0 1 0,0-1 0,0 0 0,0-1 0,0 1 0,1 0 0,-1-1 0,0 0 0,0 0 0,1 0 0,-1 0 0,0 0 0,0-1 0,1 1 0,-1-1 0,4-1 0,-3 0 0,1-1 0,0 1 0,-1-1 0,1 0 0,-1 0 0,0 0 0,0-1 0,0 0 0,6-7 0,3-8 0,0 0 0,-1-1 0,17-41 0,-24 51 0,21-52 0,-3-1 0,-3-1 0,-2-1 0,15-111 0,-21 58 0,-5-217 0,-13 53-1365,6 260-5461</inkml:trace>
</inkml:ink>
</file>

<file path=ppt/ink/ink1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4T00:55:40.931"/>
    </inkml:context>
    <inkml:brush xml:id="br0">
      <inkml:brushProperty name="width" value="0.035" units="cm"/>
      <inkml:brushProperty name="height" value="0.035" units="cm"/>
    </inkml:brush>
  </inkml:definitions>
  <inkml:trace contextRef="#ctx0" brushRef="#br0">0 213 24575,'19'-5'0,"38"-6"0,51-5 0,50-15 0,25-2 0,9 1 0,-9 5 0,-26 7 0,-31 7 0,-32 6 0,-23 5 0,-18 1 0,-5 2 0,-1 0 0,5-4 0,4-2 0,0 0 0,-8 1-8191</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4T00:45:11.341"/>
    </inkml:context>
    <inkml:brush xml:id="br0">
      <inkml:brushProperty name="width" value="0.035" units="cm"/>
      <inkml:brushProperty name="height" value="0.035" units="cm"/>
    </inkml:brush>
  </inkml:definitions>
  <inkml:trace contextRef="#ctx0" brushRef="#br0">1727 113 24575,'-624'0'0,"612"0"0,0 1 0,-1 1 0,1 0 0,0 1 0,0 0 0,0 1 0,1 0 0,-20 11 0,-6 5 0,-41 32 0,25-17 0,-9 4 0,3 2 0,1 2 0,2 3 0,2 3 0,-54 63 0,91-92 0,-4 5 0,0 0 0,-24 43 0,-9 38 0,32-60 0,-1-1 0,-33 45 0,44-75 0,0-2 0,-24 22 0,22-23 0,1 1 0,-16 21 0,25-29 0,0 1 0,1-1 0,-1 1 0,1 0 0,1 0 0,-1 1 0,1-1 0,0 0 0,1 1 0,-2 10 0,1 7 0,0 1 0,2 0 0,5 48 0,-4-64 0,1 1 0,0-1 0,1 1 0,0-1 0,1 0 0,0 0 0,0 0 0,1 0 0,0-1 0,0 0 0,1 0 0,12 13 0,-6-9 0,4 2 0,-1 1 0,-1 0 0,0 2 0,0-1 0,-2 2 0,20 36 0,-24-35 0,1 0 0,1 0 0,0-1 0,2 0 0,0-1 0,0-1 0,29 29 0,-5-12 0,-22-19 0,1-2 0,18 14 0,-19-16 0,0-2 0,1 1 0,0-2 0,0 0 0,1-1 0,-1 0 0,34 6 0,-22-7 0,30 4 0,-2 3 0,0 2 0,106 42 0,-119-37 0,2-1 0,0-3 0,1-1 0,0-2 0,1-3 0,0-1 0,1-3 0,65 1 0,52-9 0,100 1 0,-204 5 0,0 2 0,79 18 0,156 35 0,-216-47 0,139 0 0,-68-13 0,194 24 0,188 14 0,6-37 0,-221-2 0,-44 2 0,330 3 0,-265 22 0,-36-1 0,901-14 0,-732-11 0,2564 2-909,-2919 0 849,131-17 0,-207 11 176,1-2 1,-1-1-1,-1-2 1,1-2-1,-2-2 1,64-33-1,-15 3 1,165-62-1,101-7-151,-158 55 51,-103 32-16,0 4 0,2 4 0,147-10 0,-198 25 0,0-3 0,79-21 0,77-40 0,-26 8 0,79-28 0,36-10 0,-222 78 0,-16 3 0,1 4 0,83-13 0,6 14 0,113-14 0,-179 15 0,107-2 0,75 14 0,-96 1 0,-30 0 0,154-4 0,-262-1 0,-1 0 0,1-1 0,-1-1 0,32-11 0,82-42 0,-5 2 0,-83 39 0,202-80 0,-207 78 0,-1-3 0,-1 0 0,64-49 0,-90 60 0,-2-1 0,1 1 0,-1-2 0,-1 0 0,0 0 0,-1-1 0,-1 0 0,0-1 0,-1 0 0,0-1 0,-2 1 0,1-1 0,-2-1 0,0 1 0,-1-1 0,-1 0 0,-1 0 0,0 0 0,-1 0 0,0 0 0,-2 0 0,0 0 0,-1 0 0,-1 0 0,0 0 0,-11-31 0,10 40 0,0-1 0,0 1 0,-1 0 0,0 1 0,-1-1 0,0 1 0,0 0 0,0 0 0,-1 0 0,0 1 0,0 0 0,-1 1 0,-11-7 0,-9-3 0,-1 1 0,-50-15 0,0-1 0,15 1 0,-2 0 0,-104-34 0,124 49 0,1-3 0,1-1 0,0-2 0,-47-31 0,71 40 0,0 2 0,-1 0 0,-1 1 0,0 1 0,0 1 0,0 1 0,-42-4 0,-12 5 0,-77 5 0,58 1 0,-595-2 0,631 2 0,0 3 0,-96 20 0,-115 43 0,161-38 0,-145 25 0,-5 1 0,207-41 0,0 2 0,-88 41 0,105-38 0,-50 37 0,62-39 0,-2-1 0,0-1 0,-1-2 0,-36 16 0,10-12 0,-2-3 0,0-1 0,0-3 0,-73 4 0,-17 8 0,-3 0 0,-211-12 0,-75 6 0,-94 16 0,1-32 0,291-2 0,-280-43 0,474 39 0,-10-1 0,-469-77 0,393 47 0,-8-2 0,41 13 0,63 15 0,-2 1 0,-63-8 0,65 15 0,-273-30 0,275 26 0,0-2 0,0-1 0,1-1 0,-28-15 0,-18-7 0,60 27 0,0 1 0,0 1 0,0 0 0,0 1 0,-19 0 0,-76 3 0,51 1 0,-84 0 0,-217-2 0,203-13 0,-36-1 0,-782 12 0,470 4 0,179 0 0,-347-4 0,430-26 0,66 4 0,-23-1 0,95 10 0,-151-3 0,214 19 0,-1-1 0,1-2 0,0-3 0,0 0 0,-48-15 0,49 7 0,0 2 0,-2 2 0,1 1 0,-75-3 0,-511 11 0,251 2 0,-263-2-1365,612 0-5461</inkml:trace>
</inkml:ink>
</file>

<file path=ppt/ink/ink1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4T00:55:42.542"/>
    </inkml:context>
    <inkml:brush xml:id="br0">
      <inkml:brushProperty name="width" value="0.035" units="cm"/>
      <inkml:brushProperty name="height" value="0.035" units="cm"/>
    </inkml:brush>
  </inkml:definitions>
  <inkml:trace contextRef="#ctx0" brushRef="#br0">523 1 24575,'-5'6'0,"-1"1"0,1-1 0,0 2 0,0-1 0,-3 9 0,-8 11 0,-63 91 0,29-46 0,4 1 0,-68 144 0,-12 150 0,108-299-273,4 2 0,3-1 0,3 2 0,1 111 0,7-136-6553</inkml:trace>
</inkml:ink>
</file>

<file path=ppt/ink/ink1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4T00:55:16.728"/>
    </inkml:context>
    <inkml:brush xml:id="br0">
      <inkml:brushProperty name="width" value="0.035" units="cm"/>
      <inkml:brushProperty name="height" value="0.035" units="cm"/>
    </inkml:brush>
  </inkml:definitions>
  <inkml:trace contextRef="#ctx0" brushRef="#br0">0 0 24575,'0'1354'-1365,"0"-1334"-5461</inkml:trace>
</inkml:ink>
</file>

<file path=ppt/ink/ink1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4T00:55:17.444"/>
    </inkml:context>
    <inkml:brush xml:id="br0">
      <inkml:brushProperty name="width" value="0.035" units="cm"/>
      <inkml:brushProperty name="height" value="0.035" units="cm"/>
    </inkml:brush>
  </inkml:definitions>
  <inkml:trace contextRef="#ctx0" brushRef="#br0">0 0 24575,'9'0'0,"13"0"0,21 0 0,17 0 0,12 0 0,12 0 0,12 0 0,11 0 0,2 0 0,-13 0 0,-13 0 0,-17 0 0,-14 0 0,-16 0-8191</inkml:trace>
</inkml:ink>
</file>

<file path=ppt/ink/ink1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4T00:55:18.212"/>
    </inkml:context>
    <inkml:brush xml:id="br0">
      <inkml:brushProperty name="width" value="0.035" units="cm"/>
      <inkml:brushProperty name="height" value="0.035" units="cm"/>
    </inkml:brush>
  </inkml:definitions>
  <inkml:trace contextRef="#ctx0" brushRef="#br0">1 0 24575,'0'0'-8191</inkml:trace>
</inkml:ink>
</file>

<file path=ppt/ink/ink1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4T00:55:19.248"/>
    </inkml:context>
    <inkml:brush xml:id="br0">
      <inkml:brushProperty name="width" value="0.035" units="cm"/>
      <inkml:brushProperty name="height" value="0.035" units="cm"/>
    </inkml:brush>
  </inkml:definitions>
  <inkml:trace contextRef="#ctx0" brushRef="#br0">1 58 24575,'4'-4'0,"21"-2"0,33-5 0,63 0 0,57 1 0,45 3 0,26 3-1116,-15 1 1116,-33 2 0,-42 1 0,-48 0-7075</inkml:trace>
</inkml:ink>
</file>

<file path=ppt/ink/ink1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4T00:55:20.308"/>
    </inkml:context>
    <inkml:brush xml:id="br0">
      <inkml:brushProperty name="width" value="0.035" units="cm"/>
      <inkml:brushProperty name="height" value="0.035" units="cm"/>
    </inkml:brush>
  </inkml:definitions>
  <inkml:trace contextRef="#ctx0" brushRef="#br0">30 46 24575,'0'0'0,"-1"0"0,0 1 0,0-1 0,1 1 0,-1-1 0,0 1 0,1-1 0,-1 1 0,1-1 0,-1 1 0,1 0 0,-1-1 0,1 1 0,-1 0 0,1 0 0,-1-1 0,1 1 0,0 0 0,0 0 0,-1 0 0,1 0 0,0-1 0,0 1 0,0 2 0,-4 27 0,3-24 0,-12 518 0,15-351 0,-2-8 0,0-1039-1365,0 786-5461</inkml:trace>
</inkml:ink>
</file>

<file path=ppt/ink/ink1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4T00:55:21.009"/>
    </inkml:context>
    <inkml:brush xml:id="br0">
      <inkml:brushProperty name="width" value="0.035" units="cm"/>
      <inkml:brushProperty name="height" value="0.035" units="cm"/>
    </inkml:brush>
  </inkml:definitions>
  <inkml:trace contextRef="#ctx0" brushRef="#br0">0 19 24575,'10'26'0,"1"0"0,28 47 0,-11-24 0,132 280 0,-9-15 0,-127-269 0,3-2 0,40 52 0,-50-73 0,2-1 0,0-2 0,1 0 0,1 0 0,42 28 0,-59-45 0,1 0 0,-1 1 0,0-1 0,0-1 0,1 1 0,-1 0 0,1-1 0,0 0 0,-1 0 0,1-1 0,0 1 0,-1-1 0,1 0 0,0 0 0,0-1 0,-1 1 0,1-1 0,0 0 0,-1 0 0,1-1 0,-1 1 0,1-1 0,-1 0 0,0 0 0,0-1 0,0 1 0,0-1 0,0 0 0,0 0 0,5-7 0,2-2 0,0-1 0,-1 0 0,-1 0 0,0-1 0,-1 0 0,0 0 0,11-32 0,10-42 0,19-98 0,6-99 0,-36 186 0,27-217-1365,-43 282-5461</inkml:trace>
</inkml:ink>
</file>

<file path=ppt/ink/ink1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4T00:56:51.053"/>
    </inkml:context>
    <inkml:brush xml:id="br0">
      <inkml:brushProperty name="width" value="0.035" units="cm"/>
      <inkml:brushProperty name="height" value="0.035" units="cm"/>
    </inkml:brush>
  </inkml:definitions>
  <inkml:trace contextRef="#ctx0" brushRef="#br0">705 0 24575,'-546'0'0,"539"0"0,1 0 0,-1 0 0,1 1 0,-1 0 0,1 0 0,-1 0 0,1 1 0,-1 0 0,1 0 0,0 1 0,0-1 0,0 1 0,1 1 0,-1-1 0,1 1 0,-1 0 0,1 0 0,0 1 0,1-1 0,-1 1 0,1 0 0,0 0 0,0 1 0,0-1 0,1 1 0,0 0 0,0 0 0,1 0 0,-1 0 0,-1 10 0,4-13 0,0 1 0,0-1 0,0 1 0,0-1 0,1 1 0,-1-1 0,1 0 0,0 1 0,0-1 0,1 0 0,-1 0 0,0 0 0,1 0 0,0 0 0,0 0 0,0 0 0,0 0 0,0-1 0,1 1 0,-1-1 0,1 1 0,4 2 0,7 6 0,1-1 0,0-1 0,17 8 0,-24-13 0,73 38 0,3-4 0,142 43 0,-43-17 0,-101-33 0,-50-22 0,20 7 0,-50-15 0,1 0 0,-1 0 0,0 0 0,0 0 0,0 1 0,0-1 0,0 1 0,0 0 0,0-1 0,0 1 0,-1 0 0,1 0 0,-1 0 0,1 0 0,-1 0 0,0 0 0,2 4 0,-3-4 0,0 0 0,1 0 0,-1-1 0,0 1 0,0 0 0,0 0 0,-1-1 0,1 1 0,0 0 0,-1 0 0,1-1 0,-1 1 0,1 0 0,-1 0 0,0-1 0,0 1 0,1-1 0,-1 1 0,0-1 0,-1 1 0,1-1 0,0 0 0,0 1 0,-3 1 0,-41 27 0,38-26 0,-89 48 0,-3-5 0,-115 39 0,181-76 0,-1-1 0,-1-1 0,1-3 0,-1 0 0,0-3 0,-1 0 0,1-3 0,-59-7 0,93 8-42,-1 0-1,1 0 0,0 0 1,0 0-1,-1 0 0,1 0 1,0-1-1,0 1 0,0 0 1,-1-1-1,1 1 0,0-1 1,0 0-1,0 1 0,0-1 1,0 0-1,0 1 0,0-1 1,0 0-1,0 0 0,0 0 1,0 0-1,1 0 0,-1 0 1,0 0-1,1 0 0,-1 0 1,1 0-1,-1 0 0,1-1 1,-1 0-1,2-17-6783</inkml:trace>
</inkml:ink>
</file>

<file path=ppt/ink/ink1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4T00:56:53.392"/>
    </inkml:context>
    <inkml:brush xml:id="br0">
      <inkml:brushProperty name="width" value="0.035" units="cm"/>
      <inkml:brushProperty name="height" value="0.035" units="cm"/>
    </inkml:brush>
  </inkml:definitions>
  <inkml:trace contextRef="#ctx0" brushRef="#br0">1424 138 24575,'0'-2'0,"0"-1"0,-1 0 0,1 0 0,-1 0 0,0 1 0,0-1 0,0 0 0,0 1 0,0-1 0,-1 0 0,1 1 0,-1 0 0,0-1 0,1 1 0,-1 0 0,0 0 0,0 0 0,-1 0 0,1 0 0,0 1 0,-1-1 0,-4-2 0,-6-2 0,-1-1 0,0 2 0,-18-5 0,11 3 0,-15-4 0,-1 1 0,-1 2 0,-49-4 0,-119 6 0,-281 8 0,477-3 0,1 1 0,-1 0 0,1 1 0,0 0 0,-1 0 0,1 1 0,0 0 0,0 0 0,0 1 0,0 1 0,1 0 0,-1 0 0,1 0 0,0 1 0,0 0 0,1 1 0,-11 8 0,-4 9 0,0 0 0,1 2 0,1 0 0,2 1 0,0 1 0,-18 40 0,18-30 0,-16 47 0,28-65 0,1-1 0,1 1 0,1-1 0,-2 39 0,6 191 0,1-87 0,-1-151 0,0-1 0,0 0 0,1 0 0,0 0 0,0 0 0,1 0 0,1 0 0,-1-1 0,8 13 0,6 7 0,27 33 0,-37-53 0,49 61 0,4-2 0,129 110 0,-113-109 0,46 37 0,-72-61 0,-33-29 0,34 26 0,-42-36 0,0 0 0,1-1 0,-1 0 0,1 0 0,0-1 0,0-1 0,0 0 0,0 0 0,11 0 0,17 0 0,43-3 0,-39-1 0,77 1 0,174-11 0,-259 8 0,0-2 0,0-1 0,-1-1 0,0-2 0,0-2 0,43-22 0,-55 22 0,0-2 0,-2 0 0,33-31 0,7-6 0,63-35 0,58-47 0,-158 115 0,0-2 0,-2-1 0,0 0 0,-2-1 0,25-39 0,-32 40 0,0-1 0,-2 0 0,0-1 0,-1 0 0,-2-1 0,5-24 0,-4-3 0,3-91 0,-9 128 0,-2 1 0,0 0 0,0-1 0,-1 1 0,-1 0 0,0 0 0,0 0 0,-2 0 0,0 1 0,0-1 0,-1 1 0,0 1 0,-1-1 0,-1 1 0,0 0 0,0 1 0,-1 0 0,-19-18 0,-28-22 0,-87-85 0,131 121 0,-2 1 0,0 0 0,-1 1 0,0 1 0,-1 0 0,0 1 0,0 1 0,-1 0 0,0 1 0,-1 1 0,0 1 0,-35-8 0,30 9 0,0-1 0,0 0 0,1-2 0,0-1 0,-22-12 0,24 12 0,0 0 0,-1 2 0,0 0 0,0 1 0,0 2 0,-36-4 0,-135 1 0,148 7 0,-17 0-1365,11 1-5461</inkml:trace>
</inkml:ink>
</file>

<file path=ppt/ink/ink1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4T00:56:54.558"/>
    </inkml:context>
    <inkml:brush xml:id="br0">
      <inkml:brushProperty name="width" value="0.035" units="cm"/>
      <inkml:brushProperty name="height" value="0.035" units="cm"/>
    </inkml:brush>
  </inkml:definitions>
  <inkml:trace contextRef="#ctx0" brushRef="#br0">174 0 24575,'1'1'0,"0"-1"0,0 0 0,0 0 0,-1 1 0,1-1 0,0 0 0,0 1 0,0-1 0,0 1 0,-1-1 0,1 1 0,0-1 0,0 1 0,-1 0 0,1-1 0,0 1 0,-1 0 0,1 0 0,-1-1 0,1 1 0,-1 0 0,1 1 0,9 22 0,-10-23 0,7 26 0,-1-1 0,-1 2 0,-2-1 0,1 38 0,-9 115 0,3-137 0,-15 320 0,17-361 0,-1 13 0,0-1 0,-2 1 0,-5 23 0,8-36 0,-1 0 0,0 1 0,1-1 0,-1 0 0,0 0 0,0 0 0,0 0 0,0 0 0,0 0 0,0-1 0,-1 1 0,1 0 0,-1-1 0,1 1 0,-1 0 0,1-1 0,-1 0 0,0 1 0,0-1 0,0 0 0,0 0 0,0 0 0,0 0 0,0 0 0,0-1 0,0 1 0,0-1 0,0 1 0,-1-1 0,1 0 0,0 0 0,-3 0 0,1-1 2,-1 0 0,1 0 0,0-1 0,0 1 0,0-1 0,0 0-1,0 0 1,1 0 0,-1-1 0,-4-4 0,-33-32-1388,-4-15-5440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4T00:45:58.840"/>
    </inkml:context>
    <inkml:brush xml:id="br0">
      <inkml:brushProperty name="width" value="0.035" units="cm"/>
      <inkml:brushProperty name="height" value="0.035" units="cm"/>
    </inkml:brush>
  </inkml:definitions>
  <inkml:trace contextRef="#ctx0" brushRef="#br0">388 987 24575,'-15'-1'0,"-1"2"0,1 0 0,0 0 0,-24 7 0,33-6 0,-1 0 0,0 1 0,1 0 0,0 1 0,0-1 0,0 1 0,0 0 0,1 1 0,-1-1 0,1 1 0,-9 11 0,-119 148 0,125-154 0,0 0 0,1 0 0,0 1 0,1 0 0,0 1 0,0-1 0,1 1 0,1 0 0,-3 13 0,3-3 0,1 1 0,0-1 0,2 1 0,2 29 0,2 330 0,0 8 0,0-330 0,3 0 0,3 0 0,28 101 0,-23-116 0,2-1 0,2-1 0,2-1 0,2-1 0,36 52 0,-24-44 0,39 57 0,138 152 0,-182-228 0,1-1 0,1-2 0,2-1 0,0-1 0,2-2 0,1-2 0,0-1 0,1-1 0,44 13 0,-11-10 0,134 21 0,80-8 0,-200-26 0,553 8 0,-447-19 0,156 3 0,432-9 0,-144-57 0,112-4 0,-503 71 0,-84 2 0,260-28 0,104-60 0,-9-39 0,-421 97 0,-11 3 0,-1-3 0,83-38 0,-112 37 0,-21 10 0,2 2 0,61-21 0,324-51 0,-170 41 0,-207 38 0,43-11 0,0 4 0,115-5 0,132 0 0,-202 4 0,187-32 0,-268 37 0,0-1 0,-2-3 0,1-2 0,64-34 0,307-139 0,-148 73 0,-193 77 0,-1-4 0,-3-3 0,-1-2 0,-3-4 0,70-69 0,-43 21 0,-86 87 0,-1 0 0,0 0 0,-1-1 0,-1 0 0,7-19 0,1-1 0,-1 3 0,-1-1 0,-2-1 0,-1 1 0,-2-2 0,-1 1 0,4-65 0,-10 73 0,-2 0 0,0 1 0,-2-1 0,-1 1 0,-1 0 0,-1 0 0,-1 0 0,-1 1 0,-1 0 0,-13-23 0,-1 7 0,-1 1 0,-2 1 0,-2 2 0,-1 0 0,-2 2 0,-1 1 0,-2 2 0,-1 1 0,-1 2 0,-52-31 0,46 31 0,-2 2 0,-1 2 0,-62-25 0,76 37 0,0-2 0,1-1 0,0-2 0,1-1 0,-43-35 0,37 27 0,0 2 0,-2 1 0,-1 2 0,0 1 0,-2 3 0,0 1 0,-1 1 0,-76-15 0,-83-16 0,-327-57 0,359 80 0,-167-46 0,199 35 0,-2 7 0,-251-18 0,-505 39 0,472 10 0,-1039-5 0,1365 6 0,0 3 0,-128 28 0,106-19 0,-200 3 0,281-19 0,-5 1 0,-1 3 0,1 1 0,0 2 0,-60 19 0,74-19 0,-1-1 0,0-1 0,-52 3 0,-85-8 0,21-1 0,35 12 0,-3 1 0,-23-11 0,43-1 0,-138 18 0,36 4 0,41-6 0,47 4 0,67-12 0,-68 7 0,-52-11 0,98-5 0,0 2 0,1 3 0,-108 22 0,-55 44 0,104-31 0,85-27 0,1 1 0,-55 33 0,-20 9 0,72-40 0,16-8 0,0 1 0,-34 21 0,21-7 0,0 3 0,-44 43 0,72-62 0,-1-1 0,0 0 0,0 0 0,0-1 0,-1 0 0,0 0 0,0-1 0,0 0 0,-1 0 0,1-1 0,-1 0 0,1-1 0,-1 1 0,-12 0 0,-9 3 0,-50 15 0,32-6 0,37-12 0,0 0 0,0 1 0,1 0 0,-1 1 0,1 0 0,-15 11 0,20-12 0,-1 1 0,1-1 0,0 1 0,0 1 0,0-1 0,1 1 0,0 0 0,0 0 0,1 0 0,-1 0 0,-3 11 0,-4 14-120,6-12-18,-2-1 0,0 0-1,-1 0 1,0-1-1,-2 0 1,0 0 0,-1-1-1,-18 21 1,10-19-6688</inkml:trace>
</inkml:ink>
</file>

<file path=ppt/ink/ink1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4T00:56:55.493"/>
    </inkml:context>
    <inkml:brush xml:id="br0">
      <inkml:brushProperty name="width" value="0.035" units="cm"/>
      <inkml:brushProperty name="height" value="0.035" units="cm"/>
    </inkml:brush>
  </inkml:definitions>
  <inkml:trace contextRef="#ctx0" brushRef="#br0">0 113 24575,'1'-2'0,"-1"-1"0,0 1 0,1 0 0,-1-1 0,1 1 0,0-1 0,-1 1 0,1 0 0,1 0 0,-1-1 0,0 1 0,0 0 0,1 0 0,-1 0 0,1 0 0,0 1 0,-1-1 0,1 0 0,0 1 0,0-1 0,0 1 0,0 0 0,4-3 0,5-1 0,0 1 0,0 0 0,20-5 0,-25 8 0,57-13 0,0 3 0,113-4 0,134 15 0,-265 1 0,-33 0 0,0-1 0,-1 2 0,1-1 0,-1 2 0,1 0 0,-1 0 0,0 1 0,0 0 0,-1 1 0,1 0 0,-1 0 0,0 1 0,-1 1 0,1 0 0,10 10 0,4 4 0,-2 0 0,0 2 0,-1 0 0,-2 1 0,22 35 0,-29-39 0,-1 1 0,-1 0 0,-1 1 0,0 0 0,-2 1 0,-1 0 0,6 37 0,-5 12 0,-3 0 0,-7 95 0,1-147 0,0 1 0,-2-1 0,-1 0 0,0 0 0,-1 0 0,-2 0 0,0-1 0,0 0 0,-2-1 0,0 0 0,-2-1 0,0 0 0,0 0 0,-2-2 0,0 1 0,0-2 0,-2 0 0,0-1 0,0 0 0,-1-1 0,-1-1 0,0-1 0,0 0 0,-38 13 0,-38 4 0,-2-3 0,-1-4 0,0-5 0,-1-4 0,-111-2 0,207-9 0,-3 0 0,0 0 0,0-1 0,0 1 0,0-1 0,0 0 0,-8-2 0,12 2 0,0 1 0,0-1 0,0 1 0,0-1 0,0 0 0,0 0 0,0 0 0,0 1 0,0-1 0,0 0 0,0 0 0,1 0 0,-1 0 0,0 0 0,1-1 0,-1 1 0,1 0 0,-1 0 0,1 0 0,-1 0 0,1-1 0,0 1 0,0 0 0,-1 0 0,1-1 0,0 1 0,0 0 0,0-1 0,1 1 0,-1 0 0,0 0 0,1-2 0,1-7-341,1 1 0,0 0-1,7-14 1,20-35-6485</inkml:trace>
</inkml:ink>
</file>

<file path=ppt/ink/ink1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4T00:56:57.082"/>
    </inkml:context>
    <inkml:brush xml:id="br0">
      <inkml:brushProperty name="width" value="0.035" units="cm"/>
      <inkml:brushProperty name="height" value="0.035" units="cm"/>
    </inkml:brush>
  </inkml:definitions>
  <inkml:trace contextRef="#ctx0" brushRef="#br0">1781 2 24575,'-113'0'0,"-24"-2"0,-253 30 0,371-24 0,1 0 0,-1 2 0,1 0 0,0 1 0,0 1 0,1 1 0,-30 19 0,-4 9 0,-48 46 0,53-44 0,-365 359 0,395-380 0,1 1 0,1 1 0,1 0 0,-20 40 0,-27 90 0,30-69 0,-14 35 0,-39 167 0,65-202 0,5 0 0,2 1 0,2 91 0,13 549 0,-4-698 0,1-1 0,1 1 0,0-1 0,11 40 0,-10-53 0,1 0 0,0 0 0,0-1 0,1 1 0,1-1 0,-1 0 0,1 0 0,1-1 0,0 0 0,0 0 0,0 0 0,17 11 0,18 11 0,1-3 0,2-1 0,0-3 0,2-1 0,1-3 0,0-2 0,82 19 0,33-5 0,167 10 0,-208-28 0,113 10 0,241-8 0,-353-19 0,-1-6 0,0-5 0,210-53 0,-213 33 0,-2-6 0,-1-4 0,-3-6 0,-1-4 0,-4-5 0,-2-5 0,113-91 0,96-123 0,-255 217 0,-2-3 0,89-135 0,-90 109 0,85-182 0,-125 233 0,-2-1 0,-1-1 0,-3 0 0,-1-1 0,-2 0 0,-2 0 0,1-67 0,-9 87 0,0 0 0,-1 0 0,-1 1 0,-2-1 0,0 1 0,-1 0 0,-1 0 0,-20-36 0,-7-4 0,-67-85 0,99 142 0,-27-30 0,0 0 0,-2 2 0,-2 1 0,-1 2 0,-1 1 0,-2 2 0,0 2 0,-2 1 0,-56-24 0,-39-10 0,-226-62 0,183 73 0,-2 9 0,-1 7 0,-2 8 0,-253 0 0,-250 24 127,221 2-1619,426-3-5334</inkml:trace>
</inkml:ink>
</file>

<file path=ppt/ink/ink1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4T00:57:00.208"/>
    </inkml:context>
    <inkml:brush xml:id="br0">
      <inkml:brushProperty name="width" value="0.035" units="cm"/>
      <inkml:brushProperty name="height" value="0.035" units="cm"/>
    </inkml:brush>
  </inkml:definitions>
  <inkml:trace contextRef="#ctx0" brushRef="#br0">1 544 24575,'0'-1'0,"1"1"0,-1-1 0,0 0 0,1 0 0,-1 1 0,1-1 0,0 0 0,-1 1 0,1-1 0,0 0 0,-1 1 0,1-1 0,0 1 0,-1-1 0,1 1 0,0-1 0,0 1 0,0 0 0,0-1 0,-1 1 0,3 0 0,27-8 0,-21 5 0,404-79 0,7 32 0,-336 41 0,1008-90 0,-720 91 0,62-6 0,-427 14 0,12-2 0,0 0 0,0-1 0,0-1 0,0-1 0,-1 0 0,34-16 0,-48 18 0,0 0 0,0 0 0,-1 0 0,1-1 0,-1 0 0,0 0 0,0 1 0,0-2 0,-1 1 0,0 0 0,1-1 0,-1 1 0,-1-1 0,1 1 0,-1-1 0,0 0 0,0 0 0,0 1 0,0-1 0,-1 0 0,0 0 0,0 0 0,-1-6 0,0 1 0,0 1 0,0-1 0,-1 1 0,0 0 0,-1 0 0,0 0 0,0 0 0,-1 0 0,0 1 0,-6-9 0,127 162 0,-30-40 0,-85-102 0,1 0 0,-1 0 0,1 0 0,-1 1 0,0-1 0,-1 1 0,1-1 0,0 1 0,-1-1 0,0 1 0,0 0 0,0 0 0,0 5 0,-1-7 0,0 0 0,-1 0 0,1 0 0,-1 0 0,0-1 0,0 1 0,0 0 0,0-1 0,0 1 0,0 0 0,0-1 0,0 1 0,0-1 0,-1 0 0,1 1 0,-1-1 0,1 0 0,-1 0 0,1 0 0,-1 0 0,0 0 0,0 0 0,1-1 0,-1 1 0,0 0 0,0-1 0,-3 1 0,-45 14 0,30-10 0,0 1 0,0 0 0,1 2 0,-1 1 0,-19 11 0,-145 120 0,110-79 0,47-41-195,0 2 0,2 1 0,0 0 0,2 2 0,1 1 0,-23 34 0,36-43-6631</inkml:trace>
</inkml:ink>
</file>

<file path=ppt/ink/ink1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4T00:57:02.551"/>
    </inkml:context>
    <inkml:brush xml:id="br0">
      <inkml:brushProperty name="width" value="0.035" units="cm"/>
      <inkml:brushProperty name="height" value="0.035" units="cm"/>
    </inkml:brush>
  </inkml:definitions>
  <inkml:trace contextRef="#ctx0" brushRef="#br0">1 952 24575,'4'-3'0,"0"1"0,0 0 0,0 0 0,1 0 0,-1 0 0,1 1 0,0 0 0,-1-1 0,1 2 0,0-1 0,7 0 0,6-1 0,349-37 0,-142 19 0,486-71-1402,-33 4 1230,446-10 145,-869 78-79,439-57-619,68-4 782,-44 57-88,-3 27 121,-205-1 2226,-675-2-2316,-191-2 0,327 0 0,1-2 0,0 0 0,-44-12 0,59 12 0,1-1 0,0-1 0,0 0 0,0-1 0,1-1 0,0 1 0,0-2 0,0 1 0,1-1 0,-11-12 0,5 4 0,1-1 0,-24-33 0,35 43 0,-1-1 0,2 0 0,-1 0 0,1 0 0,0 0 0,1 0 0,0-1 0,0 1 0,1-1 0,-1-12 0,1-5 0,4-41 0,-3 66 0,0 0 0,0-1 0,0 1 0,1 0 0,-1 0 0,0 0 0,1 0 0,-1 0 0,1 0 0,-1 0 0,1 0 0,0 0 0,-1 0 0,1 0 0,0 0 0,0 0 0,-1 0 0,1 0 0,0 1 0,0-1 0,0 0 0,0 1 0,2-2 0,-1 2 0,0-1 0,0 1 0,0-1 0,1 1 0,-1 0 0,0 0 0,1 0 0,-1 0 0,0 0 0,0 0 0,4 2 0,7 1 0,0 2 0,0 0 0,16 9 0,-17-8 0,68 34 0,-1 3 0,-2 4 0,114 92 0,-180-131 0,-2-1 0,0 0 0,-1 1 0,9 10 0,-15-17 0,-1 0 0,0 1 0,1-1 0,-1 1 0,0 0 0,0-1 0,0 1 0,-1 0 0,1 0 0,0-1 0,-1 1 0,1 0 0,-1 0 0,1 0 0,-1 0 0,0 0 0,0 0 0,0 0 0,0 0 0,0-1 0,0 1 0,0 0 0,-1 0 0,1 0 0,-2 3 0,-3 2 0,0 0 0,-1 0 0,1-1 0,-2 1 0,1-1 0,-1-1 0,1 1 0,-16 8 0,4-1 0,-460 376 0,283-223 0,-467 439-1365,617-558-5461</inkml:trace>
</inkml:ink>
</file>

<file path=ppt/ink/ink1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4T00:57:54.721"/>
    </inkml:context>
    <inkml:brush xml:id="br0">
      <inkml:brushProperty name="width" value="0.035" units="cm"/>
      <inkml:brushProperty name="height" value="0.035" units="cm"/>
    </inkml:brush>
  </inkml:definitions>
  <inkml:trace contextRef="#ctx0" brushRef="#br0">1397 34 24575,'-32'1'0,"-1"2"0,1 1 0,0 1 0,-43 13 0,-121 51 0,74-23 0,-259 87 0,364-128 0,1 1 0,-1 1 0,1 0 0,0 1 0,1 1 0,0 0 0,0 1 0,1 1 0,0 0 0,-17 19 0,-35 37 0,-45 52 0,98-103 0,1 0 0,1 1 0,1 1 0,0-1 0,2 1 0,-9 23 0,5-3 0,2 0 0,1 1 0,2 0 0,1 1 0,3 0 0,1 0 0,3 42 0,2-67 0,0-1 0,0 1 0,1-1 0,1 0 0,0 0 0,1 0 0,1-1 0,0 0 0,0 0 0,1-1 0,1 0 0,15 16 0,15 13 0,83 68 0,-119-106 0,78 68 0,42 34 0,-107-94 0,1 0 0,0 0 0,1-2 0,0 0 0,1-1 0,20 5 0,1-3 0,0-2 0,0-2 0,57 2 0,129-9 0,-126-2 0,44 3 0,109-4 0,-238 3 0,0-2 0,0 1 0,0-2 0,0 0 0,-1-1 0,1 0 0,-1-1 0,0 0 0,-1-2 0,25-16 0,1-6 0,70-71 0,-107 100 0,22-24 0,-1 0 0,-1-2 0,-1-1 0,29-50 0,-39 57 0,-1 0 0,-1 0 0,-1-1 0,-1 0 0,-1-1 0,0 0 0,3-45 0,-9-196 0,-4 142 0,4 97 0,-2 0 0,-1 1 0,-1-1 0,-1 1 0,-1 0 0,-12-30 0,11 38 0,0 0 0,-1 1 0,-1 0 0,0 0 0,-1 0 0,0 2 0,-1-1 0,-1 1 0,-23-20 0,23 25 0,-1 0 0,-1 1 0,0 0 0,0 1 0,0 0 0,0 1 0,-20-3 0,-37-15 0,2-7 0,-50-18 0,84 34 0,1-1 0,1-1 0,1-2 0,1-1 0,-38-30 0,56 39 0,0 0 0,-2 1 0,1 1 0,-1 0 0,0 1 0,0 1 0,-1 0 0,0 1 0,0 1 0,0 0 0,-1 1 0,1 1 0,-1 1 0,-23 0 0,-49 6-1365,64-4-5461</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4T00:40:44.763"/>
    </inkml:context>
    <inkml:brush xml:id="br0">
      <inkml:brushProperty name="width" value="0.035" units="cm"/>
      <inkml:brushProperty name="height" value="0.035" units="cm"/>
    </inkml:brush>
  </inkml:definitions>
  <inkml:trace contextRef="#ctx0" brushRef="#br0">216 0 24575,'-5'0'0,"-6"0"0,-14 0 0,-23 0 0,-16 0 0,2 0-8191</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4T00:41:08.187"/>
    </inkml:context>
    <inkml:brush xml:id="br0">
      <inkml:brushProperty name="width" value="0.035" units="cm"/>
      <inkml:brushProperty name="height" value="0.035" units="cm"/>
    </inkml:brush>
  </inkml:definitions>
  <inkml:trace contextRef="#ctx0" brushRef="#br0">718 2 24575,'-107'-2'0,"-117"5"0,204 0 0,0 0 0,0 2 0,1 0 0,-1 1 0,-23 12 0,-87 48 0,120-60 0,0 0 0,1 0 0,-1 1 0,1 0 0,1 0 0,-1 1 0,2 0 0,-13 16 0,17-20 0,0 1 0,0 0 0,1 0 0,0 0 0,0 0 0,0 1 0,1-1 0,-1 0 0,1 1 0,0-1 0,1 1 0,0-1 0,-1 1 0,2-1 0,-1 1 0,1-1 0,0 1 0,0-1 0,3 11 0,2-1 0,0 0 0,1-1 0,0 0 0,1 0 0,1 0 0,0-1 0,1 0 0,0-1 0,1 0 0,19 16 0,-13-15 0,1 0 0,0-1 0,1-1 0,0 0 0,1-2 0,0 0 0,26 7 0,28 8 0,99 45 0,-111-43 0,1-2 0,67 14 0,-128-37 0,27 7 0,-1 1 0,-1 2 0,1 1 0,-2 1 0,0 1 0,-1 1 0,40 31 0,-43-29 0,-19-15 0,1 0 0,-1 0 0,0 1 0,0-1 0,0 1 0,0 0 0,0 0 0,0 0 0,-1 0 0,0 0 0,1 1 0,-1-1 0,-1 1 0,1-1 0,0 1 0,0 4 0,3 20 0,-2-1 0,-1 1 0,-2 0 0,-4 51 0,4-75 0,-1 1 0,1-1 0,-1 0 0,0 1 0,0-1 0,0 0 0,0 1 0,-1-1 0,0 0 0,0 0 0,0 0 0,0-1 0,-1 1 0,0 0 0,1-1 0,-1 0 0,0 1 0,-1-1 0,1 0 0,0-1 0,-1 1 0,0-1 0,0 1 0,1-1 0,-1 0 0,0 0 0,-1-1 0,1 1 0,0-1 0,0 0 0,-1 0 0,1-1 0,-9 1 0,-56 4 0,-131-8 0,55-2 0,-399 5-1365</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4T00:41:09.777"/>
    </inkml:context>
    <inkml:brush xml:id="br0">
      <inkml:brushProperty name="width" value="0.035" units="cm"/>
      <inkml:brushProperty name="height" value="0.035" units="cm"/>
    </inkml:brush>
  </inkml:definitions>
  <inkml:trace contextRef="#ctx0" brushRef="#br0">112 0 24575,'-4'0'0,"-7"14"0,-1 14 0,-3 21 0,1 15 0,-2 17 0,2-2 0,3-5 0,4-10 0,2-11 0,3-11 0,2-7 0,0-5 0,1-3 0,-1-2 0,1 0 0,-1-4-8191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01T01:20:05.382"/>
    </inkml:context>
    <inkml:brush xml:id="br0">
      <inkml:brushProperty name="width" value="0.035" units="cm"/>
      <inkml:brushProperty name="height" value="0.035" units="cm"/>
    </inkml:brush>
  </inkml:definitions>
  <inkml:trace contextRef="#ctx0" brushRef="#br0">0 1 24575,'0'0'-8191</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4T00:41:11.782"/>
    </inkml:context>
    <inkml:brush xml:id="br0">
      <inkml:brushProperty name="width" value="0.035" units="cm"/>
      <inkml:brushProperty name="height" value="0.035" units="cm"/>
    </inkml:brush>
  </inkml:definitions>
  <inkml:trace contextRef="#ctx0" brushRef="#br0">0 83 24575,'20'-1'0,"-1"0"0,35-9 0,0 1 0,-37 7 0,584-58 0,-589 60 0,1 1 0,0 0 0,-1 1 0,1 0 0,-1 1 0,0 0 0,1 1 0,-1 1 0,-1-1 0,1 2 0,-1 0 0,0 0 0,0 1 0,-1 0 0,0 1 0,0 0 0,-1 1 0,0 0 0,0 1 0,-1-1 0,10 17 0,28 32 0,-37-48 0,1 1 0,-2 0 0,1 0 0,-2 1 0,1 0 0,-2 0 0,1 1 0,-2 0 0,6 17 0,-9-17 0,0 1 0,-1 0 0,-1 20 0,-1-23 0,1 0 0,0-1 0,1 1 0,0 0 0,6 20 0,12-2 0,-17-26 0,0 0 0,0-1 0,0 1 0,0 0 0,0 0 0,-1 0 0,1 0 0,1 5 0,-3-6 0,0-1 0,0 1 0,0-1 0,0 0 0,-1 1 0,1-1 0,0 1 0,-1-1 0,1 0 0,-1 1 0,1-1 0,-1 0 0,0 0 0,1 0 0,-1 1 0,0-1 0,0 0 0,0 0 0,0 0 0,0 0 0,0 0 0,0 0 0,0-1 0,0 1 0,0 0 0,-3 0 0,-7 5 0,-1-2 0,1 0 0,-1 0 0,0-1 0,0 0 0,0-1 0,-1 0 0,1-1 0,-20-1 0,-34 5 0,-269 52 0,220-44-1365,88-12-5461</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4T00:40:38.193"/>
    </inkml:context>
    <inkml:brush xml:id="br0">
      <inkml:brushProperty name="width" value="0.035" units="cm"/>
      <inkml:brushProperty name="height" value="0.035" units="cm"/>
    </inkml:brush>
  </inkml:definitions>
  <inkml:trace contextRef="#ctx0" brushRef="#br0">0 0 24575,'68'0'0,"1119"22"0,374 12 0,-1441-35 0,156 3 0,-268-2 0,0 0 0,-1 1 0,1 0 0,-1 1 0,1 0 0,7 3 0,-12-4 0,0 0 0,0 1 0,-1 0 0,1-1 0,-1 1 0,1 0 0,-1 0 0,0 1 0,0-1 0,0 0 0,0 1 0,0 0 0,0-1 0,0 1 0,-1 0 0,2 5 0,7 23 0,-1 1 0,-2 0 0,6 64 0,-7-46 0,23 569 0,-25-333 0,-3-264 0,8 35 0,-5-38 0,-1 0 0,1 23 0,-4-38 0,0 0 0,-1 1 0,0-1 0,0 0 0,0 1 0,0-1 0,0 0 0,-1 0 0,0 0 0,0 0 0,0 0 0,0 0 0,-1-1 0,0 1 0,1-1 0,-1 1 0,0-1 0,-1 0 0,1 0 0,0-1 0,-1 1 0,0-1 0,0 0 0,-4 3 0,-8 2 0,0 0 0,0-1 0,0-1 0,-32 6 0,-30 0 0,-1-4 0,-111-3 0,-1-1 0,-434 77 0,338-36 0,51-14 0,-376 0 0,264-32 0,345 2 0,-1 0 0,0 0 0,1-1 0,-1 1 0,0-1 0,1 1 0,-1-1 0,1-1 0,-1 1 0,1 0 0,-1-1 0,1 1 0,0-1 0,0 0 0,0 0 0,0-1 0,0 1 0,0 0 0,1-1 0,-3-3 0,0-1 0,0-1 0,1 0 0,0 0 0,1 0 0,0 0 0,0 0 0,-2-12 0,-11-41 0,3-1 0,3 0 0,2-1 0,1-68 0,7 112 0,0-27 0,-6-57 0,4 87 0,-1 0 0,-1 0 0,0 0 0,-1 0 0,-1 1 0,0-1 0,-10-15 0,-53-102 0,46 86 0,2-1 0,-16-28 0,24 51 0,2 0 0,0-1 0,2-1 0,-9-37 0,12 28-5,2 0 0,1-1 0,2 1 0,4-51 0,0 0-1335,-3 63-5486</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4T00:40:40.451"/>
    </inkml:context>
    <inkml:brush xml:id="br0">
      <inkml:brushProperty name="width" value="0.035" units="cm"/>
      <inkml:brushProperty name="height" value="0.035" units="cm"/>
    </inkml:brush>
  </inkml:definitions>
  <inkml:trace contextRef="#ctx0" brushRef="#br0">0 497 24575,'3891'0'0,"-3570"-9"0,431-67 0,-45-37 0,-586 92 0,792-70 0,4 72 0,-322 14 0,-425-5 0,0-7 0,212-51 0,-277 45 0,2 5 0,0 5 0,135 0 0,2499 19-34,-1729-7-1297,-964 1-5495</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4T00:40:42.066"/>
    </inkml:context>
    <inkml:brush xml:id="br0">
      <inkml:brushProperty name="width" value="0.035" units="cm"/>
      <inkml:brushProperty name="height" value="0.035" units="cm"/>
    </inkml:brush>
  </inkml:definitions>
  <inkml:trace contextRef="#ctx0" brushRef="#br0">1 0 24575,'5'0'0,"0"1"0,0 0 0,0 0 0,0 0 0,0 0 0,0 1 0,-1 0 0,1 0 0,-1 0 0,1 1 0,-1-1 0,5 4 0,49 45 0,-16-13 0,166 117 0,-196-146 0,1-1 0,0 0 0,0-1 0,0 0 0,1-1 0,17 5 0,89 19 0,-20-7 0,-46-6 0,74 33 0,-98-39 0,0-1 0,1-1 0,0-2 0,56 5 0,-46-7 0,0 2 0,44 13 0,-40-5 0,-43-12 0,-8 0 0,-16-1 0,17-2 0,-17 3 0,0 0 0,0 2 0,1 0 0,-1 1 0,1 1 0,1 1 0,-1 1 0,-27 17 0,-23 12 0,-106 41 0,-16 7 0,117-47 0,1 4 0,-83 63 0,97-56-79,37-28-135,-2-2-1,0 0 1,-1-2 0,-1 0-1,-36 16 1,41-26-6612</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4T00:40:43.717"/>
    </inkml:context>
    <inkml:brush xml:id="br0">
      <inkml:brushProperty name="width" value="0.035" units="cm"/>
      <inkml:brushProperty name="height" value="0.035" units="cm"/>
    </inkml:brush>
  </inkml:definitions>
  <inkml:trace contextRef="#ctx0" brushRef="#br0">1 1 24575,'1'25'0,"9"48"0,0-3 0,-3 71 0,14 112 0,-7-161 0,-3 1 0,-2 98 0,-7-165 0,0-1 0,2 0 0,1 0 0,1 0 0,2 0 0,0-1 0,16 33 0,16 51 0,-33-86 0,-3-16-1365</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4T00:41:13.045"/>
    </inkml:context>
    <inkml:brush xml:id="br0">
      <inkml:brushProperty name="width" value="0.035" units="cm"/>
      <inkml:brushProperty name="height" value="0.035" units="cm"/>
    </inkml:brush>
  </inkml:definitions>
  <inkml:trace contextRef="#ctx0" brushRef="#br0">138 0 24575,'-3'1'0,"0"-1"0,0 1 0,0 0 0,1 0 0,-1 0 0,0 0 0,1 1 0,-1-1 0,1 1 0,0 0 0,-1-1 0,1 1 0,0 0 0,0 0 0,0 0 0,0 1 0,1-1 0,-1 0 0,0 1 0,1-1 0,0 1 0,0 0 0,0-1 0,-1 4 0,-4 9 0,1 0 0,-7 32 0,4-2 0,1-8 0,-17 59 0,18-76-227,1-1-1,1 2 1,1-1-1,0 0 1,1 32-1,2-40-6598</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4T00:41:14.332"/>
    </inkml:context>
    <inkml:brush xml:id="br0">
      <inkml:brushProperty name="width" value="0.035" units="cm"/>
      <inkml:brushProperty name="height" value="0.035" units="cm"/>
    </inkml:brush>
  </inkml:definitions>
  <inkml:trace contextRef="#ctx0" brushRef="#br0">79 279 24575,'0'-1'0,"0"1"0,0-1 0,0 1 0,0-1 0,0 1 0,0-1 0,0 0 0,1 1 0,-1-1 0,0 1 0,0-1 0,1 1 0,-1-1 0,0 1 0,1-1 0,-1 1 0,0-1 0,1 1 0,-1 0 0,1-1 0,-1 1 0,1-1 0,-1 1 0,1 0 0,-1 0 0,1-1 0,21-13 0,1 1 0,-1 2 0,2 0 0,0 1 0,0 1 0,26-5 0,-29 8 0,583-146 0,-517 139 0,1 5 0,-1 3 0,98 8 0,-89-1 0,-92-2 0,0 0 0,1 0 0,-1 0 0,0 1 0,0 0 0,1 0 0,-1 0 0,0 0 0,0 0 0,0 1 0,0 0 0,0 0 0,7 4 0,-9-3 0,0-1 0,-1 0 0,1 1 0,0-1 0,-1 1 0,1 0 0,-1 0 0,0-1 0,0 1 0,0 0 0,0 0 0,-1 0 0,1 0 0,-1 0 0,1 0 0,-1 0 0,0 0 0,0 0 0,-1 0 0,1 0 0,-1 3 0,-1 9 0,-1 0 0,0 0 0,-1 0 0,-1 0 0,0-1 0,-1 0 0,0 0 0,-1-1 0,-1 1 0,0-1 0,-1-1 0,0 0 0,-1 0 0,0-1 0,-1 0 0,0-1 0,-1 0 0,0-1 0,-1 0 0,1-1 0,-16 7 0,-30 17 0,-1-3 0,-90 30 0,111-47 0,0-2 0,-1-2 0,0-1 0,-1-2 0,-56 0 0,-654-12-1365,724 7-5461</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4T00:41:16.245"/>
    </inkml:context>
    <inkml:brush xml:id="br0">
      <inkml:brushProperty name="width" value="0.035" units="cm"/>
      <inkml:brushProperty name="height" value="0.035" units="cm"/>
    </inkml:brush>
  </inkml:definitions>
  <inkml:trace contextRef="#ctx0" brushRef="#br0">320 0 24575,'1'145'0,"-3"161"0,-10-155 0,-2 27 0,13-149 0,-1 0 0,-1 0 0,-2 0 0,-1-1 0,-1 0 0,-2 0 0,0-1 0,-2 0 0,-1-1 0,-1 0 0,-1-1 0,-1 0 0,-35 41 0,20-29-455,2 1 0,-40 70 0,58-91-6371</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4T00:41:21.368"/>
    </inkml:context>
    <inkml:brush xml:id="br0">
      <inkml:brushProperty name="width" value="0.035" units="cm"/>
      <inkml:brushProperty name="height" value="0.035" units="cm"/>
    </inkml:brush>
  </inkml:definitions>
  <inkml:trace contextRef="#ctx0" brushRef="#br0">1396 223 24575,'-657'0'0,"639"1"0,0 1 0,1 0 0,-1 1 0,1 1 0,-1 1 0,1 0 0,0 2 0,1-1 0,0 2 0,0 0 0,0 1 0,-16 14 0,-17 14 0,2 3 0,-49 55 0,46-45 0,45-44 0,0 0 0,0 0 0,0 1 0,1 0 0,-1 0 0,2 0 0,-6 13 0,-14 59 0,7-21 0,-15 42 0,-14 44 0,38-123 0,2 1 0,0 0 0,1 0 0,2 0 0,-1 34 0,-4 35 0,-21 77 0,12-85 0,4 0 0,-3 139 0,15-197 0,1 1 0,1-1 0,1 0 0,1 0 0,2 0 0,0 0 0,1-1 0,2 0 0,1-1 0,16 32 0,11 2 0,2-1 0,2-3 0,68 68 0,-95-107 0,0-2 0,1 0 0,1 0 0,0-2 0,0 0 0,1-1 0,0 0 0,1-2 0,0 0 0,0-1 0,34 7 0,236 40 0,-200-40 0,37 5 0,139 3 0,480-24 0,-675-1 0,123-23 0,65-33 0,-119 27 0,-112 24 0,-1 0 0,0-2 0,-1 0 0,0-2 0,-1 0 0,40-32 0,-36 26 0,99-79 0,20-13 0,-126 95 0,-1-1 0,-1-1 0,0 0 0,-2-2 0,0 0 0,23-40 0,-32 49 0,-1 0 0,-1 0 0,0-1 0,-1 0 0,0 0 0,-1 0 0,0 0 0,-1 0 0,1-17 0,-1-17 0,-5-55 0,1 34 0,1 29 0,2 6 0,-1 0 0,-2 0 0,-1 0 0,-2 0 0,-1 0 0,-13-39 0,7 43 0,0 1 0,-2 1 0,-1 0 0,-1 1 0,-22-26 0,-106-108 0,130 145 0,-90-109 0,65 76 0,-47-48 0,39 55 0,-99-66 0,73 56 0,63 42 0,1 0 0,0-1 0,0 0 0,1 0 0,0-1 0,-8-14 0,10 14 0,0 1 0,-1-1 0,-1 2 0,1-1 0,-1 1 0,-1 0 0,-13-10 0,-10 0 0,-45-19 0,-8-4 0,30 14 0,-83-30 0,-23-10 0,132 52 0,-1 1 0,0 1 0,-1 1 0,-1 2 0,1 1 0,-36-5 0,-57 5 0,-181 9 0,143 4 0,79-5 0,-71 3 0,144-1-97,0 0-1,0 1 1,0 1-1,0 0 1,1 0-1,-1 0 1,1 2-1,-1-1 1,1 1-1,1 0 1,-1 1-1,1 0 0,-14 13 1,6-3-6729</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4T00:41:23.600"/>
    </inkml:context>
    <inkml:brush xml:id="br0">
      <inkml:brushProperty name="width" value="0.035" units="cm"/>
      <inkml:brushProperty name="height" value="0.035" units="cm"/>
    </inkml:brush>
  </inkml:definitions>
  <inkml:trace contextRef="#ctx0" brushRef="#br0">323 1 24575,'-1'0'0,"0"1"0,0-1 0,0 1 0,-1-1 0,1 1 0,0 0 0,0-1 0,0 1 0,0 0 0,0 0 0,0 0 0,0 0 0,1 0 0,-1 0 0,0 0 0,0 0 0,1 0 0,-1 0 0,1 0 0,-1 1 0,1-1 0,-1 0 0,1 0 0,0 1 0,-1-1 0,1 0 0,0 3 0,-5 41 0,5-40 0,0 208 0,-1 13 0,-4-194 0,0 0 0,-2 0 0,-14 39 0,0 1 0,13-43 0,-1 1 0,-1-2 0,-16 31 0,19-46 0,0-1 0,0 0 0,-1-1 0,-1 0 0,0 0 0,0 0 0,-1-1 0,-1-1 0,-11 9 0,12-11 0,0 0 0,0-1 0,1 2 0,0 0 0,0 0 0,-9 11 0,17-18 0,0 0 0,0 0 0,0 1 0,0-1 0,1 1 0,-1-1 0,0 1 0,1-1 0,-1 1 0,1-1 0,0 1 0,-1-1 0,1 1 0,0-1 0,0 1 0,0-1 0,0 1 0,0 0 0,1 1 0,0-1 0,0 0 0,0 0 0,0 0 0,0 0 0,1-1 0,-1 1 0,1 0 0,-1-1 0,1 1 0,0-1 0,0 0 0,-1 1 0,1-1 0,0 0 0,0 0 0,0 0 0,0-1 0,3 2 0,16 5 0,0-1 0,0-1 0,0 0 0,38 1 0,96-1 0,-100-5 0,469-1 46,-283-1-1457,-210 2-5415</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01T01:20:05.757"/>
    </inkml:context>
    <inkml:brush xml:id="br0">
      <inkml:brushProperty name="width" value="0.035" units="cm"/>
      <inkml:brushProperty name="height" value="0.035" units="cm"/>
    </inkml:brush>
  </inkml:definitions>
  <inkml:trace contextRef="#ctx0" brushRef="#br0">0 1 24575,'0'0'-8191</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4T00:41:25.612"/>
    </inkml:context>
    <inkml:brush xml:id="br0">
      <inkml:brushProperty name="width" value="0.035" units="cm"/>
      <inkml:brushProperty name="height" value="0.035" units="cm"/>
    </inkml:brush>
  </inkml:definitions>
  <inkml:trace contextRef="#ctx0" brushRef="#br0">686 3 24575,'-169'-2'0,"-179"4"0,339-1 0,0 0 0,0 1 0,0 0 0,0 0 0,0 1 0,1 0 0,-1 1 0,1 0 0,0 0 0,0 0 0,1 1 0,-10 7 0,13-8 0,0 0 0,0 0 0,0 0 0,0 0 0,0 1 0,1-1 0,0 1 0,0 0 0,0 0 0,1 0 0,0 0 0,0 1 0,0-1 0,0 1 0,1-1 0,0 1 0,0-1 0,0 1 0,1 0 0,1 9 0,-1-12 0,1 0 0,0 0 0,0 0 0,1 1 0,-1-1 0,1-1 0,-1 1 0,1 0 0,0 0 0,0-1 0,0 1 0,1-1 0,-1 1 0,0-1 0,1 0 0,0 0 0,-1 0 0,1-1 0,0 1 0,3 1 0,11 6 0,1-2 0,23 8 0,-21-8 0,89 30 0,2-5 0,130 21 0,-162-43 0,-55-8 0,1 1 0,-2 1 0,1 1 0,0 1 0,44 18 0,-51-17 0,-10-4 0,0 0 0,0 1 0,0 0 0,8 5 0,-14-8 0,1 0 0,-1 0 0,0 1 0,0-1 0,1 0 0,-1 0 0,0 1 0,0-1 0,0 1 0,-1-1 0,1 1 0,0-1 0,0 1 0,-1-1 0,1 1 0,-1 0 0,0-1 0,1 1 0,-1 0 0,0-1 0,0 1 0,0 0 0,0 0 0,-1 2 0,-1 5 0,-1 0 0,0 0 0,-1-1 0,0 1 0,0-1 0,-1 0 0,0 0 0,0-1 0,-1 0 0,0 1 0,0-2 0,-1 1 0,1-1 0,-2 0 0,1 0 0,-1-1 0,1 0 0,-10 4 0,2-1 0,-1-1 0,1 0 0,-2-1 0,1-1 0,0-1 0,-1 0 0,0-1 0,0-1 0,-18 0 0,-152-6 0,-107 4 0,265 4-1365,3 2-5461</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4T00:42:02.170"/>
    </inkml:context>
    <inkml:brush xml:id="br0">
      <inkml:brushProperty name="width" value="0.035" units="cm"/>
      <inkml:brushProperty name="height" value="0.035" units="cm"/>
    </inkml:brush>
  </inkml:definitions>
  <inkml:trace contextRef="#ctx0" brushRef="#br0">1 0 24575,'0'5'0,"0"6"0,0 5 0,0 6 0,0 3 0,0 6 0,0 4 0,0 4 0,0 0 0,0-1 0,0-3 0,0-8-8191</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4T00:42:03.768"/>
    </inkml:context>
    <inkml:brush xml:id="br0">
      <inkml:brushProperty name="width" value="0.035" units="cm"/>
      <inkml:brushProperty name="height" value="0.035" units="cm"/>
    </inkml:brush>
  </inkml:definitions>
  <inkml:trace contextRef="#ctx0" brushRef="#br0">127 140 24575,'1'-3'0,"0"1"0,1-1 0,-1 0 0,0 0 0,1 1 0,-1-1 0,1 1 0,0 0 0,0-1 0,0 1 0,0 0 0,0 0 0,1 0 0,-1 0 0,1 1 0,4-4 0,-4 3 0,17-11 0,1 1 0,0 1 0,1 1 0,0 1 0,1 1 0,0 1 0,0 1 0,1 1 0,36-4 0,21 3 0,120 6 0,-172 3 0,-1 1 0,1 1 0,-1 2 0,-1 0 0,1 2 0,-1 1 0,-1 1 0,0 1 0,0 2 0,-2 0 0,1 2 0,-2 1 0,31 27 0,-50-40 0,0 0 0,0 0 0,-1 0 0,1 1 0,-1 0 0,0-1 0,0 1 0,0 1 0,-1-1 0,4 10 0,-6-12 0,1-1 0,-1 1 0,1 0 0,-1-1 0,0 1 0,0-1 0,0 1 0,0-1 0,-1 1 0,1 0 0,-1-1 0,1 1 0,-1-1 0,0 0 0,0 1 0,0-1 0,0 0 0,-1 1 0,1-1 0,-1 0 0,1 0 0,-1 0 0,0 0 0,0 0 0,-3 2 0,-33 23 0,-2-1 0,0-2 0,-2-2 0,0-2 0,-83 27 0,73-33 0,-102 15 0,25-7 0,62-12-95,1-2-1,-1-3 0,-93-6 0,92 0-886,35 0-5844</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4T00:42:06.759"/>
    </inkml:context>
    <inkml:brush xml:id="br0">
      <inkml:brushProperty name="width" value="0.035" units="cm"/>
      <inkml:brushProperty name="height" value="0.035" units="cm"/>
    </inkml:brush>
  </inkml:definitions>
  <inkml:trace contextRef="#ctx0" brushRef="#br0">954 2 24575,'-147'-2'0,"-157"5"0,286-1 0,0 1 0,0 1 0,1 0 0,-1 1 0,1 1 0,1 1 0,-1 0 0,1 1 0,-20 14 0,14-8 0,2 1 0,0 1 0,1 1 0,1 0 0,0 2 0,-16 22 0,30-37 0,1 1 0,0 1 0,0-1 0,0 0 0,1 1 0,-1 0 0,1-1 0,1 1 0,-1 0 0,1 0 0,0 0 0,0 0 0,1 0 0,0 10 0,1-7 0,0 0 0,1 0 0,0-1 0,1 1 0,-1-1 0,2 1 0,-1-1 0,1 0 0,6 9 0,0-2 0,1-1 0,1 0 0,-1-1 0,2 0 0,0-1 0,1 0 0,0-1 0,0 0 0,24 12 0,76 44 0,-63-36 0,62 28 0,-99-54 0,0 0 0,27 4 0,-28-7 0,0 1 0,0 0 0,26 11 0,-36-12 0,0 0 0,0-1 0,0 1 0,0 0 0,0 1 0,0-1 0,0 1 0,-1-1 0,1 1 0,-1 0 0,0 0 0,0 0 0,0 0 0,0 0 0,-1 0 0,1 0 0,-1 1 0,1-1 0,0 5 0,-2-6 0,0 0 0,1 0 0,-1 0 0,0 0 0,0-1 0,0 1 0,0 0 0,-1 0 0,1 0 0,0 0 0,-1 0 0,1-1 0,-1 1 0,0 0 0,0 0 0,0-1 0,1 1 0,-1-1 0,-1 1 0,1 0 0,0-1 0,0 0 0,-1 1 0,1-1 0,0 0 0,-1 0 0,1 0 0,-1 0 0,0 0 0,1 0 0,-1 0 0,0 0 0,0-1 0,1 1 0,-1-1 0,0 1 0,-3-1 0,-9 3 0,0-1 0,0 0 0,-27-1 0,31-1 0,-620-4-1365,607 4-5461</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4T00:42:41.829"/>
    </inkml:context>
    <inkml:brush xml:id="br0">
      <inkml:brushProperty name="width" value="0.035" units="cm"/>
      <inkml:brushProperty name="height" value="0.035" units="cm"/>
    </inkml:brush>
  </inkml:definitions>
  <inkml:trace contextRef="#ctx0" brushRef="#br0">54 0 24575,'0'136'0,"-1"146"0,-2-254 0,0 1 0,-2-1 0,-11 34 0,-7 40 0,22-95 0,0-1 0,0 1 0,1-1 0,0 1 0,1 0 0,-1-1 0,1 1 0,1 0 0,-1-1 0,1 0 0,0 1 0,1-1 0,5 11 0,-5-13 0,0 1 0,1-1 0,-1 1 0,1-1 0,0 0 0,0 0 0,1-1 0,-1 1 0,1-1 0,0 0 0,0 0 0,0-1 0,0 0 0,0 0 0,1 0 0,-1 0 0,9 1 0,45 6 0,1-3 0,68-2 0,-87-3 0,1044 1-2180,-1004-3 1857,44 0-5365</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4T00:42:43.606"/>
    </inkml:context>
    <inkml:brush xml:id="br0">
      <inkml:brushProperty name="width" value="0.035" units="cm"/>
      <inkml:brushProperty name="height" value="0.035" units="cm"/>
    </inkml:brush>
  </inkml:definitions>
  <inkml:trace contextRef="#ctx0" brushRef="#br0">987 139 24575,'0'-3'0,"0"-1"0,0 1 0,0-1 0,-1 1 0,1 0 0,-1-1 0,1 1 0,-1 0 0,0 0 0,-1 0 0,1 0 0,0-1 0,-4-4 0,1 5 0,1 0 0,0 0 0,-1 1 0,1-1 0,-1 1 0,0 0 0,0 0 0,0 0 0,0 0 0,-8-1 0,-40-13 0,-1 3 0,0 3 0,-104-8 0,-169 14 0,202 6 0,116-1 0,0-1 0,0 1 0,1 1 0,-1 0 0,1 0 0,-1 0 0,1 1 0,0 0 0,0 1 0,0-1 0,0 1 0,0 1 0,1-1 0,0 1 0,0 0 0,-8 10 0,10-12 0,1 1 0,0 0 0,1 0 0,-1 0 0,0 0 0,1 0 0,0 1 0,0-1 0,1 1 0,-1-1 0,1 1 0,0 0 0,0-1 0,0 1 0,1 0 0,-1 0 0,1 0 0,0-1 0,1 1 0,-1 0 0,1 0 0,0-1 0,0 1 0,1 0 0,-1-1 0,1 1 0,0-1 0,3 6 0,0-5 0,-1 1 0,0-1 0,1 0 0,0 0 0,0 0 0,1-1 0,-1 1 0,1-1 0,10 5 0,65 28 0,-55-26 0,30 12 0,2-2 0,0-3 0,1-2 0,1-3 0,0-2 0,106 4 0,-139-14 0,1 0 0,-1 2 0,53 13 0,-66-12 0,-1 1 0,1 1 0,-1 0 0,0 0 0,-1 1 0,0 1 0,0 0 0,-1 1 0,15 14 0,-5-3 0,0-1 0,1-1 0,2 0 0,46 25 0,-53-33 0,0 1 0,0 1 0,16 13 0,-27-19 0,1 0 0,-1 0 0,0 1 0,0-1 0,-1 1 0,0 0 0,0 1 0,-1-1 0,6 14 0,-9-18 0,-1 0 0,1 0 0,-1 0 0,0 0 0,0 0 0,0 0 0,0 0 0,-1 0 0,1 0 0,-1 0 0,1 0 0,-1 0 0,0-1 0,-1 1 0,1 0 0,0 0 0,-1-1 0,1 1 0,-1-1 0,0 1 0,0-1 0,-3 3 0,-6 6 0,0 0 0,-1-1 0,-14 9 0,21-15 0,-23 15 0,0-1 0,-2-1 0,0-1 0,-1-2 0,0-1 0,-1-2 0,0-1 0,-1-1 0,0-2 0,0-1 0,-1-2 0,-47 0 0,-164-7-754,222 3 143,-22-2-6215</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4T00:42:44.519"/>
    </inkml:context>
    <inkml:brush xml:id="br0">
      <inkml:brushProperty name="width" value="0.035" units="cm"/>
      <inkml:brushProperty name="height" value="0.035" units="cm"/>
    </inkml:brush>
  </inkml:definitions>
  <inkml:trace contextRef="#ctx0" brushRef="#br0">220 0 24575,'-5'0'0,"1"0"0,-1 0 0,1 1 0,-1-1 0,1 1 0,-1 0 0,1 0 0,-7 3 0,9-3 0,-1 1 0,1 0 0,-1 0 0,1 0 0,0 0 0,0 0 0,-1 0 0,2 1 0,-1-1 0,0 1 0,0-1 0,1 1 0,-3 6 0,-9 22 0,1 2 0,1 0 0,-9 48 0,-9 108 0,4-18 0,17-129-80,-14 82-1205,20-100-5541</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4T00:42:45.986"/>
    </inkml:context>
    <inkml:brush xml:id="br0">
      <inkml:brushProperty name="width" value="0.035" units="cm"/>
      <inkml:brushProperty name="height" value="0.035" units="cm"/>
    </inkml:brush>
  </inkml:definitions>
  <inkml:trace contextRef="#ctx0" brushRef="#br0">1 0 24575,'883'0'0,"-870"0"0,21 0 0,0 1 0,34 6 0,-59-6 0,0 1 0,0 0 0,0 1 0,0 0 0,0 0 0,-1 1 0,1 0 0,-1 1 0,0 0 0,0 0 0,-1 0 0,9 9 0,106 122 0,-116-128 0,-1 0 0,0 1 0,-1 0 0,0 0 0,0 0 0,-1 0 0,0 1 0,-1-1 0,0 1 0,2 14 0,-2 13 0,-3 54 0,0-51 0,0-30 0,-1 1 0,1-1 0,-2 1 0,1-1 0,-1 0 0,-1 0 0,0 0 0,0-1 0,-1 1 0,0-1 0,-1 0 0,0 0 0,-10 10 0,1-1 0,-1-2 0,-1 0 0,-1-1 0,0-1 0,-23 14 0,31-22 0,0-1 0,0-1 0,0 1 0,-1-1 0,0-1 0,0 0 0,0-1 0,-21 2 0,-6-2 0,-49-4 0,36-1 0,-518-1-169,411 4-1027,135 0-5630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4T00:42:48.803"/>
    </inkml:context>
    <inkml:brush xml:id="br0">
      <inkml:brushProperty name="width" value="0.035" units="cm"/>
      <inkml:brushProperty name="height" value="0.035" units="cm"/>
    </inkml:brush>
  </inkml:definitions>
  <inkml:trace contextRef="#ctx0" brushRef="#br0">911 0 24575,'-551'0'0,"545"0"0,0 0 0,0 1 0,-1-1 0,1 1 0,0 0 0,0 1 0,0-1 0,0 1 0,0 1 0,-5 2 0,7-2 0,0-1 0,0 1 0,0 1 0,1-1 0,-1 0 0,1 1 0,0 0 0,0 0 0,0 0 0,1 0 0,-1 0 0,1 0 0,-3 9 0,-8 24 0,3 1 0,-8 41 0,-4 18 0,13-67 0,-8 28 0,16-54 0,0 1 0,1-1 0,-1 1 0,1-1 0,0 1 0,0-1 0,0 1 0,1-1 0,1 8 0,-1-10 0,0 0 0,0 0 0,1 0 0,-1 0 0,0-1 0,1 1 0,-1 0 0,1-1 0,-1 1 0,1-1 0,0 0 0,-1 0 0,1 1 0,0-1 0,0 0 0,0 0 0,0-1 0,0 1 0,0 0 0,0-1 0,1 1 0,1-1 0,54 4 0,-49-4 0,192-5 0,95 3 0,-289 2 0,0 1 0,-1-1 0,1 1 0,0 1 0,-1-1 0,1 1 0,0 0 0,-1 1 0,8 3 0,-12-4 0,1 0 0,-1 0 0,0 0 0,1 0 0,-1 0 0,0 1 0,0-1 0,-1 1 0,1-1 0,0 1 0,-1 0 0,0 0 0,1-1 0,-1 1 0,0 0 0,-1 0 0,1 0 0,0 0 0,-1 1 0,0-1 0,0 5 0,1 7 0,-1 1 0,0-1 0,-1 1 0,-6 27 0,5-37 0,1 0 0,-1-1 0,-1 1 0,1-1 0,-1 1 0,0-1 0,0 0 0,-1 0 0,1-1 0,-1 1 0,0-1 0,0 0 0,-1 0 0,1 0 0,-8 5 0,-4 0 0,1-1 0,-1-1 0,-1 0 0,1-1 0,-1 0 0,0-2 0,-1 0 0,-30 3 0,-13-3 0,-73-5 0,66-1 0,-247 2-1365,277 0-5461</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4T00:43:09.906"/>
    </inkml:context>
    <inkml:brush xml:id="br0">
      <inkml:brushProperty name="width" value="0.035" units="cm"/>
      <inkml:brushProperty name="height" value="0.035" units="cm"/>
    </inkml:brush>
  </inkml:definitions>
  <inkml:trace contextRef="#ctx0" brushRef="#br0">494 5 24575,'-4'5'0,"0"0"0,1 0 0,-1 0 0,1 0 0,1 1 0,-4 7 0,-9 17 0,10-21 0,0 0 0,1 0 0,0 1 0,0 0 0,1 0 0,0-1 0,-2 14 0,2 5 0,-1 36 0,4-39 0,-2 0 0,-6 35 0,4-49 0,0 1 0,-1-1 0,-1 0 0,0 0 0,0 0 0,-1-1 0,-15 18 0,-16 25 0,26-33 0,0 1 0,1 1 0,1 0 0,2 0 0,0 1 0,1 0 0,1 0 0,1 1 0,1-1 0,1 1 0,1 27 0,5 1921 0,-4-1920 0,-3-1 0,-12 58 0,-30 98 0,17-85 0,8 12 0,9-44 0,5-19 0,2 0 0,7 95 0,0-49 0,-2 1120 0,-3-1173 0,-19 107 0,0-9 0,14 207 0,7-352 0,0-1 0,-1 1 0,-7 23 0,5-20 0,-4 37 0,6-27 0,1 0 0,6 45 0,-4-64 0,1 0 0,1-1 0,0 1 0,0-1 0,1 1 0,1-1 0,-1 0 0,2-1 0,-1 1 0,10 10 0,8 8 0,1-2 0,1 0 0,1-2 0,1-1 0,2-1 0,50 31 0,-34-29 0,1-2 0,1-1 0,1-3 0,56 14 0,61 12 0,318 43 0,349-37 0,-75-51 55,644 17-1439,-410 106 1299,-685-74-127,473 14-1,529-60 213,-637-7 0,286 68 0,-392-13 0,299-21 0,4-30 0,-400-2 0,5325 0-1134,-3126 5 2655,-2487-3-1263,310-41 1,-8-40-234,369-56 33,-767 126-58,365-57 0,-5-32 0,-350 69 152,149-75 0,15-5 254,238-54-276,-394 134-118,-79 24-12,-1-2 0,0 0 0,39-24 0,54-49 0,-71 50 0,-13 11 0,-1-1 0,-1-1 0,-2-2 0,44-50 0,49-80 0,163-223 0,-175 226 0,102-149 0,-28-14 0,-166 280 0,-1 0 0,-3-1 0,13-60 0,7-111 0,-19 109 0,-2 39 0,3 1 0,1 0 0,46-107 0,-49 140 0,-3-1 0,12-47 0,-18 59 0,-1-1 0,0 0 0,-1 0 0,-1 1 0,-1-1 0,-3-22 0,-63-321 0,30 162 0,-102-323 0,91 368 0,-132-345 0,138 399 0,-27-54 0,54 125 0,-1 0 0,-1 1 0,-28-33 0,-15-4 0,-106-86 0,-1 0 0,157 139 0,0 1 0,-1 0 0,1 0 0,-2 2 0,1-1 0,-1 1 0,0 1 0,-1 0 0,1 1 0,-1 0 0,0 1 0,-1 0 0,-14-2 0,-67-12 0,-37-6 0,-217-69 0,-368-125 0,648 202 0,1 2 0,-2 3 0,-129-4 0,102 8 0,-142-29 0,113 15 0,59 10 0,-673-90 0,74 89 0,412 15 0,-2454-3 0,-323 0 0,2177-28 0,294 4 0,131-1 0,4 0 0,-1230 16 0,945 12 0,-3761-3 0,4275-3 0,1-8 0,1-8 0,-336-79 0,420 69 0,-224-28 0,-495 1 0,787 54 0,-180-12 0,177 9 0,0-2 0,-83-25 0,104 25 0,-1 1 0,0 1 0,0 1 0,-29 0 0,-104 4 0,80 2 0,-292-3 0,-233 5 0,127 26 0,432-27 0,0 2 0,0 2 0,0 2 0,1 2 0,0 1 0,-58 27 0,29-9 0,-1-3 0,-86 21 0,75-24 0,-325 107 0,386-123-273,-1 0 0,-1-1 0,1-2 0,-34 4 0,36-8-6553</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4T00:40:47.891"/>
    </inkml:context>
    <inkml:brush xml:id="br0">
      <inkml:brushProperty name="width" value="0.035" units="cm"/>
      <inkml:brushProperty name="height" value="0.035" units="cm"/>
    </inkml:brush>
  </inkml:definitions>
  <inkml:trace contextRef="#ctx0" brushRef="#br0">1 168 24575,'182'-12'0,"-34"0"0,384 7 0,96-4 0,-610 8 0,458-15 0,-351 10 0,233-43 0,27-3 0,161 47 0,-328 7 0,1030-1 0,-1243-1 0,0 0 0,0 0 0,0 0 0,0 0 0,0 1 0,0 0 0,-1 0 0,1 0 0,0 0 0,-1 1 0,1 0 0,-1 0 0,1 0 0,-1 0 0,0 1 0,0 0 0,0 0 0,0 0 0,-1 0 0,1 0 0,-1 1 0,0 0 0,3 4 0,10 14 0,-2 1 0,0 1 0,-2 1 0,0-1 0,9 34 0,32 137 0,-46-166 0,18 92 0,-5 0 0,-6 1 0,-4 1 0,-8 124 0,-5-115 0,3-130 0,0 0 0,-1 0 0,1 0 0,-1 0 0,1 0 0,-1 0 0,0 0 0,0 0 0,0 0 0,0 0 0,0-1 0,-1 1 0,1 0 0,0-1 0,-1 1 0,1-1 0,-1 1 0,1-1 0,-1 0 0,0 0 0,0 1 0,0-1 0,0 0 0,1-1 0,-5 2 0,-4 1 0,0-1 0,0 0 0,1-1 0,-15 1 0,15-2 0,-431 3 0,242-7 0,-92 4 0,-457-11 0,-382-6 0,1045 17 0,-36-5 0,-1-5 0,-205-44 0,-34-1 0,205 35 0,-116 1 0,203 16 0,-68-9 0,-40-2 0,-179 32-1365,298-13-5461</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4T00:43:10.819"/>
    </inkml:context>
    <inkml:brush xml:id="br0">
      <inkml:brushProperty name="width" value="0.035" units="cm"/>
      <inkml:brushProperty name="height" value="0.035" units="cm"/>
    </inkml:brush>
  </inkml:definitions>
  <inkml:trace contextRef="#ctx0" brushRef="#br0">690 1 24575,'0'1'0,"0"1"0,-1 0 0,1 0 0,-1 0 0,1 0 0,-1 0 0,0-1 0,0 1 0,0 0 0,0-1 0,0 1 0,-2 2 0,-4 7 0,-62 112 0,-100 247 0,-15 152 0,141-394 0,-30 72 0,-40 135 0,109-320-115,0-2-42,0 0 1,1 0 0,1 0 0,0 1 0,1-1-1,0 0 1,2 15 0</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4T00:43:11.735"/>
    </inkml:context>
    <inkml:brush xml:id="br0">
      <inkml:brushProperty name="width" value="0.035" units="cm"/>
      <inkml:brushProperty name="height" value="0.035" units="cm"/>
    </inkml:brush>
  </inkml:definitions>
  <inkml:trace contextRef="#ctx0" brushRef="#br0">0 0 24575,'3'0'0,"-1"1"0,0-1 0,1 0 0,-1 1 0,0 0 0,1 0 0,-1-1 0,0 1 0,0 0 0,0 1 0,0-1 0,0 0 0,0 1 0,0-1 0,0 1 0,-1-1 0,1 1 0,0 0 0,1 4 0,25 44 0,-21-34 0,139 354 0,-18-35 0,-104-288 0,2-2 0,1 0 0,42 50 0,109 111 0,-177-206 0,5 6 0,0 0 0,1 0 0,0-1 0,0 0 0,0 0 0,11 5 0,7 4 0,-24-13 4,-1-1 0,1 0 0,0 1-1,0-1 1,0 1 0,0 0 0,-1-1 0,1 1-1,0-1 1,-1 1 0,1 0 0,0 0 0,-1 0-1,1-1 1,-1 1 0,1 0 0,-1 0-1,0 0 1,1 0 0,-1 0 0,0 0 0,1 0-1,-1 1 1,0-1-70,-1 0 0,1 0 0,-1 0-1,1-1 1,-1 1 0,0 0 0,1 0 0,-1 0-1,0-1 1,1 1 0,-1 0 0,0-1 0,0 1-1,0-1 1,0 1 0,0-1 0,0 1 0,1-1 0,-1 1-1,0-1 1,-2 1 0,-23 6-6760</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4T00:43:12.456"/>
    </inkml:context>
    <inkml:brush xml:id="br0">
      <inkml:brushProperty name="width" value="0.035" units="cm"/>
      <inkml:brushProperty name="height" value="0.035" units="cm"/>
    </inkml:brush>
  </inkml:definitions>
  <inkml:trace contextRef="#ctx0" brushRef="#br0">1 266 24575,'0'-2'0,"0"-1"0,1 0 0,-1 1 0,1-1 0,0 1 0,0-1 0,0 1 0,0-1 0,0 1 0,0-1 0,0 1 0,1 0 0,-1 0 0,1 0 0,0 0 0,0 0 0,0 0 0,0 0 0,0 0 0,0 1 0,3-3 0,6-2 0,0 0 0,1 1 0,15-6 0,-11 5 0,51-18 0,1 3 0,89-15 0,144-10 0,-181 30 0,-49 7-28,78-13-1309,-119 15-5489</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4T00:43:13.250"/>
    </inkml:context>
    <inkml:brush xml:id="br0">
      <inkml:brushProperty name="width" value="0.035" units="cm"/>
      <inkml:brushProperty name="height" value="0.035" units="cm"/>
    </inkml:brush>
  </inkml:definitions>
  <inkml:trace contextRef="#ctx0" brushRef="#br0">1 0 24575,'4'51'0,"1"-1"0,4-1 0,25 91 0,-33-139 0,18 71 0,19 147 0,-35-188-136,2 0-1,1 0 1,1-1-1,2 0 1,1 0-1,1-1 1,1 0-1,2-1 0,26 40 1,-27-51-6690</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4T00:43:14.534"/>
    </inkml:context>
    <inkml:brush xml:id="br0">
      <inkml:brushProperty name="width" value="0.035" units="cm"/>
      <inkml:brushProperty name="height" value="0.035" units="cm"/>
    </inkml:brush>
  </inkml:definitions>
  <inkml:trace contextRef="#ctx0" brushRef="#br0">1 112 24575,'5'-4'0,"-1"1"0,1-1 0,0 1 0,1 0 0,-1 1 0,1-1 0,10-3 0,-1 1 0,36-13 0,1 3 0,1 2 0,0 2 0,100-7 0,224 15 0,-371 3 0,1 1 0,-1 0 0,1 0 0,-1 1 0,0-1 0,1 1 0,-1 1 0,0-1 0,0 1 0,-1 0 0,1 1 0,-1-1 0,1 1 0,-1 0 0,0 1 0,0-1 0,-1 1 0,1 0 0,-1 0 0,0 0 0,-1 0 0,6 10 0,2 9 0,0-1 0,-2 1 0,-1 1 0,7 34 0,-5-12 0,-2 1 0,4 97 0,-21 99 0,7-223 0,-2 0 0,-1 0 0,0-1 0,-2 1 0,0-1 0,-1-1 0,-17 30 0,-8 6 0,-45 58 0,58-90 0,0 0 0,-2-1 0,-27 21 0,22-20 0,-43 48 0,64-64-80,0 0 0,-1 0-1,1-1 1,-1 0 0,-1 0-1,1-1 1,-1 0 0,0 0-1,0-1 1,0 0 0,0-1 0,-1 1-1,0-2 1,0 1 0,0-1-1,-15 1 1,2-5-6746</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4T00:43:15.797"/>
    </inkml:context>
    <inkml:brush xml:id="br0">
      <inkml:brushProperty name="width" value="0.035" units="cm"/>
      <inkml:brushProperty name="height" value="0.035" units="cm"/>
    </inkml:brush>
  </inkml:definitions>
  <inkml:trace contextRef="#ctx0" brushRef="#br0">81 0 24575,'-3'3'0,"1"1"0,0-1 0,0 0 0,0 0 0,0 1 0,1 0 0,-1-1 0,1 1 0,0 0 0,0-1 0,1 1 0,-1 4 0,-3 53 0,3-38 0,-1 345 0,1-41 0,-5-255 52,-16 75 0,2-24-1521,15-81-5357</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4T00:43:16.610"/>
    </inkml:context>
    <inkml:brush xml:id="br0">
      <inkml:brushProperty name="width" value="0.035" units="cm"/>
      <inkml:brushProperty name="height" value="0.035" units="cm"/>
    </inkml:brush>
  </inkml:definitions>
  <inkml:trace contextRef="#ctx0" brushRef="#br0">1 97 24575,'4'0'0,"12"0"0,16 0 0,31-5 0,37-6 0,34-5 0,8-1 0,-10-2 0,-24 3 0,-30 4-8191</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4T00:43:17.557"/>
    </inkml:context>
    <inkml:brush xml:id="br0">
      <inkml:brushProperty name="width" value="0.035" units="cm"/>
      <inkml:brushProperty name="height" value="0.035" units="cm"/>
    </inkml:brush>
  </inkml:definitions>
  <inkml:trace contextRef="#ctx0" brushRef="#br0">0 282 24575,'10'-5'0,"21"-5"0,23-7 0,23-4 0,1-4 0,3-2 0,-5-1 0,-4-1 0,-7 5 0,-4 7 0,2 1 0,-6 4 0,-8-2 0,-8 3 0,-10-2 0,-11 1-8191</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4T00:43:20.794"/>
    </inkml:context>
    <inkml:brush xml:id="br0">
      <inkml:brushProperty name="width" value="0.035" units="cm"/>
      <inkml:brushProperty name="height" value="0.035" units="cm"/>
    </inkml:brush>
  </inkml:definitions>
  <inkml:trace contextRef="#ctx0" brushRef="#br0">1 227 24575,'0'-5'0,"0"-6"0,14-5 0,37-15 0,65-6 0,60-2 0,46 6 0,32 9-841,15 8 841,-11 7 0,-22 5 0,-36 3 0,-43 2 0,-44 0 0,-46 1 0,-52 9 0,-30 2-7350</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4T00:43:22.055"/>
    </inkml:context>
    <inkml:brush xml:id="br0">
      <inkml:brushProperty name="width" value="0.035" units="cm"/>
      <inkml:brushProperty name="height" value="0.035" units="cm"/>
    </inkml:brush>
  </inkml:definitions>
  <inkml:trace contextRef="#ctx0" brushRef="#br0">1070 0 24575,'-4'91'0,"-32"175"0,-2 8 0,35-222 0,-8 80 0,8-116 0,0 0 0,-1 0 0,-1 0 0,0 0 0,-13 25 0,15-36 0,0 0 0,-1 0 0,1-1 0,-1 1 0,0-1 0,-1 0 0,1 0 0,-1-1 0,0 1 0,1-1 0,-1 0 0,-1 0 0,1-1 0,0 1 0,-1-1 0,1-1 0,-11 3 0,-8 0 0,0 0 0,0-2 0,-24-1 0,36-1 0,-98-2 0,1-4 0,-1-6 0,-156-36 0,239 42-682,-44-3-1,49 8-6143</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4T00:44:42.992"/>
    </inkml:context>
    <inkml:brush xml:id="br0">
      <inkml:brushProperty name="width" value="0.035" units="cm"/>
      <inkml:brushProperty name="height" value="0.035" units="cm"/>
    </inkml:brush>
  </inkml:definitions>
  <inkml:trace contextRef="#ctx0" brushRef="#br0">882 1 24575,'-3'0'0,"0"1"0,0 0 0,0 0 0,-1 0 0,1 0 0,1 0 0,-1 0 0,0 1 0,0 0 0,0-1 0,1 1 0,-1 0 0,1 0 0,-1 0 0,-2 4 0,-35 45 0,28-35 0,-115 141 0,-218 212 0,310-333 0,2 2 0,1 1 0,2 2 0,2 1 0,2 1 0,1 1 0,3 1 0,-17 50 0,29-66 0,2 0 0,1 1 0,2 0 0,1 0 0,1 1 0,1-1 0,2 1 0,6 47 0,-4-61 0,1 0 0,1 0 0,1 0 0,0 0 0,1-1 0,15 27 0,-2-9 0,45 61 0,-51-79 0,1 0 0,1-1 0,1 0 0,0-1 0,1-1 0,26 16 0,118 55 0,-78-44 0,-37-18 0,1-3 0,1-1 0,1-3 0,56 11 0,205 21 0,-132-24 0,-52-6 0,210 0 0,4395-21 0,-2678 5 0,-1981 0 0,-1 3 0,1 3 0,-1 3 0,76 21 0,-62-11 0,0-4 0,170 9 0,177-25 0,-183-4 0,1702 4 0,-1899-2 0,0-1 0,0-3 0,62-15 0,148-59 0,-21 7 0,9-3 0,-205 59 0,0-2 0,-2-2 0,59-38 0,-68 36 0,1 1 0,1 1 0,1 2 0,0 2 0,58-18 0,-82 31 0,-1 0 0,0-1 0,0 0 0,0-1 0,0 0 0,-1-1 0,0 0 0,18-16 0,-14 8 0,0-1 0,-1-1 0,-1 0 0,17-29 0,10-18 0,-2 0 0,50-63 0,-57 83 0,-1-2 0,45-96 0,-44 81 0,37-58 0,-60 109 0,-2 0 0,1-1 0,-1 0 0,-1-1 0,0 0 0,4-12 0,-8 19 0,0-1 0,-1 1 0,1 0 0,-1 0 0,0 0 0,0-1 0,-1 1 0,1 0 0,-1 0 0,-1 0 0,1 0 0,0 0 0,-1 0 0,0 0 0,-1 0 0,1 1 0,-4-6 0,-1 0 0,1 1 0,-2 0 0,0 1 0,0 0 0,0 0 0,-1 0 0,0 1 0,0 1 0,-1 0 0,0 0 0,0 0 0,0 1 0,-1 1 0,-16-5 0,3-1 0,-34-20 0,34 16 0,-38-14 0,2 9 0,-1 3 0,-111-14 0,-11-2 0,129 21 0,-1 3 0,-73-2 0,-112 11 0,113 1 0,-3683 1 0,1959-5 0,-3897 2 0,5734-2 0,0 0 0,1-1 0,-1 0 0,1-1 0,-1 0 0,1-1 0,1-1 0,-1 0 0,-16-11 0,7 5 0,-33-13 0,27 17 0,-55-10 0,-3-1 0,48 9-455,0 3 0,-77-7 0,92 13-6371</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4T00:43:23.115"/>
    </inkml:context>
    <inkml:brush xml:id="br0">
      <inkml:brushProperty name="width" value="0.035" units="cm"/>
      <inkml:brushProperty name="height" value="0.035" units="cm"/>
    </inkml:brush>
  </inkml:definitions>
  <inkml:trace contextRef="#ctx0" brushRef="#br0">0 33 24575,'1956'0'0,"-1931"0"-273,0-2 0,1 0 0,-1-1 0,40-12 0,-33 5-6553</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4T00:43:23.915"/>
    </inkml:context>
    <inkml:brush xml:id="br0">
      <inkml:brushProperty name="width" value="0.035" units="cm"/>
      <inkml:brushProperty name="height" value="0.035" units="cm"/>
    </inkml:brush>
  </inkml:definitions>
  <inkml:trace contextRef="#ctx0" brushRef="#br0">499 0 24575,'-1'8'0,"0"0"0,0 0 0,-1-1 0,0 1 0,0-1 0,-1 1 0,-5 10 0,-5 13 0,-20 50 0,-57 102 0,55-116 0,2 1 0,-39 116 0,50-92 0,-18 171 0,33-202 0,3-20-170,-3 1-1,-1-1 0,-3 0 1,-1-1-1,-1 0 0,-3-1 1,-26 48-1,21-55-6655</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4T00:43:26.098"/>
    </inkml:context>
    <inkml:brush xml:id="br0">
      <inkml:brushProperty name="width" value="0.035" units="cm"/>
      <inkml:brushProperty name="height" value="0.035" units="cm"/>
    </inkml:brush>
  </inkml:definitions>
  <inkml:trace contextRef="#ctx0" brushRef="#br0">605 4 24575,'59'-2'0,"-19"1"0,42 3 0,-71-1 0,0 0 0,-1 1 0,1 0 0,-1 1 0,1 0 0,-1 1 0,0 0 0,17 10 0,-24-11 0,1 0 0,0 1 0,-1-1 0,0 1 0,0 0 0,0 0 0,0 0 0,-1 1 0,0-1 0,0 1 0,0-1 0,0 1 0,0 0 0,-1-1 0,0 1 0,0 0 0,-1 0 0,1 9 0,0-3 0,-1 0 0,-1 0 0,1 0 0,-2 0 0,0 0 0,0 0 0,-6 16 0,0-8 0,-2 0 0,0-1 0,-1-1 0,-1 0 0,0-1 0,-1 0 0,-1 0 0,-1-2 0,0 0 0,0 0 0,-26 16 0,18-15 0,-1-1 0,0-1 0,0-1 0,-1-1 0,-1-1 0,0-2 0,0 0 0,-34 5 0,-68 2 0,-51 9 0,149-17 0,0 2 0,-52 22 0,55-20 0,12-1 0,15-9 0,0-1 0,0 0 0,0 1 0,0-1 0,0 0 0,0 1 0,0-1 0,0 0 0,0 1 0,0-1 0,0 0 0,0 1 0,1-1 0,-1 0 0,0 1 0,0-1 0,0 0 0,0 1 0,0-1 0,1 0 0,-1 0 0,0 1 0,0-1 0,1 0 0,-1 0 0,0 1 0,0-1 0,1 0 0,-1 0 0,35 15 0,-28-13 0,216 66 0,-80-26 0,173 75 0,-282-100 0,-1 1 0,57 43 0,52 55 0,-100-80 0,-25-23 0,0-1 0,1 0 0,1-1 0,0-1 0,0-1 0,1-1 0,0 0 0,1-2 0,0 0 0,0-1 0,28 2 0,24-1 0,147-7 0,-102-3 0,175 5 0,130-3 0,-370-3 0,-1-3 0,0-2 0,-1-2 0,75-28 0,-84 27 0,-21 7-455,0 1 0,42-5 0,-32 8-6371</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4T00:43:31.076"/>
    </inkml:context>
    <inkml:brush xml:id="br0">
      <inkml:brushProperty name="width" value="0.035" units="cm"/>
      <inkml:brushProperty name="height" value="0.035" units="cm"/>
    </inkml:brush>
  </inkml:definitions>
  <inkml:trace contextRef="#ctx0" brushRef="#br0">487 0 24575,'-1'32'0,"-2"-1"0,-2 0 0,0 0 0,-2-1 0,-2 0 0,0 0 0,-21 43 0,-114 191 0,113-212 0,-31 52 0,-65 152 0,81-153-1365,39-86-5461</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4T00:43:32.025"/>
    </inkml:context>
    <inkml:brush xml:id="br0">
      <inkml:brushProperty name="width" value="0.035" units="cm"/>
      <inkml:brushProperty name="height" value="0.035" units="cm"/>
    </inkml:brush>
  </inkml:definitions>
  <inkml:trace contextRef="#ctx0" brushRef="#br0">1 0 24575,'3'1'0,"1"-1"0,-1 0 0,0 1 0,1 0 0,-1 0 0,0 0 0,0 0 0,0 1 0,0-1 0,0 1 0,0-1 0,0 1 0,0 0 0,-1 0 0,1 1 0,-1-1 0,1 0 0,-1 1 0,0 0 0,0-1 0,0 1 0,2 5 0,3 6 0,0 0 0,-1 0 0,6 24 0,-10-30 0,9 35 0,7 55 0,-14-64 0,2-1 0,1 0 0,20 52 0,-12-48 0,0-4 0,-2 1 0,16 60 0,-22-68 0,1 0 0,1-1 0,19 36 0,-21-46 0,-6-14-65,-1 1 0,1-1 0,0 0 0,-1 0 0,1 1 0,-1-1 0,0 0 0,1 1 0,-1-1 0,0 0 0,0 1 0,0-1 0,0 1 0,0-1 0,0 0 0,0 1 0,0-1 0,-1 0 0,1 1 0,-1 2 0,-6 4-6761</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4T00:43:35.674"/>
    </inkml:context>
    <inkml:brush xml:id="br0">
      <inkml:brushProperty name="width" value="0.035" units="cm"/>
      <inkml:brushProperty name="height" value="0.035" units="cm"/>
    </inkml:brush>
  </inkml:definitions>
  <inkml:trace contextRef="#ctx0" brushRef="#br0">8 780 24575,'-5'-19'0,"2"7"0,4 11 0,0 0 0,0 0 0,0 0 0,1 0 0,-1 0 0,0 1 0,0-1 0,1 0 0,-1 1 0,0-1 0,1 0 0,-1 1 0,4-1 0,124-30 0,10-2 0,-79 11 0,0-3 0,59-35 0,4-2 0,-102 52 0,1 2 0,0 0 0,46-10 0,-67 18 0,1 0 0,-1 0 0,1 0 0,0 0 0,-1 0 0,1 0 0,-1 0 0,1 0 0,-1 1 0,1-1 0,0 0 0,-1 1 0,1 0 0,-1-1 0,0 1 0,1 0 0,-1 0 0,0 0 0,1-1 0,-1 2 0,0-1 0,0 0 0,0 0 0,0 0 0,0 0 0,0 1 0,0-1 0,0 0 0,0 1 0,-1-1 0,1 1 0,0-1 0,-1 1 0,0-1 0,1 3 0,1 7 0,0 0 0,0 0 0,-2 0 0,0 14 0,1-5 0,-1-16 0,0-1 0,0 1 0,1 0 0,-1-1 0,1 1 0,0 0 0,0-1 0,1 1 0,-1-1 0,1 1 0,-1-1 0,1 0 0,0 0 0,0 1 0,1-1 0,-1-1 0,1 1 0,3 3 0,1-1 0,0-1 0,0 0 0,1 0 0,-1-1 0,1 0 0,0 0 0,10 1 0,160 37 0,-148-37 0,0 0 0,1-3 0,58-3 0,-86 2 0,0 0 0,-1-1 0,1 0 0,-1 1 0,1-1 0,0 0 0,-1 0 0,0-1 0,1 1 0,-1 0 0,0-1 0,1 0 0,-1 1 0,0-1 0,0 0 0,0 0 0,-1 0 0,1 0 0,0 0 0,-1-1 0,1 1 0,-1 0 0,0-1 0,0 1 0,0-1 0,0 1 0,0-1 0,0-5 0,2-7 0,-2 0 0,1 0 0,-2-1 0,-1-16 0,0-4 0,1 30 0,0-1 0,0-1 0,1 1 0,-1-1 0,1 1 0,1 0 0,0 0 0,4-13 0,-6 20 0,1 0 0,-1 0 0,0 0 0,1 1 0,-1-1 0,0 0 0,1 0 0,-1 0 0,0 1 0,1-1 0,-1 0 0,0 0 0,0 1 0,0-1 0,1 0 0,-1 1 0,0-1 0,0 0 0,0 1 0,1-1 0,-1 0 0,0 1 0,0-1 0,0 0 0,0 1 0,0-1 0,0 0 0,0 1 0,0-1 0,0 1 0,0-1 0,0 0 0,0 1 0,0-1 0,0 1 0,3 19 0,-2 29 0,-1-31 0,1 1 0,0-1 0,1 0 0,6 23 0,-6-35 0,1 0 0,-1 0 0,1 0 0,0 0 0,0-1 0,0 1 0,1-1 0,0 0 0,0 0 0,0-1 0,0 1 0,1-1 0,0 0 0,0 0 0,0 0 0,9 4 0,-2-2 0,0-1 0,1 0 0,-1-1 0,1 0 0,0-1 0,0 0 0,16 0 0,94 0 0,-90-3 0,17 1 0,66-3 0,-102 1 0,-1-1 0,1 0 0,0-1 0,-1 0 0,0-2 0,14-5 0,-20 6 0,0 0 0,-1 0 0,0-1 0,0 1 0,0-2 0,-1 1 0,1 0 0,-1-1 0,-1 0 0,1-1 0,-1 1 0,0-1 0,0 1 0,4-14 0,3-9 0,-2 0 0,8-41 0,-8 32 0,5-18 0,-1 12 0,-3 0 0,-1 0 0,-2-1 0,0-55 0,-9-49 0,0 135 0,-2 18 0,-6 26 0,-12 67 0,4 1 0,5 0 0,-2 180 0,15-241 0,-1-14 0,1 0 0,7 43 0,-6-60 0,0-1 0,0 1 0,1 0 0,0-1 0,0 1 0,1-1 0,-1 0 0,1 0 0,0 0 0,1 0 0,-1 0 0,1-1 0,0 1 0,0-1 0,0 0 0,7 5 0,7 1 0,1 0 0,0-1 0,0 0 0,0-2 0,1-1 0,0 0 0,1-1 0,38 4 0,14-4 0,87-6 0,-87 0 0,3 1 0,-5 1 0,95-12 0,-146 8 0,1 0 0,-1-2 0,0 0 0,0-2 0,-1 0 0,1-1 0,-2 0 0,1-2 0,19-13 0,-30 16 0,0 0 0,0-1 0,-1 1 0,0-2 0,0 1 0,-1-1 0,0 1 0,-1-2 0,0 1 0,0-1 0,-1 1 0,0-1 0,4-19 0,-4 12 0,-1 0 0,-1 0 0,0 0 0,-1 0 0,-1 0 0,-1 0 0,-5-33 0,5 44 0,-1 0 0,0 0 0,0 0 0,0 0 0,-1 0 0,0 0 0,0 1 0,0-1 0,-1 1 0,0 0 0,0 0 0,0 0 0,-1 1 0,1-1 0,-1 1 0,0 0 0,0 1 0,-1-1 0,1 1 0,-1 0 0,-11-4 0,5 3 0,-1 0 0,0 1 0,0 0 0,0 1 0,0 1 0,0 0 0,0 1 0,0 0 0,-24 4 0,30-2 0,-1 0 0,1 0 0,0 1 0,0 0 0,0 1 0,1-1 0,-1 1 0,1 0 0,0 1 0,0 0 0,1 0 0,-1 0 0,1 1 0,0-1 0,0 1 0,1 0 0,0 1 0,0-1 0,0 1 0,-3 9 0,-1 2 0,1-1 0,1 1 0,1 1 0,0-1 0,1 1 0,1 0 0,0 20 0,9 201 0,-6-235 0,0 0 0,1-1 0,-1 1 0,1 0 0,0-1 0,0 1 0,1 0 0,-1-1 0,1 0 0,0 1 0,1-1 0,-1 0 0,1 0 0,-1 0 0,5 4 0,-3-5 0,0 0 0,0-1 0,0 1 0,0-1 0,0 0 0,0-1 0,0 1 0,1-1 0,-1 1 0,1-1 0,-1-1 0,1 1 0,0-1 0,-1 1 0,10-2 0,-4 0 0,0 0 0,-1-1 0,1 0 0,0 0 0,-1-1 0,1-1 0,-1 0 0,0 0 0,0 0 0,0-1 0,-1-1 0,0 1 0,0-1 0,0-1 0,0 0 0,-1 0 0,9-11 0,5-9 0,-1 0 0,-2-2 0,29-57 0,-40 71 0,-1-1 0,-1 0 0,0-1 0,-1 1 0,0-1 0,-2 0 0,1-19 0,-2 23 0,-1 0 0,0 0 0,-1 0 0,-1 0 0,0 1 0,0-1 0,-2 1 0,1-1 0,-12-23 0,13 32-62,-1 0 0,-1 0 0,1 0 0,-1 0 0,1 1 0,-1-1 0,0 1 0,0 0 0,-1 0 0,1 0 0,0 1 0,-1 0-1,0-1 1,0 2 0,1-1 0,-1 1 0,0-1 0,0 1 0,-1 0 0,1 1 0,-6-1 0,-24-1-6764</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4T00:43:36.689"/>
    </inkml:context>
    <inkml:brush xml:id="br0">
      <inkml:brushProperty name="width" value="0.035" units="cm"/>
      <inkml:brushProperty name="height" value="0.035" units="cm"/>
    </inkml:brush>
  </inkml:definitions>
  <inkml:trace contextRef="#ctx0" brushRef="#br0">1 500 24575,'5'-1'0,"0"0"0,0 0 0,1 0 0,-1-1 0,0 0 0,0 0 0,8-4 0,16-7 0,161-43 0,241-39 0,-160 40 0,-66 5 0,141-26 0,-40 38 0,170-29 0,-390 45-1365,-52 10-5461</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4T00:46:09.964"/>
    </inkml:context>
    <inkml:brush xml:id="br0">
      <inkml:brushProperty name="width" value="0.035" units="cm"/>
      <inkml:brushProperty name="height" value="0.035" units="cm"/>
    </inkml:brush>
  </inkml:definitions>
  <inkml:trace contextRef="#ctx0" brushRef="#br0">715 139 24575,'-125'-2'0,"-129"4"0,217 1 0,0 1 0,0 2 0,0 1 0,-59 21 0,90-26 0,0 1 0,-1 0 0,1 0 0,0 0 0,0 1 0,1 0 0,-1 0 0,1 1 0,0-1 0,-8 10 0,11-11 0,-1 1 0,1-1 0,0 1 0,0 0 0,0 0 0,1 0 0,-1 0 0,1 0 0,0 1 0,0-1 0,1 0 0,-1 0 0,1 1 0,0-1 0,0 0 0,0 1 0,1-1 0,0 5 0,4 9 0,0 0 0,2 0 0,-1-1 0,2 0 0,0-1 0,2 1 0,-1-2 0,2 1 0,14 16 0,-9-14 0,0-1 0,0-1 0,2 0 0,0-1 0,1-1 0,39 22 0,-44-30 0,-1 0 0,1-1 0,0-1 0,0 0 0,1-1 0,-1-1 0,21 2 0,106-7 0,-66 0 0,358 2 0,73-2 0,-490 3 0,1-2 0,-1-1 0,1 0 0,-1 0 0,0-2 0,0 0 0,0-1 0,-1-1 0,0 0 0,0-1 0,-1 0 0,0-2 0,0 1 0,-1-2 0,-1 0 0,1 0 0,-2-1 0,0 0 0,17-25 0,-6 7 0,33-64 0,-46 77 0,-1 0 0,-2-1 0,1 0 0,-2 0 0,5-31 0,-9 46 0,-1 1 0,0 0 0,1-1 0,-1 1 0,0 0 0,-1-1 0,1 1 0,0 0 0,-1 0 0,1-1 0,-1 1 0,1 0 0,-1 0 0,0 0 0,0-1 0,0 1 0,-1 0 0,1 0 0,0 1 0,-1-1 0,1 0 0,-1 0 0,1 1 0,-1-1 0,0 1 0,0-1 0,0 1 0,0 0 0,0 0 0,0 0 0,0 0 0,0 0 0,0 0 0,-1 0 0,-2 0 0,-8-1 0,0 0 0,0 1 0,0 0 0,-1 1 0,-13 2 0,5-1 0,11 0 0,-3-1 0,0 1 0,0 0 0,-14 4 0,24-5 0,0 1 0,1 1 0,-1-1 0,1 0 0,-1 1 0,1 0 0,-1-1 0,1 2 0,0-1 0,0 0 0,0 0 0,0 1 0,1 0 0,-1-1 0,1 1 0,-4 5 0,0 4 0,1 0 0,-1 0 0,2 1 0,0 0 0,1 0 0,0 0 0,-2 26 0,3-9 0,1 0 0,5 44 0,-3-69 0,-1-1 0,1 1 0,1-1 0,-1 0 0,1 0 0,-1 1 0,1-1 0,0 0 0,1 0 0,-1-1 0,1 1 0,0 0 0,-1-1 0,2 0 0,-1 1 0,0-1 0,1-1 0,-1 1 0,1 0 0,0-1 0,0 0 0,0 0 0,0 0 0,0 0 0,7 2 0,9 1 0,0 0 0,1-1 0,0-2 0,24 2 0,-32-3 0,33 2 0,-1-1 0,49-6 0,-79 3 0,0-1 0,-1-1 0,1-1 0,0 0 0,-1-1 0,0 0 0,0-1 0,-1 0 0,0-2 0,18-11 0,-17 8 0,1 0 0,-1-1 0,-1-1 0,0 0 0,13-18 0,-23 27 0,1-1 0,-1 0 0,0 0 0,-1 0 0,1-1 0,-1 1 0,0-1 0,-1 1 0,1-1 0,-1 1 0,0-1 0,0 0 0,-1 0 0,0 0 0,0 0 0,0 1 0,0-1 0,-1 0 0,0 0 0,-3-8 0,-2 0 0,0 0 0,-1 0 0,-1 0 0,0 1 0,-16-20 0,-58-59 0,55 63 0,21 22-85,-1 1 0,0-1-1,1 1 1,-2 0 0,1 1-1,-1 0 1,0 0 0,0 1-1,0 0 1,-1 0 0,1 1-1,-1 0 1,0 0 0,0 1-1,-16-2 1,4 3-6741</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4T00:46:11.542"/>
    </inkml:context>
    <inkml:brush xml:id="br0">
      <inkml:brushProperty name="width" value="0.035" units="cm"/>
      <inkml:brushProperty name="height" value="0.035" units="cm"/>
    </inkml:brush>
  </inkml:definitions>
  <inkml:trace contextRef="#ctx0" brushRef="#br0">221 168 24575,'0'85'0,"-7"257"0,2-277 0,-3 0 0,-3-1 0,-23 75 0,-14 4 0,20-66 0,-28 132 0,36-102 0,17-147 0,4-32 0,4 0 0,27-138 0,61-139 0,-17 52 0,-61 251 0,-2 0 0,2 1 0,2 0 0,25-47 0,-36 81 0,0 0 0,1 1 0,0 0 0,0 1 0,1-1 0,1 1 0,-1 1 0,1-1 0,1 2 0,-1-1 0,2 1 0,-1 1 0,0 0 0,1 0 0,0 1 0,1 0 0,15-4 0,-23 8 0,-1 0 0,0 1 0,0-1 0,0 1 0,1-1 0,-1 1 0,0 0 0,1 0 0,-1 0 0,0 1 0,0-1 0,1 1 0,-1 0 0,0 0 0,0 0 0,0 0 0,0 1 0,4 1 0,-5 0 0,1-1 0,-1 1 0,0-1 0,0 1 0,0 0 0,0 0 0,0 0 0,-1 0 0,1 1 0,-1-1 0,0 0 0,0 1 0,0-1 0,0 0 0,-1 1 0,1-1 0,-1 4 0,2 5 0,-1 1 0,0-1 0,-1 0 0,-1 0 0,1 0 0,-2 0 0,0 0 0,0 0 0,-1 0 0,-1-1 0,0 1 0,-1-1 0,0 0 0,0 0 0,-1-1 0,0 1 0,-1-1 0,-12 13 0,14-17-76,-8 9-182,-1 0 0,-1 0 1,0-1-1,-30 20 0,24-23-6568</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4T00:46:13.317"/>
    </inkml:context>
    <inkml:brush xml:id="br0">
      <inkml:brushProperty name="width" value="0.035" units="cm"/>
      <inkml:brushProperty name="height" value="0.035" units="cm"/>
    </inkml:brush>
  </inkml:definitions>
  <inkml:trace contextRef="#ctx0" brushRef="#br0">323 32 24575,'3'0'0,"1"0"0,-1 1 0,0 0 0,1 0 0,-1 0 0,0 0 0,0 0 0,0 1 0,0-1 0,0 1 0,0 0 0,4 3 0,31 30 0,-36-33 0,69 76 0,23 24 0,-79-88 0,-1-1 0,2-1 0,0 0 0,33 17 0,-27-18 0,71 31 0,-81-38 0,1 0 0,-1-1 0,1 0 0,0-1 0,26 0 0,-8-2 0,-6 1 0,44-5 0,-61 2 0,0 1 0,0-1 0,0 0 0,0-1 0,-1 0 0,1 0 0,-1 0 0,1-1 0,9-7 0,2-6 0,-1 0 0,-1-1 0,-1 0 0,0-1 0,-1-1 0,-1-1 0,-1 0 0,-1-1 0,-1 0 0,-1-1 0,-1 0 0,12-44 0,-21 64 0,1 0 0,0 0 0,-1 0 0,0 0 0,0 0 0,0 0 0,0 0 0,0 0 0,0 0 0,-1 0 0,1 1 0,-1-1 0,0 0 0,0 0 0,0 0 0,0 1 0,-3-5 0,2 5 0,1 1 0,-1-1 0,0 1 0,0 0 0,1-1 0,-1 1 0,0 0 0,0 0 0,0 0 0,0 0 0,-1 1 0,1-1 0,0 1 0,0-1 0,0 1 0,-1 0 0,1-1 0,0 1 0,0 0 0,-1 1 0,1-1 0,0 0 0,-4 1 0,-3 1 0,0 1 0,0-1 0,1 2 0,-1-1 0,1 1 0,-1 0 0,-13 10 0,-52 45 0,62-49 0,-193 196 0,18 19 0,-80 129 0,191-251 0,65-89 0,1 1 0,0 1 0,1-1 0,1 2 0,0-1 0,1 1 0,1 0 0,-5 20 0,9-28 0,-1 0 0,0 0 0,0 0 0,-1-1 0,-1 1 0,1-1 0,-1 0 0,-10 12 0,3-6 0,-1-1 0,0 0 0,-21 15 0,27-23-105,0-1 0,-1-1 0,1 1 0,-1-1 0,0 0 0,0-1 0,0 0 0,0 0 0,0-1 0,-1 0 0,1-1 0,-16 0 0,0 0-6721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4T00:43:55.984"/>
    </inkml:context>
    <inkml:brush xml:id="br0">
      <inkml:brushProperty name="width" value="0.035" units="cm"/>
      <inkml:brushProperty name="height" value="0.035" units="cm"/>
    </inkml:brush>
  </inkml:definitions>
  <inkml:trace contextRef="#ctx0" brushRef="#br0">529 115 24575,'-4'1'0,"1"-1"0,0 1 0,1 0 0,-1 1 0,0-1 0,0 1 0,0-1 0,1 1 0,-4 2 0,-5 3 0,-23 16 0,1 2 0,1 1 0,1 2 0,-54 61 0,69-71 0,-29 30 0,2 1 0,2 3 0,-57 95 0,94-137 0,-1 0 0,1 0 0,1 1 0,0-1 0,0 1 0,1 0 0,1 0 0,-1 15 0,2-20 0,0-1 0,0 0 0,0 0 0,1 1 0,-1-1 0,1 0 0,1 0 0,-1 0 0,1 0 0,0 0 0,0-1 0,0 1 0,1 0 0,0-1 0,-1 1 0,2-1 0,-1 0 0,0 0 0,7 6 0,2-3 0,1 0 0,-1 0 0,1-1 0,1 0 0,-1-1 0,1-1 0,18 4 0,109 13 0,-100-16 0,191 16 0,268-10 0,-485-11 0,0-1 0,-1 0 0,1-1 0,-1 0 0,1-2 0,-1 0 0,0 0 0,0-1 0,-1-1 0,0 0 0,0-1 0,0 0 0,20-16 0,111-103 0,-122 102 0,0 0 0,-1-1 0,32-54 0,-42 57 0,-1 0 0,0 0 0,-2-1 0,-1-1 0,-1 1 0,4-39 0,-5 22 0,-3 0 0,-1 0 0,-5-49 0,2 83 0,1 1 0,-1-1 0,0 0 0,-1 0 0,1 1 0,-1-1 0,0 1 0,0 0 0,-1 0 0,0 0 0,0 1 0,0-1 0,0 1 0,-1 0 0,1 0 0,-1 0 0,0 1 0,-6-4 0,-14-8 0,0 2 0,-37-15 0,60 27 0,-29-11 0,0 2 0,0 2 0,-1 1 0,0 1 0,-54-3 0,-169 10 0,123 3 0,64-5 0,45-1 0,0 1 0,-1 1 0,1 1 0,0 2 0,-45 9 0,63-9 3,-1 0-1,1 0 1,0 0 0,0 1-1,1-1 1,-1 1 0,1 1-1,0-1 1,0 0-1,0 1 1,1 0 0,0 0-1,0 0 1,-4 7-1,-17 25-1406,8-18-5422</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4T00:46:33.137"/>
    </inkml:context>
    <inkml:brush xml:id="br0">
      <inkml:brushProperty name="width" value="0.035" units="cm"/>
      <inkml:brushProperty name="height" value="0.035" units="cm"/>
    </inkml:brush>
  </inkml:definitions>
  <inkml:trace contextRef="#ctx0" brushRef="#br0">623 0 24575,'-1'0'0,"0"1"0,0-1 0,0 1 0,0-1 0,0 0 0,0 1 0,1 0 0,-1-1 0,0 1 0,0-1 0,0 1 0,1 0 0,-1 0 0,0-1 0,1 1 0,-1 0 0,1 0 0,-1 0 0,0 1 0,-9 21 0,9-21 0,-18 52 0,2 0 0,3 1 0,2 1 0,3 0 0,2 0 0,1 86 0,5-111 0,-1-1 0,-2 1 0,-1-1 0,-2 0 0,0-1 0,-14 34 0,-34 112 0,54-173 0,1-1 0,0 0 0,0 0 0,-1 1 0,1-1 0,-1 0 0,1 0 0,-1 0 0,1 1 0,-1-1 0,0 0 0,1 0 0,-1 0 0,0 0 0,0 0 0,0 0 0,0-1 0,0 1 0,0 0 0,0 0 0,0-1 0,0 1 0,-1 0 0,1-1 0,-2 1 0,2-2 0,-1 0 0,1 0 0,0 0 0,0-1 0,-1 1 0,1 0 0,0-1 0,0 1 0,0-1 0,0 1 0,1-1 0,-1 1 0,0-1 0,1 0 0,-1 1 0,1-1 0,-1 0 0,1 0 0,0 1 0,0-3 0,-8-41 0,3 1 0,2-1 0,1 0 0,3 0 0,1 0 0,13-65 0,9-10 0,45-133 0,-62 228 0,-4 14 0,0 1 0,0 0 0,1 0 0,9-16 0,-10 22 0,-1 1 0,1-1 0,0 1 0,0 0 0,0 0 0,0 0 0,0 1 0,1-1 0,0 1 0,-1 0 0,1 0 0,0 0 0,0 0 0,0 1 0,6-2 0,6-1 0,0 0 0,1 2 0,-1 0 0,1 0 0,-1 2 0,1 0 0,-1 1 0,20 4 0,-26-4 0,-1 1 0,1 1 0,-1 0 0,0 0 0,0 1 0,0 0 0,0 0 0,0 1 0,-1 0 0,0 0 0,0 1 0,-1 1 0,1-1 0,-1 1 0,8 10 0,-11-10 0,1 0 0,-1 1 0,-1-1 0,0 1 0,0-1 0,0 1 0,-1 0 0,0 0 0,1 11 0,-1 12 0,0 36 0,0 0 0,31 157 0,-19-145 0,-3-35 0,-8-35 0,0 1 0,-1 0 0,0 0 0,0 1 0,-1 17 0,-1-27 0,0-1 0,0 1 0,0-1 0,0 1 0,0-1 0,0 1 0,-1-1 0,1 1 0,0-1 0,0 1 0,-1-1 0,1 1 0,0-1 0,-1 1 0,1-1 0,0 0 0,-1 1 0,1-1 0,-1 1 0,1-1 0,0 0 0,-1 0 0,1 1 0,-1-1 0,1 0 0,-1 0 0,1 0 0,-1 1 0,1-1 0,-1 0 0,0 0 0,1 0 0,-1 0 0,1 0 0,-1 0 0,-12 0 0,0-1 0,0-1 0,0 0 0,1-1 0,-1 0 0,-20-8 0,14 5 0,-222-78 0,-185-52 0,391 128 0,19 5 0,0 0 0,0-2 0,0 0 0,0-1 0,-22-11 0,37 16 0,0 1 0,0-1 0,0 0 0,0 1 0,0-1 0,0 0 0,0 0 0,0 1 0,1-1 0,-1 0 0,0 0 0,1 0 0,-1 0 0,0 0 0,1 0 0,-1 0 0,0-2 0,1 2 0,0 0 0,0 1 0,0-1 0,1 0 0,-1 0 0,0 1 0,0-1 0,0 0 0,1 1 0,-1-1 0,0 0 0,1 1 0,-1-1 0,0 0 0,1 1 0,-1-1 0,1 1 0,-1-1 0,1 0 0,0 0 0,4-2 0,1-1 0,-1 1 0,0 1 0,1-1 0,-1 1 0,8-2 0,65-20 0,132-20 0,87 6 0,-204 27 0,71-9 0,326-25 0,-458 44-151,0-1-1,0-1 0,0-2 0,0-1 1,-1-2-1,0 0 0,0-3 1,35-16-1,-32 10-6674</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4T00:46:33.996"/>
    </inkml:context>
    <inkml:brush xml:id="br0">
      <inkml:brushProperty name="width" value="0.035" units="cm"/>
      <inkml:brushProperty name="height" value="0.035" units="cm"/>
    </inkml:brush>
  </inkml:definitions>
  <inkml:trace contextRef="#ctx0" brushRef="#br0">29 1 24575,'1'39'0,"0"-26"0,0-1 0,-1 1 0,-1 0 0,0 0 0,0 0 0,-1-1 0,-1 1 0,0-1 0,-5 13 0,6-22 0,0 0 0,1 0 0,-1 1 0,1-1 0,0 0 0,0 1 0,0-1 0,1 1 0,-1-1 0,1 1 0,0-1 0,0 1 0,1 5 0,0-6 0,0 1 0,1-1 0,-1 0 0,1 1 0,0-1 0,0 0 0,1 0 0,-1 0 0,0 0 0,1-1 0,0 1 0,0-1 0,4 4 0,19 12 0,1 0 0,0-1 0,2-2 0,-1-1 0,2-1 0,0-1 0,1-2 0,0-1 0,39 6 0,12-3 0,0-3 0,118-3 0,-169-7-273,1-1 0,-1-1 0,-1-2 0,59-16 0,-54 9-6553</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4T00:46:34.873"/>
    </inkml:context>
    <inkml:brush xml:id="br0">
      <inkml:brushProperty name="width" value="0.035" units="cm"/>
      <inkml:brushProperty name="height" value="0.035" units="cm"/>
    </inkml:brush>
  </inkml:definitions>
  <inkml:trace contextRef="#ctx0" brushRef="#br0">0 1 24575,'5'0'0,"5"14"0,2 23 0,3 24 0,0 25 0,-4 11 0,-3-5 0,-3-15 0,-3-15 0,-1-13 0,4-7 0,0 0 0,1-3 0,-2-4 0,-1-2 0,-2-3 0,0-7-8191</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4T00:46:35.899"/>
    </inkml:context>
    <inkml:brush xml:id="br0">
      <inkml:brushProperty name="width" value="0.035" units="cm"/>
      <inkml:brushProperty name="height" value="0.035" units="cm"/>
    </inkml:brush>
  </inkml:definitions>
  <inkml:trace contextRef="#ctx0" brushRef="#br0">0 0 24575,'54'2'0,"0"2"0,0 3 0,85 21 0,152 61 0,-94-25 0,-180-59 0,6 1 0,1 1 0,-1 0 0,0 2 0,-1 1 0,0 1 0,27 18 0,-42-24 0,0 0 0,-1 1 0,1-1 0,-1 1 0,0 1 0,8 10 0,-11-12 0,0 1 0,-1 0 0,1-1 0,-1 1 0,0 1 0,-1-1 0,1 0 0,-1 0 0,0 12 0,1 8 0,-1 0 0,-1 1 0,-2-1 0,-1 0 0,-8 36 0,8-47 0,-2-1 0,0 1 0,-1-1 0,0 0 0,-1-1 0,-1 0 0,0 0 0,-1 0 0,0-1 0,-19 20 0,4-11 0,0-1 0,-1-1 0,-1-2 0,-1 0 0,0-2 0,-1-1 0,-54 20 0,-15-4 0,-109 19 0,53-14 0,145-33 0,1 0 0,0 1 0,0 0 0,0 0 0,0 1 0,0 0 0,1 0 0,-1 0 0,1 1 0,0 0 0,-7 8 0,16-16-35,-1 2-1,1-1 1,-1 0-1,1 0 1,0 1-1,0 0 1,5-3-1,10-4-1045,33-20-5745</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4T00:46:36.910"/>
    </inkml:context>
    <inkml:brush xml:id="br0">
      <inkml:brushProperty name="width" value="0.035" units="cm"/>
      <inkml:brushProperty name="height" value="0.035" units="cm"/>
    </inkml:brush>
  </inkml:definitions>
  <inkml:trace contextRef="#ctx0" brushRef="#br0">0 0 24575,'14'329'0,"0"-54"0,8 236 0,-16-274-1365</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4T00:46:37.565"/>
    </inkml:context>
    <inkml:brush xml:id="br0">
      <inkml:brushProperty name="width" value="0.035" units="cm"/>
      <inkml:brushProperty name="height" value="0.035" units="cm"/>
    </inkml:brush>
  </inkml:definitions>
  <inkml:trace contextRef="#ctx0" brushRef="#br0">1 359 24575,'0'-5'0,"14"-6"0,18-5 0,28-6 0,26-3 0,22 3 0,20 0 0,-2 0 0,-8-2 0,-11-6 0,-15 3 0,-17 0 0,-17 6 0,-14 1 0,-10 4 0,-11 1 0,-18-3 0,-10 3-8191</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4T00:46:38.676"/>
    </inkml:context>
    <inkml:brush xml:id="br0">
      <inkml:brushProperty name="width" value="0.035" units="cm"/>
      <inkml:brushProperty name="height" value="0.035" units="cm"/>
    </inkml:brush>
  </inkml:definitions>
  <inkml:trace contextRef="#ctx0" brushRef="#br0">0 293 24575,'5'-3'0,"0"-1"0,0 1 0,0 0 0,1 1 0,-1-1 0,0 1 0,1 0 0,0 0 0,8-1 0,7-2 0,471-118 0,-451 115 0,21-5 0,104-34 0,-128 33 0,1 2 0,0 2 0,60-7 0,-35 5-1365,-39 7-5461</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4T00:46:44.743"/>
    </inkml:context>
    <inkml:brush xml:id="br0">
      <inkml:brushProperty name="width" value="0.035" units="cm"/>
      <inkml:brushProperty name="height" value="0.035" units="cm"/>
    </inkml:brush>
  </inkml:definitions>
  <inkml:trace contextRef="#ctx0" brushRef="#br0">1526 551 24575,'-10'10'0,"-2"0"0,0-1 0,0-1 0,0 0 0,-1 0 0,0-2 0,0 1 0,-28 8 0,-5-3 0,-68 10 0,21-4 0,-349 93 0,377-92 0,0 2 0,1 3 0,1 3 0,2 3 0,-89 57 0,134-75 0,1 0 0,0 1 0,0 0 0,2 1 0,-1 1 0,2 0 0,0 1 0,1 0 0,0 1 0,2 0 0,0 1 0,0 0 0,2 0 0,1 1 0,-8 35 0,4-16 0,2-7 0,1 0 0,-3 37 0,9-59 0,1 0 0,0 0 0,0 0 0,1 0 0,0 0 0,0-1 0,1 1 0,1 0 0,-1-1 0,1 1 0,1-1 0,6 12 0,12 10 0,2-1 0,0-2 0,2 0 0,40 32 0,-9-8 0,-28-24 0,240 245 0,-252-254 0,1 0 0,0-2 0,1 0 0,1-1 0,0-1 0,1-1 0,1 0 0,0-2 0,0-1 0,39 12 0,16 0 0,156 21 0,-64-14 0,-36-4 0,185 14 0,660 10 0,209-35 0,-768-17 0,-341 3 0,994-28 0,-622-20 0,-312 25 0,165-50 0,-138 21 0,289-71 0,-422 117 0,436-88 0,-11-37 0,-393 106 0,-1-3 0,-1-3 0,-2-2 0,65-47 0,-39 21 0,-17 13 0,78-67 0,219-237 0,-335 319 0,-15 16 0,0-1 0,-2-1 0,0 0 0,-1-1 0,0 0 0,-2-1 0,0 0 0,-1-1 0,-1-1 0,-1 1 0,0-1 0,3-23 0,-2-20 0,-3-1 0,-2 0 0,-8-93 0,2 81 0,1 71 0,1 0 0,-1 0 0,0-1 0,-1 1 0,1 0 0,-1 0 0,-1 0 0,1 0 0,-1 1 0,0-1 0,0 1 0,-5-7 0,2 4 0,-1 0 0,-1 0 0,1 1 0,-1 0 0,-1 0 0,-14-9 0,-3 2 0,-1 1 0,0 1 0,-1 1 0,-32-8 0,-38-5 0,-122-14 0,121 24 0,-127-36 0,146 28 0,-1 4 0,-1 3 0,-141-8 0,-631 19 0,406 8 0,205-5 0,-396 7 0,563-1 0,-1 4 0,1 2 0,-115 35 0,114-27 0,-106 12 0,39-8 0,-46 16 0,-280 44 0,392-75 0,-129 20 0,-26 38 0,100-26 0,77-23 0,-1-4 0,-104 13 0,-41-4 0,157-19 0,1 2 0,0 2 0,0 1 0,0 3 0,2 1 0,-58 26 0,84-32 0,0-1 0,0 0 0,-1-1 0,1 0 0,-30 1 0,-85-4 0,72-3 0,-87 0 0,-345 3 0,300 12 81,-54 2-1527,219-16-5380</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4T00:47:24.795"/>
    </inkml:context>
    <inkml:brush xml:id="br0">
      <inkml:brushProperty name="width" value="0.035" units="cm"/>
      <inkml:brushProperty name="height" value="0.035" units="cm"/>
    </inkml:brush>
  </inkml:definitions>
  <inkml:trace contextRef="#ctx0" brushRef="#br0">4048 142 24575,'-1'-2'0,"1"-1"0,-1 1 0,0-1 0,0 1 0,0 0 0,0-1 0,0 1 0,0 0 0,-1 0 0,1 0 0,-1 0 0,1 0 0,-1 0 0,0 0 0,0 0 0,0 1 0,-3-3 0,-40-24 0,19 15 0,0 2 0,0 1 0,-1 1 0,-1 2 0,1 0 0,-1 2 0,-33-2 0,-204 3 0,184 5 0,-611 3 0,164 40 0,315-20 0,-338 51 0,485-65 0,-145 17 0,91-13 0,-165 39 0,193-30 0,-86 26 0,158-40 0,1 0 0,0 1 0,1 1 0,0 0 0,0 2 0,2 0 0,-1 1 0,2 0 0,0 1 0,-13 18 0,-14 22 0,-60 104 0,91-139 0,-3 4 0,2 2 0,1 0 0,1 0 0,2 1 0,0 0 0,2 0 0,0 1 0,0 28 0,0 39 0,8 98 0,1-80 0,-4-90 0,1-1 0,1 1 0,1 0 0,1 0 0,1-1 0,2 0 0,0 0 0,11 27 0,93 143 0,-79-144 0,-1 1 0,-3 1 0,22 58 0,-31-54 0,-8-21 0,2-1 0,26 52 0,29 52 0,-51-99 0,2 0 0,2 0 0,42 59 0,-38-63 0,-2 1 0,22 45 0,-25-41 0,2-2 0,28 36 0,-16-27 0,-7-11 0,33 36 0,-50-61 0,1 0 0,0 0 0,0-1 0,1 0 0,0-1 0,0 0 0,1-1 0,13 6 0,152 44 0,-7-2 0,-67-15 0,-25-8 0,2-3 0,92 20 0,-44-27 0,1-6 0,202-2 0,1 14 0,-5 0 0,294-29 0,-606 2 0,73-4 0,-79 3 0,-1 0 0,0-1 0,1 0 0,-1-1 0,0 1 0,0-1 0,-1-1 0,11-6 0,134-83 0,-125 79 0,0 1 0,1 2 0,55-16 0,66-13 0,-76 18 0,147-23 0,-125 33 0,-1-5 0,0-3 0,-2-5 0,0-3 0,-2-5 0,138-71 0,-144 59 0,140-70 0,-190 101 0,0 2 0,1 0 0,0 3 0,69-10 0,67-7 0,-143 19 0,1-1 0,-1-1 0,50-25 0,-26 4 0,-2-2 0,47-40 0,-52 38 0,-13 14 0,1 1 0,1 2 0,1 1 0,0 1 0,47-12 0,9-5 0,-20 6 0,82-45 0,-120 55 0,47-17 0,-53 24 0,-1-2 0,-1 0 0,38-24 0,-7 0 0,80-35 0,-80 43 0,92-60 0,-138 80 0,173-134 0,-78 35 0,-58 57 0,58-46 0,-99 90 0,-1 0 0,1 0 0,-1-1 0,0 1 0,0-1 0,-1 0 0,1-1 0,-2 1 0,1-1 0,-1 0 0,1 1 0,-2-1 0,4-13 0,-4 9 0,0 0 0,-1 0 0,-1 0 0,0 0 0,0 1 0,-1-1 0,-1 0 0,-5-21 0,0 7 0,-1 1 0,-2 0 0,0 1 0,-2 0 0,0 0 0,-2 1 0,0 1 0,-1 0 0,-20-20 0,24 28 0,1 1 0,1 1 0,-1 0 0,-1 0 0,0 1 0,-1 0 0,1 1 0,-2 1 0,-22-13 0,-11 0 0,11 4 0,-2 1 0,1 2 0,-40-9 0,-77-7 0,-57-14 0,-232-56 0,358 88 0,37 7 0,0-2 0,1-2 0,0-2 0,-51-19 0,25-6 0,57 27 0,-1 0 0,0 1 0,-1 1 0,0 1 0,0 0 0,-33-6 0,-58-2 0,-154-42 0,230 49 0,-1 2 0,0 1 0,0 1 0,-41 3 0,-31-3 0,58 0 0,0-3 0,0-2 0,1-2 0,0-1 0,-79-32 0,104 35 0,0 2 0,-1 0 0,0 1 0,-36-3 0,4 1 0,-19-1 0,1 3 0,-104 6 0,55 2 0,1-2 0,-136-3 0,247 2 0,0 0 0,0-1 0,0 0 0,0-1 0,0 0 0,0 0 0,1-1 0,-1 0 0,1 0 0,0-1 0,0 0 0,0-1 0,0 1 0,1-2 0,0 1 0,0-1 0,-11-11 0,9 6-341,-1 1 0,-1 0-1,-18-14 1,6 8-6485</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4T00:45:25.981"/>
    </inkml:context>
    <inkml:brush xml:id="br0">
      <inkml:brushProperty name="width" value="0.035" units="cm"/>
      <inkml:brushProperty name="height" value="0.035" units="cm"/>
    </inkml:brush>
  </inkml:definitions>
  <inkml:trace contextRef="#ctx0" brushRef="#br0">304 196 24575,'-1'0'0,"0"0"0,0 1 0,-1-1 0,1 1 0,0-1 0,0 1 0,0 0 0,0-1 0,0 1 0,0 0 0,0 0 0,0 0 0,0 0 0,0 0 0,0 0 0,0 0 0,1 0 0,-1 0 0,0 0 0,1 0 0,-1 3 0,-13 30 0,13-28 0,-21 65 0,3 1 0,-12 105 0,1 154 0,-41 122 0,41-300 0,29-148 0,-23 118 0,6 1 0,-3 145 0,21-205 0,3 196 0,-1-237 0,1 0 0,2 0 0,0 0 0,1-1 0,16 37 0,58 104 0,-57-120 0,-1-1 0,3-1 0,1-1 0,2-2 0,2 0 0,1-2 0,1-1 0,39 30 0,-45-43 0,2-2 0,0-1 0,1-1 0,1-2 0,1 0 0,0-2 0,1-2 0,0-1 0,1-1 0,57 9 0,62-5 0,265-9 0,-294-7 0,-119 2 0,1501-12 0,-1334 7-82,0-8 0,-1-7 0,173-45 0,487-165-247,-604 153 329,271-132 0,440-177 0,-581 252 329,-297 108-247,-2-4 0,-1-1 0,96-73 0,98-107-82,-209 172 0,-1-2 0,-2-2 0,53-78 0,-86 113 0,0-1 0,-1 0 0,0 0 0,-1-1 0,0 1 0,0-1 0,-1 0 0,-1 0 0,1-14 0,-1-12 0,-5-47 0,1 23 0,2 42 0,0 0 0,-1 0 0,-5-21 0,5 30 0,-1 0 0,-1 0 0,1 1 0,-2-1 0,1 1 0,-1 0 0,-11-15 0,-8-4 0,-1 0 0,-1 1 0,-35-26 0,-95-60 0,102 75 0,14 11 0,-1 2 0,-1 1 0,-54-20 0,-140-38 0,83 40 0,-230-31 0,224 46 0,-41-10 0,-339-109 0,516 137 0,-61-22 0,-1 3 0,-157-28 0,-246 20 0,54 7 0,26 4 0,-1 25 0,140 2 0,-247 13 0,383-8 0,53-4 0,0 3 0,-84 18 0,58 1 0,-2-6 0,-1-4 0,-120 2 0,124-20 0,-43 1 0,60 14 0,61-7 0,-46 2 0,-95-9-26,-16 0 134,146 2-590,0 3-1,-64 14 1,62-8-6344</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4T00:43:56.838"/>
    </inkml:context>
    <inkml:brush xml:id="br0">
      <inkml:brushProperty name="width" value="0.035" units="cm"/>
      <inkml:brushProperty name="height" value="0.035" units="cm"/>
    </inkml:brush>
  </inkml:definitions>
  <inkml:trace contextRef="#ctx0" brushRef="#br0">0 332 24575,'1'-2'0,"0"-1"0,-1 1 0,1 0 0,0 0 0,0 0 0,0 0 0,0 0 0,1 0 0,-1 0 0,0 1 0,1-1 0,0 0 0,-1 1 0,1-1 0,0 1 0,0 0 0,-1-1 0,1 1 0,0 0 0,3-1 0,-1-1 0,23-13 0,1 1 0,1 2 0,1 0 0,-1 2 0,57-13 0,169-21 0,-243 43 0,934-106 0,-729 87 0,-162 15-119,226-12-1127,-275 19-5580</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4T00:45:27.591"/>
    </inkml:context>
    <inkml:brush xml:id="br0">
      <inkml:brushProperty name="width" value="0.035" units="cm"/>
      <inkml:brushProperty name="height" value="0.035" units="cm"/>
    </inkml:brush>
  </inkml:definitions>
  <inkml:trace contextRef="#ctx0" brushRef="#br0">254 5 24575,'-13'16'0,"0"1"0,1 0 0,0 1 0,2 0 0,0 1 0,-12 34 0,5-14 0,-18 34 0,8-16 0,-34 97 0,56-138 0,0 1 0,1 1 0,1-1 0,1 0 0,0 1 0,1-1 0,1 1 0,1-1 0,1 1 0,5 28 0,-5-40 0,0 1 0,0-1 0,1 0 0,-1 0 0,1-1 0,0 1 0,1 0 0,0-1 0,0 0 0,0 0 0,0 0 0,1 0 0,-1-1 0,1 0 0,1 0 0,-1 0 0,0 0 0,1-1 0,0 0 0,0 0 0,0-1 0,0 1 0,8 1 0,11 1 0,1-1 0,-1-1 0,1-1 0,42-3 0,-38 1 0,760-5 0,-776 5 0,0 0 0,0-2 0,1 1 0,-1-1 0,22-7 0,-28 6 0,0-1 0,-1 1 0,1-1 0,-1-1 0,0 0 0,0 0 0,0 0 0,0 0 0,-1-1 0,8-10 0,15-15 0,64-50 0,4-6 0,-86 75 0,-1 0 0,-1-1 0,0 0 0,0-1 0,-2 0 0,0-1 0,0 1 0,-1-1 0,-1 0 0,0-1 0,-2 1 0,4-26 0,-2-12 0,-2 0 0,-5-76 0,2 126 0,-1-1 0,1 0 0,-1 1 0,1 0 0,-1-1 0,0 1 0,-1-1 0,1 1 0,0 0 0,-1 0 0,0 0 0,0 0 0,0 0 0,0 0 0,-4-4 0,1 3 0,1 0 0,-1 1 0,0-1 0,0 1 0,0 1 0,0-1 0,0 1 0,-11-4 0,-7 1 0,0 1 0,-1 0 0,-42 1 0,46 2 0,-527 0 100,242 5-1565,261-4-5361</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4T00:45:29.703"/>
    </inkml:context>
    <inkml:brush xml:id="br0">
      <inkml:brushProperty name="width" value="0.035" units="cm"/>
      <inkml:brushProperty name="height" value="0.035" units="cm"/>
    </inkml:brush>
  </inkml:definitions>
  <inkml:trace contextRef="#ctx0" brushRef="#br0">81 64 24575,'0'7'0,"-1"0"0,-1 0 0,1 0 0,-1 0 0,-4 10 0,-3 12 0,-34 246 0,35-216 0,4-36 0,2 0 0,0 1 0,1-1 0,5 44 0,-2-59 0,-1-1 0,1 1 0,0-1 0,1 0 0,0 0 0,0 0 0,1 0 0,-1 0 0,1-1 0,1 0 0,-1 0 0,1 0 0,0 0 0,1-1 0,-1 1 0,1-1 0,0-1 0,13 9 0,4-1 0,1-2 0,0 0 0,0-1 0,1-1 0,0-1 0,33 4 0,159 9 0,-197-18 0,813 0 0,-725-4 0,-62 0 0,0-1 0,0-3 0,0-1 0,-1-3 0,0-1 0,-1-2 0,0-3 0,-1-1 0,-1-2 0,-1-2 0,40-27 0,1-6 0,98-85 0,-168 128 0,0-1 0,-1 0 0,-1-1 0,0 0 0,-1-1 0,0 0 0,-1 0 0,-1-1 0,0 0 0,-1 0 0,5-20 0,-5 10 0,0 0 0,-3 0 0,0-1 0,-1 1 0,-1-1 0,-5-38 0,4 60 0,0 0 0,-1 1 0,0-1 0,1 0 0,-1 1 0,0-1 0,-1 1 0,1 0 0,-1-1 0,0 1 0,1 0 0,-1 0 0,-1 0 0,1 0 0,-3-3 0,1 3 0,0 0 0,0 1 0,0-1 0,0 1 0,0 0 0,0 0 0,-1 1 0,1-1 0,0 1 0,-1 0 0,-8-1 0,-56-4 0,-1 2 0,-79 7 0,53 0 0,-23-3 0,-94 3 0,172 0 0,1 2 0,-1 1 0,-43 14 0,30 1 0,43-16 0,0 0 0,0-1 0,-1 0 0,-23 4 0,-244 37 0,73-11 0,182-30 0,0 0 0,-1 2 0,2 1 0,-1 1 0,1 0 0,0 2 0,-21 13 0,23-11 0,0-2 0,0 0 0,-1-1 0,0-1 0,-1-1 0,0-1 0,0-1 0,0-2 0,0 0 0,-1-1 0,-31-2 0,-120-3-1365,133 3-5461</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4T00:45:31.704"/>
    </inkml:context>
    <inkml:brush xml:id="br0">
      <inkml:brushProperty name="width" value="0.035" units="cm"/>
      <inkml:brushProperty name="height" value="0.035" units="cm"/>
    </inkml:brush>
  </inkml:definitions>
  <inkml:trace contextRef="#ctx0" brushRef="#br0">1 1 24575,'0'357'0,"0"-353"0,0 0 0,1-1 0,-1 1 0,1 0 0,0 0 0,0-1 0,1 1 0,-1 0 0,1-1 0,0 1 0,0-1 0,0 0 0,0 0 0,0 0 0,1 0 0,0 0 0,-1 0 0,1 0 0,0-1 0,0 0 0,0 1 0,1-1 0,-1 0 0,1-1 0,-1 1 0,1 0 0,-1-1 0,7 1 0,11 4 0,0-1 0,0-1 0,42 2 0,-47-5 0,395 4 0,-249-8 0,-134 3 0,0-1 0,0-2 0,42-8 0,-58 8 0,-1-1 0,1 0 0,-1-1 0,0 0 0,0 0 0,-1-1 0,0-1 0,0 0 0,0 0 0,15-15 0,-8 5 0,24-32 0,-37 44 0,0-1 0,-1 1 0,1-1 0,-1 0 0,-1 0 0,1 0 0,-1 0 0,0 0 0,0-1 0,-1 1 0,1-8 0,-2 12 0,0 0 0,0 1 0,-1-1 0,1 0 0,0 0 0,-1 0 0,0 0 0,1 1 0,-1-1 0,0 0 0,0 1 0,0-1 0,0 0 0,0 1 0,-1 0 0,1-1 0,0 1 0,-1-1 0,1 1 0,-1 0 0,1 0 0,-1 0 0,1 0 0,-1 0 0,0 0 0,1 1 0,-1-1 0,-3 0 0,-8-3 0,1 1 0,0 0 0,-18 0 0,8 0 0,-103-22 0,64 11 0,-2 3 0,-99-5 0,-363 19-1365,489-3-5461</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4T00:45:32.955"/>
    </inkml:context>
    <inkml:brush xml:id="br0">
      <inkml:brushProperty name="width" value="0.035" units="cm"/>
      <inkml:brushProperty name="height" value="0.035" units="cm"/>
    </inkml:brush>
  </inkml:definitions>
  <inkml:trace contextRef="#ctx0" brushRef="#br0">0 1 24575,'4'0'0,"-1"1"0,1 0 0,-1 0 0,1 1 0,-1-1 0,0 1 0,1 0 0,-1 0 0,0 0 0,0 0 0,0 0 0,0 0 0,-1 1 0,5 4 0,2 2 0,88 86 0,89 111 0,57 60 0,-205-230 0,2-2 0,1-2 0,2-1 0,86 47 0,-39-37 0,0-4 0,135 36 0,194 26 0,-245-62 0,57 17 0,439 77 0,-172-103 0,-3-29 0,-460 1 0,-19 1 0,-1-1 0,0 0 0,0-1 0,1-1 0,-1 0 0,28-9 0,-42 10-57,1 1 0,-1-1 1,0 1-1,0-1 0,0 0 0,0 0 0,1 1 0,-1-1 0,0 0 0,-1 0 1,1 0-1,0 0 0,0 0 0,0 0 0,-1 0 0,1-1 0,0 1 0,-1 0 0,1 0 1,-1 0-1,1-1 0,-1 1 0,1-2 0,-1-1-796,-1 1-1,1 0 1,0 0 0,-1 0-1,0-1 1,0 1 0,-2-5 0</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4T00:45:35.591"/>
    </inkml:context>
    <inkml:brush xml:id="br0">
      <inkml:brushProperty name="width" value="0.035" units="cm"/>
      <inkml:brushProperty name="height" value="0.035" units="cm"/>
    </inkml:brush>
  </inkml:definitions>
  <inkml:trace contextRef="#ctx0" brushRef="#br0">3 160 24575,'0'644'0,"-1"-625"0,1-13 0,-1 0 0,1 0 0,0 0 0,0 1 0,1-1 0,0 0 0,0 0 0,3 8 0,-3-13 0,-1-1 0,0 0 0,0 0 0,0 0 0,0 1 0,1-1 0,-1 0 0,0 0 0,0 0 0,1 0 0,-1 1 0,0-1 0,0 0 0,1 0 0,-1 0 0,0 0 0,1 0 0,-1 0 0,0 0 0,0 0 0,1 0 0,-1 0 0,0 0 0,0 0 0,1 0 0,-1 0 0,0 0 0,1 0 0,-1 0 0,0 0 0,0-1 0,1 1 0,-1 0 0,0 0 0,0 0 0,1 0 0,-1 0 0,0-1 0,0 1 0,0 0 0,1 0 0,-1 0 0,0-1 0,0 1 0,0 0 0,0 0 0,0-1 0,1 1 0,-1 0 0,0 0 0,0-1 0,0 1 0,0-1 0,14-19 0,-1 0 0,0-1 0,11-30 0,1 1 0,-12 25 0,30-56 0,-3-2 0,38-112 0,-61 135 0,4 2 0,50-104 0,-68 157 0,1-1 0,-1 1 0,1 0 0,0 0 0,0 0 0,5-4 0,-7 7 0,1 0 0,-1 0 0,1 1 0,-1-1 0,1 1 0,0 0 0,0 0 0,0 0 0,0 0 0,-1 0 0,1 1 0,0-1 0,0 1 0,0 0 0,5 0 0,10 2 0,0 0 0,-1 2 0,1 0 0,21 8 0,-4-1 0,395 84 107,46 14-1579,-423-92-5354</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4T00:45:36.652"/>
    </inkml:context>
    <inkml:brush xml:id="br0">
      <inkml:brushProperty name="width" value="0.035" units="cm"/>
      <inkml:brushProperty name="height" value="0.035" units="cm"/>
    </inkml:brush>
  </inkml:definitions>
  <inkml:trace contextRef="#ctx0" brushRef="#br0">26 0 24575,'1'304'0,"-3"332"0,-12-410 0,4-91 0,10-130 0,-1 1 0,1 0 0,0-1 0,1 1 0,0 0 0,-1-1 0,2 1 0,2 8 0,-3-11 0,1 0 0,0 0 0,-1-1 0,1 1 0,0-1 0,0 1 0,1-1 0,-1 0 0,1 0 0,-1 0 0,1 0 0,-1 0 0,1 0 0,0-1 0,0 1 0,0-1 0,3 1 0,22 6 0,0-2 0,0 0 0,0-2 0,1-1 0,-1-1 0,39-3 0,-16 1 0,-7 0 0,265-6 0,-274 2 0,0-1 0,-1-1 0,1-2 0,-2-2 0,1-1 0,54-26 0,-81 34 10,0-1 0,0-1 0,-1 1 0,0-1 0,0-1-1,0 1 1,-1-1 0,1 0 0,-1 0 0,-1 0 0,7-11 0,-4 3-307,-1 0 0,0-1 0,-1 0 1,6-24-1,1-18-6529</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4T00:45:38.112"/>
    </inkml:context>
    <inkml:brush xml:id="br0">
      <inkml:brushProperty name="width" value="0.035" units="cm"/>
      <inkml:brushProperty name="height" value="0.035" units="cm"/>
    </inkml:brush>
  </inkml:definitions>
  <inkml:trace contextRef="#ctx0" brushRef="#br0">425 1 24575,'-22'1'0,"1"1"0,-1 2 0,1 0 0,0 1 0,0 1 0,0 1 0,1 1 0,0 1 0,-35 21 0,42-21 0,1 0 0,1 0 0,-1 1 0,2 1 0,-1-1 0,1 2 0,-11 16 0,2 1 0,-30 63 0,47-88 0,0 0 0,1 0 0,-1 0 0,1 1 0,-1-1 0,1 0 0,1 1 0,-1-1 0,1 1 0,-1-1 0,1 1 0,0-1 0,1 5 0,0-5 0,1-1 0,-1 1 0,1-1 0,-1 0 0,1 0 0,0 0 0,0 0 0,0 0 0,0 0 0,1 0 0,-1-1 0,1 1 0,0-1 0,0 0 0,0 0 0,0 0 0,4 2 0,26 13 0,0-2 0,0-2 0,2-1 0,47 11 0,-33-10 0,-45-12 0,270 69 0,-217-59 0,1-2 0,109 2 0,-153-10 0,-1 0 0,1 1 0,-1 1 0,0 0 0,1 0 0,-1 1 0,-1 1 0,1 1 0,-1-1 0,0 2 0,0 0 0,-1 0 0,1 1 0,-2 0 0,1 1 0,-1 0 0,-1 1 0,0 0 0,0 1 0,-1 0 0,0 0 0,-1 0 0,0 1 0,5 13 0,-8-14 0,0 1 0,-1 0 0,0 0 0,0 0 0,-2 0 0,2 22 0,-8 73 0,4-99 0,0 1 0,-1-1 0,0 0 0,0 0 0,0 1 0,-1-1 0,-1-1 0,1 1 0,-1 0 0,-1-1 0,1 0 0,-1 0 0,0 0 0,-1-1 0,0 0 0,0 0 0,0 0 0,-1-1 0,0 1 0,0-2 0,0 1 0,0-1 0,-1 0 0,1-1 0,-17 6 0,-15 3 0,1-1 0,-1-2 0,-1-2 0,0-1 0,-45-1 0,25-4 0,-154-4 0,205 2-68,0 0 0,1 0-1,0-1 1,-1 0 0,1-1 0,0 0-1,0 0 1,0 0 0,1-1 0,-1 0-1,1-1 1,0 0 0,0 0 0,0-1-1,1 1 1,0-1 0,0-1 0,0 1-1,-8-14 1,2 3-6758</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4T00:45:41.057"/>
    </inkml:context>
    <inkml:brush xml:id="br0">
      <inkml:brushProperty name="width" value="0.035" units="cm"/>
      <inkml:brushProperty name="height" value="0.035" units="cm"/>
    </inkml:brush>
  </inkml:definitions>
  <inkml:trace contextRef="#ctx0" brushRef="#br0">1 793 24575,'605'2'-166,"645"-5"-336,-653-36 819,-305 14-77,601-72-129,-710 69-111,351-70 0,-43-36-239,197-49-70,-657 177 324,-1-2 1,0-1-1,-1-1 0,0-1 0,51-29 1,-78 39-14,32-21-230,0 3 0,2 0 1,42-14-1,-46 23-6598</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4T00:45:42.708"/>
    </inkml:context>
    <inkml:brush xml:id="br0">
      <inkml:brushProperty name="width" value="0.035" units="cm"/>
      <inkml:brushProperty name="height" value="0.035" units="cm"/>
    </inkml:brush>
  </inkml:definitions>
  <inkml:trace contextRef="#ctx0" brushRef="#br0">987 27 24575,'0'-2'0,"0"1"0,-1 0 0,1 0 0,-1 0 0,1 0 0,-1 0 0,1 1 0,-1-1 0,0 0 0,1 0 0,-1 0 0,0 0 0,0 1 0,1-1 0,-1 0 0,0 1 0,0-1 0,0 0 0,0 1 0,0-1 0,0 1 0,0 0 0,0-1 0,0 1 0,0 0 0,0 0 0,0-1 0,-2 1 0,-36-4 0,32 3 0,-23-1 0,-1 2 0,0 1 0,0 2 0,1 0 0,-1 3 0,1 0 0,0 2 0,1 1 0,0 1 0,0 1 0,1 2 0,-35 22 0,-22 18 0,44-27 0,0-1 0,-1-2 0,-52 20 0,54-30 0,21-8 0,0 1 0,1 1 0,0 1 0,0 0 0,-23 16 0,39-23 0,1 0 0,0 0 0,-1 1 0,1-1 0,0 0 0,0 0 0,0 1 0,0-1 0,0 1 0,0-1 0,0 1 0,0-1 0,1 1 0,-1-1 0,1 1 0,-1 0 0,1-1 0,-1 1 0,1 0 0,0 0 0,0-1 0,0 1 0,0 0 0,0-1 0,0 1 0,1 0 0,-1 0 0,1-1 0,-1 1 0,1-1 0,1 4 0,2 2 0,0 0 0,0 0 0,1 0 0,0-1 0,11 11 0,38 34 0,65 48 0,-34-31 0,6 9 0,208 168 0,-268-220 0,-22-17-273,0-1 0,0 0 0,0 0 0,14 6 0,-5-5-6553</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4T00:45:44.123"/>
    </inkml:context>
    <inkml:brush xml:id="br0">
      <inkml:brushProperty name="width" value="0.035" units="cm"/>
      <inkml:brushProperty name="height" value="0.035" units="cm"/>
    </inkml:brush>
  </inkml:definitions>
  <inkml:trace contextRef="#ctx0" brushRef="#br0">61 0 24575,'-2'1'0,"1"-1"0,-1 1 0,1-1 0,-1 1 0,1-1 0,-1 1 0,1 0 0,-1 0 0,1 0 0,0 0 0,0 0 0,-1 0 0,1 0 0,0 0 0,0 1 0,0-1 0,0 0 0,0 1 0,0-1 0,1 1 0,-1-1 0,0 1 0,0 2 0,-12 39 0,4 16 0,3 1 0,2 0 0,6 85 0,0-50 0,0 695-1365,-2-756-5461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4T00:43:58.628"/>
    </inkml:context>
    <inkml:brush xml:id="br0">
      <inkml:brushProperty name="width" value="0.035" units="cm"/>
      <inkml:brushProperty name="height" value="0.035" units="cm"/>
    </inkml:brush>
  </inkml:definitions>
  <inkml:trace contextRef="#ctx0" brushRef="#br0">784 1 24575,'0'744'0,"0"-737"0,0 1 0,0 0 0,-1 0 0,0 0 0,-4 12 0,4-18 0,0 1 0,0-1 0,0 1 0,0-1 0,-1 0 0,1 0 0,-1 0 0,0 0 0,1 0 0,-1 0 0,0 0 0,0-1 0,0 1 0,0-1 0,-1 1 0,1-1 0,0 0 0,-1 0 0,1 0 0,-1 0 0,-3 1 0,-27 4 0,-1-2 0,0 0 0,0-3 0,-57-4 0,25 1 0,-374-4 0,584 6 0,263-6 0,0-30 0,-109-2-1365,-255 35-5461</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4T00:45:46.026"/>
    </inkml:context>
    <inkml:brush xml:id="br0">
      <inkml:brushProperty name="width" value="0.035" units="cm"/>
      <inkml:brushProperty name="height" value="0.035" units="cm"/>
    </inkml:brush>
  </inkml:definitions>
  <inkml:trace contextRef="#ctx0" brushRef="#br0">26 0 24575,'688'0'0,"-655"2"0,-1 2 0,0 1 0,0 1 0,0 2 0,-1 1 0,0 2 0,-1 1 0,0 1 0,-1 2 0,52 34 0,-69-41 0,-1 1 0,1 0 0,-2 1 0,1 0 0,-1 1 0,-1 0 0,0 0 0,-1 1 0,0 0 0,0 1 0,-2 0 0,1 0 0,-2 0 0,0 1 0,0 0 0,-1 0 0,-1 0 0,1 15 0,2 59 0,-11 144 0,3-216 0,-1-1 0,0 0 0,-1 0 0,-1 0 0,0 0 0,-1-1 0,-1 0 0,0 0 0,-1-1 0,0 0 0,-14 16 0,7-10 0,-2-1 0,0-1 0,-1 0 0,0-1 0,-2-1 0,-31 18 0,34-24 0,-1-1 0,0-1 0,0-1 0,-22 5 0,22-6 0,-1 0 0,1 1 0,0 1 0,-26 15 0,8 0 0,7-4 0,-36 17 0,54-30 0,-1 0 0,-1-1 0,1-1 0,-1 0 0,1 0 0,-22 1 0,6-3 0,0 0 0,-40-5 0,58 2 0,1 1 0,-1-1 0,1-1 0,0 0 0,0 0 0,0-1 0,1 0 0,-1 0 0,1-1 0,-15-11 0,15 10 0,-1 0 0,0 0 0,0 1 0,0 1 0,0-1 0,-16-4 0,-63-13 0,54 14 0,18 5-120,7 1-36,0 0 1,-1 0-1,1-1 1,1 0-1,-1-1 0,0 0 1,-13-8-1,6-2-6670</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4T00:45:47.778"/>
    </inkml:context>
    <inkml:brush xml:id="br0">
      <inkml:brushProperty name="width" value="0.035" units="cm"/>
      <inkml:brushProperty name="height" value="0.035" units="cm"/>
    </inkml:brush>
  </inkml:definitions>
  <inkml:trace contextRef="#ctx0" brushRef="#br0">637 60 24575,'-47'-2'0,"0"-2"0,1-3 0,-70-18 0,104 22 0,-15-3 0,0 1 0,-1 2 0,1 0 0,-1 2 0,0 1 0,1 1 0,-1 1 0,-47 11 0,71-12 0,0 1 0,0-1 0,0 1 0,1-1 0,-1 1 0,1 0 0,-1 1 0,1-1 0,0 1 0,0-1 0,0 1 0,0 0 0,0 0 0,0 0 0,1 0 0,0 1 0,0-1 0,0 1 0,0 0 0,0-1 0,1 1 0,-1 0 0,1 0 0,-1 8 0,-1 6 0,2 0 0,0 0 0,1 1 0,4 25 0,-1 2 0,-3-32 0,1 0 0,0-1 0,1 1 0,5 17 0,-5-26 0,0 0 0,0 1 0,0-1 0,1 0 0,0 0 0,0 0 0,0-1 0,1 1 0,-1-1 0,1 0 0,0 0 0,1 0 0,6 5 0,13 7 0,0-1 0,2-1 0,0-1 0,0-1 0,1-2 0,0 0 0,55 10 0,-74-18 0,28 5 0,-1 1 0,62 24 0,-87-28 0,0 1 0,-1 0 0,0 0 0,0 1 0,0 0 0,-1 1 0,0-1 0,0 2 0,0-1 0,-1 1 0,0 0 0,-1 1 0,0 0 0,7 11 0,-2 4 0,-3-12 0,-1 1 0,-1 1 0,0-1 0,-1 1 0,-1 0 0,0 0 0,0 0 0,1 21 0,-4-27 0,-1 0 0,0 0 0,0 0 0,-1 0 0,0-1 0,0 1 0,-1 0 0,0-1 0,-5 13 0,4-16 0,1 0 0,-1 0 0,0 0 0,0-1 0,0 1 0,-1-1 0,1 0 0,-1 0 0,1 0 0,-1-1 0,0 1 0,0-1 0,-1 0 0,1 0 0,0 0 0,-1-1 0,-8 3 0,-39 10-111,-175 44 356,169-46-995,-115 8 1,141-19-6077</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4T00:47:40.055"/>
    </inkml:context>
    <inkml:brush xml:id="br0">
      <inkml:brushProperty name="width" value="0.035" units="cm"/>
      <inkml:brushProperty name="height" value="0.035" units="cm"/>
    </inkml:brush>
  </inkml:definitions>
  <inkml:trace contextRef="#ctx0" brushRef="#br0">796 359 24575,'0'5'0,"0"0"0,0 0 0,-1 0 0,0-1 0,0 1 0,-1 0 0,1-1 0,-1 1 0,0 0 0,0-1 0,0 0 0,-1 0 0,1 1 0,-1-1 0,0-1 0,-1 1 0,1 0 0,0-1 0,-6 4 0,-1 3 0,-18 16 0,-2-1 0,0-2 0,-2-1 0,-50 26 0,-31 21 0,90-53 0,-6 3 0,1 1 0,1 1 0,1 1 0,-29 32 0,-84 126 0,125-155 0,2 1 0,0 1 0,2 0 0,0 0 0,-9 50 0,19-76 0,-8 37 0,2 0 0,-3 65 0,11 81 0,0-66 0,0-60 0,13 92 0,-15-147 0,22 110 0,-18-97 0,2-1 0,-1 0 0,2-1 0,0 1 0,12 16 0,-7-12 0,18 24 0,-3 1 0,-1 2 0,34 83 0,-49-104 0,1 0 0,0-1 0,2 0 0,1-2 0,22 27 0,-16-21 0,0 2 0,19 38 0,-7 8 0,-3 2 0,24 100 0,-35-113 0,-16-55 0,0-1 0,1 0 0,1 0 0,0-1 0,0 1 0,0-1 0,1 0 0,0-1 0,1 1 0,0-1 0,0 0 0,9 6 0,12 8 0,2-2 0,34 18 0,-5-3 0,-6-6 0,1-1 0,1-3 0,1-2 0,1-3 0,62 13 0,-68-17 0,-2 3 0,94 47 0,-88-40 0,1-2 0,87 22 0,119 12 0,-152-37 0,1-4 0,224 1 0,570-20 0,-510 4 0,-361-2 0,1-2 0,-1-2 0,1 0 0,-1-3 0,-1 0 0,0-3 0,0 0 0,60-32 0,2 0 0,114-37 0,-147 56 0,-41 15 0,0 1 0,39-10 0,208-49 0,-214 50 0,0-3 0,92-50 0,-77 34 0,0 3 0,93-29 0,76-32 0,70-22 0,-269 103 0,-1-1 0,-1-2 0,0-2 0,-2-1 0,66-47 0,-74 46 0,0 1 0,2 2 0,0 1 0,62-25 0,-22 18 0,-2-3 0,79-43 0,-116 50 0,-2-1 0,0-2 0,27-27 0,43-33 0,35-1 0,13-10 0,-84 49 0,104-85 0,32-57 0,-191 179 0,0 1 0,0-1 0,-1-1 0,0 1 0,0-1 0,-1 0 0,8-16 0,-4 0 0,12-43 0,-20 64 0,11-32 0,2 1 0,26-50 0,15-34 0,-49 103 0,-1-1 0,-1 0 0,-1 0 0,0 0 0,-1 0 0,1-16 0,-8-458 0,5 485 0,0 0 0,0 0 0,-1 0 0,1 0 0,-1-1 0,-1 1 0,1 0 0,0 1 0,-1-1 0,0 0 0,0 0 0,-1 1 0,-3-7 0,0 5 0,0 0 0,0 0 0,-1 0 0,0 1 0,0 0 0,0 0 0,-10-5 0,-27-11 0,0 2 0,-1 2 0,-1 2 0,-66-13 0,30 8 0,-349-106 0,271 90 0,17 5 0,-293-63 0,247 79 0,56 6 0,13 0 0,-132-19 0,169 15 0,-112-4 0,-85 14 0,251 2 0,0-2 0,1 0 0,-1-2 0,1-1 0,1-1 0,-51-21 0,9 7 0,-2 2 0,1 4 0,-2 2 0,-120-4 0,136 11 0,-57-14 0,62 9 0,-85-6 0,-329 16 0,227 3 0,-1929-2 0,2134 2 0,0 2 0,1 1 0,-1 1 0,-36 13 0,28-8 0,14-1 0,0 1 0,1 1 0,0 1 0,1 1 0,-23 17 0,12-8 0,-31 18 0,-80 53 0,122-73 0,1 0 0,1 2 0,1 1 0,-26 36 0,-41 45 0,68-83-195,1 2 0,0 0 0,2 2 0,1 0 0,1 0 0,-16 40 0,9-13-6631</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4T00:49:20.055"/>
    </inkml:context>
    <inkml:brush xml:id="br0">
      <inkml:brushProperty name="width" value="0.035" units="cm"/>
      <inkml:brushProperty name="height" value="0.035" units="cm"/>
    </inkml:brush>
  </inkml:definitions>
  <inkml:trace contextRef="#ctx0" brushRef="#br0">331 170 24575,'-1'4'0,"0"1"0,0-1 0,-1 1 0,1-1 0,-1 1 0,0-1 0,-1 0 0,1 0 0,-5 6 0,-9 19 0,11-13 0,0 0 0,1 1 0,1 0 0,-1 29 0,4 71 0,2-61 0,1 36 0,-1-38 0,-1-1 0,-11 84 0,5-115 0,-2 1 0,0 0 0,-1-1 0,-16 29 0,12-28 0,2 0 0,1 1 0,-11 42 0,12-36 0,-1-2 0,-1 1 0,-2-1 0,0-1 0,-28 43 0,-12 29 0,47-90 0,1 1 0,1 0 0,0 0 0,0 0 0,1 1 0,0-1 0,1 1 0,0-1 0,1 1 0,0-1 0,1 1 0,0-1 0,0 1 0,1-1 0,0 1 0,1-1 0,1 0 0,-1 0 0,1-1 0,1 1 0,0-1 0,0 0 0,1 0 0,10 12 0,12 8 0,2 0 0,1-2 0,1-1 0,2-2 0,0-1 0,1-1 0,1-2 0,1-2 0,1-2 0,1-1 0,51 13 0,-6-8 0,0-4 0,2-3 0,0-4 0,116-3 0,314 9 0,58 21 0,-43-4 0,-441-25 0,308 29 0,90-4 0,6-30 0,-316-3 0,21 2 0,404-14 0,-599 12 0,16 0 0,0-1 0,0-1 0,24-6 0,-38 7 0,0-1 0,0 1 0,0-1 0,0 0 0,0 0 0,-1-1 0,0 0 0,1 0 0,-1 0 0,-1 0 0,1-1 0,-1 0 0,8-9 0,11-20 0,-4 4 0,2 1 0,29-31 0,-44 52 0,0 1 0,0-1 0,-1-1 0,0 1 0,0-1 0,-1 0 0,0 0 0,0 0 0,-1-1 0,0 1 0,-1-1 0,2-17 0,-1-10 0,-2 0 0,-3-41 0,0 26 0,-18-362 0,15 292 0,4 67 0,-2 0 0,-21-108 0,11 98 0,-8-94 0,9 90 0,7 46 0,-3-38 0,7 28 0,2 20 0,-1 0 0,-1 0 0,0 0 0,-1 0 0,-1 0 0,0 0 0,0 0 0,-6-13 0,2 12 0,4 7 0,0 0 0,0 0 0,-1 0 0,1 0 0,-2 1 0,1-1 0,-1 1 0,0 1 0,0-1 0,0 0 0,-1 1 0,-10-7 0,-16-7 0,-2 2 0,0 1 0,-40-13 0,-111-25 0,99 35 0,-1 4 0,-153-7 0,-181 23 0,221 3 0,-473 13 0,424-9 0,63-3 0,77 5 0,0 6 0,-153 42 0,99-20 0,53-11 0,-84 15 0,-19 3 0,123-22 0,-262 60 0,262-67 0,50-10 0,-64 18 0,26 5 0,57-20 0,-1 0 0,0-2 0,-1 0 0,0-2 0,0 0 0,-41 2 0,-579-11-1365,618 4-5461</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4T00:47:51.944"/>
    </inkml:context>
    <inkml:brush xml:id="br0">
      <inkml:brushProperty name="width" value="0.035" units="cm"/>
      <inkml:brushProperty name="height" value="0.035" units="cm"/>
    </inkml:brush>
  </inkml:definitions>
  <inkml:trace contextRef="#ctx0" brushRef="#br0">637 1 24575,'-36'0'0,"-6"-1"0,-52 7 0,81-4 0,-1 0 0,1 1 0,0 1 0,0 0 0,0 0 0,0 2 0,-22 12 0,14-5 0,1 1 0,1 1 0,-25 23 0,38-31 0,0 0 0,0 0 0,0 0 0,1 1 0,0-1 0,0 1 0,1 1 0,0-1 0,0 0 0,1 1 0,0 0 0,-2 10 0,3-9 0,1 0 0,0 0 0,1 1 0,0-1 0,1 0 0,-1 0 0,4 12 0,-2-16 0,0 0 0,0 0 0,0 0 0,1-1 0,0 1 0,0-1 0,1 1 0,0-1 0,-1 0 0,2 0 0,-1-1 0,10 9 0,5 1 0,2 0 0,0-1 0,0-1 0,1-1 0,0-1 0,46 14 0,-5-7 0,90 13 0,26-9 0,77 14 0,-241-31 0,-1 0 0,1 2 0,-1 0 0,0 0 0,-1 1 0,0 1 0,0 0 0,0 1 0,-1 0 0,0 1 0,-1 1 0,0 0 0,-1 0 0,15 21 0,-22-26 0,0-1 0,-1 1 0,0 0 0,0 0 0,0 0 0,-1 0 0,0 0 0,0 0 0,0 1 0,-1-1 0,0 0 0,0 0 0,0 1 0,-1-1 0,0 0 0,0 0 0,-1 0 0,0 0 0,-4 11 0,0-4 0,0 0 0,-1 0 0,0-1 0,-1 0 0,0 0 0,-1-1 0,-16 17 0,7-13 0,0 0 0,-1-2 0,-1 0 0,0-1 0,-1-1 0,0-1 0,-1 0 0,0-2 0,0-1 0,-1-1 0,-28 5 0,-18-1 0,-1-3 0,-104-2 0,84-6 0,0-4 0,0-3 0,-144-34 0,210 37-93,-22-5 304,43 9-334,0 0-1,0 0 0,0 0 1,1 0-1,-1-1 1,1 1-1,-1-1 0,1 1 1,-1-1-1,1 0 1,-4-4-1,3-4-6702</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4T00:47:53.878"/>
    </inkml:context>
    <inkml:brush xml:id="br0">
      <inkml:brushProperty name="width" value="0.035" units="cm"/>
      <inkml:brushProperty name="height" value="0.035" units="cm"/>
    </inkml:brush>
  </inkml:definitions>
  <inkml:trace contextRef="#ctx0" brushRef="#br0">10 199 24575,'0'854'0,"1"-847"0,1-8 0,4-20 0,6-37 0,3-43 0,1-195 0,-12 155 0,-2 102 0,11-59 0,-10 83 0,1 0 0,0 0 0,1 1 0,0 0 0,1 0 0,1 0 0,8-13 0,-7 17 0,0 0 0,1 1 0,0 0 0,1 1 0,0 0 0,0 0 0,0 1 0,1 1 0,22-11 0,0 3 0,1 2 0,40-10 0,-12 9 0,0 3 0,1 3 0,0 2 0,0 4 0,93 8 0,-153-7 0,-1 0 0,0 0 0,1 1 0,-1-1 0,0 0 0,0 1 0,1 0 0,-1-1 0,0 1 0,0 0 0,0 0 0,0 0 0,0 0 0,0 0 0,0 1 0,0-1 0,-1 1 0,4 2 0,-4-2 0,0 1 0,0-1 0,-1 0 0,1 1 0,-1-1 0,1 1 0,-1-1 0,0 1 0,0-1 0,0 1 0,0-1 0,0 1 0,0-1 0,-1 0 0,1 1 0,-1-1 0,0 1 0,-1 2 0,-7 18 0,-1 0 0,0-1 0,-2 0 0,-1 0 0,0-2 0,-33 39 0,17-27 0,-1-2 0,-2 0 0,-43 31 0,45-42 0,0 0 0,-1-2 0,-1-1 0,-58 20 0,-140 28 0,120-36 0,41-11 0,164 0 0,-9 2-1,-1 5 0,-1 3 0,146 68 0,224 152-1014,138 134 347,151 87-499,-614-398 1014,2-5 1,4-7-1,274 80 1,-321-117 152,-59-14-788,-35-6-3151</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4T00:47:54.799"/>
    </inkml:context>
    <inkml:brush xml:id="br0">
      <inkml:brushProperty name="width" value="0.035" units="cm"/>
      <inkml:brushProperty name="height" value="0.035" units="cm"/>
    </inkml:brush>
  </inkml:definitions>
  <inkml:trace contextRef="#ctx0" brushRef="#br0">0 580 24575,'1653'-43'-2012,"-1259"23"2173,682-39-1632,-2-41-593,133-31 1842,68-7 199,-1007 105-53,228-18 287,-423 46-2906</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4T00:47:57.316"/>
    </inkml:context>
    <inkml:brush xml:id="br0">
      <inkml:brushProperty name="width" value="0.035" units="cm"/>
      <inkml:brushProperty name="height" value="0.035" units="cm"/>
    </inkml:brush>
  </inkml:definitions>
  <inkml:trace contextRef="#ctx0" brushRef="#br0">714 0 24575,'-16'2'0,"1"0"0,0 1 0,0 1 0,0 0 0,0 1 0,1 1 0,0 0 0,-16 10 0,-38 14 0,-36 1 0,67-21 0,-44 17 0,68-21 0,0 0 0,1 1 0,-1 0 0,1 1 0,1 0 0,-21 20 0,28-24 0,-3 2 0,1 0 0,0 1 0,1-1 0,-1 1 0,-5 11 0,10-17 0,0 1 0,1-1 0,-1 0 0,1 1 0,-1-1 0,1 1 0,0-1 0,-1 1 0,1-1 0,0 1 0,0-1 0,0 1 0,0-1 0,0 1 0,0-1 0,1 1 0,-1-1 0,0 1 0,1-1 0,-1 1 0,1-1 0,0 0 0,-1 1 0,1-1 0,0 0 0,0 0 0,0 1 0,0-1 0,0 0 0,0 0 0,0 0 0,0 0 0,0 0 0,1 0 0,-1-1 0,0 1 0,1 0 0,1 0 0,19 9 0,1-2 0,0 0 0,0-1 0,0-2 0,1 0 0,27 1 0,-15-1 0,54 8 0,156 27 0,-193-28 0,-2 2 0,87 35 0,-110-36 0,42 18 0,1-2 0,95 24 0,-162-52 0,0 0 0,0 0 0,0 0 0,0 1 0,0 0 0,-1-1 0,1 1 0,0 0 0,-1 1 0,1-1 0,-1 1 0,0-1 0,0 1 0,4 4 0,-6-4 0,1-1 0,-1 1 0,0-1 0,0 1 0,0-1 0,0 1 0,-1 0 0,1-1 0,-1 1 0,0 0 0,1 0 0,-1-1 0,0 1 0,-1 0 0,1 0 0,0-1 0,-1 1 0,1 0 0,-1-1 0,0 1 0,0-1 0,-2 4 0,-1 2 0,0 0 0,0-1 0,0 1 0,-1-1 0,-1-1 0,1 1 0,-1-1 0,0 0 0,-11 9 0,4-6 0,0 0 0,0-1 0,-1 0 0,-25 9 0,-2-3 0,-1-2 0,-79 12 0,-3-9 0,-134 1 0,-127-19 0,263 1 0,106 2-104,6 0-148,1 0 0,-1-1 0,0 0-1,-15-4 1,11-1-6574</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4T00:47:59.058"/>
    </inkml:context>
    <inkml:brush xml:id="br0">
      <inkml:brushProperty name="width" value="0.035" units="cm"/>
      <inkml:brushProperty name="height" value="0.035" units="cm"/>
    </inkml:brush>
  </inkml:definitions>
  <inkml:trace contextRef="#ctx0" brushRef="#br0">0 195 24575,'1'11'0,"1"0"0,0-1 0,0 1 0,1 0 0,8 17 0,0 6 0,-4-3 0,-1 0 0,-1 0 0,0 56 0,-2-25 0,-2-49 0,1 0 0,0 1 0,1-1 0,1-1 0,0 1 0,0 0 0,2-1 0,-1 0 0,2 0 0,10 16 0,-11-20 0,1 1 0,0-1 0,0-1 0,0 1 0,1-1 0,1 0 0,-1-1 0,1 0 0,0 0 0,0-1 0,1 0 0,-1-1 0,18 6 0,13-2 0,1-2 0,0-1 0,79-2 0,-90-3 0,7 1 0,-1-2 0,0-2 0,1-1 0,-1-1 0,-1-3 0,1 0 0,-1-3 0,52-22 0,-43 12 0,73-49 0,-96 55 0,0-1 0,-1-1 0,-1-1 0,0 0 0,18-25 0,-31 35 0,-1-1 0,0 0 0,0 0 0,-1 0 0,0 0 0,-1-1 0,0 1 0,0-1 0,2-20 0,-3 10 0,-2-1 0,1 0 0,-6-37 0,4 55 0,0 0 0,0-1 0,0 1 0,0 0 0,0 0 0,-1 1 0,0-1 0,1 0 0,-1 0 0,0 1 0,0-1 0,0 1 0,-1-1 0,1 1 0,-1 0 0,1 0 0,-1 0 0,0 0 0,0 1 0,1-1 0,-1 1 0,0 0 0,0 0 0,-1 0 0,1 0 0,0 0 0,0 0 0,0 1 0,-6 0 0,-2-2 0,1 2 0,-1 0 0,0 0 0,0 1 0,0 0 0,0 1 0,-19 5 0,23-5 0,0 1 0,1 0 0,-1 1 0,1 0 0,0 0 0,0 0 0,1 0 0,-1 1 0,1 0 0,-6 7 0,-4 7 0,-22 35 0,4-5 0,32-48 0,-1 1 0,1-1 0,0 1 0,0-1 0,0 1 0,0 0 0,0 0 0,0-1 0,0 1 0,1 0 0,-1 0 0,1 0 0,-1 0 0,1 3 0,0-3 0,1-1 0,0 1 0,-1 0 0,1-1 0,0 0 0,0 1 0,0-1 0,0 1 0,0-1 0,0 0 0,1 0 0,-1 0 0,0 0 0,1 0 0,-1 0 0,3 2 0,35 26 0,-30-21 0,1-1 0,-1 1 0,1-2 0,0 0 0,1 0 0,0-1 0,-1 0 0,16 4 0,14-2 0,1-2 0,0-1 0,74-5 0,-84 0 0,-17 0 0,0 0 0,0-1 0,0-1 0,-1 0 0,1-1 0,-1-1 0,0 0 0,0-1 0,0 0 0,19-13 0,-15 7 0,-1 0 0,0-1 0,-1 0 0,-1-1 0,0-1 0,21-29 0,-30 36 0,1-2 0,-1 1 0,-1-1 0,0 1 0,0-1 0,-1 0 0,0-1 0,0 1 0,-1 0 0,-1-1 0,0 1 0,0-1 0,-2-19 0,0 23 0,0 0 0,0 0 0,-1 0 0,0 0 0,0 0 0,0 0 0,-1 0 0,0 1 0,0-1 0,-1 1 0,0 0 0,0 0 0,0 0 0,-1 1 0,0-1 0,0 1 0,0 0 0,-1 1 0,0-1 0,-11-6 0,-6 0 0,0 1 0,0 1 0,-2 1 0,-30-6 0,-105-14 0,99 19 0,-1 0-682,-104-3-1,138 13-6143</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4T00:47:59.839"/>
    </inkml:context>
    <inkml:brush xml:id="br0">
      <inkml:brushProperty name="width" value="0.035" units="cm"/>
      <inkml:brushProperty name="height" value="0.035" units="cm"/>
    </inkml:brush>
  </inkml:definitions>
  <inkml:trace contextRef="#ctx0" brushRef="#br0">1 680 24575,'13'-4'0,"29"-12"0,30-7 0,53-9 0,44-17 0,34-15 0,24-15 0,2-8-1200,-20 2 1200,-26 5 0,-36 13 122,-37 12-122,-39 16-7113</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4T00:44:01.420"/>
    </inkml:context>
    <inkml:brush xml:id="br0">
      <inkml:brushProperty name="width" value="0.035" units="cm"/>
      <inkml:brushProperty name="height" value="0.035" units="cm"/>
    </inkml:brush>
  </inkml:definitions>
  <inkml:trace contextRef="#ctx0" brushRef="#br0">86 304 24575,'1'241'0,"-3"261"0,1-472 0,-1 1 0,-1-1 0,-1 0 0,-2 0 0,-1 0 0,-18 47 0,25-76 0,0 0 0,-1 0 0,1 0 0,-1 0 0,1 0 0,-1 0 0,1 0 0,-1 0 0,0 0 0,0 0 0,0 0 0,1 0 0,-1 0 0,0 0 0,0-1 0,-2 2 0,2-2 0,0-1 0,1 1 0,-1-1 0,0 0 0,1 1 0,-1-1 0,0 0 0,1 1 0,-1-1 0,1 0 0,-1 0 0,1 1 0,-1-1 0,1 0 0,0 0 0,-1 0 0,1 0 0,0 0 0,0 0 0,-1 0 0,1 1 0,0-1 0,0 0 0,0-2 0,-7-57 0,2-1 0,4-91 0,2 79 0,2-394 0,0 428 0,1-1 0,18-72 0,-21 108 0,1-5 0,0-1 0,1 1 0,1 0 0,0 0 0,0 1 0,0-1 0,1 1 0,1 0 0,-1 0 0,1 1 0,0-1 0,1 1 0,0 1 0,0-1 0,1 1 0,-1 0 0,12-6 0,18-11 0,0 1 0,1 1 0,50-18 0,-62 30 0,0 1 0,0 1 0,0 1 0,1 1 0,0 2 0,40-1 0,60 4 0,132 4 0,-255-3 0,0-1 0,0 0 0,0 1 0,0 0 0,0 0 0,-1 0 0,1 0 0,0 1 0,-1-1 0,1 1 0,-1 0 0,1 0 0,-1 1 0,0-1 0,0 1 0,0-1 0,0 1 0,3 3 0,-3-1 0,1 1 0,-2-1 0,1 0 0,0 1 0,-1 0 0,0-1 0,0 1 0,-1 0 0,0 0 0,1 11 0,-1 3 0,-2 0 0,0-1 0,-1 1 0,-1 0 0,0-1 0,-9 26 0,6-26 0,-1 1 0,-1-1 0,-1 0 0,0-1 0,-2 0 0,0-1 0,-1 0 0,0 0 0,-1-1 0,-1-1 0,-1 0 0,0-1 0,-1-1 0,0-1 0,-1 0 0,-26 14 0,-38 19 0,11-6 0,-1-2 0,-108 38 0,112-51 0,46-15 0,0-1 0,-1-1 0,0-1 0,0-1 0,0-1 0,-35 2 0,44-6 0,0 0 0,-1 1 0,1 0 0,-23 6 0,63-19 0,0-1 0,-1-2 0,0 0 0,-1-1 0,41-37 0,7-2 0,-48 38 0,1 1 0,1 2 0,0 1 0,1 0 0,1 2 0,40-9 0,-24 10 0,-1 2 0,1 2 0,76-1 0,-113 7 0,-1 1 0,1 0 0,-1 0 0,1 1 0,-1 0 0,1 0 0,-1 0 0,0 1 0,0 1 0,0-1 0,0 1 0,-1 0 0,0 0 0,0 1 0,11 10 0,3 6 0,-1 1 0,-1 1 0,15 24 0,-15-20 0,31 35 0,49 35 0,-85-86 0,0-1 0,1 0 0,0-1 0,0 0 0,1-1 0,19 7 0,3-1 0,-1 1 0,0 2 0,61 40 0,-78-46 0,0 0 0,1-2 0,0 0 0,0-1 0,1-1 0,0-1 0,1 0 0,-1-2 0,25 2 0,27-2 0,104-6 0,-64-1 0,-25 4 0,85-3 0,-169 1-136,1 1-1,-1-1 1,0 0-1,0 0 1,0-1-1,-1 1 1,1-1-1,0 0 0,3-2 1,10-8-6690</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4T00:48:00.587"/>
    </inkml:context>
    <inkml:brush xml:id="br0">
      <inkml:brushProperty name="width" value="0.035" units="cm"/>
      <inkml:brushProperty name="height" value="0.035" units="cm"/>
    </inkml:brush>
  </inkml:definitions>
  <inkml:trace contextRef="#ctx0" brushRef="#br0">415 1 24575,'0'5'0,"-1"1"0,-1-1 0,1 0 0,-1 0 0,0 1 0,0-1 0,0 0 0,-1-1 0,-3 6 0,-5 10 0,-40 96 0,-49 161 0,-14 132 0,21-68 0,82-308 0,11-33 0,0 0 0,-1 0 0,1 0 0,0 0 0,0-1 0,0 1 0,0 0 0,0 0 0,0 0 0,0 0 0,0-1 0,0 1 0,0 0 0,0 0 0,-1 0 0,1 0 0,0 0 0,0-1 0,0 1 0,0 0 0,0 0 0,-1 0 0,1 0 0,0 0 0,0 0 0,0 0 0,-1 0 0,1 0 0,0 0 0,0 0 0,0 0 0,0 0 0,-1 0 0,1 0 0,0 0 0,0 0 0,0 0 0,-1 0 0,1 0 0,0 0 0,0 0 0,0 0 0,0 0 0,-1 0 0,1 0 0,0 0 0,0 0 0,0 0 0,0 0 0,-1 1 0,1-1 0,0 0 0,0 0 0,0 0 0,0 0 0,0 0 0,0 1 0,-1-1 0,-2-22 0,2-149-205,2 121-955,0-34-5666</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4T00:48:01.084"/>
    </inkml:context>
    <inkml:brush xml:id="br0">
      <inkml:brushProperty name="width" value="0.035" units="cm"/>
      <inkml:brushProperty name="height" value="0.035" units="cm"/>
    </inkml:brush>
  </inkml:definitions>
  <inkml:trace contextRef="#ctx0" brushRef="#br0">82 1 24575,'0'4'0,"0"7"0,0 6 0,0 4 0,0 4 0,0 2 0,5 1 0,6 1 0,1-1 0,3 1 0,0-1 0,-9 4 0,-13 2 0,-25-1 0,-21-1 0,-1-6-8191</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4T00:48:01.798"/>
    </inkml:context>
    <inkml:brush xml:id="br0">
      <inkml:brushProperty name="width" value="0.035" units="cm"/>
      <inkml:brushProperty name="height" value="0.035" units="cm"/>
    </inkml:brush>
  </inkml:definitions>
  <inkml:trace contextRef="#ctx0" brushRef="#br0">0 247 24575,'0'2'0,"0"0"0,0 0 0,1-1 0,-1 1 0,0 0 0,1 0 0,-1 0 0,1-1 0,0 1 0,-1 0 0,1-1 0,0 1 0,0-1 0,0 1 0,0-1 0,0 1 0,1-1 0,-1 0 0,0 0 0,1 1 0,-1-1 0,1 0 0,-1 0 0,1 0 0,-1-1 0,1 1 0,0 0 0,-1 0 0,3 0 0,6 1 0,0 0 0,0 0 0,1-1 0,12 0 0,-9 0 0,112 3 0,230-21 0,121-55 0,-298 33 0,342-120 0,-496 150-1365,-5 4-5461</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4T00:48:05.101"/>
    </inkml:context>
    <inkml:brush xml:id="br0">
      <inkml:brushProperty name="width" value="0.035" units="cm"/>
      <inkml:brushProperty name="height" value="0.035" units="cm"/>
    </inkml:brush>
  </inkml:definitions>
  <inkml:trace contextRef="#ctx0" brushRef="#br0">821 3 24575,'-180'-2'0,"-249"9"0,415-6 0,0 0 0,1 1 0,0 1 0,-1 0 0,-17 7 0,26-7 0,0-1 0,-1 1 0,1 0 0,1 0 0,-1 1 0,0 0 0,1-1 0,0 1 0,0 1 0,0-1 0,0 1 0,1-1 0,0 1 0,0 0 0,-3 7 0,-3 9 0,2 0 0,1-1 0,0 2 0,1-1 0,-3 42 0,6 112 0,3-166 0,-1 1 0,1 0 0,1 0 0,-1-1 0,2 1 0,-1 0 0,1-1 0,1 0 0,0 0 0,0 0 0,1 0 0,0-1 0,0 0 0,1 0 0,0 0 0,1-1 0,-1 1 0,1-2 0,1 1 0,-1-1 0,1 0 0,12 7 0,7 3 0,1-2 0,0 0 0,41 13 0,105 23 0,539 59-1571,-643-101 1635,412 40-185,-413-42 114,-46-4 7,-4-1 0,1 1 0,-1 1 0,1 1 0,27 8 0,-44-11 15,-1 0 0,1 0 0,0 1 0,-1-1 0,1 0 0,-1 1 1,0 0-1,1-1 0,-1 1 0,0 0 0,0 0 0,0 0 1,0 1-1,0-1 0,-1 0 0,1 1 0,-1-1 0,1 1 0,1 5 1,-2-5 40,-1 1 1,1 0 0,-1 0-1,0 0 1,0-1 0,0 1 0,-1 0-1,1 0 1,-1 0 0,0-1 0,0 1-1,0 0 1,-3 4 0,-1 3 0,-1 0 0,-1 0 0,0-1 1,0 0-1,-1 0 0,0-1 1,-1 0-1,-13 11 0,-5 0-53,-2-1-1,0-1 1,-2-2 0,1-1-1,-2-2 1,-40 13-1,-15-2-4,-101 16 0,62-21-1364,25-7-5461</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4T00:48:06.650"/>
    </inkml:context>
    <inkml:brush xml:id="br0">
      <inkml:brushProperty name="width" value="0.035" units="cm"/>
      <inkml:brushProperty name="height" value="0.035" units="cm"/>
    </inkml:brush>
  </inkml:definitions>
  <inkml:trace contextRef="#ctx0" brushRef="#br0">877 28 24575,'-1'-1'0,"1"-1"0,-1 1 0,0 0 0,0 0 0,0 0 0,0 0 0,0 0 0,-1 0 0,1 0 0,0 1 0,0-1 0,0 0 0,-1 1 0,1-1 0,0 1 0,-1-1 0,1 1 0,-1 0 0,1-1 0,0 1 0,-1 0 0,-2 0 0,1-1 0,-47-5 0,-1 2 0,-91 3 0,120 3 0,1 1 0,0 1 0,0 1 0,0 0 0,0 2 0,1 0 0,0 2 0,0 0 0,1 1 0,-31 22 0,10-4 0,2 3 0,2 1 0,-53 59 0,74-73 0,1 1 0,1 1 0,0 0 0,2 0 0,0 2 0,1-1 0,1 1 0,1 1 0,2-1 0,-8 40 0,5 2 0,3 1 0,3 104 0,3-164 0,0 1 0,0 0 0,1 0 0,-1 0 0,1 0 0,1 0 0,-1-1 0,1 1 0,0 0 0,0-1 0,1 0 0,-1 1 0,1-1 0,0 0 0,1 0 0,-1-1 0,1 1 0,0-1 0,0 1 0,1-1 0,-1-1 0,1 1 0,0-1 0,0 1 0,0-1 0,6 2 0,20 10 0,1-1 0,0-2 0,1-1 0,44 9 0,141 14 0,-174-28 0,1-2 0,-1-2 0,1-2 0,-1-1 0,53-10 0,-82 8 0,0 0 0,0-1 0,0-1 0,-1-1 0,0 0 0,0 0 0,0-1 0,-1-1 0,0-1 0,0 0 0,-1 0 0,-1-1 0,1-1 0,-1 1 0,-1-2 0,0 0 0,-1 0 0,12-20 0,-11 12 0,-2 0 0,1-1 0,-2 1 0,-1-1 0,-1-1 0,0 1 0,-2-1 0,1-22 0,-6-181 0,-1 159 0,2 39 0,1 5 0,-1 0 0,-1 0 0,-7-33 0,7 49 0,0 0 0,0-1 0,-1 1 0,1 1 0,-1-1 0,0 0 0,-1 1 0,0-1 0,1 1 0,-2 0 0,1 0 0,-1 1 0,1-1 0,-1 1 0,0 0 0,-9-5 0,-4-1 0,0 2 0,0 1 0,-1 0 0,0 1 0,0 1 0,-1 1 0,-23-3 0,2 4 0,0 1 0,-63 6 0,91-3 0,1 1 0,-1 0 0,1 1 0,0 0 0,0 1 0,0 1 0,0 0 0,0 0 0,-18 13 0,24-14 0,-1 1 0,1 0 0,0 0 0,1 1 0,-1 0 0,1 0 0,0 0 0,1 0 0,-1 1 0,1 0 0,1 0 0,-1 0 0,1 0 0,0 1 0,1-1 0,-3 15 0,3-6 0,1-1 0,1 0 0,0 0 0,1 1 0,1-1 0,0 0 0,1 0 0,1 0 0,0 0 0,1-1 0,1 0 0,14 27 0,7 6 0,3-1 0,43 51 0,-69-92 0,117 135 0,3 5 0,-92-104 0,44 59 0,150 153 0,-192-222 0,-6-6 0,0 2 0,-1 0 0,-2 2 0,0 1 0,20 35 0,-41-57-227,1 1-1,-2-1 1,1 1-1,-1 0 1,2 13-1,-2 2-6598</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4T00:48:07.808"/>
    </inkml:context>
    <inkml:brush xml:id="br0">
      <inkml:brushProperty name="width" value="0.035" units="cm"/>
      <inkml:brushProperty name="height" value="0.035" units="cm"/>
    </inkml:brush>
  </inkml:definitions>
  <inkml:trace contextRef="#ctx0" brushRef="#br0">0 0 24575,'0'544'0,"0"-501"0,2 0 0,2 0 0,16 70 0,-13-87 0,1-1 0,1-1 0,1 0 0,1 0 0,1-1 0,1 0 0,19 25 0,7-1 0,14 20 0,-48-60 0,-1 0 0,1 1 0,-2-1 0,1 1 0,-1 0 0,0 0 0,2 15 0,5 41 0,18 87 0,-26-146 0,-1 0 0,1-1 0,1 1 0,-1-1 0,1 0 0,-1 1 0,1-1 0,1 0 0,-1-1 0,0 1 0,1 0 0,0-1 0,0 0 0,0 0 0,0 0 0,0-1 0,1 1 0,-1-1 0,1 0 0,-1 0 0,1 0 0,0-1 0,7 2 0,4 0 0,0-1 0,0-1 0,0 0 0,0 0 0,0-2 0,18-2 0,-8-2 0,1 0 0,-1-2 0,-1-1 0,32-14 0,96-54 0,17-7 0,-125 65-227,2 2-1,0 1 1,1 3-1,0 2 1,60-6-1,-67 14-6598</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4T00:48:08.744"/>
    </inkml:context>
    <inkml:brush xml:id="br0">
      <inkml:brushProperty name="width" value="0.035" units="cm"/>
      <inkml:brushProperty name="height" value="0.035" units="cm"/>
    </inkml:brush>
  </inkml:definitions>
  <inkml:trace contextRef="#ctx0" brushRef="#br0">341 1 24575,'-1'47'0,"-3"0"0,-2 0 0,-15 62 0,-50 136 0,36-135 0,-29 92 0,-46 164 0,102-324 0,2 1 0,2 0 0,1 48 0,2-64 0,-4 13 0,3-28 0,4-23 0,37-171-1365,-6 59-5461</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4T00:48:09.830"/>
    </inkml:context>
    <inkml:brush xml:id="br0">
      <inkml:brushProperty name="width" value="0.035" units="cm"/>
      <inkml:brushProperty name="height" value="0.035" units="cm"/>
    </inkml:brush>
  </inkml:definitions>
  <inkml:trace contextRef="#ctx0" brushRef="#br0">0 1 24575,'3'1'0,"0"1"0,-1 0 0,1 0 0,-1 0 0,0 0 0,1 0 0,-1 0 0,0 0 0,0 1 0,-1-1 0,1 1 0,2 4 0,4 5 0,363 389 0,-360-390 15,0 0 0,-1 1 0,-1 0 0,0 1 0,0 0 0,-2 0 0,9 18 0,-15-28-54,0 0 0,1 1 0,-1-1 0,-1 0 0,1 0 0,0 1-1,-1-1 1,1 0 0,-1 1 0,0-1 0,0 1 0,-1-1 0,1 0 0,-1 1 0,1-1 0,-1 0 0,0 0 0,0 1-1,-1-1 1,1 0 0,-1 0 0,1 0 0,-1 0 0,0-1 0,0 1 0,0 0 0,-1-1 0,1 1 0,0-1 0,-1 0 0,0 0-1,1 0 1,-1 0 0,0 0 0,0-1 0,0 1 0,-7 1 0,-20 8-6787</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4T00:48:10.300"/>
    </inkml:context>
    <inkml:brush xml:id="br0">
      <inkml:brushProperty name="width" value="0.035" units="cm"/>
      <inkml:brushProperty name="height" value="0.035" units="cm"/>
    </inkml:brush>
  </inkml:definitions>
  <inkml:trace contextRef="#ctx0" brushRef="#br0">1 204 24575,'5'0'0,"10"-4"0,12-3 0,21-3 0,15-6 0,16-3 0,18-5 0,1 3 0,3-1 0,-11 0 0,-12-2 0,-14 4 0,-18 5-8191</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4T00:48:10.881"/>
    </inkml:context>
    <inkml:brush xml:id="br0">
      <inkml:brushProperty name="width" value="0.035" units="cm"/>
      <inkml:brushProperty name="height" value="0.035" units="cm"/>
    </inkml:brush>
  </inkml:definitions>
  <inkml:trace contextRef="#ctx0" brushRef="#br0">39 0 24575,'5'0'0,"1"5"0,0 6 0,-11 10 0,-18 7 0,-5-2-8191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E7ED03-B772-4DB3-9743-49BE0A34CEB5}" type="datetimeFigureOut">
              <a:rPr lang="en-CA" smtClean="0"/>
              <a:t>2025-04-09</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0E0EFEB-8BF9-4E7F-AF97-13248588AF35}" type="slidenum">
              <a:rPr lang="en-CA" smtClean="0"/>
              <a:t>‹#›</a:t>
            </a:fld>
            <a:endParaRPr lang="en-CA"/>
          </a:p>
        </p:txBody>
      </p:sp>
    </p:spTree>
    <p:extLst>
      <p:ext uri="{BB962C8B-B14F-4D97-AF65-F5344CB8AC3E}">
        <p14:creationId xmlns:p14="http://schemas.microsoft.com/office/powerpoint/2010/main" val="38305830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We can associate a self hosted IR with multiple on premise machine or VMs in azure called nodes, its due to high availability during data movement and can have max 4 nodes . We have to enable Remote access to internet in configuration manager </a:t>
            </a:r>
          </a:p>
        </p:txBody>
      </p:sp>
      <p:sp>
        <p:nvSpPr>
          <p:cNvPr id="4" name="Slide Number Placeholder 3"/>
          <p:cNvSpPr>
            <a:spLocks noGrp="1"/>
          </p:cNvSpPr>
          <p:nvPr>
            <p:ph type="sldNum" sz="quarter" idx="5"/>
          </p:nvPr>
        </p:nvSpPr>
        <p:spPr/>
        <p:txBody>
          <a:bodyPr/>
          <a:lstStyle/>
          <a:p>
            <a:fld id="{D0E0EFEB-8BF9-4E7F-AF97-13248588AF35}" type="slidenum">
              <a:rPr lang="en-CA" smtClean="0"/>
              <a:t>14</a:t>
            </a:fld>
            <a:endParaRPr lang="en-CA"/>
          </a:p>
        </p:txBody>
      </p:sp>
    </p:spTree>
    <p:extLst>
      <p:ext uri="{BB962C8B-B14F-4D97-AF65-F5344CB8AC3E}">
        <p14:creationId xmlns:p14="http://schemas.microsoft.com/office/powerpoint/2010/main" val="42422112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CA" dirty="0"/>
              <a:t>One SQL server which consists of 10 DBs, so instead of creating 10 Linked Service pointing to same SL server but with different database we can have parameterized linked service</a:t>
            </a:r>
          </a:p>
          <a:p>
            <a:pPr marL="228600" indent="-228600">
              <a:buAutoNum type="arabicPeriod"/>
            </a:pPr>
            <a:r>
              <a:rPr lang="en-CA" dirty="0"/>
              <a:t>From 10 DBs there can be multiple tables which we can use as dataset, so instead of creating 10 datasets, create one parameterized dataset</a:t>
            </a:r>
          </a:p>
        </p:txBody>
      </p:sp>
      <p:sp>
        <p:nvSpPr>
          <p:cNvPr id="4" name="Slide Number Placeholder 3"/>
          <p:cNvSpPr>
            <a:spLocks noGrp="1"/>
          </p:cNvSpPr>
          <p:nvPr>
            <p:ph type="sldNum" sz="quarter" idx="5"/>
          </p:nvPr>
        </p:nvSpPr>
        <p:spPr/>
        <p:txBody>
          <a:bodyPr/>
          <a:lstStyle/>
          <a:p>
            <a:fld id="{D0E0EFEB-8BF9-4E7F-AF97-13248588AF35}" type="slidenum">
              <a:rPr lang="en-CA" smtClean="0"/>
              <a:t>15</a:t>
            </a:fld>
            <a:endParaRPr lang="en-CA"/>
          </a:p>
        </p:txBody>
      </p:sp>
    </p:spTree>
    <p:extLst>
      <p:ext uri="{BB962C8B-B14F-4D97-AF65-F5344CB8AC3E}">
        <p14:creationId xmlns:p14="http://schemas.microsoft.com/office/powerpoint/2010/main" val="40483832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D0E0EFEB-8BF9-4E7F-AF97-13248588AF35}" type="slidenum">
              <a:rPr lang="en-CA" smtClean="0"/>
              <a:t>16</a:t>
            </a:fld>
            <a:endParaRPr lang="en-CA"/>
          </a:p>
        </p:txBody>
      </p:sp>
    </p:spTree>
    <p:extLst>
      <p:ext uri="{BB962C8B-B14F-4D97-AF65-F5344CB8AC3E}">
        <p14:creationId xmlns:p14="http://schemas.microsoft.com/office/powerpoint/2010/main" val="29216115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D0E0EFEB-8BF9-4E7F-AF97-13248588AF35}" type="slidenum">
              <a:rPr lang="en-CA" smtClean="0"/>
              <a:t>17</a:t>
            </a:fld>
            <a:endParaRPr lang="en-CA"/>
          </a:p>
        </p:txBody>
      </p:sp>
    </p:spTree>
    <p:extLst>
      <p:ext uri="{BB962C8B-B14F-4D97-AF65-F5344CB8AC3E}">
        <p14:creationId xmlns:p14="http://schemas.microsoft.com/office/powerpoint/2010/main" val="10611524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Parameters are being supplied from triggers to pipeline but Variable we can create during logic building in pipeline, we can set the variable according to our need inside the pipeline</a:t>
            </a:r>
          </a:p>
          <a:p>
            <a:endParaRPr lang="en-CA" dirty="0"/>
          </a:p>
        </p:txBody>
      </p:sp>
      <p:sp>
        <p:nvSpPr>
          <p:cNvPr id="4" name="Slide Number Placeholder 3"/>
          <p:cNvSpPr>
            <a:spLocks noGrp="1"/>
          </p:cNvSpPr>
          <p:nvPr>
            <p:ph type="sldNum" sz="quarter" idx="5"/>
          </p:nvPr>
        </p:nvSpPr>
        <p:spPr/>
        <p:txBody>
          <a:bodyPr/>
          <a:lstStyle/>
          <a:p>
            <a:fld id="{D0E0EFEB-8BF9-4E7F-AF97-13248588AF35}" type="slidenum">
              <a:rPr lang="en-CA" smtClean="0"/>
              <a:t>18</a:t>
            </a:fld>
            <a:endParaRPr lang="en-CA"/>
          </a:p>
        </p:txBody>
      </p:sp>
    </p:spTree>
    <p:extLst>
      <p:ext uri="{BB962C8B-B14F-4D97-AF65-F5344CB8AC3E}">
        <p14:creationId xmlns:p14="http://schemas.microsoft.com/office/powerpoint/2010/main" val="14451564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DA3E638-701D-44C6-A11F-2C46BEC65B6C}" type="datetimeFigureOut">
              <a:rPr lang="en-CA" smtClean="0"/>
              <a:t>2025-04-09</a:t>
            </a:fld>
            <a:endParaRPr lang="en-CA"/>
          </a:p>
        </p:txBody>
      </p:sp>
      <p:sp>
        <p:nvSpPr>
          <p:cNvPr id="5" name="Footer Placeholder 4"/>
          <p:cNvSpPr>
            <a:spLocks noGrp="1"/>
          </p:cNvSpPr>
          <p:nvPr>
            <p:ph type="ftr" sz="quarter" idx="11"/>
          </p:nvPr>
        </p:nvSpPr>
        <p:spPr>
          <a:xfrm>
            <a:off x="2416500" y="329307"/>
            <a:ext cx="4973915" cy="309201"/>
          </a:xfrm>
        </p:spPr>
        <p:txBody>
          <a:bodyPr/>
          <a:lstStyle/>
          <a:p>
            <a:endParaRPr lang="en-CA"/>
          </a:p>
        </p:txBody>
      </p:sp>
      <p:sp>
        <p:nvSpPr>
          <p:cNvPr id="6" name="Slide Number Placeholder 5"/>
          <p:cNvSpPr>
            <a:spLocks noGrp="1"/>
          </p:cNvSpPr>
          <p:nvPr>
            <p:ph type="sldNum" sz="quarter" idx="12"/>
          </p:nvPr>
        </p:nvSpPr>
        <p:spPr>
          <a:xfrm>
            <a:off x="1437664" y="798973"/>
            <a:ext cx="811019" cy="503578"/>
          </a:xfrm>
        </p:spPr>
        <p:txBody>
          <a:bodyPr/>
          <a:lstStyle/>
          <a:p>
            <a:fld id="{E373BFBB-6D6F-4EB4-A18C-D751574EA874}" type="slidenum">
              <a:rPr lang="en-CA" smtClean="0"/>
              <a:t>‹#›</a:t>
            </a:fld>
            <a:endParaRPr lang="en-CA"/>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065847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DA3E638-701D-44C6-A11F-2C46BEC65B6C}" type="datetimeFigureOut">
              <a:rPr lang="en-CA" smtClean="0"/>
              <a:t>2025-04-09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E373BFBB-6D6F-4EB4-A18C-D751574EA874}" type="slidenum">
              <a:rPr lang="en-CA" smtClean="0"/>
              <a:t>‹#›</a:t>
            </a:fld>
            <a:endParaRPr lang="en-CA"/>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808147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DA3E638-701D-44C6-A11F-2C46BEC65B6C}" type="datetimeFigureOut">
              <a:rPr lang="en-CA" smtClean="0"/>
              <a:t>2025-04-09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E373BFBB-6D6F-4EB4-A18C-D751574EA874}" type="slidenum">
              <a:rPr lang="en-CA" smtClean="0"/>
              <a:t>‹#›</a:t>
            </a:fld>
            <a:endParaRPr lang="en-CA"/>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043811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DA3E638-701D-44C6-A11F-2C46BEC65B6C}" type="datetimeFigureOut">
              <a:rPr lang="en-CA" smtClean="0"/>
              <a:t>2025-04-09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E373BFBB-6D6F-4EB4-A18C-D751574EA874}" type="slidenum">
              <a:rPr lang="en-CA" smtClean="0"/>
              <a:t>‹#›</a:t>
            </a:fld>
            <a:endParaRPr lang="en-CA"/>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293091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DA3E638-701D-44C6-A11F-2C46BEC65B6C}" type="datetimeFigureOut">
              <a:rPr lang="en-CA" smtClean="0"/>
              <a:t>2025-04-09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E373BFBB-6D6F-4EB4-A18C-D751574EA874}" type="slidenum">
              <a:rPr lang="en-CA" smtClean="0"/>
              <a:t>‹#›</a:t>
            </a:fld>
            <a:endParaRPr lang="en-CA"/>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746526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DA3E638-701D-44C6-A11F-2C46BEC65B6C}" type="datetimeFigureOut">
              <a:rPr lang="en-CA" smtClean="0"/>
              <a:t>2025-04-09</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E373BFBB-6D6F-4EB4-A18C-D751574EA874}" type="slidenum">
              <a:rPr lang="en-CA" smtClean="0"/>
              <a:t>‹#›</a:t>
            </a:fld>
            <a:endParaRPr lang="en-CA"/>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52469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DA3E638-701D-44C6-A11F-2C46BEC65B6C}" type="datetimeFigureOut">
              <a:rPr lang="en-CA" smtClean="0"/>
              <a:t>2025-04-09</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E373BFBB-6D6F-4EB4-A18C-D751574EA874}" type="slidenum">
              <a:rPr lang="en-CA" smtClean="0"/>
              <a:t>‹#›</a:t>
            </a:fld>
            <a:endParaRPr lang="en-CA"/>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035429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DA3E638-701D-44C6-A11F-2C46BEC65B6C}" type="datetimeFigureOut">
              <a:rPr lang="en-CA" smtClean="0"/>
              <a:t>2025-04-09</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E373BFBB-6D6F-4EB4-A18C-D751574EA874}" type="slidenum">
              <a:rPr lang="en-CA" smtClean="0"/>
              <a:t>‹#›</a:t>
            </a:fld>
            <a:endParaRPr lang="en-CA"/>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408471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DA3E638-701D-44C6-A11F-2C46BEC65B6C}" type="datetimeFigureOut">
              <a:rPr lang="en-CA" smtClean="0"/>
              <a:t>2025-04-09</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E373BFBB-6D6F-4EB4-A18C-D751574EA874}" type="slidenum">
              <a:rPr lang="en-CA" smtClean="0"/>
              <a:t>‹#›</a:t>
            </a:fld>
            <a:endParaRPr lang="en-CA"/>
          </a:p>
        </p:txBody>
      </p:sp>
    </p:spTree>
    <p:extLst>
      <p:ext uri="{BB962C8B-B14F-4D97-AF65-F5344CB8AC3E}">
        <p14:creationId xmlns:p14="http://schemas.microsoft.com/office/powerpoint/2010/main" val="11079608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DA3E638-701D-44C6-A11F-2C46BEC65B6C}" type="datetimeFigureOut">
              <a:rPr lang="en-CA" smtClean="0"/>
              <a:t>2025-04-09</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E373BFBB-6D6F-4EB4-A18C-D751574EA874}" type="slidenum">
              <a:rPr lang="en-CA" smtClean="0"/>
              <a:t>‹#›</a:t>
            </a:fld>
            <a:endParaRPr lang="en-CA"/>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503990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ADA3E638-701D-44C6-A11F-2C46BEC65B6C}" type="datetimeFigureOut">
              <a:rPr lang="en-CA" smtClean="0"/>
              <a:t>2025-04-09</a:t>
            </a:fld>
            <a:endParaRPr lang="en-CA"/>
          </a:p>
        </p:txBody>
      </p:sp>
      <p:sp>
        <p:nvSpPr>
          <p:cNvPr id="6" name="Footer Placeholder 5"/>
          <p:cNvSpPr>
            <a:spLocks noGrp="1"/>
          </p:cNvSpPr>
          <p:nvPr>
            <p:ph type="ftr" sz="quarter" idx="11"/>
          </p:nvPr>
        </p:nvSpPr>
        <p:spPr>
          <a:xfrm>
            <a:off x="1447382" y="318640"/>
            <a:ext cx="5541004" cy="320931"/>
          </a:xfrm>
        </p:spPr>
        <p:txBody>
          <a:bodyPr/>
          <a:lstStyle/>
          <a:p>
            <a:endParaRPr lang="en-CA"/>
          </a:p>
        </p:txBody>
      </p:sp>
      <p:sp>
        <p:nvSpPr>
          <p:cNvPr id="7" name="Slide Number Placeholder 6"/>
          <p:cNvSpPr>
            <a:spLocks noGrp="1"/>
          </p:cNvSpPr>
          <p:nvPr>
            <p:ph type="sldNum" sz="quarter" idx="12"/>
          </p:nvPr>
        </p:nvSpPr>
        <p:spPr/>
        <p:txBody>
          <a:bodyPr/>
          <a:lstStyle/>
          <a:p>
            <a:fld id="{E373BFBB-6D6F-4EB4-A18C-D751574EA874}" type="slidenum">
              <a:rPr lang="en-CA" smtClean="0"/>
              <a:t>‹#›</a:t>
            </a:fld>
            <a:endParaRPr lang="en-CA"/>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549020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ADA3E638-701D-44C6-A11F-2C46BEC65B6C}" type="datetimeFigureOut">
              <a:rPr lang="en-CA" smtClean="0"/>
              <a:t>2025-04-09</a:t>
            </a:fld>
            <a:endParaRPr lang="en-CA"/>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E373BFBB-6D6F-4EB4-A18C-D751574EA874}" type="slidenum">
              <a:rPr lang="en-CA" smtClean="0"/>
              <a:t>‹#›</a:t>
            </a:fld>
            <a:endParaRPr lang="en-CA"/>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4198779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customXml" Target="../ink/ink2.xml"/><Relationship Id="rId1" Type="http://schemas.openxmlformats.org/officeDocument/2006/relationships/slideLayout" Target="../slideLayouts/slideLayout2.xml"/><Relationship Id="rId4" Type="http://schemas.openxmlformats.org/officeDocument/2006/relationships/customXml" Target="../ink/ink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17" Type="http://schemas.openxmlformats.org/officeDocument/2006/relationships/image" Target="../media/image60.png"/><Relationship Id="rId21" Type="http://schemas.openxmlformats.org/officeDocument/2006/relationships/image" Target="../media/image13.png"/><Relationship Id="rId42" Type="http://schemas.openxmlformats.org/officeDocument/2006/relationships/customXml" Target="../ink/ink24.xml"/><Relationship Id="rId63" Type="http://schemas.openxmlformats.org/officeDocument/2006/relationships/image" Target="../media/image33.png"/><Relationship Id="rId84" Type="http://schemas.openxmlformats.org/officeDocument/2006/relationships/customXml" Target="../ink/ink45.xml"/><Relationship Id="rId138" Type="http://schemas.openxmlformats.org/officeDocument/2006/relationships/customXml" Target="../ink/ink72.xml"/><Relationship Id="rId159" Type="http://schemas.openxmlformats.org/officeDocument/2006/relationships/image" Target="../media/image81.png"/><Relationship Id="rId107" Type="http://schemas.openxmlformats.org/officeDocument/2006/relationships/image" Target="../media/image55.png"/><Relationship Id="rId11" Type="http://schemas.openxmlformats.org/officeDocument/2006/relationships/image" Target="../media/image8.png"/><Relationship Id="rId32" Type="http://schemas.openxmlformats.org/officeDocument/2006/relationships/customXml" Target="../ink/ink19.xml"/><Relationship Id="rId53" Type="http://schemas.openxmlformats.org/officeDocument/2006/relationships/image" Target="../media/image28.png"/><Relationship Id="rId74" Type="http://schemas.openxmlformats.org/officeDocument/2006/relationships/customXml" Target="../ink/ink40.xml"/><Relationship Id="rId128" Type="http://schemas.openxmlformats.org/officeDocument/2006/relationships/customXml" Target="../ink/ink67.xml"/><Relationship Id="rId149" Type="http://schemas.openxmlformats.org/officeDocument/2006/relationships/image" Target="../media/image76.png"/><Relationship Id="rId5" Type="http://schemas.openxmlformats.org/officeDocument/2006/relationships/image" Target="../media/image5.png"/><Relationship Id="rId95" Type="http://schemas.openxmlformats.org/officeDocument/2006/relationships/image" Target="../media/image49.png"/><Relationship Id="rId22" Type="http://schemas.openxmlformats.org/officeDocument/2006/relationships/customXml" Target="../ink/ink14.xml"/><Relationship Id="rId43" Type="http://schemas.openxmlformats.org/officeDocument/2006/relationships/image" Target="../media/image23.png"/><Relationship Id="rId64" Type="http://schemas.openxmlformats.org/officeDocument/2006/relationships/customXml" Target="../ink/ink35.xml"/><Relationship Id="rId118" Type="http://schemas.openxmlformats.org/officeDocument/2006/relationships/customXml" Target="../ink/ink62.xml"/><Relationship Id="rId139" Type="http://schemas.openxmlformats.org/officeDocument/2006/relationships/image" Target="../media/image71.png"/><Relationship Id="rId80" Type="http://schemas.openxmlformats.org/officeDocument/2006/relationships/customXml" Target="../ink/ink43.xml"/><Relationship Id="rId85" Type="http://schemas.openxmlformats.org/officeDocument/2006/relationships/image" Target="../media/image44.png"/><Relationship Id="rId150" Type="http://schemas.openxmlformats.org/officeDocument/2006/relationships/customXml" Target="../ink/ink78.xml"/><Relationship Id="rId155" Type="http://schemas.openxmlformats.org/officeDocument/2006/relationships/image" Target="../media/image79.png"/><Relationship Id="rId12" Type="http://schemas.openxmlformats.org/officeDocument/2006/relationships/customXml" Target="../ink/ink9.xml"/><Relationship Id="rId17" Type="http://schemas.openxmlformats.org/officeDocument/2006/relationships/image" Target="../media/image11.png"/><Relationship Id="rId33" Type="http://schemas.openxmlformats.org/officeDocument/2006/relationships/image" Target="../media/image18.png"/><Relationship Id="rId38" Type="http://schemas.openxmlformats.org/officeDocument/2006/relationships/customXml" Target="../ink/ink22.xml"/><Relationship Id="rId59" Type="http://schemas.openxmlformats.org/officeDocument/2006/relationships/image" Target="../media/image31.png"/><Relationship Id="rId103" Type="http://schemas.openxmlformats.org/officeDocument/2006/relationships/image" Target="../media/image53.png"/><Relationship Id="rId108" Type="http://schemas.openxmlformats.org/officeDocument/2006/relationships/customXml" Target="../ink/ink57.xml"/><Relationship Id="rId124" Type="http://schemas.openxmlformats.org/officeDocument/2006/relationships/customXml" Target="../ink/ink65.xml"/><Relationship Id="rId129" Type="http://schemas.openxmlformats.org/officeDocument/2006/relationships/image" Target="../media/image66.png"/><Relationship Id="rId54" Type="http://schemas.openxmlformats.org/officeDocument/2006/relationships/customXml" Target="../ink/ink30.xml"/><Relationship Id="rId70" Type="http://schemas.openxmlformats.org/officeDocument/2006/relationships/customXml" Target="../ink/ink38.xml"/><Relationship Id="rId75" Type="http://schemas.openxmlformats.org/officeDocument/2006/relationships/image" Target="../media/image39.png"/><Relationship Id="rId91" Type="http://schemas.openxmlformats.org/officeDocument/2006/relationships/image" Target="../media/image47.png"/><Relationship Id="rId96" Type="http://schemas.openxmlformats.org/officeDocument/2006/relationships/customXml" Target="../ink/ink51.xml"/><Relationship Id="rId140" Type="http://schemas.openxmlformats.org/officeDocument/2006/relationships/customXml" Target="../ink/ink73.xml"/><Relationship Id="rId145" Type="http://schemas.openxmlformats.org/officeDocument/2006/relationships/image" Target="../media/image74.png"/><Relationship Id="rId1" Type="http://schemas.openxmlformats.org/officeDocument/2006/relationships/slideLayout" Target="../slideLayouts/slideLayout2.xml"/><Relationship Id="rId6" Type="http://schemas.openxmlformats.org/officeDocument/2006/relationships/customXml" Target="../ink/ink6.xml"/><Relationship Id="rId23" Type="http://schemas.openxmlformats.org/officeDocument/2006/relationships/image" Target="../media/image3.png"/><Relationship Id="rId28" Type="http://schemas.openxmlformats.org/officeDocument/2006/relationships/customXml" Target="../ink/ink17.xml"/><Relationship Id="rId49" Type="http://schemas.openxmlformats.org/officeDocument/2006/relationships/image" Target="../media/image26.png"/><Relationship Id="rId114" Type="http://schemas.openxmlformats.org/officeDocument/2006/relationships/customXml" Target="../ink/ink60.xml"/><Relationship Id="rId119" Type="http://schemas.openxmlformats.org/officeDocument/2006/relationships/image" Target="../media/image61.png"/><Relationship Id="rId44" Type="http://schemas.openxmlformats.org/officeDocument/2006/relationships/customXml" Target="../ink/ink25.xml"/><Relationship Id="rId60" Type="http://schemas.openxmlformats.org/officeDocument/2006/relationships/customXml" Target="../ink/ink33.xml"/><Relationship Id="rId65" Type="http://schemas.openxmlformats.org/officeDocument/2006/relationships/image" Target="../media/image34.png"/><Relationship Id="rId81" Type="http://schemas.openxmlformats.org/officeDocument/2006/relationships/image" Target="../media/image42.png"/><Relationship Id="rId86" Type="http://schemas.openxmlformats.org/officeDocument/2006/relationships/customXml" Target="../ink/ink46.xml"/><Relationship Id="rId130" Type="http://schemas.openxmlformats.org/officeDocument/2006/relationships/customXml" Target="../ink/ink68.xml"/><Relationship Id="rId135" Type="http://schemas.openxmlformats.org/officeDocument/2006/relationships/image" Target="../media/image69.png"/><Relationship Id="rId151" Type="http://schemas.openxmlformats.org/officeDocument/2006/relationships/image" Target="../media/image77.png"/><Relationship Id="rId156" Type="http://schemas.openxmlformats.org/officeDocument/2006/relationships/customXml" Target="../ink/ink81.xml"/><Relationship Id="rId13" Type="http://schemas.openxmlformats.org/officeDocument/2006/relationships/image" Target="../media/image9.png"/><Relationship Id="rId18" Type="http://schemas.openxmlformats.org/officeDocument/2006/relationships/customXml" Target="../ink/ink12.xml"/><Relationship Id="rId39" Type="http://schemas.openxmlformats.org/officeDocument/2006/relationships/image" Target="../media/image21.png"/><Relationship Id="rId109" Type="http://schemas.openxmlformats.org/officeDocument/2006/relationships/image" Target="../media/image56.png"/><Relationship Id="rId34" Type="http://schemas.openxmlformats.org/officeDocument/2006/relationships/customXml" Target="../ink/ink20.xml"/><Relationship Id="rId50" Type="http://schemas.openxmlformats.org/officeDocument/2006/relationships/customXml" Target="../ink/ink28.xml"/><Relationship Id="rId55" Type="http://schemas.openxmlformats.org/officeDocument/2006/relationships/image" Target="../media/image29.png"/><Relationship Id="rId76" Type="http://schemas.openxmlformats.org/officeDocument/2006/relationships/customXml" Target="../ink/ink41.xml"/><Relationship Id="rId97" Type="http://schemas.openxmlformats.org/officeDocument/2006/relationships/image" Target="../media/image50.png"/><Relationship Id="rId104" Type="http://schemas.openxmlformats.org/officeDocument/2006/relationships/customXml" Target="../ink/ink55.xml"/><Relationship Id="rId120" Type="http://schemas.openxmlformats.org/officeDocument/2006/relationships/customXml" Target="../ink/ink63.xml"/><Relationship Id="rId125" Type="http://schemas.openxmlformats.org/officeDocument/2006/relationships/image" Target="../media/image64.png"/><Relationship Id="rId141" Type="http://schemas.openxmlformats.org/officeDocument/2006/relationships/image" Target="../media/image72.png"/><Relationship Id="rId146" Type="http://schemas.openxmlformats.org/officeDocument/2006/relationships/customXml" Target="../ink/ink76.xml"/><Relationship Id="rId7" Type="http://schemas.openxmlformats.org/officeDocument/2006/relationships/image" Target="../media/image6.png"/><Relationship Id="rId71" Type="http://schemas.openxmlformats.org/officeDocument/2006/relationships/image" Target="../media/image37.png"/><Relationship Id="rId92" Type="http://schemas.openxmlformats.org/officeDocument/2006/relationships/customXml" Target="../ink/ink49.xml"/><Relationship Id="rId2" Type="http://schemas.openxmlformats.org/officeDocument/2006/relationships/customXml" Target="../ink/ink4.xml"/><Relationship Id="rId29" Type="http://schemas.openxmlformats.org/officeDocument/2006/relationships/image" Target="../media/image16.png"/><Relationship Id="rId24" Type="http://schemas.openxmlformats.org/officeDocument/2006/relationships/customXml" Target="../ink/ink15.xml"/><Relationship Id="rId40" Type="http://schemas.openxmlformats.org/officeDocument/2006/relationships/customXml" Target="../ink/ink23.xml"/><Relationship Id="rId45" Type="http://schemas.openxmlformats.org/officeDocument/2006/relationships/image" Target="../media/image24.png"/><Relationship Id="rId66" Type="http://schemas.openxmlformats.org/officeDocument/2006/relationships/customXml" Target="../ink/ink36.xml"/><Relationship Id="rId87" Type="http://schemas.openxmlformats.org/officeDocument/2006/relationships/image" Target="../media/image45.png"/><Relationship Id="rId110" Type="http://schemas.openxmlformats.org/officeDocument/2006/relationships/customXml" Target="../ink/ink58.xml"/><Relationship Id="rId115" Type="http://schemas.openxmlformats.org/officeDocument/2006/relationships/image" Target="../media/image59.png"/><Relationship Id="rId131" Type="http://schemas.openxmlformats.org/officeDocument/2006/relationships/image" Target="../media/image67.png"/><Relationship Id="rId136" Type="http://schemas.openxmlformats.org/officeDocument/2006/relationships/customXml" Target="../ink/ink71.xml"/><Relationship Id="rId157" Type="http://schemas.openxmlformats.org/officeDocument/2006/relationships/image" Target="../media/image80.png"/><Relationship Id="rId61" Type="http://schemas.openxmlformats.org/officeDocument/2006/relationships/image" Target="../media/image32.png"/><Relationship Id="rId82" Type="http://schemas.openxmlformats.org/officeDocument/2006/relationships/customXml" Target="../ink/ink44.xml"/><Relationship Id="rId152" Type="http://schemas.openxmlformats.org/officeDocument/2006/relationships/customXml" Target="../ink/ink79.xml"/><Relationship Id="rId19" Type="http://schemas.openxmlformats.org/officeDocument/2006/relationships/image" Target="../media/image12.png"/><Relationship Id="rId14" Type="http://schemas.openxmlformats.org/officeDocument/2006/relationships/customXml" Target="../ink/ink10.xml"/><Relationship Id="rId30" Type="http://schemas.openxmlformats.org/officeDocument/2006/relationships/customXml" Target="../ink/ink18.xml"/><Relationship Id="rId35" Type="http://schemas.openxmlformats.org/officeDocument/2006/relationships/image" Target="../media/image19.png"/><Relationship Id="rId56" Type="http://schemas.openxmlformats.org/officeDocument/2006/relationships/customXml" Target="../ink/ink31.xml"/><Relationship Id="rId77" Type="http://schemas.openxmlformats.org/officeDocument/2006/relationships/image" Target="../media/image40.png"/><Relationship Id="rId100" Type="http://schemas.openxmlformats.org/officeDocument/2006/relationships/customXml" Target="../ink/ink53.xml"/><Relationship Id="rId105" Type="http://schemas.openxmlformats.org/officeDocument/2006/relationships/image" Target="../media/image54.png"/><Relationship Id="rId126" Type="http://schemas.openxmlformats.org/officeDocument/2006/relationships/customXml" Target="../ink/ink66.xml"/><Relationship Id="rId147" Type="http://schemas.openxmlformats.org/officeDocument/2006/relationships/image" Target="../media/image75.png"/><Relationship Id="rId8" Type="http://schemas.openxmlformats.org/officeDocument/2006/relationships/customXml" Target="../ink/ink7.xml"/><Relationship Id="rId51" Type="http://schemas.openxmlformats.org/officeDocument/2006/relationships/image" Target="../media/image27.png"/><Relationship Id="rId72" Type="http://schemas.openxmlformats.org/officeDocument/2006/relationships/customXml" Target="../ink/ink39.xml"/><Relationship Id="rId93" Type="http://schemas.openxmlformats.org/officeDocument/2006/relationships/image" Target="../media/image48.png"/><Relationship Id="rId98" Type="http://schemas.openxmlformats.org/officeDocument/2006/relationships/customXml" Target="../ink/ink52.xml"/><Relationship Id="rId121" Type="http://schemas.openxmlformats.org/officeDocument/2006/relationships/image" Target="../media/image62.png"/><Relationship Id="rId142" Type="http://schemas.openxmlformats.org/officeDocument/2006/relationships/customXml" Target="../ink/ink74.xml"/><Relationship Id="rId3" Type="http://schemas.openxmlformats.org/officeDocument/2006/relationships/image" Target="../media/image4.png"/><Relationship Id="rId25" Type="http://schemas.openxmlformats.org/officeDocument/2006/relationships/image" Target="../media/image14.png"/><Relationship Id="rId46" Type="http://schemas.openxmlformats.org/officeDocument/2006/relationships/customXml" Target="../ink/ink26.xml"/><Relationship Id="rId67" Type="http://schemas.openxmlformats.org/officeDocument/2006/relationships/image" Target="../media/image35.png"/><Relationship Id="rId116" Type="http://schemas.openxmlformats.org/officeDocument/2006/relationships/customXml" Target="../ink/ink61.xml"/><Relationship Id="rId137" Type="http://schemas.openxmlformats.org/officeDocument/2006/relationships/image" Target="../media/image70.png"/><Relationship Id="rId158" Type="http://schemas.openxmlformats.org/officeDocument/2006/relationships/customXml" Target="../ink/ink82.xml"/><Relationship Id="rId20" Type="http://schemas.openxmlformats.org/officeDocument/2006/relationships/customXml" Target="../ink/ink13.xml"/><Relationship Id="rId41" Type="http://schemas.openxmlformats.org/officeDocument/2006/relationships/image" Target="../media/image22.png"/><Relationship Id="rId62" Type="http://schemas.openxmlformats.org/officeDocument/2006/relationships/customXml" Target="../ink/ink34.xml"/><Relationship Id="rId83" Type="http://schemas.openxmlformats.org/officeDocument/2006/relationships/image" Target="../media/image43.png"/><Relationship Id="rId88" Type="http://schemas.openxmlformats.org/officeDocument/2006/relationships/customXml" Target="../ink/ink47.xml"/><Relationship Id="rId111" Type="http://schemas.openxmlformats.org/officeDocument/2006/relationships/image" Target="../media/image57.png"/><Relationship Id="rId132" Type="http://schemas.openxmlformats.org/officeDocument/2006/relationships/customXml" Target="../ink/ink69.xml"/><Relationship Id="rId153" Type="http://schemas.openxmlformats.org/officeDocument/2006/relationships/image" Target="../media/image78.png"/><Relationship Id="rId15" Type="http://schemas.openxmlformats.org/officeDocument/2006/relationships/image" Target="../media/image10.png"/><Relationship Id="rId36" Type="http://schemas.openxmlformats.org/officeDocument/2006/relationships/customXml" Target="../ink/ink21.xml"/><Relationship Id="rId57" Type="http://schemas.openxmlformats.org/officeDocument/2006/relationships/image" Target="../media/image30.png"/><Relationship Id="rId106" Type="http://schemas.openxmlformats.org/officeDocument/2006/relationships/customXml" Target="../ink/ink56.xml"/><Relationship Id="rId127" Type="http://schemas.openxmlformats.org/officeDocument/2006/relationships/image" Target="../media/image65.png"/><Relationship Id="rId10" Type="http://schemas.openxmlformats.org/officeDocument/2006/relationships/customXml" Target="../ink/ink8.xml"/><Relationship Id="rId31" Type="http://schemas.openxmlformats.org/officeDocument/2006/relationships/image" Target="../media/image17.png"/><Relationship Id="rId52" Type="http://schemas.openxmlformats.org/officeDocument/2006/relationships/customXml" Target="../ink/ink29.xml"/><Relationship Id="rId73" Type="http://schemas.openxmlformats.org/officeDocument/2006/relationships/image" Target="../media/image38.png"/><Relationship Id="rId78" Type="http://schemas.openxmlformats.org/officeDocument/2006/relationships/customXml" Target="../ink/ink42.xml"/><Relationship Id="rId94" Type="http://schemas.openxmlformats.org/officeDocument/2006/relationships/customXml" Target="../ink/ink50.xml"/><Relationship Id="rId99" Type="http://schemas.openxmlformats.org/officeDocument/2006/relationships/image" Target="../media/image51.png"/><Relationship Id="rId101" Type="http://schemas.openxmlformats.org/officeDocument/2006/relationships/image" Target="../media/image52.png"/><Relationship Id="rId122" Type="http://schemas.openxmlformats.org/officeDocument/2006/relationships/customXml" Target="../ink/ink64.xml"/><Relationship Id="rId143" Type="http://schemas.openxmlformats.org/officeDocument/2006/relationships/image" Target="../media/image73.png"/><Relationship Id="rId148" Type="http://schemas.openxmlformats.org/officeDocument/2006/relationships/customXml" Target="../ink/ink77.xml"/><Relationship Id="rId4" Type="http://schemas.openxmlformats.org/officeDocument/2006/relationships/customXml" Target="../ink/ink5.xml"/><Relationship Id="rId9" Type="http://schemas.openxmlformats.org/officeDocument/2006/relationships/image" Target="../media/image7.png"/><Relationship Id="rId26" Type="http://schemas.openxmlformats.org/officeDocument/2006/relationships/customXml" Target="../ink/ink16.xml"/><Relationship Id="rId47" Type="http://schemas.openxmlformats.org/officeDocument/2006/relationships/image" Target="../media/image25.png"/><Relationship Id="rId68" Type="http://schemas.openxmlformats.org/officeDocument/2006/relationships/customXml" Target="../ink/ink37.xml"/><Relationship Id="rId89" Type="http://schemas.openxmlformats.org/officeDocument/2006/relationships/image" Target="../media/image46.png"/><Relationship Id="rId112" Type="http://schemas.openxmlformats.org/officeDocument/2006/relationships/customXml" Target="../ink/ink59.xml"/><Relationship Id="rId133" Type="http://schemas.openxmlformats.org/officeDocument/2006/relationships/image" Target="../media/image68.png"/><Relationship Id="rId154" Type="http://schemas.openxmlformats.org/officeDocument/2006/relationships/customXml" Target="../ink/ink80.xml"/><Relationship Id="rId16" Type="http://schemas.openxmlformats.org/officeDocument/2006/relationships/customXml" Target="../ink/ink11.xml"/><Relationship Id="rId37" Type="http://schemas.openxmlformats.org/officeDocument/2006/relationships/image" Target="../media/image20.png"/><Relationship Id="rId58" Type="http://schemas.openxmlformats.org/officeDocument/2006/relationships/customXml" Target="../ink/ink32.xml"/><Relationship Id="rId79" Type="http://schemas.openxmlformats.org/officeDocument/2006/relationships/image" Target="../media/image41.png"/><Relationship Id="rId102" Type="http://schemas.openxmlformats.org/officeDocument/2006/relationships/customXml" Target="../ink/ink54.xml"/><Relationship Id="rId123" Type="http://schemas.openxmlformats.org/officeDocument/2006/relationships/image" Target="../media/image63.png"/><Relationship Id="rId144" Type="http://schemas.openxmlformats.org/officeDocument/2006/relationships/customXml" Target="../ink/ink75.xml"/><Relationship Id="rId90" Type="http://schemas.openxmlformats.org/officeDocument/2006/relationships/customXml" Target="../ink/ink48.xml"/><Relationship Id="rId27" Type="http://schemas.openxmlformats.org/officeDocument/2006/relationships/image" Target="../media/image15.png"/><Relationship Id="rId48" Type="http://schemas.openxmlformats.org/officeDocument/2006/relationships/customXml" Target="../ink/ink27.xml"/><Relationship Id="rId69" Type="http://schemas.openxmlformats.org/officeDocument/2006/relationships/image" Target="../media/image36.png"/><Relationship Id="rId113" Type="http://schemas.openxmlformats.org/officeDocument/2006/relationships/image" Target="../media/image58.png"/><Relationship Id="rId134" Type="http://schemas.openxmlformats.org/officeDocument/2006/relationships/customXml" Target="../ink/ink70.xml"/></Relationships>
</file>

<file path=ppt/slides/_rels/slide37.xml.rels><?xml version="1.0" encoding="UTF-8" standalone="yes"?>
<Relationships xmlns="http://schemas.openxmlformats.org/package/2006/relationships"><Relationship Id="rId26" Type="http://schemas.openxmlformats.org/officeDocument/2006/relationships/customXml" Target="../ink/ink95.xml"/><Relationship Id="rId21" Type="http://schemas.openxmlformats.org/officeDocument/2006/relationships/image" Target="../media/image91.png"/><Relationship Id="rId42" Type="http://schemas.openxmlformats.org/officeDocument/2006/relationships/customXml" Target="../ink/ink103.xml"/><Relationship Id="rId47" Type="http://schemas.openxmlformats.org/officeDocument/2006/relationships/image" Target="../media/image104.png"/><Relationship Id="rId63" Type="http://schemas.openxmlformats.org/officeDocument/2006/relationships/image" Target="../media/image112.png"/><Relationship Id="rId68" Type="http://schemas.openxmlformats.org/officeDocument/2006/relationships/customXml" Target="../ink/ink116.xml"/><Relationship Id="rId16" Type="http://schemas.openxmlformats.org/officeDocument/2006/relationships/customXml" Target="../ink/ink90.xml"/><Relationship Id="rId11" Type="http://schemas.openxmlformats.org/officeDocument/2006/relationships/image" Target="../media/image86.png"/><Relationship Id="rId32" Type="http://schemas.openxmlformats.org/officeDocument/2006/relationships/customXml" Target="../ink/ink98.xml"/><Relationship Id="rId37" Type="http://schemas.openxmlformats.org/officeDocument/2006/relationships/image" Target="../media/image99.png"/><Relationship Id="rId53" Type="http://schemas.openxmlformats.org/officeDocument/2006/relationships/image" Target="../media/image107.png"/><Relationship Id="rId58" Type="http://schemas.openxmlformats.org/officeDocument/2006/relationships/customXml" Target="../ink/ink111.xml"/><Relationship Id="rId74" Type="http://schemas.openxmlformats.org/officeDocument/2006/relationships/customXml" Target="../ink/ink119.xml"/><Relationship Id="rId79" Type="http://schemas.openxmlformats.org/officeDocument/2006/relationships/image" Target="../media/image120.png"/><Relationship Id="rId5" Type="http://schemas.openxmlformats.org/officeDocument/2006/relationships/image" Target="../media/image83.png"/><Relationship Id="rId61" Type="http://schemas.openxmlformats.org/officeDocument/2006/relationships/image" Target="../media/image111.png"/><Relationship Id="rId19" Type="http://schemas.openxmlformats.org/officeDocument/2006/relationships/image" Target="../media/image90.png"/><Relationship Id="rId14" Type="http://schemas.openxmlformats.org/officeDocument/2006/relationships/customXml" Target="../ink/ink89.xml"/><Relationship Id="rId22" Type="http://schemas.openxmlformats.org/officeDocument/2006/relationships/customXml" Target="../ink/ink93.xml"/><Relationship Id="rId27" Type="http://schemas.openxmlformats.org/officeDocument/2006/relationships/image" Target="../media/image94.png"/><Relationship Id="rId30" Type="http://schemas.openxmlformats.org/officeDocument/2006/relationships/customXml" Target="../ink/ink97.xml"/><Relationship Id="rId35" Type="http://schemas.openxmlformats.org/officeDocument/2006/relationships/image" Target="../media/image98.png"/><Relationship Id="rId43" Type="http://schemas.openxmlformats.org/officeDocument/2006/relationships/image" Target="../media/image102.png"/><Relationship Id="rId48" Type="http://schemas.openxmlformats.org/officeDocument/2006/relationships/customXml" Target="../ink/ink106.xml"/><Relationship Id="rId56" Type="http://schemas.openxmlformats.org/officeDocument/2006/relationships/customXml" Target="../ink/ink110.xml"/><Relationship Id="rId64" Type="http://schemas.openxmlformats.org/officeDocument/2006/relationships/customXml" Target="../ink/ink114.xml"/><Relationship Id="rId69" Type="http://schemas.openxmlformats.org/officeDocument/2006/relationships/image" Target="../media/image115.png"/><Relationship Id="rId77" Type="http://schemas.openxmlformats.org/officeDocument/2006/relationships/image" Target="../media/image119.png"/><Relationship Id="rId8" Type="http://schemas.openxmlformats.org/officeDocument/2006/relationships/customXml" Target="../ink/ink86.xml"/><Relationship Id="rId51" Type="http://schemas.openxmlformats.org/officeDocument/2006/relationships/image" Target="../media/image106.png"/><Relationship Id="rId72" Type="http://schemas.openxmlformats.org/officeDocument/2006/relationships/customXml" Target="../ink/ink118.xml"/><Relationship Id="rId80" Type="http://schemas.openxmlformats.org/officeDocument/2006/relationships/customXml" Target="../ink/ink122.xml"/><Relationship Id="rId3" Type="http://schemas.openxmlformats.org/officeDocument/2006/relationships/image" Target="../media/image82.png"/><Relationship Id="rId12" Type="http://schemas.openxmlformats.org/officeDocument/2006/relationships/customXml" Target="../ink/ink88.xml"/><Relationship Id="rId17" Type="http://schemas.openxmlformats.org/officeDocument/2006/relationships/image" Target="../media/image89.png"/><Relationship Id="rId25" Type="http://schemas.openxmlformats.org/officeDocument/2006/relationships/image" Target="../media/image93.png"/><Relationship Id="rId33" Type="http://schemas.openxmlformats.org/officeDocument/2006/relationships/image" Target="../media/image97.png"/><Relationship Id="rId38" Type="http://schemas.openxmlformats.org/officeDocument/2006/relationships/customXml" Target="../ink/ink101.xml"/><Relationship Id="rId46" Type="http://schemas.openxmlformats.org/officeDocument/2006/relationships/customXml" Target="../ink/ink105.xml"/><Relationship Id="rId59" Type="http://schemas.openxmlformats.org/officeDocument/2006/relationships/image" Target="../media/image110.png"/><Relationship Id="rId67" Type="http://schemas.openxmlformats.org/officeDocument/2006/relationships/image" Target="../media/image114.png"/><Relationship Id="rId20" Type="http://schemas.openxmlformats.org/officeDocument/2006/relationships/customXml" Target="../ink/ink92.xml"/><Relationship Id="rId41" Type="http://schemas.openxmlformats.org/officeDocument/2006/relationships/image" Target="../media/image101.png"/><Relationship Id="rId54" Type="http://schemas.openxmlformats.org/officeDocument/2006/relationships/customXml" Target="../ink/ink109.xml"/><Relationship Id="rId62" Type="http://schemas.openxmlformats.org/officeDocument/2006/relationships/customXml" Target="../ink/ink113.xml"/><Relationship Id="rId70" Type="http://schemas.openxmlformats.org/officeDocument/2006/relationships/customXml" Target="../ink/ink117.xml"/><Relationship Id="rId75" Type="http://schemas.openxmlformats.org/officeDocument/2006/relationships/image" Target="../media/image118.png"/><Relationship Id="rId1" Type="http://schemas.openxmlformats.org/officeDocument/2006/relationships/slideLayout" Target="../slideLayouts/slideLayout2.xml"/><Relationship Id="rId6" Type="http://schemas.openxmlformats.org/officeDocument/2006/relationships/customXml" Target="../ink/ink85.xml"/><Relationship Id="rId15" Type="http://schemas.openxmlformats.org/officeDocument/2006/relationships/image" Target="../media/image88.png"/><Relationship Id="rId23" Type="http://schemas.openxmlformats.org/officeDocument/2006/relationships/image" Target="../media/image92.png"/><Relationship Id="rId28" Type="http://schemas.openxmlformats.org/officeDocument/2006/relationships/customXml" Target="../ink/ink96.xml"/><Relationship Id="rId36" Type="http://schemas.openxmlformats.org/officeDocument/2006/relationships/customXml" Target="../ink/ink100.xml"/><Relationship Id="rId49" Type="http://schemas.openxmlformats.org/officeDocument/2006/relationships/image" Target="../media/image105.png"/><Relationship Id="rId57" Type="http://schemas.openxmlformats.org/officeDocument/2006/relationships/image" Target="../media/image109.png"/><Relationship Id="rId10" Type="http://schemas.openxmlformats.org/officeDocument/2006/relationships/customXml" Target="../ink/ink87.xml"/><Relationship Id="rId31" Type="http://schemas.openxmlformats.org/officeDocument/2006/relationships/image" Target="../media/image96.png"/><Relationship Id="rId44" Type="http://schemas.openxmlformats.org/officeDocument/2006/relationships/customXml" Target="../ink/ink104.xml"/><Relationship Id="rId52" Type="http://schemas.openxmlformats.org/officeDocument/2006/relationships/customXml" Target="../ink/ink108.xml"/><Relationship Id="rId60" Type="http://schemas.openxmlformats.org/officeDocument/2006/relationships/customXml" Target="../ink/ink112.xml"/><Relationship Id="rId65" Type="http://schemas.openxmlformats.org/officeDocument/2006/relationships/image" Target="../media/image113.png"/><Relationship Id="rId73" Type="http://schemas.openxmlformats.org/officeDocument/2006/relationships/image" Target="../media/image117.png"/><Relationship Id="rId78" Type="http://schemas.openxmlformats.org/officeDocument/2006/relationships/customXml" Target="../ink/ink121.xml"/><Relationship Id="rId81" Type="http://schemas.openxmlformats.org/officeDocument/2006/relationships/image" Target="../media/image121.png"/><Relationship Id="rId4" Type="http://schemas.openxmlformats.org/officeDocument/2006/relationships/customXml" Target="../ink/ink84.xml"/><Relationship Id="rId9" Type="http://schemas.openxmlformats.org/officeDocument/2006/relationships/image" Target="../media/image85.png"/><Relationship Id="rId13" Type="http://schemas.openxmlformats.org/officeDocument/2006/relationships/image" Target="../media/image87.png"/><Relationship Id="rId18" Type="http://schemas.openxmlformats.org/officeDocument/2006/relationships/customXml" Target="../ink/ink91.xml"/><Relationship Id="rId39" Type="http://schemas.openxmlformats.org/officeDocument/2006/relationships/image" Target="../media/image100.png"/><Relationship Id="rId34" Type="http://schemas.openxmlformats.org/officeDocument/2006/relationships/customXml" Target="../ink/ink99.xml"/><Relationship Id="rId50" Type="http://schemas.openxmlformats.org/officeDocument/2006/relationships/customXml" Target="../ink/ink107.xml"/><Relationship Id="rId55" Type="http://schemas.openxmlformats.org/officeDocument/2006/relationships/image" Target="../media/image108.png"/><Relationship Id="rId76" Type="http://schemas.openxmlformats.org/officeDocument/2006/relationships/customXml" Target="../ink/ink120.xml"/><Relationship Id="rId7" Type="http://schemas.openxmlformats.org/officeDocument/2006/relationships/image" Target="../media/image84.png"/><Relationship Id="rId71" Type="http://schemas.openxmlformats.org/officeDocument/2006/relationships/image" Target="../media/image116.png"/><Relationship Id="rId2" Type="http://schemas.openxmlformats.org/officeDocument/2006/relationships/customXml" Target="../ink/ink83.xml"/><Relationship Id="rId29" Type="http://schemas.openxmlformats.org/officeDocument/2006/relationships/image" Target="../media/image95.png"/><Relationship Id="rId24" Type="http://schemas.openxmlformats.org/officeDocument/2006/relationships/customXml" Target="../ink/ink94.xml"/><Relationship Id="rId40" Type="http://schemas.openxmlformats.org/officeDocument/2006/relationships/customXml" Target="../ink/ink102.xml"/><Relationship Id="rId45" Type="http://schemas.openxmlformats.org/officeDocument/2006/relationships/image" Target="../media/image103.png"/><Relationship Id="rId66" Type="http://schemas.openxmlformats.org/officeDocument/2006/relationships/customXml" Target="../ink/ink115.xml"/></Relationships>
</file>

<file path=ppt/slides/_rels/slide38.xml.rels><?xml version="1.0" encoding="UTF-8" standalone="yes"?>
<Relationships xmlns="http://schemas.openxmlformats.org/package/2006/relationships"><Relationship Id="rId26" Type="http://schemas.openxmlformats.org/officeDocument/2006/relationships/customXml" Target="../ink/ink135.xml"/><Relationship Id="rId21" Type="http://schemas.openxmlformats.org/officeDocument/2006/relationships/image" Target="../media/image130.png"/><Relationship Id="rId42" Type="http://schemas.openxmlformats.org/officeDocument/2006/relationships/customXml" Target="../ink/ink143.xml"/><Relationship Id="rId47" Type="http://schemas.openxmlformats.org/officeDocument/2006/relationships/image" Target="../media/image143.png"/><Relationship Id="rId63" Type="http://schemas.openxmlformats.org/officeDocument/2006/relationships/customXml" Target="../ink/ink154.xml"/><Relationship Id="rId68" Type="http://schemas.openxmlformats.org/officeDocument/2006/relationships/image" Target="../media/image153.png"/><Relationship Id="rId84" Type="http://schemas.openxmlformats.org/officeDocument/2006/relationships/image" Target="../media/image161.png"/><Relationship Id="rId16" Type="http://schemas.openxmlformats.org/officeDocument/2006/relationships/customXml" Target="../ink/ink130.xml"/><Relationship Id="rId11" Type="http://schemas.openxmlformats.org/officeDocument/2006/relationships/image" Target="../media/image125.png"/><Relationship Id="rId32" Type="http://schemas.openxmlformats.org/officeDocument/2006/relationships/customXml" Target="../ink/ink138.xml"/><Relationship Id="rId37" Type="http://schemas.openxmlformats.org/officeDocument/2006/relationships/image" Target="../media/image138.png"/><Relationship Id="rId53" Type="http://schemas.openxmlformats.org/officeDocument/2006/relationships/image" Target="../media/image146.png"/><Relationship Id="rId58" Type="http://schemas.openxmlformats.org/officeDocument/2006/relationships/customXml" Target="../ink/ink151.xml"/><Relationship Id="rId74" Type="http://schemas.openxmlformats.org/officeDocument/2006/relationships/image" Target="../media/image156.png"/><Relationship Id="rId79" Type="http://schemas.openxmlformats.org/officeDocument/2006/relationships/customXml" Target="../ink/ink162.xml"/><Relationship Id="rId5" Type="http://schemas.openxmlformats.org/officeDocument/2006/relationships/image" Target="../media/image122.png"/><Relationship Id="rId61" Type="http://schemas.openxmlformats.org/officeDocument/2006/relationships/image" Target="../media/image150.png"/><Relationship Id="rId82" Type="http://schemas.openxmlformats.org/officeDocument/2006/relationships/image" Target="../media/image160.png"/><Relationship Id="rId19" Type="http://schemas.openxmlformats.org/officeDocument/2006/relationships/image" Target="../media/image129.png"/><Relationship Id="rId14" Type="http://schemas.openxmlformats.org/officeDocument/2006/relationships/customXml" Target="../ink/ink129.xml"/><Relationship Id="rId22" Type="http://schemas.openxmlformats.org/officeDocument/2006/relationships/customXml" Target="../ink/ink133.xml"/><Relationship Id="rId27" Type="http://schemas.openxmlformats.org/officeDocument/2006/relationships/image" Target="../media/image133.png"/><Relationship Id="rId30" Type="http://schemas.openxmlformats.org/officeDocument/2006/relationships/customXml" Target="../ink/ink137.xml"/><Relationship Id="rId35" Type="http://schemas.openxmlformats.org/officeDocument/2006/relationships/image" Target="../media/image137.png"/><Relationship Id="rId43" Type="http://schemas.openxmlformats.org/officeDocument/2006/relationships/image" Target="../media/image141.png"/><Relationship Id="rId48" Type="http://schemas.openxmlformats.org/officeDocument/2006/relationships/customXml" Target="../ink/ink146.xml"/><Relationship Id="rId56" Type="http://schemas.openxmlformats.org/officeDocument/2006/relationships/customXml" Target="../ink/ink150.xml"/><Relationship Id="rId64" Type="http://schemas.openxmlformats.org/officeDocument/2006/relationships/image" Target="../media/image151.png"/><Relationship Id="rId69" Type="http://schemas.openxmlformats.org/officeDocument/2006/relationships/customXml" Target="../ink/ink157.xml"/><Relationship Id="rId77" Type="http://schemas.openxmlformats.org/officeDocument/2006/relationships/customXml" Target="../ink/ink161.xml"/><Relationship Id="rId8" Type="http://schemas.openxmlformats.org/officeDocument/2006/relationships/customXml" Target="../ink/ink126.xml"/><Relationship Id="rId51" Type="http://schemas.openxmlformats.org/officeDocument/2006/relationships/image" Target="../media/image145.png"/><Relationship Id="rId72" Type="http://schemas.openxmlformats.org/officeDocument/2006/relationships/image" Target="../media/image155.png"/><Relationship Id="rId80" Type="http://schemas.openxmlformats.org/officeDocument/2006/relationships/image" Target="../media/image159.png"/><Relationship Id="rId3" Type="http://schemas.openxmlformats.org/officeDocument/2006/relationships/image" Target="../media/image3.png"/><Relationship Id="rId12" Type="http://schemas.openxmlformats.org/officeDocument/2006/relationships/customXml" Target="../ink/ink128.xml"/><Relationship Id="rId17" Type="http://schemas.openxmlformats.org/officeDocument/2006/relationships/image" Target="../media/image128.png"/><Relationship Id="rId25" Type="http://schemas.openxmlformats.org/officeDocument/2006/relationships/image" Target="../media/image132.png"/><Relationship Id="rId33" Type="http://schemas.openxmlformats.org/officeDocument/2006/relationships/image" Target="../media/image136.png"/><Relationship Id="rId38" Type="http://schemas.openxmlformats.org/officeDocument/2006/relationships/customXml" Target="../ink/ink141.xml"/><Relationship Id="rId46" Type="http://schemas.openxmlformats.org/officeDocument/2006/relationships/customXml" Target="../ink/ink145.xml"/><Relationship Id="rId59" Type="http://schemas.openxmlformats.org/officeDocument/2006/relationships/image" Target="../media/image149.png"/><Relationship Id="rId67" Type="http://schemas.openxmlformats.org/officeDocument/2006/relationships/customXml" Target="../ink/ink156.xml"/><Relationship Id="rId20" Type="http://schemas.openxmlformats.org/officeDocument/2006/relationships/customXml" Target="../ink/ink132.xml"/><Relationship Id="rId41" Type="http://schemas.openxmlformats.org/officeDocument/2006/relationships/image" Target="../media/image140.png"/><Relationship Id="rId54" Type="http://schemas.openxmlformats.org/officeDocument/2006/relationships/customXml" Target="../ink/ink149.xml"/><Relationship Id="rId62" Type="http://schemas.openxmlformats.org/officeDocument/2006/relationships/customXml" Target="../ink/ink153.xml"/><Relationship Id="rId70" Type="http://schemas.openxmlformats.org/officeDocument/2006/relationships/image" Target="../media/image154.png"/><Relationship Id="rId75" Type="http://schemas.openxmlformats.org/officeDocument/2006/relationships/customXml" Target="../ink/ink160.xml"/><Relationship Id="rId83" Type="http://schemas.openxmlformats.org/officeDocument/2006/relationships/customXml" Target="../ink/ink164.xml"/><Relationship Id="rId1" Type="http://schemas.openxmlformats.org/officeDocument/2006/relationships/slideLayout" Target="../slideLayouts/slideLayout2.xml"/><Relationship Id="rId6" Type="http://schemas.openxmlformats.org/officeDocument/2006/relationships/customXml" Target="../ink/ink125.xml"/><Relationship Id="rId15" Type="http://schemas.openxmlformats.org/officeDocument/2006/relationships/image" Target="../media/image127.png"/><Relationship Id="rId23" Type="http://schemas.openxmlformats.org/officeDocument/2006/relationships/image" Target="../media/image131.png"/><Relationship Id="rId28" Type="http://schemas.openxmlformats.org/officeDocument/2006/relationships/customXml" Target="../ink/ink136.xml"/><Relationship Id="rId36" Type="http://schemas.openxmlformats.org/officeDocument/2006/relationships/customXml" Target="../ink/ink140.xml"/><Relationship Id="rId49" Type="http://schemas.openxmlformats.org/officeDocument/2006/relationships/image" Target="../media/image144.png"/><Relationship Id="rId57" Type="http://schemas.openxmlformats.org/officeDocument/2006/relationships/image" Target="../media/image148.png"/><Relationship Id="rId10" Type="http://schemas.openxmlformats.org/officeDocument/2006/relationships/customXml" Target="../ink/ink127.xml"/><Relationship Id="rId31" Type="http://schemas.openxmlformats.org/officeDocument/2006/relationships/image" Target="../media/image135.png"/><Relationship Id="rId44" Type="http://schemas.openxmlformats.org/officeDocument/2006/relationships/customXml" Target="../ink/ink144.xml"/><Relationship Id="rId52" Type="http://schemas.openxmlformats.org/officeDocument/2006/relationships/customXml" Target="../ink/ink148.xml"/><Relationship Id="rId60" Type="http://schemas.openxmlformats.org/officeDocument/2006/relationships/customXml" Target="../ink/ink152.xml"/><Relationship Id="rId65" Type="http://schemas.openxmlformats.org/officeDocument/2006/relationships/customXml" Target="../ink/ink155.xml"/><Relationship Id="rId73" Type="http://schemas.openxmlformats.org/officeDocument/2006/relationships/customXml" Target="../ink/ink159.xml"/><Relationship Id="rId78" Type="http://schemas.openxmlformats.org/officeDocument/2006/relationships/image" Target="../media/image158.png"/><Relationship Id="rId81" Type="http://schemas.openxmlformats.org/officeDocument/2006/relationships/customXml" Target="../ink/ink163.xml"/><Relationship Id="rId4" Type="http://schemas.openxmlformats.org/officeDocument/2006/relationships/customXml" Target="../ink/ink124.xml"/><Relationship Id="rId9" Type="http://schemas.openxmlformats.org/officeDocument/2006/relationships/image" Target="../media/image124.png"/><Relationship Id="rId13" Type="http://schemas.openxmlformats.org/officeDocument/2006/relationships/image" Target="../media/image126.png"/><Relationship Id="rId18" Type="http://schemas.openxmlformats.org/officeDocument/2006/relationships/customXml" Target="../ink/ink131.xml"/><Relationship Id="rId39" Type="http://schemas.openxmlformats.org/officeDocument/2006/relationships/image" Target="../media/image139.png"/><Relationship Id="rId34" Type="http://schemas.openxmlformats.org/officeDocument/2006/relationships/customXml" Target="../ink/ink139.xml"/><Relationship Id="rId50" Type="http://schemas.openxmlformats.org/officeDocument/2006/relationships/customXml" Target="../ink/ink147.xml"/><Relationship Id="rId55" Type="http://schemas.openxmlformats.org/officeDocument/2006/relationships/image" Target="../media/image147.png"/><Relationship Id="rId76" Type="http://schemas.openxmlformats.org/officeDocument/2006/relationships/image" Target="../media/image157.png"/><Relationship Id="rId7" Type="http://schemas.openxmlformats.org/officeDocument/2006/relationships/image" Target="../media/image123.png"/><Relationship Id="rId71" Type="http://schemas.openxmlformats.org/officeDocument/2006/relationships/customXml" Target="../ink/ink158.xml"/><Relationship Id="rId2" Type="http://schemas.openxmlformats.org/officeDocument/2006/relationships/customXml" Target="../ink/ink123.xml"/><Relationship Id="rId29" Type="http://schemas.openxmlformats.org/officeDocument/2006/relationships/image" Target="../media/image134.png"/><Relationship Id="rId24" Type="http://schemas.openxmlformats.org/officeDocument/2006/relationships/customXml" Target="../ink/ink134.xml"/><Relationship Id="rId40" Type="http://schemas.openxmlformats.org/officeDocument/2006/relationships/customXml" Target="../ink/ink142.xml"/><Relationship Id="rId45" Type="http://schemas.openxmlformats.org/officeDocument/2006/relationships/image" Target="../media/image142.png"/><Relationship Id="rId66" Type="http://schemas.openxmlformats.org/officeDocument/2006/relationships/image" Target="../media/image15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B79EA-0701-0EB3-D345-B21B2614142D}"/>
              </a:ext>
            </a:extLst>
          </p:cNvPr>
          <p:cNvSpPr>
            <a:spLocks noGrp="1"/>
          </p:cNvSpPr>
          <p:nvPr>
            <p:ph type="ctrTitle"/>
          </p:nvPr>
        </p:nvSpPr>
        <p:spPr>
          <a:xfrm>
            <a:off x="1333500" y="802299"/>
            <a:ext cx="7324726" cy="721702"/>
          </a:xfrm>
        </p:spPr>
        <p:txBody>
          <a:bodyPr>
            <a:normAutofit fontScale="90000"/>
          </a:bodyPr>
          <a:lstStyle/>
          <a:p>
            <a:r>
              <a:rPr lang="en-CA" dirty="0"/>
              <a:t>Azure DATA FACTORY</a:t>
            </a:r>
          </a:p>
        </p:txBody>
      </p:sp>
      <p:sp>
        <p:nvSpPr>
          <p:cNvPr id="3" name="Subtitle 2">
            <a:extLst>
              <a:ext uri="{FF2B5EF4-FFF2-40B4-BE49-F238E27FC236}">
                <a16:creationId xmlns:a16="http://schemas.microsoft.com/office/drawing/2014/main" id="{ACAECEE5-435D-23EB-6F3B-4FC78F7DE536}"/>
              </a:ext>
            </a:extLst>
          </p:cNvPr>
          <p:cNvSpPr>
            <a:spLocks noGrp="1"/>
          </p:cNvSpPr>
          <p:nvPr>
            <p:ph type="subTitle" idx="1"/>
          </p:nvPr>
        </p:nvSpPr>
        <p:spPr>
          <a:xfrm>
            <a:off x="1522430" y="2216754"/>
            <a:ext cx="8637072" cy="977621"/>
          </a:xfrm>
        </p:spPr>
        <p:txBody>
          <a:bodyPr/>
          <a:lstStyle/>
          <a:p>
            <a:endParaRPr lang="en-CA"/>
          </a:p>
        </p:txBody>
      </p:sp>
    </p:spTree>
    <p:extLst>
      <p:ext uri="{BB962C8B-B14F-4D97-AF65-F5344CB8AC3E}">
        <p14:creationId xmlns:p14="http://schemas.microsoft.com/office/powerpoint/2010/main" val="30706766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7A1E2A-83AD-F786-C8DE-38E0AECE7C6C}"/>
              </a:ext>
            </a:extLst>
          </p:cNvPr>
          <p:cNvSpPr>
            <a:spLocks noGrp="1"/>
          </p:cNvSpPr>
          <p:nvPr>
            <p:ph type="title"/>
          </p:nvPr>
        </p:nvSpPr>
        <p:spPr/>
        <p:txBody>
          <a:bodyPr/>
          <a:lstStyle/>
          <a:p>
            <a:r>
              <a:rPr lang="en-CA" dirty="0"/>
              <a:t>Create your first data factory</a:t>
            </a:r>
          </a:p>
        </p:txBody>
      </p:sp>
      <p:sp>
        <p:nvSpPr>
          <p:cNvPr id="3" name="Content Placeholder 2">
            <a:extLst>
              <a:ext uri="{FF2B5EF4-FFF2-40B4-BE49-F238E27FC236}">
                <a16:creationId xmlns:a16="http://schemas.microsoft.com/office/drawing/2014/main" id="{13DF3E0C-D9E6-07EB-6AAB-A474737D7FFF}"/>
              </a:ext>
            </a:extLst>
          </p:cNvPr>
          <p:cNvSpPr>
            <a:spLocks noGrp="1"/>
          </p:cNvSpPr>
          <p:nvPr>
            <p:ph idx="1"/>
          </p:nvPr>
        </p:nvSpPr>
        <p:spPr/>
        <p:txBody>
          <a:bodyPr/>
          <a:lstStyle/>
          <a:p>
            <a:r>
              <a:rPr lang="en-CA" dirty="0"/>
              <a:t>Copy file from source storage container to destination storage container</a:t>
            </a:r>
          </a:p>
          <a:p>
            <a:r>
              <a:rPr lang="en-CA" dirty="0"/>
              <a:t>Build a pipeline</a:t>
            </a:r>
          </a:p>
          <a:p>
            <a:r>
              <a:rPr lang="en-CA" dirty="0"/>
              <a:t>Schedule the pipeline with trigger</a:t>
            </a:r>
          </a:p>
        </p:txBody>
      </p:sp>
    </p:spTree>
    <p:extLst>
      <p:ext uri="{BB962C8B-B14F-4D97-AF65-F5344CB8AC3E}">
        <p14:creationId xmlns:p14="http://schemas.microsoft.com/office/powerpoint/2010/main" val="5136277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9DBA9-C6A2-A252-EF51-166EE7608C66}"/>
              </a:ext>
            </a:extLst>
          </p:cNvPr>
          <p:cNvSpPr>
            <a:spLocks noGrp="1"/>
          </p:cNvSpPr>
          <p:nvPr>
            <p:ph type="title"/>
          </p:nvPr>
        </p:nvSpPr>
        <p:spPr/>
        <p:txBody>
          <a:bodyPr/>
          <a:lstStyle/>
          <a:p>
            <a:r>
              <a:rPr lang="en-CA" dirty="0"/>
              <a:t>Linked Service, Dataset, Activities, Pipeline</a:t>
            </a:r>
          </a:p>
        </p:txBody>
      </p:sp>
      <p:sp>
        <p:nvSpPr>
          <p:cNvPr id="3" name="Content Placeholder 2">
            <a:extLst>
              <a:ext uri="{FF2B5EF4-FFF2-40B4-BE49-F238E27FC236}">
                <a16:creationId xmlns:a16="http://schemas.microsoft.com/office/drawing/2014/main" id="{49730AFA-AAC2-4106-80EA-34D4BAE440B8}"/>
              </a:ext>
            </a:extLst>
          </p:cNvPr>
          <p:cNvSpPr>
            <a:spLocks noGrp="1"/>
          </p:cNvSpPr>
          <p:nvPr>
            <p:ph idx="1"/>
          </p:nvPr>
        </p:nvSpPr>
        <p:spPr/>
        <p:txBody>
          <a:bodyPr/>
          <a:lstStyle/>
          <a:p>
            <a:r>
              <a:rPr lang="en-CA" dirty="0"/>
              <a:t>What is linked service</a:t>
            </a:r>
          </a:p>
          <a:p>
            <a:r>
              <a:rPr lang="en-CA" dirty="0"/>
              <a:t>What is dataset</a:t>
            </a:r>
          </a:p>
          <a:p>
            <a:r>
              <a:rPr lang="en-CA" dirty="0"/>
              <a:t>What are the activities </a:t>
            </a:r>
          </a:p>
          <a:p>
            <a:r>
              <a:rPr lang="en-CA" dirty="0"/>
              <a:t>What is pipeline</a:t>
            </a:r>
          </a:p>
        </p:txBody>
      </p:sp>
    </p:spTree>
    <p:extLst>
      <p:ext uri="{BB962C8B-B14F-4D97-AF65-F5344CB8AC3E}">
        <p14:creationId xmlns:p14="http://schemas.microsoft.com/office/powerpoint/2010/main" val="39938156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BF648-D181-B26D-785A-C6E23E22DEAE}"/>
              </a:ext>
            </a:extLst>
          </p:cNvPr>
          <p:cNvSpPr>
            <a:spLocks noGrp="1"/>
          </p:cNvSpPr>
          <p:nvPr>
            <p:ph type="title"/>
          </p:nvPr>
        </p:nvSpPr>
        <p:spPr/>
        <p:txBody>
          <a:bodyPr/>
          <a:lstStyle/>
          <a:p>
            <a:r>
              <a:rPr lang="en-CA" dirty="0" err="1"/>
              <a:t>Intregration</a:t>
            </a:r>
            <a:r>
              <a:rPr lang="en-CA" dirty="0"/>
              <a:t> run time in ADF</a:t>
            </a:r>
          </a:p>
        </p:txBody>
      </p:sp>
      <p:sp>
        <p:nvSpPr>
          <p:cNvPr id="3" name="Content Placeholder 2">
            <a:extLst>
              <a:ext uri="{FF2B5EF4-FFF2-40B4-BE49-F238E27FC236}">
                <a16:creationId xmlns:a16="http://schemas.microsoft.com/office/drawing/2014/main" id="{E328462D-65D2-0FD5-9FC5-C66D310388FA}"/>
              </a:ext>
            </a:extLst>
          </p:cNvPr>
          <p:cNvSpPr>
            <a:spLocks noGrp="1"/>
          </p:cNvSpPr>
          <p:nvPr>
            <p:ph idx="1"/>
          </p:nvPr>
        </p:nvSpPr>
        <p:spPr/>
        <p:txBody>
          <a:bodyPr>
            <a:normAutofit fontScale="85000" lnSpcReduction="10000"/>
          </a:bodyPr>
          <a:lstStyle/>
          <a:p>
            <a:r>
              <a:rPr lang="en-US" dirty="0"/>
              <a:t>The Integration Runtime (IR) is the compute infrastructure used by Azure Data Factory to provide the following data integration capabilities across different network environments:</a:t>
            </a:r>
          </a:p>
          <a:p>
            <a:r>
              <a:rPr lang="en-US" dirty="0"/>
              <a:t>Data Flow: Execute a Data Flow in a managed Azure compute environment.</a:t>
            </a:r>
          </a:p>
          <a:p>
            <a:r>
              <a:rPr lang="en-US" dirty="0"/>
              <a:t>Data movement: Copy data across data stores in a public or private networks (for both on-premises or virtual private networks). The service provides support for built-in connectors, format conversion, column mapping, and performant and scalable data transfer.</a:t>
            </a:r>
          </a:p>
          <a:p>
            <a:r>
              <a:rPr lang="en-US" dirty="0"/>
              <a:t>Activity dispatch: Dispatch and monitor transformation activities running on a variety of compute services.</a:t>
            </a:r>
          </a:p>
          <a:p>
            <a:r>
              <a:rPr lang="en-US" dirty="0"/>
              <a:t>SSIS package execution: execute SQL Server Integration Services (SSIS) packages in a managed Azure compute </a:t>
            </a:r>
            <a:r>
              <a:rPr lang="en-US" dirty="0" err="1"/>
              <a:t>environmen</a:t>
            </a:r>
            <a:endParaRPr lang="en-CA" dirty="0"/>
          </a:p>
        </p:txBody>
      </p:sp>
    </p:spTree>
    <p:extLst>
      <p:ext uri="{BB962C8B-B14F-4D97-AF65-F5344CB8AC3E}">
        <p14:creationId xmlns:p14="http://schemas.microsoft.com/office/powerpoint/2010/main" val="28793270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563A21-71B9-3500-9055-0CCCB4FC278B}"/>
              </a:ext>
            </a:extLst>
          </p:cNvPr>
          <p:cNvSpPr>
            <a:spLocks noGrp="1"/>
          </p:cNvSpPr>
          <p:nvPr>
            <p:ph type="title"/>
          </p:nvPr>
        </p:nvSpPr>
        <p:spPr/>
        <p:txBody>
          <a:bodyPr/>
          <a:lstStyle/>
          <a:p>
            <a:r>
              <a:rPr lang="en-CA" dirty="0"/>
              <a:t>Azure Integration </a:t>
            </a:r>
            <a:r>
              <a:rPr lang="en-CA" dirty="0" err="1"/>
              <a:t>runTime</a:t>
            </a:r>
            <a:endParaRPr lang="en-CA" dirty="0"/>
          </a:p>
        </p:txBody>
      </p:sp>
      <p:sp>
        <p:nvSpPr>
          <p:cNvPr id="3" name="Content Placeholder 2">
            <a:extLst>
              <a:ext uri="{FF2B5EF4-FFF2-40B4-BE49-F238E27FC236}">
                <a16:creationId xmlns:a16="http://schemas.microsoft.com/office/drawing/2014/main" id="{C883BF42-B0FB-F3DE-BABF-73FEEFA00BEF}"/>
              </a:ext>
            </a:extLst>
          </p:cNvPr>
          <p:cNvSpPr>
            <a:spLocks noGrp="1"/>
          </p:cNvSpPr>
          <p:nvPr>
            <p:ph idx="1"/>
          </p:nvPr>
        </p:nvSpPr>
        <p:spPr/>
        <p:txBody>
          <a:bodyPr/>
          <a:lstStyle/>
          <a:p>
            <a:r>
              <a:rPr lang="en-US" dirty="0"/>
              <a:t>Azure integration runtime provides a fully managed, serverless compute in Azure. We don't have to worry about infrastructure provision, software installation, patching, or capacity scaling. In addition, you only pay for the duration of the actual utilization.</a:t>
            </a:r>
          </a:p>
          <a:p>
            <a:r>
              <a:rPr lang="en-US" dirty="0"/>
              <a:t>Azure integration runtime provides the native compute to move data between cloud data stores in a secure, reliable, and high-performance manner</a:t>
            </a:r>
          </a:p>
          <a:p>
            <a:r>
              <a:rPr lang="en-US" dirty="0"/>
              <a:t>We only need to explicitly create an Azure IR when we would like to explicitly define the location of IR , or if we would like to virtually group certain set of activities on different IR for management purpose</a:t>
            </a:r>
            <a:endParaRPr lang="en-CA" dirty="0"/>
          </a:p>
        </p:txBody>
      </p:sp>
    </p:spTree>
    <p:extLst>
      <p:ext uri="{BB962C8B-B14F-4D97-AF65-F5344CB8AC3E}">
        <p14:creationId xmlns:p14="http://schemas.microsoft.com/office/powerpoint/2010/main" val="27658916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60EE0-844A-7B41-91C3-F587B1A081B3}"/>
              </a:ext>
            </a:extLst>
          </p:cNvPr>
          <p:cNvSpPr>
            <a:spLocks noGrp="1"/>
          </p:cNvSpPr>
          <p:nvPr>
            <p:ph type="title"/>
          </p:nvPr>
        </p:nvSpPr>
        <p:spPr/>
        <p:txBody>
          <a:bodyPr/>
          <a:lstStyle/>
          <a:p>
            <a:r>
              <a:rPr lang="en-CA" dirty="0"/>
              <a:t>Self Hosted IR</a:t>
            </a:r>
          </a:p>
        </p:txBody>
      </p:sp>
      <p:sp>
        <p:nvSpPr>
          <p:cNvPr id="3" name="Content Placeholder 2">
            <a:extLst>
              <a:ext uri="{FF2B5EF4-FFF2-40B4-BE49-F238E27FC236}">
                <a16:creationId xmlns:a16="http://schemas.microsoft.com/office/drawing/2014/main" id="{BDC2E5BE-215A-5042-5CCF-2238AEE200A6}"/>
              </a:ext>
            </a:extLst>
          </p:cNvPr>
          <p:cNvSpPr>
            <a:spLocks noGrp="1"/>
          </p:cNvSpPr>
          <p:nvPr>
            <p:ph idx="1"/>
          </p:nvPr>
        </p:nvSpPr>
        <p:spPr/>
        <p:txBody>
          <a:bodyPr/>
          <a:lstStyle/>
          <a:p>
            <a:r>
              <a:rPr lang="en-CA" dirty="0"/>
              <a:t>How Self Hosted IR Works</a:t>
            </a:r>
          </a:p>
          <a:p>
            <a:r>
              <a:rPr lang="en-CA" dirty="0"/>
              <a:t>Create Self Hosted IR in ADF</a:t>
            </a:r>
          </a:p>
          <a:p>
            <a:r>
              <a:rPr lang="en-CA" dirty="0"/>
              <a:t>How to create multiple nodes in self hosted IR- Enable Remote Internet Access in configuration manager and install installer in multiple system for high availability</a:t>
            </a:r>
          </a:p>
          <a:p>
            <a:r>
              <a:rPr lang="en-CA" dirty="0"/>
              <a:t>How to share self hosted IR – Resource ID</a:t>
            </a:r>
          </a:p>
        </p:txBody>
      </p:sp>
    </p:spTree>
    <p:extLst>
      <p:ext uri="{BB962C8B-B14F-4D97-AF65-F5344CB8AC3E}">
        <p14:creationId xmlns:p14="http://schemas.microsoft.com/office/powerpoint/2010/main" val="22631009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1DAC1F-8102-C0A4-C7FB-E61DBEB15F6E}"/>
              </a:ext>
            </a:extLst>
          </p:cNvPr>
          <p:cNvSpPr>
            <a:spLocks noGrp="1"/>
          </p:cNvSpPr>
          <p:nvPr>
            <p:ph type="title"/>
          </p:nvPr>
        </p:nvSpPr>
        <p:spPr/>
        <p:txBody>
          <a:bodyPr/>
          <a:lstStyle/>
          <a:p>
            <a:r>
              <a:rPr lang="en-CA" dirty="0"/>
              <a:t>Parameterized ADF Components</a:t>
            </a:r>
          </a:p>
        </p:txBody>
      </p:sp>
      <p:sp>
        <p:nvSpPr>
          <p:cNvPr id="3" name="Content Placeholder 2">
            <a:extLst>
              <a:ext uri="{FF2B5EF4-FFF2-40B4-BE49-F238E27FC236}">
                <a16:creationId xmlns:a16="http://schemas.microsoft.com/office/drawing/2014/main" id="{0086D697-608E-6CC6-FFBF-7FB4BAA61B6F}"/>
              </a:ext>
            </a:extLst>
          </p:cNvPr>
          <p:cNvSpPr>
            <a:spLocks noGrp="1"/>
          </p:cNvSpPr>
          <p:nvPr>
            <p:ph idx="1"/>
          </p:nvPr>
        </p:nvSpPr>
        <p:spPr/>
        <p:txBody>
          <a:bodyPr/>
          <a:lstStyle/>
          <a:p>
            <a:r>
              <a:rPr lang="en-CA" dirty="0"/>
              <a:t>We can parameterized the linked service and pass dynamic values at runtime</a:t>
            </a:r>
          </a:p>
          <a:p>
            <a:r>
              <a:rPr lang="en-CA" dirty="0"/>
              <a:t>We can parameterized the dataset and pass dynamic values at runtime</a:t>
            </a:r>
          </a:p>
          <a:p>
            <a:r>
              <a:rPr lang="en-CA" dirty="0"/>
              <a:t>We can parameterized the pipeline and pass dynamic values at runtime</a:t>
            </a:r>
          </a:p>
          <a:p>
            <a:endParaRPr lang="en-CA" dirty="0"/>
          </a:p>
          <a:p>
            <a:endParaRPr lang="en-CA" dirty="0"/>
          </a:p>
        </p:txBody>
      </p:sp>
    </p:spTree>
    <p:extLst>
      <p:ext uri="{BB962C8B-B14F-4D97-AF65-F5344CB8AC3E}">
        <p14:creationId xmlns:p14="http://schemas.microsoft.com/office/powerpoint/2010/main" val="31608108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C258F-720E-B389-22AD-F7C1EA662661}"/>
              </a:ext>
            </a:extLst>
          </p:cNvPr>
          <p:cNvSpPr>
            <a:spLocks noGrp="1"/>
          </p:cNvSpPr>
          <p:nvPr>
            <p:ph type="title"/>
          </p:nvPr>
        </p:nvSpPr>
        <p:spPr/>
        <p:txBody>
          <a:bodyPr/>
          <a:lstStyle/>
          <a:p>
            <a:r>
              <a:rPr lang="en-CA" dirty="0"/>
              <a:t>Copy Data Activity</a:t>
            </a:r>
          </a:p>
        </p:txBody>
      </p:sp>
      <p:sp>
        <p:nvSpPr>
          <p:cNvPr id="3" name="Content Placeholder 2">
            <a:extLst>
              <a:ext uri="{FF2B5EF4-FFF2-40B4-BE49-F238E27FC236}">
                <a16:creationId xmlns:a16="http://schemas.microsoft.com/office/drawing/2014/main" id="{C56BCC35-EC32-D481-A90D-0ADD1088AFA8}"/>
              </a:ext>
            </a:extLst>
          </p:cNvPr>
          <p:cNvSpPr>
            <a:spLocks noGrp="1"/>
          </p:cNvSpPr>
          <p:nvPr>
            <p:ph idx="1"/>
          </p:nvPr>
        </p:nvSpPr>
        <p:spPr/>
        <p:txBody>
          <a:bodyPr/>
          <a:lstStyle/>
          <a:p>
            <a:r>
              <a:rPr lang="en-CA" dirty="0"/>
              <a:t>Copy Data Activity is core activity in ADF. We can copy data from more than 90 connectors one to another</a:t>
            </a:r>
          </a:p>
          <a:p>
            <a:r>
              <a:rPr lang="en-CA" dirty="0"/>
              <a:t>Connector Specific Property</a:t>
            </a:r>
          </a:p>
          <a:p>
            <a:r>
              <a:rPr lang="en-CA" dirty="0"/>
              <a:t>General ,Source, Sink, 	</a:t>
            </a:r>
          </a:p>
          <a:p>
            <a:r>
              <a:rPr lang="en-CA" dirty="0"/>
              <a:t>Schema Import and Schema Mapping</a:t>
            </a:r>
          </a:p>
          <a:p>
            <a:r>
              <a:rPr lang="en-CA" dirty="0"/>
              <a:t>Staging </a:t>
            </a:r>
          </a:p>
        </p:txBody>
      </p:sp>
    </p:spTree>
    <p:extLst>
      <p:ext uri="{BB962C8B-B14F-4D97-AF65-F5344CB8AC3E}">
        <p14:creationId xmlns:p14="http://schemas.microsoft.com/office/powerpoint/2010/main" val="5319882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2AD9B-47EE-BD52-92F8-4CDA6016679F}"/>
              </a:ext>
            </a:extLst>
          </p:cNvPr>
          <p:cNvSpPr>
            <a:spLocks noGrp="1"/>
          </p:cNvSpPr>
          <p:nvPr>
            <p:ph type="title"/>
          </p:nvPr>
        </p:nvSpPr>
        <p:spPr/>
        <p:txBody>
          <a:bodyPr/>
          <a:lstStyle/>
          <a:p>
            <a:r>
              <a:rPr lang="en-CA" dirty="0"/>
              <a:t>Delete </a:t>
            </a:r>
            <a:r>
              <a:rPr lang="en-CA" dirty="0" err="1"/>
              <a:t>ACtivity</a:t>
            </a:r>
            <a:endParaRPr lang="en-CA" dirty="0"/>
          </a:p>
        </p:txBody>
      </p:sp>
      <p:sp>
        <p:nvSpPr>
          <p:cNvPr id="3" name="Content Placeholder 2">
            <a:extLst>
              <a:ext uri="{FF2B5EF4-FFF2-40B4-BE49-F238E27FC236}">
                <a16:creationId xmlns:a16="http://schemas.microsoft.com/office/drawing/2014/main" id="{B3E59614-B164-80D3-3C1E-355047C18458}"/>
              </a:ext>
            </a:extLst>
          </p:cNvPr>
          <p:cNvSpPr>
            <a:spLocks noGrp="1"/>
          </p:cNvSpPr>
          <p:nvPr>
            <p:ph idx="1"/>
          </p:nvPr>
        </p:nvSpPr>
        <p:spPr/>
        <p:txBody>
          <a:bodyPr/>
          <a:lstStyle/>
          <a:p>
            <a:r>
              <a:rPr lang="en-CA" dirty="0"/>
              <a:t>Delete file</a:t>
            </a:r>
          </a:p>
          <a:p>
            <a:r>
              <a:rPr lang="en-CA" dirty="0"/>
              <a:t>Recursive</a:t>
            </a:r>
          </a:p>
          <a:p>
            <a:r>
              <a:rPr lang="en-CA" dirty="0"/>
              <a:t>Wildcard</a:t>
            </a:r>
          </a:p>
        </p:txBody>
      </p:sp>
    </p:spTree>
    <p:extLst>
      <p:ext uri="{BB962C8B-B14F-4D97-AF65-F5344CB8AC3E}">
        <p14:creationId xmlns:p14="http://schemas.microsoft.com/office/powerpoint/2010/main" val="31061609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62AEF-91FA-CC2D-D761-E4E83E796299}"/>
              </a:ext>
            </a:extLst>
          </p:cNvPr>
          <p:cNvSpPr>
            <a:spLocks noGrp="1"/>
          </p:cNvSpPr>
          <p:nvPr>
            <p:ph type="title"/>
          </p:nvPr>
        </p:nvSpPr>
        <p:spPr/>
        <p:txBody>
          <a:bodyPr/>
          <a:lstStyle/>
          <a:p>
            <a:r>
              <a:rPr lang="en-CA" dirty="0"/>
              <a:t>Variable</a:t>
            </a:r>
          </a:p>
        </p:txBody>
      </p:sp>
      <p:sp>
        <p:nvSpPr>
          <p:cNvPr id="3" name="Content Placeholder 2">
            <a:extLst>
              <a:ext uri="{FF2B5EF4-FFF2-40B4-BE49-F238E27FC236}">
                <a16:creationId xmlns:a16="http://schemas.microsoft.com/office/drawing/2014/main" id="{AF70CB59-57EB-2117-A98A-28FD87224298}"/>
              </a:ext>
            </a:extLst>
          </p:cNvPr>
          <p:cNvSpPr>
            <a:spLocks noGrp="1"/>
          </p:cNvSpPr>
          <p:nvPr>
            <p:ph idx="1"/>
          </p:nvPr>
        </p:nvSpPr>
        <p:spPr/>
        <p:txBody>
          <a:bodyPr/>
          <a:lstStyle/>
          <a:p>
            <a:r>
              <a:rPr lang="en-CA" dirty="0"/>
              <a:t>System Variable</a:t>
            </a:r>
          </a:p>
          <a:p>
            <a:r>
              <a:rPr lang="en-CA" dirty="0"/>
              <a:t>Pipeline variable-&gt; @variables(“VariableName”)</a:t>
            </a:r>
          </a:p>
          <a:p>
            <a:r>
              <a:rPr lang="en-CA" dirty="0"/>
              <a:t>Set variable activity</a:t>
            </a:r>
          </a:p>
          <a:p>
            <a:r>
              <a:rPr lang="en-CA" dirty="0"/>
              <a:t>Append to activity</a:t>
            </a:r>
          </a:p>
          <a:p>
            <a:r>
              <a:rPr lang="en-CA" dirty="0"/>
              <a:t>User Properties</a:t>
            </a:r>
          </a:p>
          <a:p>
            <a:r>
              <a:rPr lang="en-CA" dirty="0"/>
              <a:t>If Activity</a:t>
            </a:r>
          </a:p>
          <a:p>
            <a:r>
              <a:rPr lang="en-CA" dirty="0"/>
              <a:t>Switch Activity</a:t>
            </a:r>
          </a:p>
        </p:txBody>
      </p:sp>
    </p:spTree>
    <p:extLst>
      <p:ext uri="{BB962C8B-B14F-4D97-AF65-F5344CB8AC3E}">
        <p14:creationId xmlns:p14="http://schemas.microsoft.com/office/powerpoint/2010/main" val="3757806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5C45D-F3C5-FC7D-5A90-399B86B26403}"/>
              </a:ext>
            </a:extLst>
          </p:cNvPr>
          <p:cNvSpPr>
            <a:spLocks noGrp="1"/>
          </p:cNvSpPr>
          <p:nvPr>
            <p:ph type="title"/>
          </p:nvPr>
        </p:nvSpPr>
        <p:spPr/>
        <p:txBody>
          <a:bodyPr/>
          <a:lstStyle/>
          <a:p>
            <a:r>
              <a:rPr lang="en-CA" dirty="0"/>
              <a:t>More activities</a:t>
            </a:r>
          </a:p>
        </p:txBody>
      </p:sp>
      <p:sp>
        <p:nvSpPr>
          <p:cNvPr id="3" name="Content Placeholder 2">
            <a:extLst>
              <a:ext uri="{FF2B5EF4-FFF2-40B4-BE49-F238E27FC236}">
                <a16:creationId xmlns:a16="http://schemas.microsoft.com/office/drawing/2014/main" id="{8DFF63D8-E175-00FA-65DE-8817B1EA23E1}"/>
              </a:ext>
            </a:extLst>
          </p:cNvPr>
          <p:cNvSpPr>
            <a:spLocks noGrp="1"/>
          </p:cNvSpPr>
          <p:nvPr>
            <p:ph idx="1"/>
          </p:nvPr>
        </p:nvSpPr>
        <p:spPr/>
        <p:txBody>
          <a:bodyPr>
            <a:normAutofit fontScale="92500"/>
          </a:bodyPr>
          <a:lstStyle/>
          <a:p>
            <a:r>
              <a:rPr lang="en-CA" dirty="0"/>
              <a:t>Filter Activity</a:t>
            </a:r>
          </a:p>
          <a:p>
            <a:pPr>
              <a:buFont typeface="Wingdings" panose="05000000000000000000" pitchFamily="2" charset="2"/>
              <a:buChar char="Ø"/>
            </a:pPr>
            <a:r>
              <a:rPr lang="en-CA" dirty="0"/>
              <a:t>We can apply filter expression to an input array</a:t>
            </a:r>
          </a:p>
          <a:p>
            <a:pPr>
              <a:buFont typeface="Wingdings" panose="05000000000000000000" pitchFamily="2" charset="2"/>
              <a:buChar char="Ø"/>
            </a:pPr>
            <a:r>
              <a:rPr lang="en-CA" dirty="0"/>
              <a:t>Output will be based on filter condition</a:t>
            </a:r>
          </a:p>
          <a:p>
            <a:r>
              <a:rPr lang="en-CA" dirty="0"/>
              <a:t>Get Metadata Activity</a:t>
            </a:r>
          </a:p>
          <a:p>
            <a:r>
              <a:rPr lang="en-CA" dirty="0"/>
              <a:t>Foreach Activity</a:t>
            </a:r>
          </a:p>
          <a:p>
            <a:r>
              <a:rPr lang="en-CA" dirty="0"/>
              <a:t>Wait activity- Pipeline will wait for specified period of time before continuing to next steps</a:t>
            </a:r>
          </a:p>
          <a:p>
            <a:r>
              <a:rPr lang="en-CA" dirty="0"/>
              <a:t>Until Activity</a:t>
            </a:r>
          </a:p>
          <a:p>
            <a:endParaRPr lang="en-CA" dirty="0"/>
          </a:p>
        </p:txBody>
      </p:sp>
    </p:spTree>
    <p:extLst>
      <p:ext uri="{BB962C8B-B14F-4D97-AF65-F5344CB8AC3E}">
        <p14:creationId xmlns:p14="http://schemas.microsoft.com/office/powerpoint/2010/main" val="14510805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CF326D-1D7E-68A0-966D-E9F527E5ECB5}"/>
              </a:ext>
            </a:extLst>
          </p:cNvPr>
          <p:cNvSpPr>
            <a:spLocks noGrp="1"/>
          </p:cNvSpPr>
          <p:nvPr>
            <p:ph type="title"/>
          </p:nvPr>
        </p:nvSpPr>
        <p:spPr/>
        <p:txBody>
          <a:bodyPr/>
          <a:lstStyle/>
          <a:p>
            <a:r>
              <a:rPr lang="en-CA" dirty="0"/>
              <a:t>Pre-</a:t>
            </a:r>
            <a:r>
              <a:rPr lang="en-CA" dirty="0" err="1"/>
              <a:t>ReQuisite</a:t>
            </a:r>
            <a:endParaRPr lang="en-CA" dirty="0"/>
          </a:p>
        </p:txBody>
      </p:sp>
      <p:sp>
        <p:nvSpPr>
          <p:cNvPr id="3" name="Content Placeholder 2">
            <a:extLst>
              <a:ext uri="{FF2B5EF4-FFF2-40B4-BE49-F238E27FC236}">
                <a16:creationId xmlns:a16="http://schemas.microsoft.com/office/drawing/2014/main" id="{00501D8D-7508-2A08-0CAD-F0C68F16775B}"/>
              </a:ext>
            </a:extLst>
          </p:cNvPr>
          <p:cNvSpPr>
            <a:spLocks noGrp="1"/>
          </p:cNvSpPr>
          <p:nvPr>
            <p:ph idx="1"/>
          </p:nvPr>
        </p:nvSpPr>
        <p:spPr/>
        <p:txBody>
          <a:bodyPr/>
          <a:lstStyle/>
          <a:p>
            <a:r>
              <a:rPr lang="en-CA" dirty="0"/>
              <a:t>Set up Free/Pay as you Go Azure Account</a:t>
            </a:r>
          </a:p>
          <a:p>
            <a:r>
              <a:rPr lang="en-CA" dirty="0"/>
              <a:t>Basic Idea of Azure Storage </a:t>
            </a:r>
          </a:p>
          <a:p>
            <a:pPr marL="0" indent="0">
              <a:buNone/>
            </a:pPr>
            <a:endParaRPr lang="en-CA" dirty="0"/>
          </a:p>
        </p:txBody>
      </p:sp>
    </p:spTree>
    <p:extLst>
      <p:ext uri="{BB962C8B-B14F-4D97-AF65-F5344CB8AC3E}">
        <p14:creationId xmlns:p14="http://schemas.microsoft.com/office/powerpoint/2010/main" val="35615965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D3C0E9-2B3D-8355-B79B-C5E72D10ABDE}"/>
              </a:ext>
            </a:extLst>
          </p:cNvPr>
          <p:cNvSpPr>
            <a:spLocks noGrp="1"/>
          </p:cNvSpPr>
          <p:nvPr>
            <p:ph type="title"/>
          </p:nvPr>
        </p:nvSpPr>
        <p:spPr/>
        <p:txBody>
          <a:bodyPr/>
          <a:lstStyle/>
          <a:p>
            <a:r>
              <a:rPr lang="en-CA" dirty="0"/>
              <a:t>Continues….</a:t>
            </a:r>
          </a:p>
        </p:txBody>
      </p:sp>
      <p:sp>
        <p:nvSpPr>
          <p:cNvPr id="3" name="Content Placeholder 2">
            <a:extLst>
              <a:ext uri="{FF2B5EF4-FFF2-40B4-BE49-F238E27FC236}">
                <a16:creationId xmlns:a16="http://schemas.microsoft.com/office/drawing/2014/main" id="{1AACB648-CD12-6D11-4797-FDFD57A114AA}"/>
              </a:ext>
            </a:extLst>
          </p:cNvPr>
          <p:cNvSpPr>
            <a:spLocks noGrp="1"/>
          </p:cNvSpPr>
          <p:nvPr>
            <p:ph idx="1"/>
          </p:nvPr>
        </p:nvSpPr>
        <p:spPr/>
        <p:txBody>
          <a:bodyPr/>
          <a:lstStyle/>
          <a:p>
            <a:r>
              <a:rPr lang="en-CA" dirty="0"/>
              <a:t>Web activity- Allow us to call Rest API (publically hosted)call from ADF, we can pass dataset and linked service to REST API as well</a:t>
            </a:r>
          </a:p>
          <a:p>
            <a:r>
              <a:rPr lang="en-CA" dirty="0"/>
              <a:t>Validation Activity- </a:t>
            </a:r>
          </a:p>
          <a:p>
            <a:r>
              <a:rPr lang="en-CA" dirty="0" err="1"/>
              <a:t>LookUp</a:t>
            </a:r>
            <a:r>
              <a:rPr lang="en-CA" dirty="0"/>
              <a:t> Activity - </a:t>
            </a:r>
          </a:p>
        </p:txBody>
      </p:sp>
    </p:spTree>
    <p:extLst>
      <p:ext uri="{BB962C8B-B14F-4D97-AF65-F5344CB8AC3E}">
        <p14:creationId xmlns:p14="http://schemas.microsoft.com/office/powerpoint/2010/main" val="35189456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5B55C5-8561-7CF2-57B6-0FB9E657E627}"/>
              </a:ext>
            </a:extLst>
          </p:cNvPr>
          <p:cNvSpPr>
            <a:spLocks noGrp="1"/>
          </p:cNvSpPr>
          <p:nvPr>
            <p:ph type="title"/>
          </p:nvPr>
        </p:nvSpPr>
        <p:spPr/>
        <p:txBody>
          <a:bodyPr/>
          <a:lstStyle/>
          <a:p>
            <a:r>
              <a:rPr lang="en-CA" dirty="0"/>
              <a:t>Data flow</a:t>
            </a:r>
          </a:p>
        </p:txBody>
      </p:sp>
      <p:sp>
        <p:nvSpPr>
          <p:cNvPr id="3" name="Content Placeholder 2">
            <a:extLst>
              <a:ext uri="{FF2B5EF4-FFF2-40B4-BE49-F238E27FC236}">
                <a16:creationId xmlns:a16="http://schemas.microsoft.com/office/drawing/2014/main" id="{FF8EFA5E-15F8-BC79-037C-6456D280D0CD}"/>
              </a:ext>
            </a:extLst>
          </p:cNvPr>
          <p:cNvSpPr>
            <a:spLocks noGrp="1"/>
          </p:cNvSpPr>
          <p:nvPr>
            <p:ph idx="1"/>
          </p:nvPr>
        </p:nvSpPr>
        <p:spPr/>
        <p:txBody>
          <a:bodyPr/>
          <a:lstStyle/>
          <a:p>
            <a:r>
              <a:rPr lang="en-CA" dirty="0"/>
              <a:t>Data flow allows developer to develop graphical data transformation logic that can be executed as activities in Pipeline</a:t>
            </a:r>
          </a:p>
          <a:p>
            <a:r>
              <a:rPr lang="en-CA" dirty="0"/>
              <a:t>Dataflow will execute on its own Azure databricks cluster for scaled out data processing using Spark.</a:t>
            </a:r>
          </a:p>
          <a:p>
            <a:r>
              <a:rPr lang="en-CA" dirty="0"/>
              <a:t>ADF internally handles all code translation, spark optimization and execution of transformation.</a:t>
            </a:r>
          </a:p>
          <a:p>
            <a:r>
              <a:rPr lang="en-CA" dirty="0"/>
              <a:t>Two types a. Mapping Data flow b. Wrangling Data flow</a:t>
            </a:r>
          </a:p>
        </p:txBody>
      </p:sp>
    </p:spTree>
    <p:extLst>
      <p:ext uri="{BB962C8B-B14F-4D97-AF65-F5344CB8AC3E}">
        <p14:creationId xmlns:p14="http://schemas.microsoft.com/office/powerpoint/2010/main" val="16193909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C6D6B-E02D-A6A2-7E89-A2A5A844C5D8}"/>
              </a:ext>
            </a:extLst>
          </p:cNvPr>
          <p:cNvSpPr>
            <a:spLocks noGrp="1"/>
          </p:cNvSpPr>
          <p:nvPr>
            <p:ph type="title"/>
          </p:nvPr>
        </p:nvSpPr>
        <p:spPr/>
        <p:txBody>
          <a:bodyPr/>
          <a:lstStyle/>
          <a:p>
            <a:r>
              <a:rPr lang="en-CA" dirty="0"/>
              <a:t>Mapping data flow debug mode</a:t>
            </a:r>
          </a:p>
        </p:txBody>
      </p:sp>
      <p:sp>
        <p:nvSpPr>
          <p:cNvPr id="3" name="Content Placeholder 2">
            <a:extLst>
              <a:ext uri="{FF2B5EF4-FFF2-40B4-BE49-F238E27FC236}">
                <a16:creationId xmlns:a16="http://schemas.microsoft.com/office/drawing/2014/main" id="{8FF165FF-BAD1-4F54-FDEF-ADE1A0514DA6}"/>
              </a:ext>
            </a:extLst>
          </p:cNvPr>
          <p:cNvSpPr>
            <a:spLocks noGrp="1"/>
          </p:cNvSpPr>
          <p:nvPr>
            <p:ph idx="1"/>
          </p:nvPr>
        </p:nvSpPr>
        <p:spPr/>
        <p:txBody>
          <a:bodyPr/>
          <a:lstStyle/>
          <a:p>
            <a:r>
              <a:rPr lang="en-CA" dirty="0"/>
              <a:t>ADF mapping dataflow debug mode allows us to interactively watch the data shape transformation while we build without publishing it.</a:t>
            </a:r>
          </a:p>
          <a:p>
            <a:r>
              <a:rPr lang="en-CA" dirty="0"/>
              <a:t>To Turn On Debug Mode , use “dataflow debug” toggle on top of design surface</a:t>
            </a:r>
          </a:p>
          <a:p>
            <a:r>
              <a:rPr lang="en-CA" dirty="0"/>
              <a:t>A cluster of 8 cores of general purpose compute with 60 mins time to live(</a:t>
            </a:r>
            <a:r>
              <a:rPr lang="en-CA" dirty="0" err="1"/>
              <a:t>ttl</a:t>
            </a:r>
            <a:r>
              <a:rPr lang="en-CA" dirty="0"/>
              <a:t>) will spun up</a:t>
            </a:r>
          </a:p>
          <a:p>
            <a:r>
              <a:rPr lang="en-CA" dirty="0"/>
              <a:t>The session will close once you turn of debug mode</a:t>
            </a:r>
          </a:p>
        </p:txBody>
      </p:sp>
    </p:spTree>
    <p:extLst>
      <p:ext uri="{BB962C8B-B14F-4D97-AF65-F5344CB8AC3E}">
        <p14:creationId xmlns:p14="http://schemas.microsoft.com/office/powerpoint/2010/main" val="16535673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C01FEA-578F-B848-6C09-839F7E75B440}"/>
              </a:ext>
            </a:extLst>
          </p:cNvPr>
          <p:cNvSpPr>
            <a:spLocks noGrp="1"/>
          </p:cNvSpPr>
          <p:nvPr>
            <p:ph type="title"/>
          </p:nvPr>
        </p:nvSpPr>
        <p:spPr/>
        <p:txBody>
          <a:bodyPr/>
          <a:lstStyle/>
          <a:p>
            <a:r>
              <a:rPr lang="en-CA" dirty="0"/>
              <a:t>Filter transformation</a:t>
            </a:r>
          </a:p>
        </p:txBody>
      </p:sp>
      <p:sp>
        <p:nvSpPr>
          <p:cNvPr id="3" name="Content Placeholder 2">
            <a:extLst>
              <a:ext uri="{FF2B5EF4-FFF2-40B4-BE49-F238E27FC236}">
                <a16:creationId xmlns:a16="http://schemas.microsoft.com/office/drawing/2014/main" id="{39053A3D-B2B4-5A65-D7ED-0FA3581BEA91}"/>
              </a:ext>
            </a:extLst>
          </p:cNvPr>
          <p:cNvSpPr>
            <a:spLocks noGrp="1"/>
          </p:cNvSpPr>
          <p:nvPr>
            <p:ph idx="1"/>
          </p:nvPr>
        </p:nvSpPr>
        <p:spPr/>
        <p:txBody>
          <a:bodyPr/>
          <a:lstStyle/>
          <a:p>
            <a:r>
              <a:rPr lang="en-CA" dirty="0"/>
              <a:t>It allows row filtering based upon a condition.</a:t>
            </a:r>
          </a:p>
          <a:p>
            <a:r>
              <a:rPr lang="en-CA" dirty="0"/>
              <a:t>The output stream includes all rows that matches filter condition.</a:t>
            </a:r>
          </a:p>
          <a:p>
            <a:r>
              <a:rPr lang="en-CA" dirty="0"/>
              <a:t>Its similar to where clause in SQL</a:t>
            </a:r>
          </a:p>
        </p:txBody>
      </p:sp>
    </p:spTree>
    <p:extLst>
      <p:ext uri="{BB962C8B-B14F-4D97-AF65-F5344CB8AC3E}">
        <p14:creationId xmlns:p14="http://schemas.microsoft.com/office/powerpoint/2010/main" val="17088431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F20D02-DA1E-C31C-1055-992765D083D7}"/>
              </a:ext>
            </a:extLst>
          </p:cNvPr>
          <p:cNvSpPr>
            <a:spLocks noGrp="1"/>
          </p:cNvSpPr>
          <p:nvPr>
            <p:ph type="title"/>
          </p:nvPr>
        </p:nvSpPr>
        <p:spPr/>
        <p:txBody>
          <a:bodyPr/>
          <a:lstStyle/>
          <a:p>
            <a:r>
              <a:rPr lang="en-CA" dirty="0"/>
              <a:t>Aggregate, JOIN  transformation</a:t>
            </a:r>
          </a:p>
        </p:txBody>
      </p:sp>
      <p:sp>
        <p:nvSpPr>
          <p:cNvPr id="3" name="Content Placeholder 2">
            <a:extLst>
              <a:ext uri="{FF2B5EF4-FFF2-40B4-BE49-F238E27FC236}">
                <a16:creationId xmlns:a16="http://schemas.microsoft.com/office/drawing/2014/main" id="{A5AEE61D-1750-A5E1-AA38-4FA9B0E04766}"/>
              </a:ext>
            </a:extLst>
          </p:cNvPr>
          <p:cNvSpPr>
            <a:spLocks noGrp="1"/>
          </p:cNvSpPr>
          <p:nvPr>
            <p:ph idx="1"/>
          </p:nvPr>
        </p:nvSpPr>
        <p:spPr/>
        <p:txBody>
          <a:bodyPr/>
          <a:lstStyle/>
          <a:p>
            <a:r>
              <a:rPr lang="en-CA" dirty="0"/>
              <a:t>It defines aggregation of columns in your data stream.</a:t>
            </a:r>
          </a:p>
          <a:p>
            <a:r>
              <a:rPr lang="en-CA" dirty="0"/>
              <a:t>We can apply SUM, MAX,MIN and COUNT grouped by existing or computed column</a:t>
            </a:r>
          </a:p>
          <a:p>
            <a:r>
              <a:rPr lang="en-CA" dirty="0"/>
              <a:t>JOIN transformation helps to join two tables based on certain criteria. Its similar to SQL joins, we have inner, outer, left outer, right outer, cross join</a:t>
            </a:r>
          </a:p>
        </p:txBody>
      </p:sp>
    </p:spTree>
    <p:extLst>
      <p:ext uri="{BB962C8B-B14F-4D97-AF65-F5344CB8AC3E}">
        <p14:creationId xmlns:p14="http://schemas.microsoft.com/office/powerpoint/2010/main" val="5514744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CE8B70-D77D-DE4D-7541-5071432C1237}"/>
              </a:ext>
            </a:extLst>
          </p:cNvPr>
          <p:cNvSpPr>
            <a:spLocks noGrp="1"/>
          </p:cNvSpPr>
          <p:nvPr>
            <p:ph type="title"/>
          </p:nvPr>
        </p:nvSpPr>
        <p:spPr/>
        <p:txBody>
          <a:bodyPr/>
          <a:lstStyle/>
          <a:p>
            <a:r>
              <a:rPr lang="en-CA" dirty="0"/>
              <a:t>Conditional split transformation</a:t>
            </a:r>
          </a:p>
        </p:txBody>
      </p:sp>
      <p:sp>
        <p:nvSpPr>
          <p:cNvPr id="3" name="Content Placeholder 2">
            <a:extLst>
              <a:ext uri="{FF2B5EF4-FFF2-40B4-BE49-F238E27FC236}">
                <a16:creationId xmlns:a16="http://schemas.microsoft.com/office/drawing/2014/main" id="{C6AEAC1A-58E9-AC90-9D4F-9E90C90CAB7A}"/>
              </a:ext>
            </a:extLst>
          </p:cNvPr>
          <p:cNvSpPr>
            <a:spLocks noGrp="1"/>
          </p:cNvSpPr>
          <p:nvPr>
            <p:ph idx="1"/>
          </p:nvPr>
        </p:nvSpPr>
        <p:spPr/>
        <p:txBody>
          <a:bodyPr/>
          <a:lstStyle/>
          <a:p>
            <a:r>
              <a:rPr lang="en-CA" dirty="0"/>
              <a:t>This transformation routes data rows to different streams based on matching conditions.</a:t>
            </a:r>
          </a:p>
          <a:p>
            <a:r>
              <a:rPr lang="en-CA" dirty="0"/>
              <a:t>Its similar to CASE statement</a:t>
            </a:r>
          </a:p>
        </p:txBody>
      </p:sp>
    </p:spTree>
    <p:extLst>
      <p:ext uri="{BB962C8B-B14F-4D97-AF65-F5344CB8AC3E}">
        <p14:creationId xmlns:p14="http://schemas.microsoft.com/office/powerpoint/2010/main" val="16555764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73718E-6C9D-3FC6-B3D6-7FC98D423EBC}"/>
              </a:ext>
            </a:extLst>
          </p:cNvPr>
          <p:cNvSpPr>
            <a:spLocks noGrp="1"/>
          </p:cNvSpPr>
          <p:nvPr>
            <p:ph type="title"/>
          </p:nvPr>
        </p:nvSpPr>
        <p:spPr/>
        <p:txBody>
          <a:bodyPr/>
          <a:lstStyle/>
          <a:p>
            <a:r>
              <a:rPr lang="en-CA" dirty="0"/>
              <a:t>Transformation continues..</a:t>
            </a:r>
          </a:p>
        </p:txBody>
      </p:sp>
      <p:sp>
        <p:nvSpPr>
          <p:cNvPr id="3" name="Content Placeholder 2">
            <a:extLst>
              <a:ext uri="{FF2B5EF4-FFF2-40B4-BE49-F238E27FC236}">
                <a16:creationId xmlns:a16="http://schemas.microsoft.com/office/drawing/2014/main" id="{902906A9-F870-5AB7-7575-3FC14BEE85D6}"/>
              </a:ext>
            </a:extLst>
          </p:cNvPr>
          <p:cNvSpPr>
            <a:spLocks noGrp="1"/>
          </p:cNvSpPr>
          <p:nvPr>
            <p:ph idx="1"/>
          </p:nvPr>
        </p:nvSpPr>
        <p:spPr/>
        <p:txBody>
          <a:bodyPr>
            <a:normAutofit lnSpcReduction="10000"/>
          </a:bodyPr>
          <a:lstStyle/>
          <a:p>
            <a:r>
              <a:rPr lang="en-CA" dirty="0"/>
              <a:t>Derived column transformation- To generate new columns in our dataflow or to modify existing columns</a:t>
            </a:r>
          </a:p>
          <a:p>
            <a:r>
              <a:rPr lang="en-CA" dirty="0"/>
              <a:t>Exists Transformation- It is a row filtering that checks whether our data exists in another source or input streams. The O/P stream includes all rows that either exist or not exists in left stream . This is similar to SQL WHERE EXISTS / WHERE NOT Exists.</a:t>
            </a:r>
          </a:p>
          <a:p>
            <a:r>
              <a:rPr lang="en-CA" dirty="0"/>
              <a:t>Union Transformation- Combine Multiple data streams into one new streams, we can combine n-number of streams , similar to SQL UNION,UNION ALL.</a:t>
            </a:r>
            <a:r>
              <a:rPr lang="en-US" dirty="0"/>
              <a:t> All of the schema from each input stream will be combined inside of your data flow, without needing to have a join key</a:t>
            </a:r>
            <a:endParaRPr lang="en-CA" dirty="0"/>
          </a:p>
        </p:txBody>
      </p:sp>
    </p:spTree>
    <p:extLst>
      <p:ext uri="{BB962C8B-B14F-4D97-AF65-F5344CB8AC3E}">
        <p14:creationId xmlns:p14="http://schemas.microsoft.com/office/powerpoint/2010/main" val="41415062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06D05-0C0F-4552-7949-60B09B69B784}"/>
              </a:ext>
            </a:extLst>
          </p:cNvPr>
          <p:cNvSpPr>
            <a:spLocks noGrp="1"/>
          </p:cNvSpPr>
          <p:nvPr>
            <p:ph type="title"/>
          </p:nvPr>
        </p:nvSpPr>
        <p:spPr/>
        <p:txBody>
          <a:bodyPr/>
          <a:lstStyle/>
          <a:p>
            <a:r>
              <a:rPr lang="en-CA" dirty="0"/>
              <a:t>Transformation continues…</a:t>
            </a:r>
          </a:p>
        </p:txBody>
      </p:sp>
      <p:sp>
        <p:nvSpPr>
          <p:cNvPr id="3" name="Content Placeholder 2">
            <a:extLst>
              <a:ext uri="{FF2B5EF4-FFF2-40B4-BE49-F238E27FC236}">
                <a16:creationId xmlns:a16="http://schemas.microsoft.com/office/drawing/2014/main" id="{5944EA93-3FDF-0DD9-59A4-385A3B381806}"/>
              </a:ext>
            </a:extLst>
          </p:cNvPr>
          <p:cNvSpPr>
            <a:spLocks noGrp="1"/>
          </p:cNvSpPr>
          <p:nvPr>
            <p:ph idx="1"/>
          </p:nvPr>
        </p:nvSpPr>
        <p:spPr/>
        <p:txBody>
          <a:bodyPr>
            <a:normAutofit fontScale="77500" lnSpcReduction="20000"/>
          </a:bodyPr>
          <a:lstStyle/>
          <a:p>
            <a:r>
              <a:rPr lang="en-CA" dirty="0"/>
              <a:t>Lookup transformation- Its similar to left outer join, All rows from primary data stream will exist in output stream with additional column from lookup stream.</a:t>
            </a:r>
          </a:p>
          <a:p>
            <a:r>
              <a:rPr lang="en-CA" dirty="0"/>
              <a:t>Sort transformation- Similar to Order By clause in SQL. We can sort/order by the incoming rows based on certain columns</a:t>
            </a:r>
          </a:p>
          <a:p>
            <a:r>
              <a:rPr lang="en-CA" dirty="0"/>
              <a:t>New Branch – Add new branch in same stream to multiple sets of operations, its useful when you want to use same source to multiple sink.</a:t>
            </a:r>
          </a:p>
          <a:p>
            <a:r>
              <a:rPr lang="en-CA" dirty="0"/>
              <a:t>Alter row Transformation</a:t>
            </a:r>
          </a:p>
          <a:p>
            <a:pPr marL="0" indent="0">
              <a:buNone/>
            </a:pPr>
            <a:r>
              <a:rPr lang="en-CA" dirty="0"/>
              <a:t>We can use this to insert, delete, update and </a:t>
            </a:r>
            <a:r>
              <a:rPr lang="en-CA" dirty="0" err="1"/>
              <a:t>upsert</a:t>
            </a:r>
            <a:r>
              <a:rPr lang="en-CA" dirty="0"/>
              <a:t> policies on rows. We can add one to many conditions as expressions in a specific order of priority and each row will be marked with the policy corresponding to the first-matching expressions. Each of the conditions can result in a row/rows being </a:t>
            </a:r>
            <a:r>
              <a:rPr lang="en-CA" dirty="0" err="1"/>
              <a:t>inserted,updated</a:t>
            </a:r>
            <a:r>
              <a:rPr lang="en-CA" dirty="0"/>
              <a:t> or deleted.</a:t>
            </a:r>
          </a:p>
          <a:p>
            <a:pPr marL="0" indent="0">
              <a:buNone/>
            </a:pPr>
            <a:r>
              <a:rPr lang="en-CA" dirty="0"/>
              <a:t>This one only be used in Database or cosmos </a:t>
            </a:r>
            <a:r>
              <a:rPr lang="en-CA" dirty="0" err="1"/>
              <a:t>db</a:t>
            </a:r>
            <a:r>
              <a:rPr lang="en-CA" dirty="0"/>
              <a:t> </a:t>
            </a:r>
          </a:p>
          <a:p>
            <a:endParaRPr lang="en-CA" dirty="0"/>
          </a:p>
        </p:txBody>
      </p:sp>
    </p:spTree>
    <p:extLst>
      <p:ext uri="{BB962C8B-B14F-4D97-AF65-F5344CB8AC3E}">
        <p14:creationId xmlns:p14="http://schemas.microsoft.com/office/powerpoint/2010/main" val="27252648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06D05-0C0F-4552-7949-60B09B69B784}"/>
              </a:ext>
            </a:extLst>
          </p:cNvPr>
          <p:cNvSpPr>
            <a:spLocks noGrp="1"/>
          </p:cNvSpPr>
          <p:nvPr>
            <p:ph type="title"/>
          </p:nvPr>
        </p:nvSpPr>
        <p:spPr/>
        <p:txBody>
          <a:bodyPr/>
          <a:lstStyle/>
          <a:p>
            <a:r>
              <a:rPr lang="en-CA" dirty="0"/>
              <a:t>Transformation continues…</a:t>
            </a:r>
          </a:p>
        </p:txBody>
      </p:sp>
      <p:sp>
        <p:nvSpPr>
          <p:cNvPr id="3" name="Content Placeholder 2">
            <a:extLst>
              <a:ext uri="{FF2B5EF4-FFF2-40B4-BE49-F238E27FC236}">
                <a16:creationId xmlns:a16="http://schemas.microsoft.com/office/drawing/2014/main" id="{5944EA93-3FDF-0DD9-59A4-385A3B381806}"/>
              </a:ext>
            </a:extLst>
          </p:cNvPr>
          <p:cNvSpPr>
            <a:spLocks noGrp="1"/>
          </p:cNvSpPr>
          <p:nvPr>
            <p:ph idx="1"/>
          </p:nvPr>
        </p:nvSpPr>
        <p:spPr/>
        <p:txBody>
          <a:bodyPr/>
          <a:lstStyle/>
          <a:p>
            <a:r>
              <a:rPr lang="en-CA" dirty="0"/>
              <a:t>Windows Transformation- Similar to Over Clause and Partition By in SQL where we can define window based aggregation of columns in our data stream. In the expression builder we can define different types of aggregation functions that are based on data or time windows like LEAD , LAG, RANK, DENSE RANK etc. A new field will be generated in your output that includes these aggregation</a:t>
            </a:r>
          </a:p>
          <a:p>
            <a:endParaRPr lang="en-CA" dirty="0"/>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1ED31E6F-D89D-7A26-4170-AC49CD718394}"/>
                  </a:ext>
                </a:extLst>
              </p14:cNvPr>
              <p14:cNvContentPartPr/>
              <p14:nvPr/>
            </p14:nvContentPartPr>
            <p14:xfrm>
              <a:off x="7934377" y="3814676"/>
              <a:ext cx="99720" cy="309960"/>
            </p14:xfrm>
          </p:contentPart>
        </mc:Choice>
        <mc:Fallback xmlns="">
          <p:pic>
            <p:nvPicPr>
              <p:cNvPr id="4" name="Ink 3">
                <a:extLst>
                  <a:ext uri="{FF2B5EF4-FFF2-40B4-BE49-F238E27FC236}">
                    <a16:creationId xmlns:a16="http://schemas.microsoft.com/office/drawing/2014/main" id="{1ED31E6F-D89D-7A26-4170-AC49CD718394}"/>
                  </a:ext>
                </a:extLst>
              </p:cNvPr>
              <p:cNvPicPr/>
              <p:nvPr/>
            </p:nvPicPr>
            <p:blipFill>
              <a:blip r:embed="rId3"/>
              <a:stretch>
                <a:fillRect/>
              </a:stretch>
            </p:blipFill>
            <p:spPr>
              <a:xfrm>
                <a:off x="7928257" y="3808556"/>
                <a:ext cx="111960" cy="322200"/>
              </a:xfrm>
              <a:prstGeom prst="rect">
                <a:avLst/>
              </a:prstGeom>
            </p:spPr>
          </p:pic>
        </mc:Fallback>
      </mc:AlternateContent>
    </p:spTree>
    <p:extLst>
      <p:ext uri="{BB962C8B-B14F-4D97-AF65-F5344CB8AC3E}">
        <p14:creationId xmlns:p14="http://schemas.microsoft.com/office/powerpoint/2010/main" val="30281412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06D05-0C0F-4552-7949-60B09B69B784}"/>
              </a:ext>
            </a:extLst>
          </p:cNvPr>
          <p:cNvSpPr>
            <a:spLocks noGrp="1"/>
          </p:cNvSpPr>
          <p:nvPr>
            <p:ph type="title"/>
          </p:nvPr>
        </p:nvSpPr>
        <p:spPr/>
        <p:txBody>
          <a:bodyPr/>
          <a:lstStyle/>
          <a:p>
            <a:r>
              <a:rPr lang="en-CA" dirty="0"/>
              <a:t>Transformation continues…</a:t>
            </a:r>
          </a:p>
        </p:txBody>
      </p:sp>
      <p:sp>
        <p:nvSpPr>
          <p:cNvPr id="3" name="Content Placeholder 2">
            <a:extLst>
              <a:ext uri="{FF2B5EF4-FFF2-40B4-BE49-F238E27FC236}">
                <a16:creationId xmlns:a16="http://schemas.microsoft.com/office/drawing/2014/main" id="{5944EA93-3FDF-0DD9-59A4-385A3B381806}"/>
              </a:ext>
            </a:extLst>
          </p:cNvPr>
          <p:cNvSpPr>
            <a:spLocks noGrp="1"/>
          </p:cNvSpPr>
          <p:nvPr>
            <p:ph idx="1"/>
          </p:nvPr>
        </p:nvSpPr>
        <p:spPr/>
        <p:txBody>
          <a:bodyPr/>
          <a:lstStyle/>
          <a:p>
            <a:r>
              <a:rPr lang="en-CA" dirty="0"/>
              <a:t>Pivot Transformation- To create multiple columns from the unique row values of a single column.</a:t>
            </a:r>
          </a:p>
          <a:p>
            <a:r>
              <a:rPr lang="en-CA" dirty="0"/>
              <a:t>Unpivot Transformation – Turn an unnormalize dataset into  a more normalized version by expanding values from multiple columns in a single record into multiple records with same values in a single column.</a:t>
            </a:r>
          </a:p>
        </p:txBody>
      </p:sp>
    </p:spTree>
    <p:extLst>
      <p:ext uri="{BB962C8B-B14F-4D97-AF65-F5344CB8AC3E}">
        <p14:creationId xmlns:p14="http://schemas.microsoft.com/office/powerpoint/2010/main" val="15409845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D0130A-EF16-DD2A-3B00-F05809305B02}"/>
              </a:ext>
            </a:extLst>
          </p:cNvPr>
          <p:cNvSpPr>
            <a:spLocks noGrp="1"/>
          </p:cNvSpPr>
          <p:nvPr>
            <p:ph type="title"/>
          </p:nvPr>
        </p:nvSpPr>
        <p:spPr/>
        <p:txBody>
          <a:bodyPr/>
          <a:lstStyle/>
          <a:p>
            <a:r>
              <a:rPr lang="en-CA" dirty="0"/>
              <a:t>Types of Azure Storage</a:t>
            </a:r>
          </a:p>
        </p:txBody>
      </p:sp>
      <p:sp>
        <p:nvSpPr>
          <p:cNvPr id="3" name="Content Placeholder 2">
            <a:extLst>
              <a:ext uri="{FF2B5EF4-FFF2-40B4-BE49-F238E27FC236}">
                <a16:creationId xmlns:a16="http://schemas.microsoft.com/office/drawing/2014/main" id="{62930E93-CA3F-E853-E1DF-BB0BB400DFEC}"/>
              </a:ext>
            </a:extLst>
          </p:cNvPr>
          <p:cNvSpPr>
            <a:spLocks noGrp="1"/>
          </p:cNvSpPr>
          <p:nvPr>
            <p:ph idx="1"/>
          </p:nvPr>
        </p:nvSpPr>
        <p:spPr/>
        <p:txBody>
          <a:bodyPr/>
          <a:lstStyle/>
          <a:p>
            <a:r>
              <a:rPr lang="en-CA" dirty="0"/>
              <a:t>Blob- </a:t>
            </a:r>
            <a:r>
              <a:rPr lang="en-US" dirty="0"/>
              <a:t>Allows unstructured data to be stored and accessed at a massive scale in block blobs</a:t>
            </a:r>
            <a:endParaRPr lang="en-CA" dirty="0"/>
          </a:p>
          <a:p>
            <a:r>
              <a:rPr lang="en-CA" dirty="0"/>
              <a:t>File:</a:t>
            </a:r>
            <a:r>
              <a:rPr lang="en-US" dirty="0"/>
              <a:t> Fully managed cloud file shares that you can access from anywhere via the industry standard Server Message Block (SMB) protocol, Network File System (NFS) protocol</a:t>
            </a:r>
            <a:endParaRPr lang="en-CA" dirty="0"/>
          </a:p>
          <a:p>
            <a:r>
              <a:rPr lang="en-CA" dirty="0"/>
              <a:t>Queue :</a:t>
            </a:r>
            <a:r>
              <a:rPr lang="en-US" dirty="0"/>
              <a:t>Allows for asynchronous message queueing between application components.</a:t>
            </a:r>
            <a:endParaRPr lang="en-CA" dirty="0"/>
          </a:p>
          <a:p>
            <a:r>
              <a:rPr lang="en-CA" dirty="0"/>
              <a:t>Table :</a:t>
            </a:r>
            <a:r>
              <a:rPr lang="en-US" dirty="0"/>
              <a:t>Allows you to store structured NoSQL data in the cloud, providing a key/attribute store with a </a:t>
            </a:r>
            <a:r>
              <a:rPr lang="en-US" dirty="0" err="1"/>
              <a:t>schemaless</a:t>
            </a:r>
            <a:r>
              <a:rPr lang="en-US" dirty="0"/>
              <a:t> design</a:t>
            </a:r>
            <a:endParaRPr lang="en-CA" dirty="0"/>
          </a:p>
          <a:p>
            <a:endParaRPr lang="en-CA" dirty="0"/>
          </a:p>
        </p:txBody>
      </p:sp>
    </p:spTree>
    <p:extLst>
      <p:ext uri="{BB962C8B-B14F-4D97-AF65-F5344CB8AC3E}">
        <p14:creationId xmlns:p14="http://schemas.microsoft.com/office/powerpoint/2010/main" val="95063665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06D05-0C0F-4552-7949-60B09B69B784}"/>
              </a:ext>
            </a:extLst>
          </p:cNvPr>
          <p:cNvSpPr>
            <a:spLocks noGrp="1"/>
          </p:cNvSpPr>
          <p:nvPr>
            <p:ph type="title"/>
          </p:nvPr>
        </p:nvSpPr>
        <p:spPr/>
        <p:txBody>
          <a:bodyPr/>
          <a:lstStyle/>
          <a:p>
            <a:r>
              <a:rPr lang="en-CA" dirty="0"/>
              <a:t>Transformation continues…</a:t>
            </a:r>
          </a:p>
        </p:txBody>
      </p:sp>
      <p:sp>
        <p:nvSpPr>
          <p:cNvPr id="3" name="Content Placeholder 2">
            <a:extLst>
              <a:ext uri="{FF2B5EF4-FFF2-40B4-BE49-F238E27FC236}">
                <a16:creationId xmlns:a16="http://schemas.microsoft.com/office/drawing/2014/main" id="{5944EA93-3FDF-0DD9-59A4-385A3B381806}"/>
              </a:ext>
            </a:extLst>
          </p:cNvPr>
          <p:cNvSpPr>
            <a:spLocks noGrp="1"/>
          </p:cNvSpPr>
          <p:nvPr>
            <p:ph idx="1"/>
          </p:nvPr>
        </p:nvSpPr>
        <p:spPr/>
        <p:txBody>
          <a:bodyPr/>
          <a:lstStyle/>
          <a:p>
            <a:r>
              <a:rPr lang="en-CA" dirty="0"/>
              <a:t>Flatten Transformation- Use the flatten transformation to take array values inside hierarchical structures such as JSON and unroll them into individual rows similar to denormalization.</a:t>
            </a:r>
          </a:p>
          <a:p>
            <a:r>
              <a:rPr lang="en-CA" dirty="0"/>
              <a:t>Stringify Transformation- It is used to turn complex data types into strings. It will be very useful when we need to store or send column data as a single string entity that may come with structure type/array type </a:t>
            </a:r>
          </a:p>
          <a:p>
            <a:endParaRPr lang="en-CA" dirty="0"/>
          </a:p>
          <a:p>
            <a:endParaRPr lang="en-CA" dirty="0"/>
          </a:p>
          <a:p>
            <a:endParaRPr lang="en-CA" dirty="0"/>
          </a:p>
        </p:txBody>
      </p:sp>
    </p:spTree>
    <p:extLst>
      <p:ext uri="{BB962C8B-B14F-4D97-AF65-F5344CB8AC3E}">
        <p14:creationId xmlns:p14="http://schemas.microsoft.com/office/powerpoint/2010/main" val="3224343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24594-D60B-3113-31C7-92B39194709F}"/>
              </a:ext>
            </a:extLst>
          </p:cNvPr>
          <p:cNvSpPr>
            <a:spLocks noGrp="1"/>
          </p:cNvSpPr>
          <p:nvPr>
            <p:ph type="title"/>
          </p:nvPr>
        </p:nvSpPr>
        <p:spPr/>
        <p:txBody>
          <a:bodyPr/>
          <a:lstStyle/>
          <a:p>
            <a:endParaRPr lang="en-CA" dirty="0"/>
          </a:p>
        </p:txBody>
      </p:sp>
      <p:sp>
        <p:nvSpPr>
          <p:cNvPr id="3" name="Content Placeholder 2">
            <a:extLst>
              <a:ext uri="{FF2B5EF4-FFF2-40B4-BE49-F238E27FC236}">
                <a16:creationId xmlns:a16="http://schemas.microsoft.com/office/drawing/2014/main" id="{561324A6-38AB-3135-5EA9-48244E79355B}"/>
              </a:ext>
            </a:extLst>
          </p:cNvPr>
          <p:cNvSpPr>
            <a:spLocks noGrp="1"/>
          </p:cNvSpPr>
          <p:nvPr>
            <p:ph idx="1"/>
          </p:nvPr>
        </p:nvSpPr>
        <p:spPr/>
        <p:txBody>
          <a:bodyPr/>
          <a:lstStyle/>
          <a:p>
            <a:r>
              <a:rPr lang="en-CA" dirty="0"/>
              <a:t>Parameterized Dataflow</a:t>
            </a:r>
          </a:p>
          <a:p>
            <a:r>
              <a:rPr lang="en-CA" dirty="0"/>
              <a:t>Validate Schema in Dataflow</a:t>
            </a:r>
          </a:p>
          <a:p>
            <a:r>
              <a:rPr lang="en-CA" dirty="0"/>
              <a:t>Schema Drift</a:t>
            </a:r>
          </a:p>
        </p:txBody>
      </p:sp>
    </p:spTree>
    <p:extLst>
      <p:ext uri="{BB962C8B-B14F-4D97-AF65-F5344CB8AC3E}">
        <p14:creationId xmlns:p14="http://schemas.microsoft.com/office/powerpoint/2010/main" val="331464312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0311A-D1BE-4311-64A5-1DBBEBECBEF4}"/>
              </a:ext>
            </a:extLst>
          </p:cNvPr>
          <p:cNvSpPr>
            <a:spLocks noGrp="1"/>
          </p:cNvSpPr>
          <p:nvPr>
            <p:ph type="title"/>
          </p:nvPr>
        </p:nvSpPr>
        <p:spPr/>
        <p:txBody>
          <a:bodyPr/>
          <a:lstStyle/>
          <a:p>
            <a:r>
              <a:rPr lang="en-CA" dirty="0"/>
              <a:t>SCD – Slowly changing dimensions</a:t>
            </a:r>
          </a:p>
        </p:txBody>
      </p:sp>
      <p:sp>
        <p:nvSpPr>
          <p:cNvPr id="3" name="Content Placeholder 2">
            <a:extLst>
              <a:ext uri="{FF2B5EF4-FFF2-40B4-BE49-F238E27FC236}">
                <a16:creationId xmlns:a16="http://schemas.microsoft.com/office/drawing/2014/main" id="{05365C84-D9CC-9935-4F20-A7B5C1C8FD8A}"/>
              </a:ext>
            </a:extLst>
          </p:cNvPr>
          <p:cNvSpPr>
            <a:spLocks noGrp="1"/>
          </p:cNvSpPr>
          <p:nvPr>
            <p:ph idx="1"/>
          </p:nvPr>
        </p:nvSpPr>
        <p:spPr/>
        <p:txBody>
          <a:bodyPr>
            <a:normAutofit fontScale="92500"/>
          </a:bodyPr>
          <a:lstStyle/>
          <a:p>
            <a:r>
              <a:rPr lang="en-CA" dirty="0"/>
              <a:t>SCD – It is dimension that stores and manages both current and historical data over time in DW. It’s the most considered and implemented as one of the most critical ETL tasks in tracking history of dimension records.</a:t>
            </a:r>
          </a:p>
          <a:p>
            <a:r>
              <a:rPr lang="en-CA" dirty="0"/>
              <a:t>SCD Type 1- If record exists update, if new records come insert, not maintaining historical data</a:t>
            </a:r>
          </a:p>
          <a:p>
            <a:r>
              <a:rPr lang="en-CA" dirty="0"/>
              <a:t>SCD Type 2- If record exist, update it status, add updated record, if record not exist insert.</a:t>
            </a:r>
          </a:p>
          <a:p>
            <a:r>
              <a:rPr lang="en-CA" dirty="0"/>
              <a:t>SCD Type 3- Maintain historical data in separate column like </a:t>
            </a:r>
            <a:r>
              <a:rPr lang="en-CA" dirty="0" err="1"/>
              <a:t>currentLocation</a:t>
            </a:r>
            <a:r>
              <a:rPr lang="en-CA" dirty="0"/>
              <a:t>, Previous Location</a:t>
            </a:r>
          </a:p>
          <a:p>
            <a:endParaRPr lang="en-CA" dirty="0"/>
          </a:p>
        </p:txBody>
      </p:sp>
      <p:grpSp>
        <p:nvGrpSpPr>
          <p:cNvPr id="6" name="Group 5">
            <a:extLst>
              <a:ext uri="{FF2B5EF4-FFF2-40B4-BE49-F238E27FC236}">
                <a16:creationId xmlns:a16="http://schemas.microsoft.com/office/drawing/2014/main" id="{F2954549-498D-4A8D-94A0-2C5F1FAE6926}"/>
              </a:ext>
            </a:extLst>
          </p:cNvPr>
          <p:cNvGrpSpPr/>
          <p:nvPr/>
        </p:nvGrpSpPr>
        <p:grpSpPr>
          <a:xfrm>
            <a:off x="4847377" y="4247036"/>
            <a:ext cx="360" cy="360"/>
            <a:chOff x="4847377" y="4247036"/>
            <a:chExt cx="360" cy="360"/>
          </a:xfrm>
        </p:grpSpPr>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51DF1517-9AF3-CD90-E813-73018F45BAE0}"/>
                    </a:ext>
                  </a:extLst>
                </p14:cNvPr>
                <p14:cNvContentPartPr/>
                <p14:nvPr/>
              </p14:nvContentPartPr>
              <p14:xfrm>
                <a:off x="4847377" y="4247036"/>
                <a:ext cx="360" cy="360"/>
              </p14:xfrm>
            </p:contentPart>
          </mc:Choice>
          <mc:Fallback xmlns="">
            <p:pic>
              <p:nvPicPr>
                <p:cNvPr id="4" name="Ink 3">
                  <a:extLst>
                    <a:ext uri="{FF2B5EF4-FFF2-40B4-BE49-F238E27FC236}">
                      <a16:creationId xmlns:a16="http://schemas.microsoft.com/office/drawing/2014/main" id="{51DF1517-9AF3-CD90-E813-73018F45BAE0}"/>
                    </a:ext>
                  </a:extLst>
                </p:cNvPr>
                <p:cNvPicPr/>
                <p:nvPr/>
              </p:nvPicPr>
              <p:blipFill>
                <a:blip r:embed="rId3"/>
                <a:stretch>
                  <a:fillRect/>
                </a:stretch>
              </p:blipFill>
              <p:spPr>
                <a:xfrm>
                  <a:off x="4841257" y="4240916"/>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EC4B985A-8887-AB82-3A96-0191CED8D435}"/>
                    </a:ext>
                  </a:extLst>
                </p14:cNvPr>
                <p14:cNvContentPartPr/>
                <p14:nvPr/>
              </p14:nvContentPartPr>
              <p14:xfrm>
                <a:off x="4847377" y="4247036"/>
                <a:ext cx="360" cy="360"/>
              </p14:xfrm>
            </p:contentPart>
          </mc:Choice>
          <mc:Fallback xmlns="">
            <p:pic>
              <p:nvPicPr>
                <p:cNvPr id="5" name="Ink 4">
                  <a:extLst>
                    <a:ext uri="{FF2B5EF4-FFF2-40B4-BE49-F238E27FC236}">
                      <a16:creationId xmlns:a16="http://schemas.microsoft.com/office/drawing/2014/main" id="{EC4B985A-8887-AB82-3A96-0191CED8D435}"/>
                    </a:ext>
                  </a:extLst>
                </p:cNvPr>
                <p:cNvPicPr/>
                <p:nvPr/>
              </p:nvPicPr>
              <p:blipFill>
                <a:blip r:embed="rId3"/>
                <a:stretch>
                  <a:fillRect/>
                </a:stretch>
              </p:blipFill>
              <p:spPr>
                <a:xfrm>
                  <a:off x="4841257" y="4240916"/>
                  <a:ext cx="12600" cy="12600"/>
                </a:xfrm>
                <a:prstGeom prst="rect">
                  <a:avLst/>
                </a:prstGeom>
              </p:spPr>
            </p:pic>
          </mc:Fallback>
        </mc:AlternateContent>
      </p:grpSp>
    </p:spTree>
    <p:extLst>
      <p:ext uri="{BB962C8B-B14F-4D97-AF65-F5344CB8AC3E}">
        <p14:creationId xmlns:p14="http://schemas.microsoft.com/office/powerpoint/2010/main" val="230596286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A586C-B761-A886-DD35-08F6673F9336}"/>
              </a:ext>
            </a:extLst>
          </p:cNvPr>
          <p:cNvSpPr>
            <a:spLocks noGrp="1"/>
          </p:cNvSpPr>
          <p:nvPr>
            <p:ph type="title"/>
          </p:nvPr>
        </p:nvSpPr>
        <p:spPr/>
        <p:txBody>
          <a:bodyPr/>
          <a:lstStyle/>
          <a:p>
            <a:r>
              <a:rPr lang="en-CA" dirty="0"/>
              <a:t>Remove duplicates</a:t>
            </a:r>
          </a:p>
        </p:txBody>
      </p:sp>
      <p:sp>
        <p:nvSpPr>
          <p:cNvPr id="3" name="Content Placeholder 2">
            <a:extLst>
              <a:ext uri="{FF2B5EF4-FFF2-40B4-BE49-F238E27FC236}">
                <a16:creationId xmlns:a16="http://schemas.microsoft.com/office/drawing/2014/main" id="{75A386B4-AD71-1E5E-C6B6-2BE4D57CC1A3}"/>
              </a:ext>
            </a:extLst>
          </p:cNvPr>
          <p:cNvSpPr>
            <a:spLocks noGrp="1"/>
          </p:cNvSpPr>
          <p:nvPr>
            <p:ph idx="1"/>
          </p:nvPr>
        </p:nvSpPr>
        <p:spPr/>
        <p:txBody>
          <a:bodyPr/>
          <a:lstStyle/>
          <a:p>
            <a:endParaRPr lang="en-CA" dirty="0"/>
          </a:p>
        </p:txBody>
      </p:sp>
      <p:sp>
        <p:nvSpPr>
          <p:cNvPr id="5" name="TextBox 4">
            <a:extLst>
              <a:ext uri="{FF2B5EF4-FFF2-40B4-BE49-F238E27FC236}">
                <a16:creationId xmlns:a16="http://schemas.microsoft.com/office/drawing/2014/main" id="{3D67838E-25D2-DCD3-D690-CC5528E23161}"/>
              </a:ext>
            </a:extLst>
          </p:cNvPr>
          <p:cNvSpPr txBox="1"/>
          <p:nvPr/>
        </p:nvSpPr>
        <p:spPr>
          <a:xfrm>
            <a:off x="3050458" y="3251708"/>
            <a:ext cx="6100916" cy="369332"/>
          </a:xfrm>
          <a:prstGeom prst="rect">
            <a:avLst/>
          </a:prstGeom>
          <a:noFill/>
        </p:spPr>
        <p:txBody>
          <a:bodyPr wrap="square">
            <a:spAutoFit/>
          </a:bodyPr>
          <a:lstStyle/>
          <a:p>
            <a:r>
              <a:rPr lang="en-CA" b="0" i="0" dirty="0">
                <a:solidFill>
                  <a:srgbClr val="FFFFFF"/>
                </a:solidFill>
                <a:effectLst/>
                <a:highlight>
                  <a:srgbClr val="203F7F"/>
                </a:highlight>
                <a:latin typeface="Arial" panose="020B0604020202020204" pitchFamily="34" charset="0"/>
              </a:rPr>
              <a:t>672390981</a:t>
            </a:r>
            <a:endParaRPr lang="en-CA" dirty="0"/>
          </a:p>
        </p:txBody>
      </p:sp>
      <p:sp>
        <p:nvSpPr>
          <p:cNvPr id="7" name="TextBox 6">
            <a:extLst>
              <a:ext uri="{FF2B5EF4-FFF2-40B4-BE49-F238E27FC236}">
                <a16:creationId xmlns:a16="http://schemas.microsoft.com/office/drawing/2014/main" id="{0F21AB83-0DDF-2107-1BD3-3B5B709348C3}"/>
              </a:ext>
            </a:extLst>
          </p:cNvPr>
          <p:cNvSpPr txBox="1"/>
          <p:nvPr/>
        </p:nvSpPr>
        <p:spPr>
          <a:xfrm>
            <a:off x="3050458" y="3251708"/>
            <a:ext cx="6100916" cy="369332"/>
          </a:xfrm>
          <a:prstGeom prst="rect">
            <a:avLst/>
          </a:prstGeom>
          <a:noFill/>
        </p:spPr>
        <p:txBody>
          <a:bodyPr wrap="square">
            <a:spAutoFit/>
          </a:bodyPr>
          <a:lstStyle/>
          <a:p>
            <a:r>
              <a:rPr lang="en-CA" b="0" i="0" dirty="0">
                <a:solidFill>
                  <a:srgbClr val="FFFFFF"/>
                </a:solidFill>
                <a:effectLst/>
                <a:highlight>
                  <a:srgbClr val="203F7F"/>
                </a:highlight>
                <a:latin typeface="Arial" panose="020B0604020202020204" pitchFamily="34" charset="0"/>
              </a:rPr>
              <a:t>672390981</a:t>
            </a:r>
            <a:endParaRPr lang="en-CA" dirty="0"/>
          </a:p>
        </p:txBody>
      </p:sp>
    </p:spTree>
    <p:extLst>
      <p:ext uri="{BB962C8B-B14F-4D97-AF65-F5344CB8AC3E}">
        <p14:creationId xmlns:p14="http://schemas.microsoft.com/office/powerpoint/2010/main" val="174136743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A90277-6716-4DD2-177A-57ADCAD7C3D6}"/>
              </a:ext>
            </a:extLst>
          </p:cNvPr>
          <p:cNvSpPr>
            <a:spLocks noGrp="1"/>
          </p:cNvSpPr>
          <p:nvPr>
            <p:ph type="title"/>
          </p:nvPr>
        </p:nvSpPr>
        <p:spPr/>
        <p:txBody>
          <a:bodyPr/>
          <a:lstStyle/>
          <a:p>
            <a:r>
              <a:rPr lang="en-CA" dirty="0"/>
              <a:t>ADF </a:t>
            </a:r>
            <a:r>
              <a:rPr lang="en-CA" dirty="0" err="1"/>
              <a:t>PrOJECT</a:t>
            </a:r>
            <a:endParaRPr lang="en-CA" dirty="0"/>
          </a:p>
        </p:txBody>
      </p:sp>
      <p:sp>
        <p:nvSpPr>
          <p:cNvPr id="3" name="Content Placeholder 2">
            <a:extLst>
              <a:ext uri="{FF2B5EF4-FFF2-40B4-BE49-F238E27FC236}">
                <a16:creationId xmlns:a16="http://schemas.microsoft.com/office/drawing/2014/main" id="{95F04C85-D5C1-CB2E-677F-95ED2BD975EE}"/>
              </a:ext>
            </a:extLst>
          </p:cNvPr>
          <p:cNvSpPr>
            <a:spLocks noGrp="1"/>
          </p:cNvSpPr>
          <p:nvPr>
            <p:ph idx="1"/>
          </p:nvPr>
        </p:nvSpPr>
        <p:spPr/>
        <p:txBody>
          <a:bodyPr/>
          <a:lstStyle/>
          <a:p>
            <a:r>
              <a:rPr lang="en-CA" dirty="0"/>
              <a:t>Data ingestion Requirements</a:t>
            </a:r>
          </a:p>
          <a:p>
            <a:pPr>
              <a:buFont typeface="Wingdings" panose="05000000000000000000" pitchFamily="2" charset="2"/>
              <a:buChar char="Ø"/>
            </a:pPr>
            <a:r>
              <a:rPr lang="en-CA" dirty="0"/>
              <a:t> </a:t>
            </a:r>
            <a:r>
              <a:rPr lang="en-CA" dirty="0" err="1"/>
              <a:t>EUROStat</a:t>
            </a:r>
            <a:r>
              <a:rPr lang="en-CA" dirty="0"/>
              <a:t> Website for Population by age in each country of EU</a:t>
            </a:r>
          </a:p>
        </p:txBody>
      </p:sp>
    </p:spTree>
    <p:extLst>
      <p:ext uri="{BB962C8B-B14F-4D97-AF65-F5344CB8AC3E}">
        <p14:creationId xmlns:p14="http://schemas.microsoft.com/office/powerpoint/2010/main" val="355220859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5EE3C7-AA7C-D965-2FD8-6C63EEC60168}"/>
              </a:ext>
            </a:extLst>
          </p:cNvPr>
          <p:cNvSpPr>
            <a:spLocks noGrp="1"/>
          </p:cNvSpPr>
          <p:nvPr>
            <p:ph type="title"/>
          </p:nvPr>
        </p:nvSpPr>
        <p:spPr/>
        <p:txBody>
          <a:bodyPr/>
          <a:lstStyle/>
          <a:p>
            <a:endParaRPr lang="en-CA"/>
          </a:p>
        </p:txBody>
      </p:sp>
      <p:sp>
        <p:nvSpPr>
          <p:cNvPr id="3" name="Content Placeholder 2">
            <a:extLst>
              <a:ext uri="{FF2B5EF4-FFF2-40B4-BE49-F238E27FC236}">
                <a16:creationId xmlns:a16="http://schemas.microsoft.com/office/drawing/2014/main" id="{5ADF1966-89B8-5ABD-93D9-A3113D6883AD}"/>
              </a:ext>
            </a:extLst>
          </p:cNvPr>
          <p:cNvSpPr>
            <a:spLocks noGrp="1"/>
          </p:cNvSpPr>
          <p:nvPr>
            <p:ph idx="1"/>
          </p:nvPr>
        </p:nvSpPr>
        <p:spPr/>
        <p:txBody>
          <a:bodyPr/>
          <a:lstStyle/>
          <a:p>
            <a:endParaRPr lang="en-CA" dirty="0"/>
          </a:p>
        </p:txBody>
      </p:sp>
      <p:sp>
        <p:nvSpPr>
          <p:cNvPr id="4" name="Rectangle 3">
            <a:extLst>
              <a:ext uri="{FF2B5EF4-FFF2-40B4-BE49-F238E27FC236}">
                <a16:creationId xmlns:a16="http://schemas.microsoft.com/office/drawing/2014/main" id="{E6BBD1E8-0F77-0B83-AAB3-D4C27C2D63DD}"/>
              </a:ext>
            </a:extLst>
          </p:cNvPr>
          <p:cNvSpPr/>
          <p:nvPr/>
        </p:nvSpPr>
        <p:spPr>
          <a:xfrm>
            <a:off x="2084440" y="4713923"/>
            <a:ext cx="914400" cy="914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CA" dirty="0"/>
              <a:t>Source</a:t>
            </a:r>
          </a:p>
          <a:p>
            <a:pPr algn="ctr"/>
            <a:endParaRPr lang="en-CA" dirty="0"/>
          </a:p>
          <a:p>
            <a:pPr algn="ctr"/>
            <a:r>
              <a:rPr lang="en-CA" dirty="0"/>
              <a:t>Azure </a:t>
            </a:r>
            <a:r>
              <a:rPr lang="en-CA" dirty="0" err="1"/>
              <a:t>Blob,Azure</a:t>
            </a:r>
            <a:r>
              <a:rPr lang="en-CA" dirty="0"/>
              <a:t> SQL, </a:t>
            </a:r>
            <a:r>
              <a:rPr lang="en-CA" dirty="0" err="1"/>
              <a:t>Onprem</a:t>
            </a:r>
            <a:endParaRPr lang="en-CA" dirty="0"/>
          </a:p>
        </p:txBody>
      </p:sp>
      <p:sp>
        <p:nvSpPr>
          <p:cNvPr id="5" name="Rectangle 4">
            <a:extLst>
              <a:ext uri="{FF2B5EF4-FFF2-40B4-BE49-F238E27FC236}">
                <a16:creationId xmlns:a16="http://schemas.microsoft.com/office/drawing/2014/main" id="{2449625F-65D0-F246-431A-69A66AEE8CAD}"/>
              </a:ext>
            </a:extLst>
          </p:cNvPr>
          <p:cNvSpPr/>
          <p:nvPr/>
        </p:nvSpPr>
        <p:spPr>
          <a:xfrm>
            <a:off x="1356852" y="3630920"/>
            <a:ext cx="9698002" cy="104923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Rectangle 5">
            <a:extLst>
              <a:ext uri="{FF2B5EF4-FFF2-40B4-BE49-F238E27FC236}">
                <a16:creationId xmlns:a16="http://schemas.microsoft.com/office/drawing/2014/main" id="{6DC8D3FC-FA26-1B71-FB1D-F033DF59E4CD}"/>
              </a:ext>
            </a:extLst>
          </p:cNvPr>
          <p:cNvSpPr/>
          <p:nvPr/>
        </p:nvSpPr>
        <p:spPr>
          <a:xfrm>
            <a:off x="3384095" y="4763338"/>
            <a:ext cx="1415845" cy="78205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CA" dirty="0"/>
              <a:t>Transformation</a:t>
            </a:r>
          </a:p>
        </p:txBody>
      </p:sp>
      <p:sp>
        <p:nvSpPr>
          <p:cNvPr id="7" name="Rectangle 6">
            <a:extLst>
              <a:ext uri="{FF2B5EF4-FFF2-40B4-BE49-F238E27FC236}">
                <a16:creationId xmlns:a16="http://schemas.microsoft.com/office/drawing/2014/main" id="{9BD3DD45-A52D-DBDD-05A6-19714C5E8538}"/>
              </a:ext>
            </a:extLst>
          </p:cNvPr>
          <p:cNvSpPr/>
          <p:nvPr/>
        </p:nvSpPr>
        <p:spPr>
          <a:xfrm>
            <a:off x="5378245" y="4763338"/>
            <a:ext cx="1838632" cy="61490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CA" dirty="0"/>
              <a:t>Destination</a:t>
            </a:r>
          </a:p>
          <a:p>
            <a:pPr algn="ctr"/>
            <a:endParaRPr lang="en-CA" dirty="0"/>
          </a:p>
          <a:p>
            <a:pPr algn="ctr"/>
            <a:r>
              <a:rPr lang="en-CA" dirty="0"/>
              <a:t>Azure Blob, Storage, SQL, On premise</a:t>
            </a:r>
          </a:p>
        </p:txBody>
      </p:sp>
      <p:cxnSp>
        <p:nvCxnSpPr>
          <p:cNvPr id="9" name="Straight Arrow Connector 8">
            <a:extLst>
              <a:ext uri="{FF2B5EF4-FFF2-40B4-BE49-F238E27FC236}">
                <a16:creationId xmlns:a16="http://schemas.microsoft.com/office/drawing/2014/main" id="{16E3059F-2BB7-6F7A-DBD0-C67497F95EE6}"/>
              </a:ext>
            </a:extLst>
          </p:cNvPr>
          <p:cNvCxnSpPr>
            <a:endCxn id="6" idx="1"/>
          </p:cNvCxnSpPr>
          <p:nvPr/>
        </p:nvCxnSpPr>
        <p:spPr>
          <a:xfrm>
            <a:off x="2998840" y="5142271"/>
            <a:ext cx="385255" cy="120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D36A104E-603F-714D-7E65-7DB0433E1CCC}"/>
              </a:ext>
            </a:extLst>
          </p:cNvPr>
          <p:cNvCxnSpPr>
            <a:stCxn id="6" idx="3"/>
          </p:cNvCxnSpPr>
          <p:nvPr/>
        </p:nvCxnSpPr>
        <p:spPr>
          <a:xfrm>
            <a:off x="4799940" y="5154366"/>
            <a:ext cx="696292" cy="337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3609618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0FBB9-9404-3262-5A7F-EC8BCFB7E7AF}"/>
              </a:ext>
            </a:extLst>
          </p:cNvPr>
          <p:cNvSpPr>
            <a:spLocks noGrp="1"/>
          </p:cNvSpPr>
          <p:nvPr>
            <p:ph type="title"/>
          </p:nvPr>
        </p:nvSpPr>
        <p:spPr/>
        <p:txBody>
          <a:bodyPr/>
          <a:lstStyle/>
          <a:p>
            <a:endParaRPr lang="en-CA"/>
          </a:p>
        </p:txBody>
      </p:sp>
      <p:sp>
        <p:nvSpPr>
          <p:cNvPr id="3" name="Content Placeholder 2">
            <a:extLst>
              <a:ext uri="{FF2B5EF4-FFF2-40B4-BE49-F238E27FC236}">
                <a16:creationId xmlns:a16="http://schemas.microsoft.com/office/drawing/2014/main" id="{7F685866-0E35-30A7-F8C9-327A3BD80AD9}"/>
              </a:ext>
            </a:extLst>
          </p:cNvPr>
          <p:cNvSpPr>
            <a:spLocks noGrp="1"/>
          </p:cNvSpPr>
          <p:nvPr>
            <p:ph idx="1"/>
          </p:nvPr>
        </p:nvSpPr>
        <p:spPr/>
        <p:txBody>
          <a:bodyPr/>
          <a:lstStyle/>
          <a:p>
            <a:endParaRPr lang="en-CA" dirty="0"/>
          </a:p>
        </p:txBody>
      </p:sp>
      <mc:AlternateContent xmlns:mc="http://schemas.openxmlformats.org/markup-compatibility/2006" xmlns:p14="http://schemas.microsoft.com/office/powerpoint/2010/main">
        <mc:Choice Requires="p14">
          <p:contentPart p14:bwMode="auto" r:id="rId2">
            <p14:nvContentPartPr>
              <p14:cNvPr id="10" name="Ink 9">
                <a:extLst>
                  <a:ext uri="{FF2B5EF4-FFF2-40B4-BE49-F238E27FC236}">
                    <a16:creationId xmlns:a16="http://schemas.microsoft.com/office/drawing/2014/main" id="{A62175B1-4FF8-61AB-A6F5-12EFC804E39E}"/>
                  </a:ext>
                </a:extLst>
              </p14:cNvPr>
              <p14:cNvContentPartPr/>
              <p14:nvPr/>
            </p14:nvContentPartPr>
            <p14:xfrm>
              <a:off x="7924657" y="2564756"/>
              <a:ext cx="1868760" cy="494640"/>
            </p14:xfrm>
          </p:contentPart>
        </mc:Choice>
        <mc:Fallback xmlns="">
          <p:pic>
            <p:nvPicPr>
              <p:cNvPr id="10" name="Ink 9">
                <a:extLst>
                  <a:ext uri="{FF2B5EF4-FFF2-40B4-BE49-F238E27FC236}">
                    <a16:creationId xmlns:a16="http://schemas.microsoft.com/office/drawing/2014/main" id="{A62175B1-4FF8-61AB-A6F5-12EFC804E39E}"/>
                  </a:ext>
                </a:extLst>
              </p:cNvPr>
              <p:cNvPicPr/>
              <p:nvPr/>
            </p:nvPicPr>
            <p:blipFill>
              <a:blip r:embed="rId3"/>
              <a:stretch>
                <a:fillRect/>
              </a:stretch>
            </p:blipFill>
            <p:spPr>
              <a:xfrm>
                <a:off x="7918537" y="2558636"/>
                <a:ext cx="1881000" cy="50688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72" name="Ink 71">
                <a:extLst>
                  <a:ext uri="{FF2B5EF4-FFF2-40B4-BE49-F238E27FC236}">
                    <a16:creationId xmlns:a16="http://schemas.microsoft.com/office/drawing/2014/main" id="{B118474E-56F0-333F-83CD-5AE5223CA011}"/>
                  </a:ext>
                </a:extLst>
              </p14:cNvPr>
              <p14:cNvContentPartPr/>
              <p14:nvPr/>
            </p14:nvContentPartPr>
            <p14:xfrm>
              <a:off x="2406217" y="4650236"/>
              <a:ext cx="5121360" cy="788760"/>
            </p14:xfrm>
          </p:contentPart>
        </mc:Choice>
        <mc:Fallback xmlns="">
          <p:pic>
            <p:nvPicPr>
              <p:cNvPr id="72" name="Ink 71">
                <a:extLst>
                  <a:ext uri="{FF2B5EF4-FFF2-40B4-BE49-F238E27FC236}">
                    <a16:creationId xmlns:a16="http://schemas.microsoft.com/office/drawing/2014/main" id="{B118474E-56F0-333F-83CD-5AE5223CA011}"/>
                  </a:ext>
                </a:extLst>
              </p:cNvPr>
              <p:cNvPicPr/>
              <p:nvPr/>
            </p:nvPicPr>
            <p:blipFill>
              <a:blip r:embed="rId5"/>
              <a:stretch>
                <a:fillRect/>
              </a:stretch>
            </p:blipFill>
            <p:spPr>
              <a:xfrm>
                <a:off x="2400097" y="4644116"/>
                <a:ext cx="5133600" cy="801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0" name="Ink 59">
                <a:extLst>
                  <a:ext uri="{FF2B5EF4-FFF2-40B4-BE49-F238E27FC236}">
                    <a16:creationId xmlns:a16="http://schemas.microsoft.com/office/drawing/2014/main" id="{BF746FA8-4761-7655-FAEF-0A391A9F1546}"/>
                  </a:ext>
                </a:extLst>
              </p14:cNvPr>
              <p14:cNvContentPartPr/>
              <p14:nvPr/>
            </p14:nvContentPartPr>
            <p14:xfrm>
              <a:off x="2100577" y="5553116"/>
              <a:ext cx="585720" cy="346320"/>
            </p14:xfrm>
          </p:contentPart>
        </mc:Choice>
        <mc:Fallback xmlns="">
          <p:pic>
            <p:nvPicPr>
              <p:cNvPr id="60" name="Ink 59">
                <a:extLst>
                  <a:ext uri="{FF2B5EF4-FFF2-40B4-BE49-F238E27FC236}">
                    <a16:creationId xmlns:a16="http://schemas.microsoft.com/office/drawing/2014/main" id="{BF746FA8-4761-7655-FAEF-0A391A9F1546}"/>
                  </a:ext>
                </a:extLst>
              </p:cNvPr>
              <p:cNvPicPr/>
              <p:nvPr/>
            </p:nvPicPr>
            <p:blipFill>
              <a:blip r:embed="rId7"/>
              <a:stretch>
                <a:fillRect/>
              </a:stretch>
            </p:blipFill>
            <p:spPr>
              <a:xfrm>
                <a:off x="2094457" y="5546996"/>
                <a:ext cx="597960" cy="3585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61" name="Ink 60">
                <a:extLst>
                  <a:ext uri="{FF2B5EF4-FFF2-40B4-BE49-F238E27FC236}">
                    <a16:creationId xmlns:a16="http://schemas.microsoft.com/office/drawing/2014/main" id="{DE4549CF-CFD8-0A98-5D95-A2A0C31E26B2}"/>
                  </a:ext>
                </a:extLst>
              </p14:cNvPr>
              <p14:cNvContentPartPr/>
              <p14:nvPr/>
            </p14:nvContentPartPr>
            <p14:xfrm>
              <a:off x="3077617" y="5465276"/>
              <a:ext cx="733320" cy="119520"/>
            </p14:xfrm>
          </p:contentPart>
        </mc:Choice>
        <mc:Fallback xmlns="">
          <p:pic>
            <p:nvPicPr>
              <p:cNvPr id="61" name="Ink 60">
                <a:extLst>
                  <a:ext uri="{FF2B5EF4-FFF2-40B4-BE49-F238E27FC236}">
                    <a16:creationId xmlns:a16="http://schemas.microsoft.com/office/drawing/2014/main" id="{DE4549CF-CFD8-0A98-5D95-A2A0C31E26B2}"/>
                  </a:ext>
                </a:extLst>
              </p:cNvPr>
              <p:cNvPicPr/>
              <p:nvPr/>
            </p:nvPicPr>
            <p:blipFill>
              <a:blip r:embed="rId9"/>
              <a:stretch>
                <a:fillRect/>
              </a:stretch>
            </p:blipFill>
            <p:spPr>
              <a:xfrm>
                <a:off x="3071497" y="5459156"/>
                <a:ext cx="745560" cy="13176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62" name="Ink 61">
                <a:extLst>
                  <a:ext uri="{FF2B5EF4-FFF2-40B4-BE49-F238E27FC236}">
                    <a16:creationId xmlns:a16="http://schemas.microsoft.com/office/drawing/2014/main" id="{789070A8-AB79-CA94-35B0-133A28A26995}"/>
                  </a:ext>
                </a:extLst>
              </p14:cNvPr>
              <p14:cNvContentPartPr/>
              <p14:nvPr/>
            </p14:nvContentPartPr>
            <p14:xfrm>
              <a:off x="3237817" y="5594156"/>
              <a:ext cx="468000" cy="308880"/>
            </p14:xfrm>
          </p:contentPart>
        </mc:Choice>
        <mc:Fallback xmlns="">
          <p:pic>
            <p:nvPicPr>
              <p:cNvPr id="62" name="Ink 61">
                <a:extLst>
                  <a:ext uri="{FF2B5EF4-FFF2-40B4-BE49-F238E27FC236}">
                    <a16:creationId xmlns:a16="http://schemas.microsoft.com/office/drawing/2014/main" id="{789070A8-AB79-CA94-35B0-133A28A26995}"/>
                  </a:ext>
                </a:extLst>
              </p:cNvPr>
              <p:cNvPicPr/>
              <p:nvPr/>
            </p:nvPicPr>
            <p:blipFill>
              <a:blip r:embed="rId11"/>
              <a:stretch>
                <a:fillRect/>
              </a:stretch>
            </p:blipFill>
            <p:spPr>
              <a:xfrm>
                <a:off x="3231697" y="5588036"/>
                <a:ext cx="480240" cy="32112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63" name="Ink 62">
                <a:extLst>
                  <a:ext uri="{FF2B5EF4-FFF2-40B4-BE49-F238E27FC236}">
                    <a16:creationId xmlns:a16="http://schemas.microsoft.com/office/drawing/2014/main" id="{F44D7910-6785-24E9-3ED1-C41B018FEE5B}"/>
                  </a:ext>
                </a:extLst>
              </p14:cNvPr>
              <p14:cNvContentPartPr/>
              <p14:nvPr/>
            </p14:nvContentPartPr>
            <p14:xfrm>
              <a:off x="4088857" y="5366996"/>
              <a:ext cx="870480" cy="476280"/>
            </p14:xfrm>
          </p:contentPart>
        </mc:Choice>
        <mc:Fallback xmlns="">
          <p:pic>
            <p:nvPicPr>
              <p:cNvPr id="63" name="Ink 62">
                <a:extLst>
                  <a:ext uri="{FF2B5EF4-FFF2-40B4-BE49-F238E27FC236}">
                    <a16:creationId xmlns:a16="http://schemas.microsoft.com/office/drawing/2014/main" id="{F44D7910-6785-24E9-3ED1-C41B018FEE5B}"/>
                  </a:ext>
                </a:extLst>
              </p:cNvPr>
              <p:cNvPicPr/>
              <p:nvPr/>
            </p:nvPicPr>
            <p:blipFill>
              <a:blip r:embed="rId13"/>
              <a:stretch>
                <a:fillRect/>
              </a:stretch>
            </p:blipFill>
            <p:spPr>
              <a:xfrm>
                <a:off x="4082737" y="5360876"/>
                <a:ext cx="882720" cy="48852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65" name="Ink 64">
                <a:extLst>
                  <a:ext uri="{FF2B5EF4-FFF2-40B4-BE49-F238E27FC236}">
                    <a16:creationId xmlns:a16="http://schemas.microsoft.com/office/drawing/2014/main" id="{843D58F9-4CEA-2637-E72B-ECFD3DC46589}"/>
                  </a:ext>
                </a:extLst>
              </p14:cNvPr>
              <p14:cNvContentPartPr/>
              <p14:nvPr/>
            </p14:nvContentPartPr>
            <p14:xfrm>
              <a:off x="4758457" y="5624036"/>
              <a:ext cx="753120" cy="39600"/>
            </p14:xfrm>
          </p:contentPart>
        </mc:Choice>
        <mc:Fallback xmlns="">
          <p:pic>
            <p:nvPicPr>
              <p:cNvPr id="65" name="Ink 64">
                <a:extLst>
                  <a:ext uri="{FF2B5EF4-FFF2-40B4-BE49-F238E27FC236}">
                    <a16:creationId xmlns:a16="http://schemas.microsoft.com/office/drawing/2014/main" id="{843D58F9-4CEA-2637-E72B-ECFD3DC46589}"/>
                  </a:ext>
                </a:extLst>
              </p:cNvPr>
              <p:cNvPicPr/>
              <p:nvPr/>
            </p:nvPicPr>
            <p:blipFill>
              <a:blip r:embed="rId15"/>
              <a:stretch>
                <a:fillRect/>
              </a:stretch>
            </p:blipFill>
            <p:spPr>
              <a:xfrm>
                <a:off x="4752337" y="5617916"/>
                <a:ext cx="765360" cy="5184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66" name="Ink 65">
                <a:extLst>
                  <a:ext uri="{FF2B5EF4-FFF2-40B4-BE49-F238E27FC236}">
                    <a16:creationId xmlns:a16="http://schemas.microsoft.com/office/drawing/2014/main" id="{6B2003CB-ACD1-1C68-9EF1-AC8F042EB17B}"/>
                  </a:ext>
                </a:extLst>
              </p14:cNvPr>
              <p14:cNvContentPartPr/>
              <p14:nvPr/>
            </p14:nvContentPartPr>
            <p14:xfrm>
              <a:off x="5407537" y="5535476"/>
              <a:ext cx="365400" cy="302760"/>
            </p14:xfrm>
          </p:contentPart>
        </mc:Choice>
        <mc:Fallback xmlns="">
          <p:pic>
            <p:nvPicPr>
              <p:cNvPr id="66" name="Ink 65">
                <a:extLst>
                  <a:ext uri="{FF2B5EF4-FFF2-40B4-BE49-F238E27FC236}">
                    <a16:creationId xmlns:a16="http://schemas.microsoft.com/office/drawing/2014/main" id="{6B2003CB-ACD1-1C68-9EF1-AC8F042EB17B}"/>
                  </a:ext>
                </a:extLst>
              </p:cNvPr>
              <p:cNvPicPr/>
              <p:nvPr/>
            </p:nvPicPr>
            <p:blipFill>
              <a:blip r:embed="rId17"/>
              <a:stretch>
                <a:fillRect/>
              </a:stretch>
            </p:blipFill>
            <p:spPr>
              <a:xfrm>
                <a:off x="5401417" y="5529356"/>
                <a:ext cx="377640" cy="3150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67" name="Ink 66">
                <a:extLst>
                  <a:ext uri="{FF2B5EF4-FFF2-40B4-BE49-F238E27FC236}">
                    <a16:creationId xmlns:a16="http://schemas.microsoft.com/office/drawing/2014/main" id="{1C4BF0A7-543B-FBF9-E3D0-A1964A1E640F}"/>
                  </a:ext>
                </a:extLst>
              </p14:cNvPr>
              <p14:cNvContentPartPr/>
              <p14:nvPr/>
            </p14:nvContentPartPr>
            <p14:xfrm>
              <a:off x="6024217" y="5574716"/>
              <a:ext cx="657000" cy="381960"/>
            </p14:xfrm>
          </p:contentPart>
        </mc:Choice>
        <mc:Fallback xmlns="">
          <p:pic>
            <p:nvPicPr>
              <p:cNvPr id="67" name="Ink 66">
                <a:extLst>
                  <a:ext uri="{FF2B5EF4-FFF2-40B4-BE49-F238E27FC236}">
                    <a16:creationId xmlns:a16="http://schemas.microsoft.com/office/drawing/2014/main" id="{1C4BF0A7-543B-FBF9-E3D0-A1964A1E640F}"/>
                  </a:ext>
                </a:extLst>
              </p:cNvPr>
              <p:cNvPicPr/>
              <p:nvPr/>
            </p:nvPicPr>
            <p:blipFill>
              <a:blip r:embed="rId19"/>
              <a:stretch>
                <a:fillRect/>
              </a:stretch>
            </p:blipFill>
            <p:spPr>
              <a:xfrm>
                <a:off x="6018097" y="5568596"/>
                <a:ext cx="669240" cy="3942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68" name="Ink 67">
                <a:extLst>
                  <a:ext uri="{FF2B5EF4-FFF2-40B4-BE49-F238E27FC236}">
                    <a16:creationId xmlns:a16="http://schemas.microsoft.com/office/drawing/2014/main" id="{2D0A861B-DE1F-0324-E772-74308E04D7B2}"/>
                  </a:ext>
                </a:extLst>
              </p14:cNvPr>
              <p14:cNvContentPartPr/>
              <p14:nvPr/>
            </p14:nvContentPartPr>
            <p14:xfrm>
              <a:off x="6562777" y="5407676"/>
              <a:ext cx="901080" cy="393480"/>
            </p14:xfrm>
          </p:contentPart>
        </mc:Choice>
        <mc:Fallback xmlns="">
          <p:pic>
            <p:nvPicPr>
              <p:cNvPr id="68" name="Ink 67">
                <a:extLst>
                  <a:ext uri="{FF2B5EF4-FFF2-40B4-BE49-F238E27FC236}">
                    <a16:creationId xmlns:a16="http://schemas.microsoft.com/office/drawing/2014/main" id="{2D0A861B-DE1F-0324-E772-74308E04D7B2}"/>
                  </a:ext>
                </a:extLst>
              </p:cNvPr>
              <p:cNvPicPr/>
              <p:nvPr/>
            </p:nvPicPr>
            <p:blipFill>
              <a:blip r:embed="rId21"/>
              <a:stretch>
                <a:fillRect/>
              </a:stretch>
            </p:blipFill>
            <p:spPr>
              <a:xfrm>
                <a:off x="6556657" y="5401556"/>
                <a:ext cx="913320" cy="40572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69" name="Ink 68">
                <a:extLst>
                  <a:ext uri="{FF2B5EF4-FFF2-40B4-BE49-F238E27FC236}">
                    <a16:creationId xmlns:a16="http://schemas.microsoft.com/office/drawing/2014/main" id="{2456FBC7-DD6C-8032-9505-1C895A269264}"/>
                  </a:ext>
                </a:extLst>
              </p14:cNvPr>
              <p14:cNvContentPartPr/>
              <p14:nvPr/>
            </p14:nvContentPartPr>
            <p14:xfrm>
              <a:off x="7462417" y="5702516"/>
              <a:ext cx="360" cy="360"/>
            </p14:xfrm>
          </p:contentPart>
        </mc:Choice>
        <mc:Fallback xmlns="">
          <p:pic>
            <p:nvPicPr>
              <p:cNvPr id="69" name="Ink 68">
                <a:extLst>
                  <a:ext uri="{FF2B5EF4-FFF2-40B4-BE49-F238E27FC236}">
                    <a16:creationId xmlns:a16="http://schemas.microsoft.com/office/drawing/2014/main" id="{2456FBC7-DD6C-8032-9505-1C895A269264}"/>
                  </a:ext>
                </a:extLst>
              </p:cNvPr>
              <p:cNvPicPr/>
              <p:nvPr/>
            </p:nvPicPr>
            <p:blipFill>
              <a:blip r:embed="rId23"/>
              <a:stretch>
                <a:fillRect/>
              </a:stretch>
            </p:blipFill>
            <p:spPr>
              <a:xfrm>
                <a:off x="7456297" y="5696396"/>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74" name="Ink 73">
                <a:extLst>
                  <a:ext uri="{FF2B5EF4-FFF2-40B4-BE49-F238E27FC236}">
                    <a16:creationId xmlns:a16="http://schemas.microsoft.com/office/drawing/2014/main" id="{79B2B4AA-16A9-DE9B-63E1-63F98145F2C4}"/>
                  </a:ext>
                </a:extLst>
              </p14:cNvPr>
              <p14:cNvContentPartPr/>
              <p14:nvPr/>
            </p14:nvContentPartPr>
            <p14:xfrm>
              <a:off x="1924897" y="5268716"/>
              <a:ext cx="6069960" cy="857880"/>
            </p14:xfrm>
          </p:contentPart>
        </mc:Choice>
        <mc:Fallback xmlns="">
          <p:pic>
            <p:nvPicPr>
              <p:cNvPr id="74" name="Ink 73">
                <a:extLst>
                  <a:ext uri="{FF2B5EF4-FFF2-40B4-BE49-F238E27FC236}">
                    <a16:creationId xmlns:a16="http://schemas.microsoft.com/office/drawing/2014/main" id="{79B2B4AA-16A9-DE9B-63E1-63F98145F2C4}"/>
                  </a:ext>
                </a:extLst>
              </p:cNvPr>
              <p:cNvPicPr/>
              <p:nvPr/>
            </p:nvPicPr>
            <p:blipFill>
              <a:blip r:embed="rId25"/>
              <a:stretch>
                <a:fillRect/>
              </a:stretch>
            </p:blipFill>
            <p:spPr>
              <a:xfrm>
                <a:off x="1918777" y="5262596"/>
                <a:ext cx="6082200" cy="87012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95" name="Ink 94">
                <a:extLst>
                  <a:ext uri="{FF2B5EF4-FFF2-40B4-BE49-F238E27FC236}">
                    <a16:creationId xmlns:a16="http://schemas.microsoft.com/office/drawing/2014/main" id="{259CFAAB-8E22-B36A-1DEE-5228960EA6A3}"/>
                  </a:ext>
                </a:extLst>
              </p14:cNvPr>
              <p14:cNvContentPartPr/>
              <p14:nvPr/>
            </p14:nvContentPartPr>
            <p14:xfrm>
              <a:off x="3380377" y="2102876"/>
              <a:ext cx="3944880" cy="1330200"/>
            </p14:xfrm>
          </p:contentPart>
        </mc:Choice>
        <mc:Fallback xmlns="">
          <p:pic>
            <p:nvPicPr>
              <p:cNvPr id="95" name="Ink 94">
                <a:extLst>
                  <a:ext uri="{FF2B5EF4-FFF2-40B4-BE49-F238E27FC236}">
                    <a16:creationId xmlns:a16="http://schemas.microsoft.com/office/drawing/2014/main" id="{259CFAAB-8E22-B36A-1DEE-5228960EA6A3}"/>
                  </a:ext>
                </a:extLst>
              </p:cNvPr>
              <p:cNvPicPr/>
              <p:nvPr/>
            </p:nvPicPr>
            <p:blipFill>
              <a:blip r:embed="rId27"/>
              <a:stretch>
                <a:fillRect/>
              </a:stretch>
            </p:blipFill>
            <p:spPr>
              <a:xfrm>
                <a:off x="3374257" y="2096756"/>
                <a:ext cx="3957120" cy="1342440"/>
              </a:xfrm>
              <a:prstGeom prst="rect">
                <a:avLst/>
              </a:prstGeom>
            </p:spPr>
          </p:pic>
        </mc:Fallback>
      </mc:AlternateContent>
      <p:grpSp>
        <p:nvGrpSpPr>
          <p:cNvPr id="111" name="Group 110">
            <a:extLst>
              <a:ext uri="{FF2B5EF4-FFF2-40B4-BE49-F238E27FC236}">
                <a16:creationId xmlns:a16="http://schemas.microsoft.com/office/drawing/2014/main" id="{192703EB-97C6-5BFD-148E-51BA3949AE03}"/>
              </a:ext>
            </a:extLst>
          </p:cNvPr>
          <p:cNvGrpSpPr/>
          <p:nvPr/>
        </p:nvGrpSpPr>
        <p:grpSpPr>
          <a:xfrm>
            <a:off x="243337" y="2132036"/>
            <a:ext cx="10648440" cy="3194280"/>
            <a:chOff x="243337" y="2132036"/>
            <a:chExt cx="10648440" cy="3194280"/>
          </a:xfrm>
        </p:grpSpPr>
        <mc:AlternateContent xmlns:mc="http://schemas.openxmlformats.org/markup-compatibility/2006" xmlns:p14="http://schemas.microsoft.com/office/powerpoint/2010/main">
          <mc:Choice Requires="p14">
            <p:contentPart p14:bwMode="auto" r:id="rId28">
              <p14:nvContentPartPr>
                <p14:cNvPr id="9" name="Ink 8">
                  <a:extLst>
                    <a:ext uri="{FF2B5EF4-FFF2-40B4-BE49-F238E27FC236}">
                      <a16:creationId xmlns:a16="http://schemas.microsoft.com/office/drawing/2014/main" id="{D47AED3C-58F3-D376-C8F8-44DC30ABE562}"/>
                    </a:ext>
                  </a:extLst>
                </p14:cNvPr>
                <p14:cNvContentPartPr/>
                <p14:nvPr/>
              </p14:nvContentPartPr>
              <p14:xfrm>
                <a:off x="8535217" y="2575916"/>
                <a:ext cx="77760" cy="360"/>
              </p14:xfrm>
            </p:contentPart>
          </mc:Choice>
          <mc:Fallback xmlns="">
            <p:pic>
              <p:nvPicPr>
                <p:cNvPr id="9" name="Ink 8">
                  <a:extLst>
                    <a:ext uri="{FF2B5EF4-FFF2-40B4-BE49-F238E27FC236}">
                      <a16:creationId xmlns:a16="http://schemas.microsoft.com/office/drawing/2014/main" id="{D47AED3C-58F3-D376-C8F8-44DC30ABE562}"/>
                    </a:ext>
                  </a:extLst>
                </p:cNvPr>
                <p:cNvPicPr/>
                <p:nvPr/>
              </p:nvPicPr>
              <p:blipFill>
                <a:blip r:embed="rId29"/>
                <a:stretch>
                  <a:fillRect/>
                </a:stretch>
              </p:blipFill>
              <p:spPr>
                <a:xfrm>
                  <a:off x="8529097" y="2569796"/>
                  <a:ext cx="900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12" name="Ink 11">
                  <a:extLst>
                    <a:ext uri="{FF2B5EF4-FFF2-40B4-BE49-F238E27FC236}">
                      <a16:creationId xmlns:a16="http://schemas.microsoft.com/office/drawing/2014/main" id="{915E8BC8-FB56-D64A-C713-6CB90E95DBF0}"/>
                    </a:ext>
                  </a:extLst>
                </p14:cNvPr>
                <p14:cNvContentPartPr/>
                <p14:nvPr/>
              </p14:nvContentPartPr>
              <p14:xfrm>
                <a:off x="2180137" y="2771756"/>
                <a:ext cx="407880" cy="446400"/>
              </p14:xfrm>
            </p:contentPart>
          </mc:Choice>
          <mc:Fallback xmlns="">
            <p:pic>
              <p:nvPicPr>
                <p:cNvPr id="12" name="Ink 11">
                  <a:extLst>
                    <a:ext uri="{FF2B5EF4-FFF2-40B4-BE49-F238E27FC236}">
                      <a16:creationId xmlns:a16="http://schemas.microsoft.com/office/drawing/2014/main" id="{915E8BC8-FB56-D64A-C713-6CB90E95DBF0}"/>
                    </a:ext>
                  </a:extLst>
                </p:cNvPr>
                <p:cNvPicPr/>
                <p:nvPr/>
              </p:nvPicPr>
              <p:blipFill>
                <a:blip r:embed="rId31"/>
                <a:stretch>
                  <a:fillRect/>
                </a:stretch>
              </p:blipFill>
              <p:spPr>
                <a:xfrm>
                  <a:off x="2174017" y="2765636"/>
                  <a:ext cx="420120" cy="45864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14" name="Ink 13">
                  <a:extLst>
                    <a:ext uri="{FF2B5EF4-FFF2-40B4-BE49-F238E27FC236}">
                      <a16:creationId xmlns:a16="http://schemas.microsoft.com/office/drawing/2014/main" id="{103FA405-FDDB-2402-5B15-C072EB0476A0}"/>
                    </a:ext>
                  </a:extLst>
                </p14:cNvPr>
                <p14:cNvContentPartPr/>
                <p14:nvPr/>
              </p14:nvContentPartPr>
              <p14:xfrm>
                <a:off x="8798737" y="2762756"/>
                <a:ext cx="40320" cy="256320"/>
              </p14:xfrm>
            </p:contentPart>
          </mc:Choice>
          <mc:Fallback xmlns="">
            <p:pic>
              <p:nvPicPr>
                <p:cNvPr id="14" name="Ink 13">
                  <a:extLst>
                    <a:ext uri="{FF2B5EF4-FFF2-40B4-BE49-F238E27FC236}">
                      <a16:creationId xmlns:a16="http://schemas.microsoft.com/office/drawing/2014/main" id="{103FA405-FDDB-2402-5B15-C072EB0476A0}"/>
                    </a:ext>
                  </a:extLst>
                </p:cNvPr>
                <p:cNvPicPr/>
                <p:nvPr/>
              </p:nvPicPr>
              <p:blipFill>
                <a:blip r:embed="rId33"/>
                <a:stretch>
                  <a:fillRect/>
                </a:stretch>
              </p:blipFill>
              <p:spPr>
                <a:xfrm>
                  <a:off x="8792617" y="2756636"/>
                  <a:ext cx="52560" cy="26856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15" name="Ink 14">
                  <a:extLst>
                    <a:ext uri="{FF2B5EF4-FFF2-40B4-BE49-F238E27FC236}">
                      <a16:creationId xmlns:a16="http://schemas.microsoft.com/office/drawing/2014/main" id="{A8D258DC-E8DD-281B-714C-F87E673A0833}"/>
                    </a:ext>
                  </a:extLst>
                </p14:cNvPr>
                <p14:cNvContentPartPr/>
                <p14:nvPr/>
              </p14:nvContentPartPr>
              <p14:xfrm>
                <a:off x="8632777" y="2732876"/>
                <a:ext cx="429480" cy="247320"/>
              </p14:xfrm>
            </p:contentPart>
          </mc:Choice>
          <mc:Fallback xmlns="">
            <p:pic>
              <p:nvPicPr>
                <p:cNvPr id="15" name="Ink 14">
                  <a:extLst>
                    <a:ext uri="{FF2B5EF4-FFF2-40B4-BE49-F238E27FC236}">
                      <a16:creationId xmlns:a16="http://schemas.microsoft.com/office/drawing/2014/main" id="{A8D258DC-E8DD-281B-714C-F87E673A0833}"/>
                    </a:ext>
                  </a:extLst>
                </p:cNvPr>
                <p:cNvPicPr/>
                <p:nvPr/>
              </p:nvPicPr>
              <p:blipFill>
                <a:blip r:embed="rId35"/>
                <a:stretch>
                  <a:fillRect/>
                </a:stretch>
              </p:blipFill>
              <p:spPr>
                <a:xfrm>
                  <a:off x="8626657" y="2726756"/>
                  <a:ext cx="441720" cy="25956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4" name="Ink 3">
                  <a:extLst>
                    <a:ext uri="{FF2B5EF4-FFF2-40B4-BE49-F238E27FC236}">
                      <a16:creationId xmlns:a16="http://schemas.microsoft.com/office/drawing/2014/main" id="{C7A164DF-1B53-A0AB-4F77-BF7157F4A342}"/>
                    </a:ext>
                  </a:extLst>
                </p14:cNvPr>
                <p14:cNvContentPartPr/>
                <p14:nvPr/>
              </p14:nvContentPartPr>
              <p14:xfrm>
                <a:off x="1799257" y="2654396"/>
                <a:ext cx="1228320" cy="630720"/>
              </p14:xfrm>
            </p:contentPart>
          </mc:Choice>
          <mc:Fallback xmlns="">
            <p:pic>
              <p:nvPicPr>
                <p:cNvPr id="4" name="Ink 3">
                  <a:extLst>
                    <a:ext uri="{FF2B5EF4-FFF2-40B4-BE49-F238E27FC236}">
                      <a16:creationId xmlns:a16="http://schemas.microsoft.com/office/drawing/2014/main" id="{C7A164DF-1B53-A0AB-4F77-BF7157F4A342}"/>
                    </a:ext>
                  </a:extLst>
                </p:cNvPr>
                <p:cNvPicPr/>
                <p:nvPr/>
              </p:nvPicPr>
              <p:blipFill>
                <a:blip r:embed="rId37"/>
                <a:stretch>
                  <a:fillRect/>
                </a:stretch>
              </p:blipFill>
              <p:spPr>
                <a:xfrm>
                  <a:off x="1793137" y="2648276"/>
                  <a:ext cx="1240560" cy="64296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5" name="Ink 4">
                  <a:extLst>
                    <a:ext uri="{FF2B5EF4-FFF2-40B4-BE49-F238E27FC236}">
                      <a16:creationId xmlns:a16="http://schemas.microsoft.com/office/drawing/2014/main" id="{36700E5E-18BA-69FB-DE93-4C2073CC340E}"/>
                    </a:ext>
                  </a:extLst>
                </p14:cNvPr>
                <p14:cNvContentPartPr/>
                <p14:nvPr/>
              </p14:nvContentPartPr>
              <p14:xfrm>
                <a:off x="2880697" y="2790476"/>
                <a:ext cx="4788360" cy="179280"/>
              </p14:xfrm>
            </p:contentPart>
          </mc:Choice>
          <mc:Fallback xmlns="">
            <p:pic>
              <p:nvPicPr>
                <p:cNvPr id="5" name="Ink 4">
                  <a:extLst>
                    <a:ext uri="{FF2B5EF4-FFF2-40B4-BE49-F238E27FC236}">
                      <a16:creationId xmlns:a16="http://schemas.microsoft.com/office/drawing/2014/main" id="{36700E5E-18BA-69FB-DE93-4C2073CC340E}"/>
                    </a:ext>
                  </a:extLst>
                </p:cNvPr>
                <p:cNvPicPr/>
                <p:nvPr/>
              </p:nvPicPr>
              <p:blipFill>
                <a:blip r:embed="rId39"/>
                <a:stretch>
                  <a:fillRect/>
                </a:stretch>
              </p:blipFill>
              <p:spPr>
                <a:xfrm>
                  <a:off x="2874577" y="2784356"/>
                  <a:ext cx="4800600" cy="19152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6" name="Ink 5">
                  <a:extLst>
                    <a:ext uri="{FF2B5EF4-FFF2-40B4-BE49-F238E27FC236}">
                      <a16:creationId xmlns:a16="http://schemas.microsoft.com/office/drawing/2014/main" id="{854DB31A-B9DC-B54C-95EE-AAEF69BE1CAC}"/>
                    </a:ext>
                  </a:extLst>
                </p14:cNvPr>
                <p14:cNvContentPartPr/>
                <p14:nvPr/>
              </p14:nvContentPartPr>
              <p14:xfrm>
                <a:off x="7462417" y="2615516"/>
                <a:ext cx="471240" cy="432720"/>
              </p14:xfrm>
            </p:contentPart>
          </mc:Choice>
          <mc:Fallback xmlns="">
            <p:pic>
              <p:nvPicPr>
                <p:cNvPr id="6" name="Ink 5">
                  <a:extLst>
                    <a:ext uri="{FF2B5EF4-FFF2-40B4-BE49-F238E27FC236}">
                      <a16:creationId xmlns:a16="http://schemas.microsoft.com/office/drawing/2014/main" id="{854DB31A-B9DC-B54C-95EE-AAEF69BE1CAC}"/>
                    </a:ext>
                  </a:extLst>
                </p:cNvPr>
                <p:cNvPicPr/>
                <p:nvPr/>
              </p:nvPicPr>
              <p:blipFill>
                <a:blip r:embed="rId41"/>
                <a:stretch>
                  <a:fillRect/>
                </a:stretch>
              </p:blipFill>
              <p:spPr>
                <a:xfrm>
                  <a:off x="7456297" y="2609396"/>
                  <a:ext cx="483480" cy="44496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8" name="Ink 7">
                  <a:extLst>
                    <a:ext uri="{FF2B5EF4-FFF2-40B4-BE49-F238E27FC236}">
                      <a16:creationId xmlns:a16="http://schemas.microsoft.com/office/drawing/2014/main" id="{7E4942FE-8476-7306-B588-1A11F85575F2}"/>
                    </a:ext>
                  </a:extLst>
                </p14:cNvPr>
                <p14:cNvContentPartPr/>
                <p14:nvPr/>
              </p14:nvContentPartPr>
              <p14:xfrm>
                <a:off x="7924657" y="2595356"/>
                <a:ext cx="69840" cy="470520"/>
              </p14:xfrm>
            </p:contentPart>
          </mc:Choice>
          <mc:Fallback xmlns="">
            <p:pic>
              <p:nvPicPr>
                <p:cNvPr id="8" name="Ink 7">
                  <a:extLst>
                    <a:ext uri="{FF2B5EF4-FFF2-40B4-BE49-F238E27FC236}">
                      <a16:creationId xmlns:a16="http://schemas.microsoft.com/office/drawing/2014/main" id="{7E4942FE-8476-7306-B588-1A11F85575F2}"/>
                    </a:ext>
                  </a:extLst>
                </p:cNvPr>
                <p:cNvPicPr/>
                <p:nvPr/>
              </p:nvPicPr>
              <p:blipFill>
                <a:blip r:embed="rId43"/>
                <a:stretch>
                  <a:fillRect/>
                </a:stretch>
              </p:blipFill>
              <p:spPr>
                <a:xfrm>
                  <a:off x="7918537" y="2589236"/>
                  <a:ext cx="82080" cy="48276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16" name="Ink 15">
                  <a:extLst>
                    <a:ext uri="{FF2B5EF4-FFF2-40B4-BE49-F238E27FC236}">
                      <a16:creationId xmlns:a16="http://schemas.microsoft.com/office/drawing/2014/main" id="{4353515D-17CF-A3AE-4D6C-1E040A22B7E8}"/>
                    </a:ext>
                  </a:extLst>
                </p14:cNvPr>
                <p14:cNvContentPartPr/>
                <p14:nvPr/>
              </p14:nvContentPartPr>
              <p14:xfrm>
                <a:off x="4079857" y="2615516"/>
                <a:ext cx="49680" cy="168480"/>
              </p14:xfrm>
            </p:contentPart>
          </mc:Choice>
          <mc:Fallback xmlns="">
            <p:pic>
              <p:nvPicPr>
                <p:cNvPr id="16" name="Ink 15">
                  <a:extLst>
                    <a:ext uri="{FF2B5EF4-FFF2-40B4-BE49-F238E27FC236}">
                      <a16:creationId xmlns:a16="http://schemas.microsoft.com/office/drawing/2014/main" id="{4353515D-17CF-A3AE-4D6C-1E040A22B7E8}"/>
                    </a:ext>
                  </a:extLst>
                </p:cNvPr>
                <p:cNvPicPr/>
                <p:nvPr/>
              </p:nvPicPr>
              <p:blipFill>
                <a:blip r:embed="rId45"/>
                <a:stretch>
                  <a:fillRect/>
                </a:stretch>
              </p:blipFill>
              <p:spPr>
                <a:xfrm>
                  <a:off x="4073737" y="2609396"/>
                  <a:ext cx="61920" cy="18072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17" name="Ink 16">
                  <a:extLst>
                    <a:ext uri="{FF2B5EF4-FFF2-40B4-BE49-F238E27FC236}">
                      <a16:creationId xmlns:a16="http://schemas.microsoft.com/office/drawing/2014/main" id="{ADCF15E8-BF46-004E-04E7-319ACFA5E787}"/>
                    </a:ext>
                  </a:extLst>
                </p14:cNvPr>
                <p14:cNvContentPartPr/>
                <p14:nvPr/>
              </p14:nvContentPartPr>
              <p14:xfrm>
                <a:off x="4032337" y="2515076"/>
                <a:ext cx="550080" cy="191160"/>
              </p14:xfrm>
            </p:contentPart>
          </mc:Choice>
          <mc:Fallback xmlns="">
            <p:pic>
              <p:nvPicPr>
                <p:cNvPr id="17" name="Ink 16">
                  <a:extLst>
                    <a:ext uri="{FF2B5EF4-FFF2-40B4-BE49-F238E27FC236}">
                      <a16:creationId xmlns:a16="http://schemas.microsoft.com/office/drawing/2014/main" id="{ADCF15E8-BF46-004E-04E7-319ACFA5E787}"/>
                    </a:ext>
                  </a:extLst>
                </p:cNvPr>
                <p:cNvPicPr/>
                <p:nvPr/>
              </p:nvPicPr>
              <p:blipFill>
                <a:blip r:embed="rId47"/>
                <a:stretch>
                  <a:fillRect/>
                </a:stretch>
              </p:blipFill>
              <p:spPr>
                <a:xfrm>
                  <a:off x="4026217" y="2508956"/>
                  <a:ext cx="562320" cy="20340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19" name="Ink 18">
                  <a:extLst>
                    <a:ext uri="{FF2B5EF4-FFF2-40B4-BE49-F238E27FC236}">
                      <a16:creationId xmlns:a16="http://schemas.microsoft.com/office/drawing/2014/main" id="{69C657CC-F027-3CB3-598D-A069E8372199}"/>
                    </a:ext>
                  </a:extLst>
                </p14:cNvPr>
                <p14:cNvContentPartPr/>
                <p14:nvPr/>
              </p14:nvContentPartPr>
              <p14:xfrm>
                <a:off x="4014337" y="2585636"/>
                <a:ext cx="115920" cy="504720"/>
              </p14:xfrm>
            </p:contentPart>
          </mc:Choice>
          <mc:Fallback xmlns="">
            <p:pic>
              <p:nvPicPr>
                <p:cNvPr id="19" name="Ink 18">
                  <a:extLst>
                    <a:ext uri="{FF2B5EF4-FFF2-40B4-BE49-F238E27FC236}">
                      <a16:creationId xmlns:a16="http://schemas.microsoft.com/office/drawing/2014/main" id="{69C657CC-F027-3CB3-598D-A069E8372199}"/>
                    </a:ext>
                  </a:extLst>
                </p:cNvPr>
                <p:cNvPicPr/>
                <p:nvPr/>
              </p:nvPicPr>
              <p:blipFill>
                <a:blip r:embed="rId49"/>
                <a:stretch>
                  <a:fillRect/>
                </a:stretch>
              </p:blipFill>
              <p:spPr>
                <a:xfrm>
                  <a:off x="4008217" y="2579516"/>
                  <a:ext cx="128160" cy="51696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21" name="Ink 20">
                  <a:extLst>
                    <a:ext uri="{FF2B5EF4-FFF2-40B4-BE49-F238E27FC236}">
                      <a16:creationId xmlns:a16="http://schemas.microsoft.com/office/drawing/2014/main" id="{2AF1A1BA-EB90-48F8-3298-525469429077}"/>
                    </a:ext>
                  </a:extLst>
                </p14:cNvPr>
                <p14:cNvContentPartPr/>
                <p14:nvPr/>
              </p14:nvContentPartPr>
              <p14:xfrm>
                <a:off x="1817977" y="2613716"/>
                <a:ext cx="1222560" cy="936720"/>
              </p14:xfrm>
            </p:contentPart>
          </mc:Choice>
          <mc:Fallback xmlns="">
            <p:pic>
              <p:nvPicPr>
                <p:cNvPr id="21" name="Ink 20">
                  <a:extLst>
                    <a:ext uri="{FF2B5EF4-FFF2-40B4-BE49-F238E27FC236}">
                      <a16:creationId xmlns:a16="http://schemas.microsoft.com/office/drawing/2014/main" id="{2AF1A1BA-EB90-48F8-3298-525469429077}"/>
                    </a:ext>
                  </a:extLst>
                </p:cNvPr>
                <p:cNvPicPr/>
                <p:nvPr/>
              </p:nvPicPr>
              <p:blipFill>
                <a:blip r:embed="rId51"/>
                <a:stretch>
                  <a:fillRect/>
                </a:stretch>
              </p:blipFill>
              <p:spPr>
                <a:xfrm>
                  <a:off x="1811857" y="2607596"/>
                  <a:ext cx="1234800" cy="94896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23" name="Ink 22">
                  <a:extLst>
                    <a:ext uri="{FF2B5EF4-FFF2-40B4-BE49-F238E27FC236}">
                      <a16:creationId xmlns:a16="http://schemas.microsoft.com/office/drawing/2014/main" id="{CBC32D62-7210-7AE6-D10C-194D4FB049AE}"/>
                    </a:ext>
                  </a:extLst>
                </p14:cNvPr>
                <p14:cNvContentPartPr/>
                <p14:nvPr/>
              </p14:nvContentPartPr>
              <p14:xfrm>
                <a:off x="1692697" y="3814676"/>
                <a:ext cx="426240" cy="424440"/>
              </p14:xfrm>
            </p:contentPart>
          </mc:Choice>
          <mc:Fallback xmlns="">
            <p:pic>
              <p:nvPicPr>
                <p:cNvPr id="23" name="Ink 22">
                  <a:extLst>
                    <a:ext uri="{FF2B5EF4-FFF2-40B4-BE49-F238E27FC236}">
                      <a16:creationId xmlns:a16="http://schemas.microsoft.com/office/drawing/2014/main" id="{CBC32D62-7210-7AE6-D10C-194D4FB049AE}"/>
                    </a:ext>
                  </a:extLst>
                </p:cNvPr>
                <p:cNvPicPr/>
                <p:nvPr/>
              </p:nvPicPr>
              <p:blipFill>
                <a:blip r:embed="rId53"/>
                <a:stretch>
                  <a:fillRect/>
                </a:stretch>
              </p:blipFill>
              <p:spPr>
                <a:xfrm>
                  <a:off x="1686577" y="3808556"/>
                  <a:ext cx="438480" cy="43668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24" name="Ink 23">
                  <a:extLst>
                    <a:ext uri="{FF2B5EF4-FFF2-40B4-BE49-F238E27FC236}">
                      <a16:creationId xmlns:a16="http://schemas.microsoft.com/office/drawing/2014/main" id="{2D846E98-0E84-54E0-9DF2-012269DC3AFB}"/>
                    </a:ext>
                  </a:extLst>
                </p14:cNvPr>
                <p14:cNvContentPartPr/>
                <p14:nvPr/>
              </p14:nvContentPartPr>
              <p14:xfrm>
                <a:off x="2270137" y="3813956"/>
                <a:ext cx="340920" cy="250560"/>
              </p14:xfrm>
            </p:contentPart>
          </mc:Choice>
          <mc:Fallback xmlns="">
            <p:pic>
              <p:nvPicPr>
                <p:cNvPr id="24" name="Ink 23">
                  <a:extLst>
                    <a:ext uri="{FF2B5EF4-FFF2-40B4-BE49-F238E27FC236}">
                      <a16:creationId xmlns:a16="http://schemas.microsoft.com/office/drawing/2014/main" id="{2D846E98-0E84-54E0-9DF2-012269DC3AFB}"/>
                    </a:ext>
                  </a:extLst>
                </p:cNvPr>
                <p:cNvPicPr/>
                <p:nvPr/>
              </p:nvPicPr>
              <p:blipFill>
                <a:blip r:embed="rId55"/>
                <a:stretch>
                  <a:fillRect/>
                </a:stretch>
              </p:blipFill>
              <p:spPr>
                <a:xfrm>
                  <a:off x="2264017" y="3807836"/>
                  <a:ext cx="353160" cy="26280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26" name="Ink 25">
                  <a:extLst>
                    <a:ext uri="{FF2B5EF4-FFF2-40B4-BE49-F238E27FC236}">
                      <a16:creationId xmlns:a16="http://schemas.microsoft.com/office/drawing/2014/main" id="{F8E78B14-35B8-D679-EC31-F066FF5E464D}"/>
                    </a:ext>
                  </a:extLst>
                </p14:cNvPr>
                <p14:cNvContentPartPr/>
                <p14:nvPr/>
              </p14:nvContentPartPr>
              <p14:xfrm>
                <a:off x="1681177" y="3519836"/>
                <a:ext cx="360" cy="116640"/>
              </p14:xfrm>
            </p:contentPart>
          </mc:Choice>
          <mc:Fallback xmlns="">
            <p:pic>
              <p:nvPicPr>
                <p:cNvPr id="26" name="Ink 25">
                  <a:extLst>
                    <a:ext uri="{FF2B5EF4-FFF2-40B4-BE49-F238E27FC236}">
                      <a16:creationId xmlns:a16="http://schemas.microsoft.com/office/drawing/2014/main" id="{F8E78B14-35B8-D679-EC31-F066FF5E464D}"/>
                    </a:ext>
                  </a:extLst>
                </p:cNvPr>
                <p:cNvPicPr/>
                <p:nvPr/>
              </p:nvPicPr>
              <p:blipFill>
                <a:blip r:embed="rId57"/>
                <a:stretch>
                  <a:fillRect/>
                </a:stretch>
              </p:blipFill>
              <p:spPr>
                <a:xfrm>
                  <a:off x="1675057" y="3513716"/>
                  <a:ext cx="12600" cy="12888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27" name="Ink 26">
                  <a:extLst>
                    <a:ext uri="{FF2B5EF4-FFF2-40B4-BE49-F238E27FC236}">
                      <a16:creationId xmlns:a16="http://schemas.microsoft.com/office/drawing/2014/main" id="{72F605FF-9A50-BF6F-F128-4873DBF9CA93}"/>
                    </a:ext>
                  </a:extLst>
                </p14:cNvPr>
                <p14:cNvContentPartPr/>
                <p14:nvPr/>
              </p14:nvContentPartPr>
              <p14:xfrm>
                <a:off x="1616017" y="3459716"/>
                <a:ext cx="413280" cy="198720"/>
              </p14:xfrm>
            </p:contentPart>
          </mc:Choice>
          <mc:Fallback xmlns="">
            <p:pic>
              <p:nvPicPr>
                <p:cNvPr id="27" name="Ink 26">
                  <a:extLst>
                    <a:ext uri="{FF2B5EF4-FFF2-40B4-BE49-F238E27FC236}">
                      <a16:creationId xmlns:a16="http://schemas.microsoft.com/office/drawing/2014/main" id="{72F605FF-9A50-BF6F-F128-4873DBF9CA93}"/>
                    </a:ext>
                  </a:extLst>
                </p:cNvPr>
                <p:cNvPicPr/>
                <p:nvPr/>
              </p:nvPicPr>
              <p:blipFill>
                <a:blip r:embed="rId59"/>
                <a:stretch>
                  <a:fillRect/>
                </a:stretch>
              </p:blipFill>
              <p:spPr>
                <a:xfrm>
                  <a:off x="1609897" y="3453596"/>
                  <a:ext cx="425520" cy="21096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29" name="Ink 28">
                  <a:extLst>
                    <a:ext uri="{FF2B5EF4-FFF2-40B4-BE49-F238E27FC236}">
                      <a16:creationId xmlns:a16="http://schemas.microsoft.com/office/drawing/2014/main" id="{2E5EA8F0-D36F-A05F-FE7C-991AFBCBA894}"/>
                    </a:ext>
                  </a:extLst>
                </p14:cNvPr>
                <p14:cNvContentPartPr/>
                <p14:nvPr/>
              </p14:nvContentPartPr>
              <p14:xfrm>
                <a:off x="2085457" y="3450356"/>
                <a:ext cx="343440" cy="307440"/>
              </p14:xfrm>
            </p:contentPart>
          </mc:Choice>
          <mc:Fallback xmlns="">
            <p:pic>
              <p:nvPicPr>
                <p:cNvPr id="29" name="Ink 28">
                  <a:extLst>
                    <a:ext uri="{FF2B5EF4-FFF2-40B4-BE49-F238E27FC236}">
                      <a16:creationId xmlns:a16="http://schemas.microsoft.com/office/drawing/2014/main" id="{2E5EA8F0-D36F-A05F-FE7C-991AFBCBA894}"/>
                    </a:ext>
                  </a:extLst>
                </p:cNvPr>
                <p:cNvPicPr/>
                <p:nvPr/>
              </p:nvPicPr>
              <p:blipFill>
                <a:blip r:embed="rId61"/>
                <a:stretch>
                  <a:fillRect/>
                </a:stretch>
              </p:blipFill>
              <p:spPr>
                <a:xfrm>
                  <a:off x="2079337" y="3444236"/>
                  <a:ext cx="355680" cy="31968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31" name="Ink 30">
                  <a:extLst>
                    <a:ext uri="{FF2B5EF4-FFF2-40B4-BE49-F238E27FC236}">
                      <a16:creationId xmlns:a16="http://schemas.microsoft.com/office/drawing/2014/main" id="{54CE0E9A-7385-E63A-6220-A17586872E3E}"/>
                    </a:ext>
                  </a:extLst>
                </p14:cNvPr>
                <p14:cNvContentPartPr/>
                <p14:nvPr/>
              </p14:nvContentPartPr>
              <p14:xfrm>
                <a:off x="8515057" y="3982076"/>
                <a:ext cx="608040" cy="306360"/>
              </p14:xfrm>
            </p:contentPart>
          </mc:Choice>
          <mc:Fallback xmlns="">
            <p:pic>
              <p:nvPicPr>
                <p:cNvPr id="31" name="Ink 30">
                  <a:extLst>
                    <a:ext uri="{FF2B5EF4-FFF2-40B4-BE49-F238E27FC236}">
                      <a16:creationId xmlns:a16="http://schemas.microsoft.com/office/drawing/2014/main" id="{54CE0E9A-7385-E63A-6220-A17586872E3E}"/>
                    </a:ext>
                  </a:extLst>
                </p:cNvPr>
                <p:cNvPicPr/>
                <p:nvPr/>
              </p:nvPicPr>
              <p:blipFill>
                <a:blip r:embed="rId63"/>
                <a:stretch>
                  <a:fillRect/>
                </a:stretch>
              </p:blipFill>
              <p:spPr>
                <a:xfrm>
                  <a:off x="8508937" y="3975956"/>
                  <a:ext cx="620280" cy="31860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32" name="Ink 31">
                  <a:extLst>
                    <a:ext uri="{FF2B5EF4-FFF2-40B4-BE49-F238E27FC236}">
                      <a16:creationId xmlns:a16="http://schemas.microsoft.com/office/drawing/2014/main" id="{B392BFCA-D731-D306-2E9C-3905253E159F}"/>
                    </a:ext>
                  </a:extLst>
                </p14:cNvPr>
                <p14:cNvContentPartPr/>
                <p14:nvPr/>
              </p14:nvContentPartPr>
              <p14:xfrm>
                <a:off x="8975857" y="3971636"/>
                <a:ext cx="470880" cy="376920"/>
              </p14:xfrm>
            </p:contentPart>
          </mc:Choice>
          <mc:Fallback xmlns="">
            <p:pic>
              <p:nvPicPr>
                <p:cNvPr id="32" name="Ink 31">
                  <a:extLst>
                    <a:ext uri="{FF2B5EF4-FFF2-40B4-BE49-F238E27FC236}">
                      <a16:creationId xmlns:a16="http://schemas.microsoft.com/office/drawing/2014/main" id="{B392BFCA-D731-D306-2E9C-3905253E159F}"/>
                    </a:ext>
                  </a:extLst>
                </p:cNvPr>
                <p:cNvPicPr/>
                <p:nvPr/>
              </p:nvPicPr>
              <p:blipFill>
                <a:blip r:embed="rId65"/>
                <a:stretch>
                  <a:fillRect/>
                </a:stretch>
              </p:blipFill>
              <p:spPr>
                <a:xfrm>
                  <a:off x="8969737" y="3965516"/>
                  <a:ext cx="483120" cy="38916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33" name="Ink 32">
                  <a:extLst>
                    <a:ext uri="{FF2B5EF4-FFF2-40B4-BE49-F238E27FC236}">
                      <a16:creationId xmlns:a16="http://schemas.microsoft.com/office/drawing/2014/main" id="{0F7F5D31-3D97-6F20-E19B-2CE0BD34E89D}"/>
                    </a:ext>
                  </a:extLst>
                </p14:cNvPr>
                <p14:cNvContentPartPr/>
                <p14:nvPr/>
              </p14:nvContentPartPr>
              <p14:xfrm>
                <a:off x="8465017" y="3519836"/>
                <a:ext cx="79560" cy="278640"/>
              </p14:xfrm>
            </p:contentPart>
          </mc:Choice>
          <mc:Fallback xmlns="">
            <p:pic>
              <p:nvPicPr>
                <p:cNvPr id="33" name="Ink 32">
                  <a:extLst>
                    <a:ext uri="{FF2B5EF4-FFF2-40B4-BE49-F238E27FC236}">
                      <a16:creationId xmlns:a16="http://schemas.microsoft.com/office/drawing/2014/main" id="{0F7F5D31-3D97-6F20-E19B-2CE0BD34E89D}"/>
                    </a:ext>
                  </a:extLst>
                </p:cNvPr>
                <p:cNvPicPr/>
                <p:nvPr/>
              </p:nvPicPr>
              <p:blipFill>
                <a:blip r:embed="rId67"/>
                <a:stretch>
                  <a:fillRect/>
                </a:stretch>
              </p:blipFill>
              <p:spPr>
                <a:xfrm>
                  <a:off x="8458897" y="3513716"/>
                  <a:ext cx="91800" cy="29088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34" name="Ink 33">
                  <a:extLst>
                    <a:ext uri="{FF2B5EF4-FFF2-40B4-BE49-F238E27FC236}">
                      <a16:creationId xmlns:a16="http://schemas.microsoft.com/office/drawing/2014/main" id="{45F050A2-6FDD-F21C-4E88-2AA3277463FB}"/>
                    </a:ext>
                  </a:extLst>
                </p14:cNvPr>
                <p14:cNvContentPartPr/>
                <p14:nvPr/>
              </p14:nvContentPartPr>
              <p14:xfrm>
                <a:off x="8416057" y="3519836"/>
                <a:ext cx="474120" cy="279000"/>
              </p14:xfrm>
            </p:contentPart>
          </mc:Choice>
          <mc:Fallback xmlns="">
            <p:pic>
              <p:nvPicPr>
                <p:cNvPr id="34" name="Ink 33">
                  <a:extLst>
                    <a:ext uri="{FF2B5EF4-FFF2-40B4-BE49-F238E27FC236}">
                      <a16:creationId xmlns:a16="http://schemas.microsoft.com/office/drawing/2014/main" id="{45F050A2-6FDD-F21C-4E88-2AA3277463FB}"/>
                    </a:ext>
                  </a:extLst>
                </p:cNvPr>
                <p:cNvPicPr/>
                <p:nvPr/>
              </p:nvPicPr>
              <p:blipFill>
                <a:blip r:embed="rId69"/>
                <a:stretch>
                  <a:fillRect/>
                </a:stretch>
              </p:blipFill>
              <p:spPr>
                <a:xfrm>
                  <a:off x="8409937" y="3513716"/>
                  <a:ext cx="486360" cy="29124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37" name="Ink 36">
                  <a:extLst>
                    <a:ext uri="{FF2B5EF4-FFF2-40B4-BE49-F238E27FC236}">
                      <a16:creationId xmlns:a16="http://schemas.microsoft.com/office/drawing/2014/main" id="{4FD94C18-18B3-DE9B-1E06-C1106B9F0C8E}"/>
                    </a:ext>
                  </a:extLst>
                </p14:cNvPr>
                <p14:cNvContentPartPr/>
                <p14:nvPr/>
              </p14:nvContentPartPr>
              <p14:xfrm>
                <a:off x="9012937" y="3519836"/>
                <a:ext cx="328320" cy="296280"/>
              </p14:xfrm>
            </p:contentPart>
          </mc:Choice>
          <mc:Fallback xmlns="">
            <p:pic>
              <p:nvPicPr>
                <p:cNvPr id="37" name="Ink 36">
                  <a:extLst>
                    <a:ext uri="{FF2B5EF4-FFF2-40B4-BE49-F238E27FC236}">
                      <a16:creationId xmlns:a16="http://schemas.microsoft.com/office/drawing/2014/main" id="{4FD94C18-18B3-DE9B-1E06-C1106B9F0C8E}"/>
                    </a:ext>
                  </a:extLst>
                </p:cNvPr>
                <p:cNvPicPr/>
                <p:nvPr/>
              </p:nvPicPr>
              <p:blipFill>
                <a:blip r:embed="rId71"/>
                <a:stretch>
                  <a:fillRect/>
                </a:stretch>
              </p:blipFill>
              <p:spPr>
                <a:xfrm>
                  <a:off x="9006817" y="3513716"/>
                  <a:ext cx="340560" cy="30852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39" name="Ink 38">
                  <a:extLst>
                    <a:ext uri="{FF2B5EF4-FFF2-40B4-BE49-F238E27FC236}">
                      <a16:creationId xmlns:a16="http://schemas.microsoft.com/office/drawing/2014/main" id="{E4B46B6C-663C-5606-537C-ADB37783F79F}"/>
                    </a:ext>
                  </a:extLst>
                </p14:cNvPr>
                <p14:cNvContentPartPr/>
                <p14:nvPr/>
              </p14:nvContentPartPr>
              <p14:xfrm>
                <a:off x="1434937" y="2132036"/>
                <a:ext cx="9456840" cy="2629080"/>
              </p14:xfrm>
            </p:contentPart>
          </mc:Choice>
          <mc:Fallback xmlns="">
            <p:pic>
              <p:nvPicPr>
                <p:cNvPr id="39" name="Ink 38">
                  <a:extLst>
                    <a:ext uri="{FF2B5EF4-FFF2-40B4-BE49-F238E27FC236}">
                      <a16:creationId xmlns:a16="http://schemas.microsoft.com/office/drawing/2014/main" id="{E4B46B6C-663C-5606-537C-ADB37783F79F}"/>
                    </a:ext>
                  </a:extLst>
                </p:cNvPr>
                <p:cNvPicPr/>
                <p:nvPr/>
              </p:nvPicPr>
              <p:blipFill>
                <a:blip r:embed="rId73"/>
                <a:stretch>
                  <a:fillRect/>
                </a:stretch>
              </p:blipFill>
              <p:spPr>
                <a:xfrm>
                  <a:off x="1428817" y="2125916"/>
                  <a:ext cx="9469080" cy="264132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40" name="Ink 39">
                  <a:extLst>
                    <a:ext uri="{FF2B5EF4-FFF2-40B4-BE49-F238E27FC236}">
                      <a16:creationId xmlns:a16="http://schemas.microsoft.com/office/drawing/2014/main" id="{DE11767C-919B-CCA6-8D37-A1F18CFA3EA1}"/>
                    </a:ext>
                  </a:extLst>
                </p14:cNvPr>
                <p14:cNvContentPartPr/>
                <p14:nvPr/>
              </p14:nvContentPartPr>
              <p14:xfrm>
                <a:off x="243337" y="2448116"/>
                <a:ext cx="248760" cy="666000"/>
              </p14:xfrm>
            </p:contentPart>
          </mc:Choice>
          <mc:Fallback xmlns="">
            <p:pic>
              <p:nvPicPr>
                <p:cNvPr id="40" name="Ink 39">
                  <a:extLst>
                    <a:ext uri="{FF2B5EF4-FFF2-40B4-BE49-F238E27FC236}">
                      <a16:creationId xmlns:a16="http://schemas.microsoft.com/office/drawing/2014/main" id="{DE11767C-919B-CCA6-8D37-A1F18CFA3EA1}"/>
                    </a:ext>
                  </a:extLst>
                </p:cNvPr>
                <p:cNvPicPr/>
                <p:nvPr/>
              </p:nvPicPr>
              <p:blipFill>
                <a:blip r:embed="rId75"/>
                <a:stretch>
                  <a:fillRect/>
                </a:stretch>
              </p:blipFill>
              <p:spPr>
                <a:xfrm>
                  <a:off x="237217" y="2441996"/>
                  <a:ext cx="261000" cy="67824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41" name="Ink 40">
                  <a:extLst>
                    <a:ext uri="{FF2B5EF4-FFF2-40B4-BE49-F238E27FC236}">
                      <a16:creationId xmlns:a16="http://schemas.microsoft.com/office/drawing/2014/main" id="{A38747B9-209D-0956-5570-4A2805102674}"/>
                    </a:ext>
                  </a:extLst>
                </p14:cNvPr>
                <p14:cNvContentPartPr/>
                <p14:nvPr/>
              </p14:nvContentPartPr>
              <p14:xfrm>
                <a:off x="363937" y="2546756"/>
                <a:ext cx="279000" cy="480240"/>
              </p14:xfrm>
            </p:contentPart>
          </mc:Choice>
          <mc:Fallback xmlns="">
            <p:pic>
              <p:nvPicPr>
                <p:cNvPr id="41" name="Ink 40">
                  <a:extLst>
                    <a:ext uri="{FF2B5EF4-FFF2-40B4-BE49-F238E27FC236}">
                      <a16:creationId xmlns:a16="http://schemas.microsoft.com/office/drawing/2014/main" id="{A38747B9-209D-0956-5570-4A2805102674}"/>
                    </a:ext>
                  </a:extLst>
                </p:cNvPr>
                <p:cNvPicPr/>
                <p:nvPr/>
              </p:nvPicPr>
              <p:blipFill>
                <a:blip r:embed="rId77"/>
                <a:stretch>
                  <a:fillRect/>
                </a:stretch>
              </p:blipFill>
              <p:spPr>
                <a:xfrm>
                  <a:off x="357817" y="2540636"/>
                  <a:ext cx="291240" cy="49248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42" name="Ink 41">
                  <a:extLst>
                    <a:ext uri="{FF2B5EF4-FFF2-40B4-BE49-F238E27FC236}">
                      <a16:creationId xmlns:a16="http://schemas.microsoft.com/office/drawing/2014/main" id="{1E4C6DA3-DCAA-CE34-5D9D-20F3AC0C7473}"/>
                    </a:ext>
                  </a:extLst>
                </p14:cNvPr>
                <p14:cNvContentPartPr/>
                <p14:nvPr/>
              </p14:nvContentPartPr>
              <p14:xfrm>
                <a:off x="294457" y="2863916"/>
                <a:ext cx="385920" cy="96120"/>
              </p14:xfrm>
            </p:contentPart>
          </mc:Choice>
          <mc:Fallback xmlns="">
            <p:pic>
              <p:nvPicPr>
                <p:cNvPr id="42" name="Ink 41">
                  <a:extLst>
                    <a:ext uri="{FF2B5EF4-FFF2-40B4-BE49-F238E27FC236}">
                      <a16:creationId xmlns:a16="http://schemas.microsoft.com/office/drawing/2014/main" id="{1E4C6DA3-DCAA-CE34-5D9D-20F3AC0C7473}"/>
                    </a:ext>
                  </a:extLst>
                </p:cNvPr>
                <p:cNvPicPr/>
                <p:nvPr/>
              </p:nvPicPr>
              <p:blipFill>
                <a:blip r:embed="rId79"/>
                <a:stretch>
                  <a:fillRect/>
                </a:stretch>
              </p:blipFill>
              <p:spPr>
                <a:xfrm>
                  <a:off x="288337" y="2857796"/>
                  <a:ext cx="398160" cy="10836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43" name="Ink 42">
                  <a:extLst>
                    <a:ext uri="{FF2B5EF4-FFF2-40B4-BE49-F238E27FC236}">
                      <a16:creationId xmlns:a16="http://schemas.microsoft.com/office/drawing/2014/main" id="{630610AE-C347-C194-E6DF-27F6350DD190}"/>
                    </a:ext>
                  </a:extLst>
                </p14:cNvPr>
                <p14:cNvContentPartPr/>
                <p14:nvPr/>
              </p14:nvContentPartPr>
              <p14:xfrm>
                <a:off x="687937" y="2585636"/>
                <a:ext cx="86760" cy="337320"/>
              </p14:xfrm>
            </p:contentPart>
          </mc:Choice>
          <mc:Fallback xmlns="">
            <p:pic>
              <p:nvPicPr>
                <p:cNvPr id="43" name="Ink 42">
                  <a:extLst>
                    <a:ext uri="{FF2B5EF4-FFF2-40B4-BE49-F238E27FC236}">
                      <a16:creationId xmlns:a16="http://schemas.microsoft.com/office/drawing/2014/main" id="{630610AE-C347-C194-E6DF-27F6350DD190}"/>
                    </a:ext>
                  </a:extLst>
                </p:cNvPr>
                <p:cNvPicPr/>
                <p:nvPr/>
              </p:nvPicPr>
              <p:blipFill>
                <a:blip r:embed="rId81"/>
                <a:stretch>
                  <a:fillRect/>
                </a:stretch>
              </p:blipFill>
              <p:spPr>
                <a:xfrm>
                  <a:off x="681817" y="2579516"/>
                  <a:ext cx="99000" cy="349560"/>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44" name="Ink 43">
                  <a:extLst>
                    <a:ext uri="{FF2B5EF4-FFF2-40B4-BE49-F238E27FC236}">
                      <a16:creationId xmlns:a16="http://schemas.microsoft.com/office/drawing/2014/main" id="{6923378C-5CE1-D60B-7F63-C681D605D9DD}"/>
                    </a:ext>
                  </a:extLst>
                </p14:cNvPr>
                <p14:cNvContentPartPr/>
                <p14:nvPr/>
              </p14:nvContentPartPr>
              <p14:xfrm>
                <a:off x="687937" y="2516156"/>
                <a:ext cx="367200" cy="492480"/>
              </p14:xfrm>
            </p:contentPart>
          </mc:Choice>
          <mc:Fallback xmlns="">
            <p:pic>
              <p:nvPicPr>
                <p:cNvPr id="44" name="Ink 43">
                  <a:extLst>
                    <a:ext uri="{FF2B5EF4-FFF2-40B4-BE49-F238E27FC236}">
                      <a16:creationId xmlns:a16="http://schemas.microsoft.com/office/drawing/2014/main" id="{6923378C-5CE1-D60B-7F63-C681D605D9DD}"/>
                    </a:ext>
                  </a:extLst>
                </p:cNvPr>
                <p:cNvPicPr/>
                <p:nvPr/>
              </p:nvPicPr>
              <p:blipFill>
                <a:blip r:embed="rId83"/>
                <a:stretch>
                  <a:fillRect/>
                </a:stretch>
              </p:blipFill>
              <p:spPr>
                <a:xfrm>
                  <a:off x="681817" y="2510036"/>
                  <a:ext cx="379440" cy="50472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45" name="Ink 44">
                  <a:extLst>
                    <a:ext uri="{FF2B5EF4-FFF2-40B4-BE49-F238E27FC236}">
                      <a16:creationId xmlns:a16="http://schemas.microsoft.com/office/drawing/2014/main" id="{E7FE493C-B0DC-30AD-AF63-1CE5C0032123}"/>
                    </a:ext>
                  </a:extLst>
                </p14:cNvPr>
                <p14:cNvContentPartPr/>
                <p14:nvPr/>
              </p14:nvContentPartPr>
              <p14:xfrm>
                <a:off x="1121377" y="2428676"/>
                <a:ext cx="29520" cy="436680"/>
              </p14:xfrm>
            </p:contentPart>
          </mc:Choice>
          <mc:Fallback xmlns="">
            <p:pic>
              <p:nvPicPr>
                <p:cNvPr id="45" name="Ink 44">
                  <a:extLst>
                    <a:ext uri="{FF2B5EF4-FFF2-40B4-BE49-F238E27FC236}">
                      <a16:creationId xmlns:a16="http://schemas.microsoft.com/office/drawing/2014/main" id="{E7FE493C-B0DC-30AD-AF63-1CE5C0032123}"/>
                    </a:ext>
                  </a:extLst>
                </p:cNvPr>
                <p:cNvPicPr/>
                <p:nvPr/>
              </p:nvPicPr>
              <p:blipFill>
                <a:blip r:embed="rId85"/>
                <a:stretch>
                  <a:fillRect/>
                </a:stretch>
              </p:blipFill>
              <p:spPr>
                <a:xfrm>
                  <a:off x="1115257" y="2422556"/>
                  <a:ext cx="41760" cy="448920"/>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46" name="Ink 45">
                  <a:extLst>
                    <a:ext uri="{FF2B5EF4-FFF2-40B4-BE49-F238E27FC236}">
                      <a16:creationId xmlns:a16="http://schemas.microsoft.com/office/drawing/2014/main" id="{6AB61D61-FE12-99E9-816A-EA4FE0C95AD3}"/>
                    </a:ext>
                  </a:extLst>
                </p14:cNvPr>
                <p14:cNvContentPartPr/>
                <p14:nvPr/>
              </p14:nvContentPartPr>
              <p14:xfrm>
                <a:off x="1140457" y="2560796"/>
                <a:ext cx="291960" cy="34920"/>
              </p14:xfrm>
            </p:contentPart>
          </mc:Choice>
          <mc:Fallback xmlns="">
            <p:pic>
              <p:nvPicPr>
                <p:cNvPr id="46" name="Ink 45">
                  <a:extLst>
                    <a:ext uri="{FF2B5EF4-FFF2-40B4-BE49-F238E27FC236}">
                      <a16:creationId xmlns:a16="http://schemas.microsoft.com/office/drawing/2014/main" id="{6AB61D61-FE12-99E9-816A-EA4FE0C95AD3}"/>
                    </a:ext>
                  </a:extLst>
                </p:cNvPr>
                <p:cNvPicPr/>
                <p:nvPr/>
              </p:nvPicPr>
              <p:blipFill>
                <a:blip r:embed="rId87"/>
                <a:stretch>
                  <a:fillRect/>
                </a:stretch>
              </p:blipFill>
              <p:spPr>
                <a:xfrm>
                  <a:off x="1134337" y="2554676"/>
                  <a:ext cx="304200" cy="47160"/>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47" name="Ink 46">
                  <a:extLst>
                    <a:ext uri="{FF2B5EF4-FFF2-40B4-BE49-F238E27FC236}">
                      <a16:creationId xmlns:a16="http://schemas.microsoft.com/office/drawing/2014/main" id="{98810619-20BE-1475-A22E-A47D147EE0FE}"/>
                    </a:ext>
                  </a:extLst>
                </p14:cNvPr>
                <p14:cNvContentPartPr/>
                <p14:nvPr/>
              </p14:nvContentPartPr>
              <p14:xfrm>
                <a:off x="1189777" y="2307356"/>
                <a:ext cx="312120" cy="101520"/>
              </p14:xfrm>
            </p:contentPart>
          </mc:Choice>
          <mc:Fallback xmlns="">
            <p:pic>
              <p:nvPicPr>
                <p:cNvPr id="47" name="Ink 46">
                  <a:extLst>
                    <a:ext uri="{FF2B5EF4-FFF2-40B4-BE49-F238E27FC236}">
                      <a16:creationId xmlns:a16="http://schemas.microsoft.com/office/drawing/2014/main" id="{98810619-20BE-1475-A22E-A47D147EE0FE}"/>
                    </a:ext>
                  </a:extLst>
                </p:cNvPr>
                <p:cNvPicPr/>
                <p:nvPr/>
              </p:nvPicPr>
              <p:blipFill>
                <a:blip r:embed="rId89"/>
                <a:stretch>
                  <a:fillRect/>
                </a:stretch>
              </p:blipFill>
              <p:spPr>
                <a:xfrm>
                  <a:off x="1183657" y="2301236"/>
                  <a:ext cx="324360" cy="113760"/>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49" name="Ink 48">
                  <a:extLst>
                    <a:ext uri="{FF2B5EF4-FFF2-40B4-BE49-F238E27FC236}">
                      <a16:creationId xmlns:a16="http://schemas.microsoft.com/office/drawing/2014/main" id="{422923C0-C3A9-D71B-C7B5-8C41DA8B5BB0}"/>
                    </a:ext>
                  </a:extLst>
                </p14:cNvPr>
                <p14:cNvContentPartPr/>
                <p14:nvPr/>
              </p14:nvContentPartPr>
              <p14:xfrm>
                <a:off x="2693857" y="4814756"/>
                <a:ext cx="773640" cy="81720"/>
              </p14:xfrm>
            </p:contentPart>
          </mc:Choice>
          <mc:Fallback xmlns="">
            <p:pic>
              <p:nvPicPr>
                <p:cNvPr id="49" name="Ink 48">
                  <a:extLst>
                    <a:ext uri="{FF2B5EF4-FFF2-40B4-BE49-F238E27FC236}">
                      <a16:creationId xmlns:a16="http://schemas.microsoft.com/office/drawing/2014/main" id="{422923C0-C3A9-D71B-C7B5-8C41DA8B5BB0}"/>
                    </a:ext>
                  </a:extLst>
                </p:cNvPr>
                <p:cNvPicPr/>
                <p:nvPr/>
              </p:nvPicPr>
              <p:blipFill>
                <a:blip r:embed="rId91"/>
                <a:stretch>
                  <a:fillRect/>
                </a:stretch>
              </p:blipFill>
              <p:spPr>
                <a:xfrm>
                  <a:off x="2687737" y="4808636"/>
                  <a:ext cx="785880" cy="93960"/>
                </a:xfrm>
                <a:prstGeom prst="rect">
                  <a:avLst/>
                </a:prstGeom>
              </p:spPr>
            </p:pic>
          </mc:Fallback>
        </mc:AlternateContent>
        <mc:AlternateContent xmlns:mc="http://schemas.openxmlformats.org/markup-compatibility/2006" xmlns:p14="http://schemas.microsoft.com/office/powerpoint/2010/main">
          <mc:Choice Requires="p14">
            <p:contentPart p14:bwMode="auto" r:id="rId92">
              <p14:nvContentPartPr>
                <p14:cNvPr id="50" name="Ink 49">
                  <a:extLst>
                    <a:ext uri="{FF2B5EF4-FFF2-40B4-BE49-F238E27FC236}">
                      <a16:creationId xmlns:a16="http://schemas.microsoft.com/office/drawing/2014/main" id="{4C51387F-7877-BB14-2B42-FA88EF85CCC0}"/>
                    </a:ext>
                  </a:extLst>
                </p14:cNvPr>
                <p14:cNvContentPartPr/>
                <p14:nvPr/>
              </p14:nvContentPartPr>
              <p14:xfrm>
                <a:off x="2780617" y="4876676"/>
                <a:ext cx="385560" cy="364320"/>
              </p14:xfrm>
            </p:contentPart>
          </mc:Choice>
          <mc:Fallback xmlns="">
            <p:pic>
              <p:nvPicPr>
                <p:cNvPr id="50" name="Ink 49">
                  <a:extLst>
                    <a:ext uri="{FF2B5EF4-FFF2-40B4-BE49-F238E27FC236}">
                      <a16:creationId xmlns:a16="http://schemas.microsoft.com/office/drawing/2014/main" id="{4C51387F-7877-BB14-2B42-FA88EF85CCC0}"/>
                    </a:ext>
                  </a:extLst>
                </p:cNvPr>
                <p:cNvPicPr/>
                <p:nvPr/>
              </p:nvPicPr>
              <p:blipFill>
                <a:blip r:embed="rId93"/>
                <a:stretch>
                  <a:fillRect/>
                </a:stretch>
              </p:blipFill>
              <p:spPr>
                <a:xfrm>
                  <a:off x="2774497" y="4870556"/>
                  <a:ext cx="397800" cy="376560"/>
                </a:xfrm>
                <a:prstGeom prst="rect">
                  <a:avLst/>
                </a:prstGeom>
              </p:spPr>
            </p:pic>
          </mc:Fallback>
        </mc:AlternateContent>
        <mc:AlternateContent xmlns:mc="http://schemas.openxmlformats.org/markup-compatibility/2006" xmlns:p14="http://schemas.microsoft.com/office/powerpoint/2010/main">
          <mc:Choice Requires="p14">
            <p:contentPart p14:bwMode="auto" r:id="rId94">
              <p14:nvContentPartPr>
                <p14:cNvPr id="51" name="Ink 50">
                  <a:extLst>
                    <a:ext uri="{FF2B5EF4-FFF2-40B4-BE49-F238E27FC236}">
                      <a16:creationId xmlns:a16="http://schemas.microsoft.com/office/drawing/2014/main" id="{581AB6C3-0292-76D5-47EF-B27107E9EE85}"/>
                    </a:ext>
                  </a:extLst>
                </p14:cNvPr>
                <p14:cNvContentPartPr/>
                <p14:nvPr/>
              </p14:nvContentPartPr>
              <p14:xfrm>
                <a:off x="2811937" y="5159996"/>
                <a:ext cx="775800" cy="11880"/>
              </p14:xfrm>
            </p:contentPart>
          </mc:Choice>
          <mc:Fallback xmlns="">
            <p:pic>
              <p:nvPicPr>
                <p:cNvPr id="51" name="Ink 50">
                  <a:extLst>
                    <a:ext uri="{FF2B5EF4-FFF2-40B4-BE49-F238E27FC236}">
                      <a16:creationId xmlns:a16="http://schemas.microsoft.com/office/drawing/2014/main" id="{581AB6C3-0292-76D5-47EF-B27107E9EE85}"/>
                    </a:ext>
                  </a:extLst>
                </p:cNvPr>
                <p:cNvPicPr/>
                <p:nvPr/>
              </p:nvPicPr>
              <p:blipFill>
                <a:blip r:embed="rId95"/>
                <a:stretch>
                  <a:fillRect/>
                </a:stretch>
              </p:blipFill>
              <p:spPr>
                <a:xfrm>
                  <a:off x="2805817" y="5153876"/>
                  <a:ext cx="788040" cy="24120"/>
                </a:xfrm>
                <a:prstGeom prst="rect">
                  <a:avLst/>
                </a:prstGeom>
              </p:spPr>
            </p:pic>
          </mc:Fallback>
        </mc:AlternateContent>
        <mc:AlternateContent xmlns:mc="http://schemas.openxmlformats.org/markup-compatibility/2006" xmlns:p14="http://schemas.microsoft.com/office/powerpoint/2010/main">
          <mc:Choice Requires="p14">
            <p:contentPart p14:bwMode="auto" r:id="rId96">
              <p14:nvContentPartPr>
                <p14:cNvPr id="52" name="Ink 51">
                  <a:extLst>
                    <a:ext uri="{FF2B5EF4-FFF2-40B4-BE49-F238E27FC236}">
                      <a16:creationId xmlns:a16="http://schemas.microsoft.com/office/drawing/2014/main" id="{54661C8A-E788-B8D0-11D9-FCA0D3A768A4}"/>
                    </a:ext>
                  </a:extLst>
                </p14:cNvPr>
                <p14:cNvContentPartPr/>
                <p14:nvPr/>
              </p14:nvContentPartPr>
              <p14:xfrm>
                <a:off x="3763057" y="4739156"/>
                <a:ext cx="179640" cy="541800"/>
              </p14:xfrm>
            </p:contentPart>
          </mc:Choice>
          <mc:Fallback xmlns="">
            <p:pic>
              <p:nvPicPr>
                <p:cNvPr id="52" name="Ink 51">
                  <a:extLst>
                    <a:ext uri="{FF2B5EF4-FFF2-40B4-BE49-F238E27FC236}">
                      <a16:creationId xmlns:a16="http://schemas.microsoft.com/office/drawing/2014/main" id="{54661C8A-E788-B8D0-11D9-FCA0D3A768A4}"/>
                    </a:ext>
                  </a:extLst>
                </p:cNvPr>
                <p:cNvPicPr/>
                <p:nvPr/>
              </p:nvPicPr>
              <p:blipFill>
                <a:blip r:embed="rId97"/>
                <a:stretch>
                  <a:fillRect/>
                </a:stretch>
              </p:blipFill>
              <p:spPr>
                <a:xfrm>
                  <a:off x="3756937" y="4733036"/>
                  <a:ext cx="191880" cy="554040"/>
                </a:xfrm>
                <a:prstGeom prst="rect">
                  <a:avLst/>
                </a:prstGeom>
              </p:spPr>
            </p:pic>
          </mc:Fallback>
        </mc:AlternateContent>
        <mc:AlternateContent xmlns:mc="http://schemas.openxmlformats.org/markup-compatibility/2006" xmlns:p14="http://schemas.microsoft.com/office/powerpoint/2010/main">
          <mc:Choice Requires="p14">
            <p:contentPart p14:bwMode="auto" r:id="rId98">
              <p14:nvContentPartPr>
                <p14:cNvPr id="53" name="Ink 52">
                  <a:extLst>
                    <a:ext uri="{FF2B5EF4-FFF2-40B4-BE49-F238E27FC236}">
                      <a16:creationId xmlns:a16="http://schemas.microsoft.com/office/drawing/2014/main" id="{159AB706-9485-D0A0-20CC-A65C737A51D1}"/>
                    </a:ext>
                  </a:extLst>
                </p14:cNvPr>
                <p14:cNvContentPartPr/>
                <p14:nvPr/>
              </p14:nvContentPartPr>
              <p14:xfrm>
                <a:off x="3803737" y="4767236"/>
                <a:ext cx="1069200" cy="455760"/>
              </p14:xfrm>
            </p:contentPart>
          </mc:Choice>
          <mc:Fallback xmlns="">
            <p:pic>
              <p:nvPicPr>
                <p:cNvPr id="53" name="Ink 52">
                  <a:extLst>
                    <a:ext uri="{FF2B5EF4-FFF2-40B4-BE49-F238E27FC236}">
                      <a16:creationId xmlns:a16="http://schemas.microsoft.com/office/drawing/2014/main" id="{159AB706-9485-D0A0-20CC-A65C737A51D1}"/>
                    </a:ext>
                  </a:extLst>
                </p:cNvPr>
                <p:cNvPicPr/>
                <p:nvPr/>
              </p:nvPicPr>
              <p:blipFill>
                <a:blip r:embed="rId99"/>
                <a:stretch>
                  <a:fillRect/>
                </a:stretch>
              </p:blipFill>
              <p:spPr>
                <a:xfrm>
                  <a:off x="3797617" y="4761116"/>
                  <a:ext cx="1081440" cy="468000"/>
                </a:xfrm>
                <a:prstGeom prst="rect">
                  <a:avLst/>
                </a:prstGeom>
              </p:spPr>
            </p:pic>
          </mc:Fallback>
        </mc:AlternateContent>
        <mc:AlternateContent xmlns:mc="http://schemas.openxmlformats.org/markup-compatibility/2006" xmlns:p14="http://schemas.microsoft.com/office/powerpoint/2010/main">
          <mc:Choice Requires="p14">
            <p:contentPart p14:bwMode="auto" r:id="rId100">
              <p14:nvContentPartPr>
                <p14:cNvPr id="55" name="Ink 54">
                  <a:extLst>
                    <a:ext uri="{FF2B5EF4-FFF2-40B4-BE49-F238E27FC236}">
                      <a16:creationId xmlns:a16="http://schemas.microsoft.com/office/drawing/2014/main" id="{2FAFA0D6-FE24-1168-65CB-67D03419C062}"/>
                    </a:ext>
                  </a:extLst>
                </p14:cNvPr>
                <p14:cNvContentPartPr/>
                <p14:nvPr/>
              </p14:nvContentPartPr>
              <p14:xfrm>
                <a:off x="5478097" y="4935716"/>
                <a:ext cx="175320" cy="390600"/>
              </p14:xfrm>
            </p:contentPart>
          </mc:Choice>
          <mc:Fallback xmlns="">
            <p:pic>
              <p:nvPicPr>
                <p:cNvPr id="55" name="Ink 54">
                  <a:extLst>
                    <a:ext uri="{FF2B5EF4-FFF2-40B4-BE49-F238E27FC236}">
                      <a16:creationId xmlns:a16="http://schemas.microsoft.com/office/drawing/2014/main" id="{2FAFA0D6-FE24-1168-65CB-67D03419C062}"/>
                    </a:ext>
                  </a:extLst>
                </p:cNvPr>
                <p:cNvPicPr/>
                <p:nvPr/>
              </p:nvPicPr>
              <p:blipFill>
                <a:blip r:embed="rId101"/>
                <a:stretch>
                  <a:fillRect/>
                </a:stretch>
              </p:blipFill>
              <p:spPr>
                <a:xfrm>
                  <a:off x="5471977" y="4929596"/>
                  <a:ext cx="187560" cy="402840"/>
                </a:xfrm>
                <a:prstGeom prst="rect">
                  <a:avLst/>
                </a:prstGeom>
              </p:spPr>
            </p:pic>
          </mc:Fallback>
        </mc:AlternateContent>
        <mc:AlternateContent xmlns:mc="http://schemas.openxmlformats.org/markup-compatibility/2006" xmlns:p14="http://schemas.microsoft.com/office/powerpoint/2010/main">
          <mc:Choice Requires="p14">
            <p:contentPart p14:bwMode="auto" r:id="rId102">
              <p14:nvContentPartPr>
                <p14:cNvPr id="56" name="Ink 55">
                  <a:extLst>
                    <a:ext uri="{FF2B5EF4-FFF2-40B4-BE49-F238E27FC236}">
                      <a16:creationId xmlns:a16="http://schemas.microsoft.com/office/drawing/2014/main" id="{352264F2-B584-4409-5DEB-CB5A0C306CC0}"/>
                    </a:ext>
                  </a:extLst>
                </p14:cNvPr>
                <p14:cNvContentPartPr/>
                <p14:nvPr/>
              </p14:nvContentPartPr>
              <p14:xfrm>
                <a:off x="5564857" y="4945436"/>
                <a:ext cx="111600" cy="305280"/>
              </p14:xfrm>
            </p:contentPart>
          </mc:Choice>
          <mc:Fallback xmlns="">
            <p:pic>
              <p:nvPicPr>
                <p:cNvPr id="56" name="Ink 55">
                  <a:extLst>
                    <a:ext uri="{FF2B5EF4-FFF2-40B4-BE49-F238E27FC236}">
                      <a16:creationId xmlns:a16="http://schemas.microsoft.com/office/drawing/2014/main" id="{352264F2-B584-4409-5DEB-CB5A0C306CC0}"/>
                    </a:ext>
                  </a:extLst>
                </p:cNvPr>
                <p:cNvPicPr/>
                <p:nvPr/>
              </p:nvPicPr>
              <p:blipFill>
                <a:blip r:embed="rId103"/>
                <a:stretch>
                  <a:fillRect/>
                </a:stretch>
              </p:blipFill>
              <p:spPr>
                <a:xfrm>
                  <a:off x="5558737" y="4939316"/>
                  <a:ext cx="123840" cy="317520"/>
                </a:xfrm>
                <a:prstGeom prst="rect">
                  <a:avLst/>
                </a:prstGeom>
              </p:spPr>
            </p:pic>
          </mc:Fallback>
        </mc:AlternateContent>
        <mc:AlternateContent xmlns:mc="http://schemas.openxmlformats.org/markup-compatibility/2006" xmlns:p14="http://schemas.microsoft.com/office/powerpoint/2010/main">
          <mc:Choice Requires="p14">
            <p:contentPart p14:bwMode="auto" r:id="rId104">
              <p14:nvContentPartPr>
                <p14:cNvPr id="57" name="Ink 56">
                  <a:extLst>
                    <a:ext uri="{FF2B5EF4-FFF2-40B4-BE49-F238E27FC236}">
                      <a16:creationId xmlns:a16="http://schemas.microsoft.com/office/drawing/2014/main" id="{8FD45F6B-DF4D-5647-1CB1-8315783E81E9}"/>
                    </a:ext>
                  </a:extLst>
                </p14:cNvPr>
                <p14:cNvContentPartPr/>
                <p14:nvPr/>
              </p14:nvContentPartPr>
              <p14:xfrm>
                <a:off x="5513017" y="4959836"/>
                <a:ext cx="1195560" cy="363240"/>
              </p14:xfrm>
            </p:contentPart>
          </mc:Choice>
          <mc:Fallback xmlns="">
            <p:pic>
              <p:nvPicPr>
                <p:cNvPr id="57" name="Ink 56">
                  <a:extLst>
                    <a:ext uri="{FF2B5EF4-FFF2-40B4-BE49-F238E27FC236}">
                      <a16:creationId xmlns:a16="http://schemas.microsoft.com/office/drawing/2014/main" id="{8FD45F6B-DF4D-5647-1CB1-8315783E81E9}"/>
                    </a:ext>
                  </a:extLst>
                </p:cNvPr>
                <p:cNvPicPr/>
                <p:nvPr/>
              </p:nvPicPr>
              <p:blipFill>
                <a:blip r:embed="rId105"/>
                <a:stretch>
                  <a:fillRect/>
                </a:stretch>
              </p:blipFill>
              <p:spPr>
                <a:xfrm>
                  <a:off x="5506897" y="4953716"/>
                  <a:ext cx="1207800" cy="375480"/>
                </a:xfrm>
                <a:prstGeom prst="rect">
                  <a:avLst/>
                </a:prstGeom>
              </p:spPr>
            </p:pic>
          </mc:Fallback>
        </mc:AlternateContent>
        <mc:AlternateContent xmlns:mc="http://schemas.openxmlformats.org/markup-compatibility/2006" xmlns:p14="http://schemas.microsoft.com/office/powerpoint/2010/main">
          <mc:Choice Requires="p14">
            <p:contentPart p14:bwMode="auto" r:id="rId106">
              <p14:nvContentPartPr>
                <p14:cNvPr id="58" name="Ink 57">
                  <a:extLst>
                    <a:ext uri="{FF2B5EF4-FFF2-40B4-BE49-F238E27FC236}">
                      <a16:creationId xmlns:a16="http://schemas.microsoft.com/office/drawing/2014/main" id="{D987DABD-3C2C-C0ED-066C-44AF2617F3CF}"/>
                    </a:ext>
                  </a:extLst>
                </p14:cNvPr>
                <p14:cNvContentPartPr/>
                <p14:nvPr/>
              </p14:nvContentPartPr>
              <p14:xfrm>
                <a:off x="6223657" y="4903676"/>
                <a:ext cx="872640" cy="180000"/>
              </p14:xfrm>
            </p:contentPart>
          </mc:Choice>
          <mc:Fallback xmlns="">
            <p:pic>
              <p:nvPicPr>
                <p:cNvPr id="58" name="Ink 57">
                  <a:extLst>
                    <a:ext uri="{FF2B5EF4-FFF2-40B4-BE49-F238E27FC236}">
                      <a16:creationId xmlns:a16="http://schemas.microsoft.com/office/drawing/2014/main" id="{D987DABD-3C2C-C0ED-066C-44AF2617F3CF}"/>
                    </a:ext>
                  </a:extLst>
                </p:cNvPr>
                <p:cNvPicPr/>
                <p:nvPr/>
              </p:nvPicPr>
              <p:blipFill>
                <a:blip r:embed="rId107"/>
                <a:stretch>
                  <a:fillRect/>
                </a:stretch>
              </p:blipFill>
              <p:spPr>
                <a:xfrm>
                  <a:off x="6217537" y="4897556"/>
                  <a:ext cx="884880" cy="192240"/>
                </a:xfrm>
                <a:prstGeom prst="rect">
                  <a:avLst/>
                </a:prstGeom>
              </p:spPr>
            </p:pic>
          </mc:Fallback>
        </mc:AlternateContent>
        <mc:AlternateContent xmlns:mc="http://schemas.openxmlformats.org/markup-compatibility/2006" xmlns:p14="http://schemas.microsoft.com/office/powerpoint/2010/main">
          <mc:Choice Requires="p14">
            <p:contentPart p14:bwMode="auto" r:id="rId108">
              <p14:nvContentPartPr>
                <p14:cNvPr id="97" name="Ink 96">
                  <a:extLst>
                    <a:ext uri="{FF2B5EF4-FFF2-40B4-BE49-F238E27FC236}">
                      <a16:creationId xmlns:a16="http://schemas.microsoft.com/office/drawing/2014/main" id="{8837591D-BA07-A207-C501-70F12FC8F36E}"/>
                    </a:ext>
                  </a:extLst>
                </p14:cNvPr>
                <p14:cNvContentPartPr/>
                <p14:nvPr/>
              </p14:nvContentPartPr>
              <p14:xfrm>
                <a:off x="3576937" y="3607316"/>
                <a:ext cx="842760" cy="240480"/>
              </p14:xfrm>
            </p:contentPart>
          </mc:Choice>
          <mc:Fallback xmlns="">
            <p:pic>
              <p:nvPicPr>
                <p:cNvPr id="97" name="Ink 96">
                  <a:extLst>
                    <a:ext uri="{FF2B5EF4-FFF2-40B4-BE49-F238E27FC236}">
                      <a16:creationId xmlns:a16="http://schemas.microsoft.com/office/drawing/2014/main" id="{8837591D-BA07-A207-C501-70F12FC8F36E}"/>
                    </a:ext>
                  </a:extLst>
                </p:cNvPr>
                <p:cNvPicPr/>
                <p:nvPr/>
              </p:nvPicPr>
              <p:blipFill>
                <a:blip r:embed="rId109"/>
                <a:stretch>
                  <a:fillRect/>
                </a:stretch>
              </p:blipFill>
              <p:spPr>
                <a:xfrm>
                  <a:off x="3570817" y="3601196"/>
                  <a:ext cx="855000" cy="252720"/>
                </a:xfrm>
                <a:prstGeom prst="rect">
                  <a:avLst/>
                </a:prstGeom>
              </p:spPr>
            </p:pic>
          </mc:Fallback>
        </mc:AlternateContent>
        <mc:AlternateContent xmlns:mc="http://schemas.openxmlformats.org/markup-compatibility/2006" xmlns:p14="http://schemas.microsoft.com/office/powerpoint/2010/main">
          <mc:Choice Requires="p14">
            <p:contentPart p14:bwMode="auto" r:id="rId110">
              <p14:nvContentPartPr>
                <p14:cNvPr id="98" name="Ink 97">
                  <a:extLst>
                    <a:ext uri="{FF2B5EF4-FFF2-40B4-BE49-F238E27FC236}">
                      <a16:creationId xmlns:a16="http://schemas.microsoft.com/office/drawing/2014/main" id="{7EC409EC-28FD-9A58-B378-233C59523F2B}"/>
                    </a:ext>
                  </a:extLst>
                </p14:cNvPr>
                <p14:cNvContentPartPr/>
                <p14:nvPr/>
              </p14:nvContentPartPr>
              <p14:xfrm>
                <a:off x="4541737" y="3548276"/>
                <a:ext cx="209880" cy="527400"/>
              </p14:xfrm>
            </p:contentPart>
          </mc:Choice>
          <mc:Fallback xmlns="">
            <p:pic>
              <p:nvPicPr>
                <p:cNvPr id="98" name="Ink 97">
                  <a:extLst>
                    <a:ext uri="{FF2B5EF4-FFF2-40B4-BE49-F238E27FC236}">
                      <a16:creationId xmlns:a16="http://schemas.microsoft.com/office/drawing/2014/main" id="{7EC409EC-28FD-9A58-B378-233C59523F2B}"/>
                    </a:ext>
                  </a:extLst>
                </p:cNvPr>
                <p:cNvPicPr/>
                <p:nvPr/>
              </p:nvPicPr>
              <p:blipFill>
                <a:blip r:embed="rId111"/>
                <a:stretch>
                  <a:fillRect/>
                </a:stretch>
              </p:blipFill>
              <p:spPr>
                <a:xfrm>
                  <a:off x="4535617" y="3542156"/>
                  <a:ext cx="222120" cy="539640"/>
                </a:xfrm>
                <a:prstGeom prst="rect">
                  <a:avLst/>
                </a:prstGeom>
              </p:spPr>
            </p:pic>
          </mc:Fallback>
        </mc:AlternateContent>
        <mc:AlternateContent xmlns:mc="http://schemas.openxmlformats.org/markup-compatibility/2006" xmlns:p14="http://schemas.microsoft.com/office/powerpoint/2010/main">
          <mc:Choice Requires="p14">
            <p:contentPart p14:bwMode="auto" r:id="rId112">
              <p14:nvContentPartPr>
                <p14:cNvPr id="99" name="Ink 98">
                  <a:extLst>
                    <a:ext uri="{FF2B5EF4-FFF2-40B4-BE49-F238E27FC236}">
                      <a16:creationId xmlns:a16="http://schemas.microsoft.com/office/drawing/2014/main" id="{9478C9DA-AF30-7373-D8A3-5F25B1DC6CD2}"/>
                    </a:ext>
                  </a:extLst>
                </p14:cNvPr>
                <p14:cNvContentPartPr/>
                <p14:nvPr/>
              </p14:nvContentPartPr>
              <p14:xfrm>
                <a:off x="4780057" y="3528116"/>
                <a:ext cx="470160" cy="484920"/>
              </p14:xfrm>
            </p:contentPart>
          </mc:Choice>
          <mc:Fallback xmlns="">
            <p:pic>
              <p:nvPicPr>
                <p:cNvPr id="99" name="Ink 98">
                  <a:extLst>
                    <a:ext uri="{FF2B5EF4-FFF2-40B4-BE49-F238E27FC236}">
                      <a16:creationId xmlns:a16="http://schemas.microsoft.com/office/drawing/2014/main" id="{9478C9DA-AF30-7373-D8A3-5F25B1DC6CD2}"/>
                    </a:ext>
                  </a:extLst>
                </p:cNvPr>
                <p:cNvPicPr/>
                <p:nvPr/>
              </p:nvPicPr>
              <p:blipFill>
                <a:blip r:embed="rId113"/>
                <a:stretch>
                  <a:fillRect/>
                </a:stretch>
              </p:blipFill>
              <p:spPr>
                <a:xfrm>
                  <a:off x="4773937" y="3521996"/>
                  <a:ext cx="482400" cy="497160"/>
                </a:xfrm>
                <a:prstGeom prst="rect">
                  <a:avLst/>
                </a:prstGeom>
              </p:spPr>
            </p:pic>
          </mc:Fallback>
        </mc:AlternateContent>
        <mc:AlternateContent xmlns:mc="http://schemas.openxmlformats.org/markup-compatibility/2006" xmlns:p14="http://schemas.microsoft.com/office/powerpoint/2010/main">
          <mc:Choice Requires="p14">
            <p:contentPart p14:bwMode="auto" r:id="rId114">
              <p14:nvContentPartPr>
                <p14:cNvPr id="101" name="Ink 100">
                  <a:extLst>
                    <a:ext uri="{FF2B5EF4-FFF2-40B4-BE49-F238E27FC236}">
                      <a16:creationId xmlns:a16="http://schemas.microsoft.com/office/drawing/2014/main" id="{00DB43F5-B8BC-1A0B-B994-A8E7930723CB}"/>
                    </a:ext>
                  </a:extLst>
                </p14:cNvPr>
                <p14:cNvContentPartPr/>
                <p14:nvPr/>
              </p14:nvContentPartPr>
              <p14:xfrm>
                <a:off x="3718417" y="4119596"/>
                <a:ext cx="625680" cy="344880"/>
              </p14:xfrm>
            </p:contentPart>
          </mc:Choice>
          <mc:Fallback xmlns="">
            <p:pic>
              <p:nvPicPr>
                <p:cNvPr id="101" name="Ink 100">
                  <a:extLst>
                    <a:ext uri="{FF2B5EF4-FFF2-40B4-BE49-F238E27FC236}">
                      <a16:creationId xmlns:a16="http://schemas.microsoft.com/office/drawing/2014/main" id="{00DB43F5-B8BC-1A0B-B994-A8E7930723CB}"/>
                    </a:ext>
                  </a:extLst>
                </p:cNvPr>
                <p:cNvPicPr/>
                <p:nvPr/>
              </p:nvPicPr>
              <p:blipFill>
                <a:blip r:embed="rId115"/>
                <a:stretch>
                  <a:fillRect/>
                </a:stretch>
              </p:blipFill>
              <p:spPr>
                <a:xfrm>
                  <a:off x="3712297" y="4113476"/>
                  <a:ext cx="637920" cy="357120"/>
                </a:xfrm>
                <a:prstGeom prst="rect">
                  <a:avLst/>
                </a:prstGeom>
              </p:spPr>
            </p:pic>
          </mc:Fallback>
        </mc:AlternateContent>
        <mc:AlternateContent xmlns:mc="http://schemas.openxmlformats.org/markup-compatibility/2006" xmlns:p14="http://schemas.microsoft.com/office/powerpoint/2010/main">
          <mc:Choice Requires="p14">
            <p:contentPart p14:bwMode="auto" r:id="rId116">
              <p14:nvContentPartPr>
                <p14:cNvPr id="102" name="Ink 101">
                  <a:extLst>
                    <a:ext uri="{FF2B5EF4-FFF2-40B4-BE49-F238E27FC236}">
                      <a16:creationId xmlns:a16="http://schemas.microsoft.com/office/drawing/2014/main" id="{3F9427EA-E54F-5F90-9522-64666A4396E2}"/>
                    </a:ext>
                  </a:extLst>
                </p14:cNvPr>
                <p14:cNvContentPartPr/>
                <p14:nvPr/>
              </p14:nvContentPartPr>
              <p14:xfrm>
                <a:off x="4247257" y="4178276"/>
                <a:ext cx="352080" cy="160200"/>
              </p14:xfrm>
            </p:contentPart>
          </mc:Choice>
          <mc:Fallback xmlns="">
            <p:pic>
              <p:nvPicPr>
                <p:cNvPr id="102" name="Ink 101">
                  <a:extLst>
                    <a:ext uri="{FF2B5EF4-FFF2-40B4-BE49-F238E27FC236}">
                      <a16:creationId xmlns:a16="http://schemas.microsoft.com/office/drawing/2014/main" id="{3F9427EA-E54F-5F90-9522-64666A4396E2}"/>
                    </a:ext>
                  </a:extLst>
                </p:cNvPr>
                <p:cNvPicPr/>
                <p:nvPr/>
              </p:nvPicPr>
              <p:blipFill>
                <a:blip r:embed="rId117"/>
                <a:stretch>
                  <a:fillRect/>
                </a:stretch>
              </p:blipFill>
              <p:spPr>
                <a:xfrm>
                  <a:off x="4241137" y="4172156"/>
                  <a:ext cx="364320" cy="172440"/>
                </a:xfrm>
                <a:prstGeom prst="rect">
                  <a:avLst/>
                </a:prstGeom>
              </p:spPr>
            </p:pic>
          </mc:Fallback>
        </mc:AlternateContent>
        <mc:AlternateContent xmlns:mc="http://schemas.openxmlformats.org/markup-compatibility/2006" xmlns:p14="http://schemas.microsoft.com/office/powerpoint/2010/main">
          <mc:Choice Requires="p14">
            <p:contentPart p14:bwMode="auto" r:id="rId118">
              <p14:nvContentPartPr>
                <p14:cNvPr id="103" name="Ink 102">
                  <a:extLst>
                    <a:ext uri="{FF2B5EF4-FFF2-40B4-BE49-F238E27FC236}">
                      <a16:creationId xmlns:a16="http://schemas.microsoft.com/office/drawing/2014/main" id="{F2BA4883-6948-57B3-DD02-B39DC098DF01}"/>
                    </a:ext>
                  </a:extLst>
                </p14:cNvPr>
                <p14:cNvContentPartPr/>
                <p14:nvPr/>
              </p14:nvContentPartPr>
              <p14:xfrm>
                <a:off x="5093257" y="3952196"/>
                <a:ext cx="39600" cy="295560"/>
              </p14:xfrm>
            </p:contentPart>
          </mc:Choice>
          <mc:Fallback xmlns="">
            <p:pic>
              <p:nvPicPr>
                <p:cNvPr id="103" name="Ink 102">
                  <a:extLst>
                    <a:ext uri="{FF2B5EF4-FFF2-40B4-BE49-F238E27FC236}">
                      <a16:creationId xmlns:a16="http://schemas.microsoft.com/office/drawing/2014/main" id="{F2BA4883-6948-57B3-DD02-B39DC098DF01}"/>
                    </a:ext>
                  </a:extLst>
                </p:cNvPr>
                <p:cNvPicPr/>
                <p:nvPr/>
              </p:nvPicPr>
              <p:blipFill>
                <a:blip r:embed="rId119"/>
                <a:stretch>
                  <a:fillRect/>
                </a:stretch>
              </p:blipFill>
              <p:spPr>
                <a:xfrm>
                  <a:off x="5087137" y="3946076"/>
                  <a:ext cx="51840" cy="307800"/>
                </a:xfrm>
                <a:prstGeom prst="rect">
                  <a:avLst/>
                </a:prstGeom>
              </p:spPr>
            </p:pic>
          </mc:Fallback>
        </mc:AlternateContent>
        <mc:AlternateContent xmlns:mc="http://schemas.openxmlformats.org/markup-compatibility/2006" xmlns:p14="http://schemas.microsoft.com/office/powerpoint/2010/main">
          <mc:Choice Requires="p14">
            <p:contentPart p14:bwMode="auto" r:id="rId120">
              <p14:nvContentPartPr>
                <p14:cNvPr id="104" name="Ink 103">
                  <a:extLst>
                    <a:ext uri="{FF2B5EF4-FFF2-40B4-BE49-F238E27FC236}">
                      <a16:creationId xmlns:a16="http://schemas.microsoft.com/office/drawing/2014/main" id="{07BEC2D0-5057-E73C-5EB5-D8626F7DDC27}"/>
                    </a:ext>
                  </a:extLst>
                </p14:cNvPr>
                <p14:cNvContentPartPr/>
                <p14:nvPr/>
              </p14:nvContentPartPr>
              <p14:xfrm>
                <a:off x="5093257" y="3932756"/>
                <a:ext cx="384840" cy="390240"/>
              </p14:xfrm>
            </p:contentPart>
          </mc:Choice>
          <mc:Fallback xmlns="">
            <p:pic>
              <p:nvPicPr>
                <p:cNvPr id="104" name="Ink 103">
                  <a:extLst>
                    <a:ext uri="{FF2B5EF4-FFF2-40B4-BE49-F238E27FC236}">
                      <a16:creationId xmlns:a16="http://schemas.microsoft.com/office/drawing/2014/main" id="{07BEC2D0-5057-E73C-5EB5-D8626F7DDC27}"/>
                    </a:ext>
                  </a:extLst>
                </p:cNvPr>
                <p:cNvPicPr/>
                <p:nvPr/>
              </p:nvPicPr>
              <p:blipFill>
                <a:blip r:embed="rId121"/>
                <a:stretch>
                  <a:fillRect/>
                </a:stretch>
              </p:blipFill>
              <p:spPr>
                <a:xfrm>
                  <a:off x="5087137" y="3926636"/>
                  <a:ext cx="397080" cy="402480"/>
                </a:xfrm>
                <a:prstGeom prst="rect">
                  <a:avLst/>
                </a:prstGeom>
              </p:spPr>
            </p:pic>
          </mc:Fallback>
        </mc:AlternateContent>
        <mc:AlternateContent xmlns:mc="http://schemas.openxmlformats.org/markup-compatibility/2006" xmlns:p14="http://schemas.microsoft.com/office/powerpoint/2010/main">
          <mc:Choice Requires="p14">
            <p:contentPart p14:bwMode="auto" r:id="rId122">
              <p14:nvContentPartPr>
                <p14:cNvPr id="105" name="Ink 104">
                  <a:extLst>
                    <a:ext uri="{FF2B5EF4-FFF2-40B4-BE49-F238E27FC236}">
                      <a16:creationId xmlns:a16="http://schemas.microsoft.com/office/drawing/2014/main" id="{9AD476AD-D2AD-E787-72F7-659593B46CAE}"/>
                    </a:ext>
                  </a:extLst>
                </p14:cNvPr>
                <p14:cNvContentPartPr/>
                <p14:nvPr/>
              </p14:nvContentPartPr>
              <p14:xfrm>
                <a:off x="5722177" y="3932756"/>
                <a:ext cx="20520" cy="487080"/>
              </p14:xfrm>
            </p:contentPart>
          </mc:Choice>
          <mc:Fallback xmlns="">
            <p:pic>
              <p:nvPicPr>
                <p:cNvPr id="105" name="Ink 104">
                  <a:extLst>
                    <a:ext uri="{FF2B5EF4-FFF2-40B4-BE49-F238E27FC236}">
                      <a16:creationId xmlns:a16="http://schemas.microsoft.com/office/drawing/2014/main" id="{9AD476AD-D2AD-E787-72F7-659593B46CAE}"/>
                    </a:ext>
                  </a:extLst>
                </p:cNvPr>
                <p:cNvPicPr/>
                <p:nvPr/>
              </p:nvPicPr>
              <p:blipFill>
                <a:blip r:embed="rId123"/>
                <a:stretch>
                  <a:fillRect/>
                </a:stretch>
              </p:blipFill>
              <p:spPr>
                <a:xfrm>
                  <a:off x="5716057" y="3926636"/>
                  <a:ext cx="32760" cy="499320"/>
                </a:xfrm>
                <a:prstGeom prst="rect">
                  <a:avLst/>
                </a:prstGeom>
              </p:spPr>
            </p:pic>
          </mc:Fallback>
        </mc:AlternateContent>
        <mc:AlternateContent xmlns:mc="http://schemas.openxmlformats.org/markup-compatibility/2006" xmlns:p14="http://schemas.microsoft.com/office/powerpoint/2010/main">
          <mc:Choice Requires="p14">
            <p:contentPart p14:bwMode="auto" r:id="rId124">
              <p14:nvContentPartPr>
                <p14:cNvPr id="106" name="Ink 105">
                  <a:extLst>
                    <a:ext uri="{FF2B5EF4-FFF2-40B4-BE49-F238E27FC236}">
                      <a16:creationId xmlns:a16="http://schemas.microsoft.com/office/drawing/2014/main" id="{3ECEA358-EE0C-5706-A1A3-C1CE98F7062D}"/>
                    </a:ext>
                  </a:extLst>
                </p14:cNvPr>
                <p14:cNvContentPartPr/>
                <p14:nvPr/>
              </p14:nvContentPartPr>
              <p14:xfrm>
                <a:off x="5761417" y="4098716"/>
                <a:ext cx="400320" cy="129240"/>
              </p14:xfrm>
            </p:contentPart>
          </mc:Choice>
          <mc:Fallback xmlns="">
            <p:pic>
              <p:nvPicPr>
                <p:cNvPr id="106" name="Ink 105">
                  <a:extLst>
                    <a:ext uri="{FF2B5EF4-FFF2-40B4-BE49-F238E27FC236}">
                      <a16:creationId xmlns:a16="http://schemas.microsoft.com/office/drawing/2014/main" id="{3ECEA358-EE0C-5706-A1A3-C1CE98F7062D}"/>
                    </a:ext>
                  </a:extLst>
                </p:cNvPr>
                <p:cNvPicPr/>
                <p:nvPr/>
              </p:nvPicPr>
              <p:blipFill>
                <a:blip r:embed="rId125"/>
                <a:stretch>
                  <a:fillRect/>
                </a:stretch>
              </p:blipFill>
              <p:spPr>
                <a:xfrm>
                  <a:off x="5755297" y="4092596"/>
                  <a:ext cx="412560" cy="141480"/>
                </a:xfrm>
                <a:prstGeom prst="rect">
                  <a:avLst/>
                </a:prstGeom>
              </p:spPr>
            </p:pic>
          </mc:Fallback>
        </mc:AlternateContent>
        <mc:AlternateContent xmlns:mc="http://schemas.openxmlformats.org/markup-compatibility/2006" xmlns:p14="http://schemas.microsoft.com/office/powerpoint/2010/main">
          <mc:Choice Requires="p14">
            <p:contentPart p14:bwMode="auto" r:id="rId126">
              <p14:nvContentPartPr>
                <p14:cNvPr id="108" name="Ink 107">
                  <a:extLst>
                    <a:ext uri="{FF2B5EF4-FFF2-40B4-BE49-F238E27FC236}">
                      <a16:creationId xmlns:a16="http://schemas.microsoft.com/office/drawing/2014/main" id="{B3879D0C-3AA0-7C06-76DC-2EAFE904C2B0}"/>
                    </a:ext>
                  </a:extLst>
                </p14:cNvPr>
                <p14:cNvContentPartPr/>
                <p14:nvPr/>
              </p14:nvContentPartPr>
              <p14:xfrm>
                <a:off x="5869777" y="3886316"/>
                <a:ext cx="413280" cy="105840"/>
              </p14:xfrm>
            </p:contentPart>
          </mc:Choice>
          <mc:Fallback xmlns="">
            <p:pic>
              <p:nvPicPr>
                <p:cNvPr id="108" name="Ink 107">
                  <a:extLst>
                    <a:ext uri="{FF2B5EF4-FFF2-40B4-BE49-F238E27FC236}">
                      <a16:creationId xmlns:a16="http://schemas.microsoft.com/office/drawing/2014/main" id="{B3879D0C-3AA0-7C06-76DC-2EAFE904C2B0}"/>
                    </a:ext>
                  </a:extLst>
                </p:cNvPr>
                <p:cNvPicPr/>
                <p:nvPr/>
              </p:nvPicPr>
              <p:blipFill>
                <a:blip r:embed="rId127"/>
                <a:stretch>
                  <a:fillRect/>
                </a:stretch>
              </p:blipFill>
              <p:spPr>
                <a:xfrm>
                  <a:off x="5863657" y="3880196"/>
                  <a:ext cx="425520" cy="118080"/>
                </a:xfrm>
                <a:prstGeom prst="rect">
                  <a:avLst/>
                </a:prstGeom>
              </p:spPr>
            </p:pic>
          </mc:Fallback>
        </mc:AlternateContent>
        <mc:AlternateContent xmlns:mc="http://schemas.openxmlformats.org/markup-compatibility/2006" xmlns:p14="http://schemas.microsoft.com/office/powerpoint/2010/main">
          <mc:Choice Requires="p14">
            <p:contentPart p14:bwMode="auto" r:id="rId128">
              <p14:nvContentPartPr>
                <p14:cNvPr id="110" name="Ink 109">
                  <a:extLst>
                    <a:ext uri="{FF2B5EF4-FFF2-40B4-BE49-F238E27FC236}">
                      <a16:creationId xmlns:a16="http://schemas.microsoft.com/office/drawing/2014/main" id="{FF2AA0BF-6DBA-7C5F-8822-105CB9061C6B}"/>
                    </a:ext>
                  </a:extLst>
                </p14:cNvPr>
                <p14:cNvContentPartPr/>
                <p14:nvPr/>
              </p14:nvContentPartPr>
              <p14:xfrm>
                <a:off x="3638857" y="3705236"/>
                <a:ext cx="3305520" cy="897120"/>
              </p14:xfrm>
            </p:contentPart>
          </mc:Choice>
          <mc:Fallback xmlns="">
            <p:pic>
              <p:nvPicPr>
                <p:cNvPr id="110" name="Ink 109">
                  <a:extLst>
                    <a:ext uri="{FF2B5EF4-FFF2-40B4-BE49-F238E27FC236}">
                      <a16:creationId xmlns:a16="http://schemas.microsoft.com/office/drawing/2014/main" id="{FF2AA0BF-6DBA-7C5F-8822-105CB9061C6B}"/>
                    </a:ext>
                  </a:extLst>
                </p:cNvPr>
                <p:cNvPicPr/>
                <p:nvPr/>
              </p:nvPicPr>
              <p:blipFill>
                <a:blip r:embed="rId129"/>
                <a:stretch>
                  <a:fillRect/>
                </a:stretch>
              </p:blipFill>
              <p:spPr>
                <a:xfrm>
                  <a:off x="3632737" y="3699116"/>
                  <a:ext cx="3317760" cy="9093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30">
            <p14:nvContentPartPr>
              <p14:cNvPr id="112" name="Ink 111">
                <a:extLst>
                  <a:ext uri="{FF2B5EF4-FFF2-40B4-BE49-F238E27FC236}">
                    <a16:creationId xmlns:a16="http://schemas.microsoft.com/office/drawing/2014/main" id="{7081720E-1EDF-0FEA-4046-9CDEAF96F1EA}"/>
                  </a:ext>
                </a:extLst>
              </p14:cNvPr>
              <p14:cNvContentPartPr/>
              <p14:nvPr/>
            </p14:nvContentPartPr>
            <p14:xfrm>
              <a:off x="6526777" y="204596"/>
              <a:ext cx="2951280" cy="1251360"/>
            </p14:xfrm>
          </p:contentPart>
        </mc:Choice>
        <mc:Fallback xmlns="">
          <p:pic>
            <p:nvPicPr>
              <p:cNvPr id="112" name="Ink 111">
                <a:extLst>
                  <a:ext uri="{FF2B5EF4-FFF2-40B4-BE49-F238E27FC236}">
                    <a16:creationId xmlns:a16="http://schemas.microsoft.com/office/drawing/2014/main" id="{7081720E-1EDF-0FEA-4046-9CDEAF96F1EA}"/>
                  </a:ext>
                </a:extLst>
              </p:cNvPr>
              <p:cNvPicPr/>
              <p:nvPr/>
            </p:nvPicPr>
            <p:blipFill>
              <a:blip r:embed="rId131"/>
              <a:stretch>
                <a:fillRect/>
              </a:stretch>
            </p:blipFill>
            <p:spPr>
              <a:xfrm>
                <a:off x="6520657" y="198476"/>
                <a:ext cx="2963520" cy="1263600"/>
              </a:xfrm>
              <a:prstGeom prst="rect">
                <a:avLst/>
              </a:prstGeom>
            </p:spPr>
          </p:pic>
        </mc:Fallback>
      </mc:AlternateContent>
      <p:grpSp>
        <p:nvGrpSpPr>
          <p:cNvPr id="115" name="Group 114">
            <a:extLst>
              <a:ext uri="{FF2B5EF4-FFF2-40B4-BE49-F238E27FC236}">
                <a16:creationId xmlns:a16="http://schemas.microsoft.com/office/drawing/2014/main" id="{4E9481F8-8AF6-4CF7-3835-53C3B18FE7F6}"/>
              </a:ext>
            </a:extLst>
          </p:cNvPr>
          <p:cNvGrpSpPr/>
          <p:nvPr/>
        </p:nvGrpSpPr>
        <p:grpSpPr>
          <a:xfrm>
            <a:off x="6536857" y="175796"/>
            <a:ext cx="5155200" cy="1528200"/>
            <a:chOff x="6536857" y="175796"/>
            <a:chExt cx="5155200" cy="1528200"/>
          </a:xfrm>
        </p:grpSpPr>
        <mc:AlternateContent xmlns:mc="http://schemas.openxmlformats.org/markup-compatibility/2006" xmlns:p14="http://schemas.microsoft.com/office/powerpoint/2010/main">
          <mc:Choice Requires="p14">
            <p:contentPart p14:bwMode="auto" r:id="rId132">
              <p14:nvContentPartPr>
                <p14:cNvPr id="76" name="Ink 75">
                  <a:extLst>
                    <a:ext uri="{FF2B5EF4-FFF2-40B4-BE49-F238E27FC236}">
                      <a16:creationId xmlns:a16="http://schemas.microsoft.com/office/drawing/2014/main" id="{4FDDDCFE-E555-FE18-D9EA-23F38F1B45C1}"/>
                    </a:ext>
                  </a:extLst>
                </p14:cNvPr>
                <p14:cNvContentPartPr/>
                <p14:nvPr/>
              </p14:nvContentPartPr>
              <p14:xfrm>
                <a:off x="6704257" y="214676"/>
                <a:ext cx="2709000" cy="1176480"/>
              </p14:xfrm>
            </p:contentPart>
          </mc:Choice>
          <mc:Fallback xmlns="">
            <p:pic>
              <p:nvPicPr>
                <p:cNvPr id="76" name="Ink 75">
                  <a:extLst>
                    <a:ext uri="{FF2B5EF4-FFF2-40B4-BE49-F238E27FC236}">
                      <a16:creationId xmlns:a16="http://schemas.microsoft.com/office/drawing/2014/main" id="{4FDDDCFE-E555-FE18-D9EA-23F38F1B45C1}"/>
                    </a:ext>
                  </a:extLst>
                </p:cNvPr>
                <p:cNvPicPr/>
                <p:nvPr/>
              </p:nvPicPr>
              <p:blipFill>
                <a:blip r:embed="rId133"/>
                <a:stretch>
                  <a:fillRect/>
                </a:stretch>
              </p:blipFill>
              <p:spPr>
                <a:xfrm>
                  <a:off x="6698137" y="208556"/>
                  <a:ext cx="2721240" cy="1188720"/>
                </a:xfrm>
                <a:prstGeom prst="rect">
                  <a:avLst/>
                </a:prstGeom>
              </p:spPr>
            </p:pic>
          </mc:Fallback>
        </mc:AlternateContent>
        <mc:AlternateContent xmlns:mc="http://schemas.openxmlformats.org/markup-compatibility/2006" xmlns:p14="http://schemas.microsoft.com/office/powerpoint/2010/main">
          <mc:Choice Requires="p14">
            <p:contentPart p14:bwMode="auto" r:id="rId134">
              <p14:nvContentPartPr>
                <p14:cNvPr id="77" name="Ink 76">
                  <a:extLst>
                    <a:ext uri="{FF2B5EF4-FFF2-40B4-BE49-F238E27FC236}">
                      <a16:creationId xmlns:a16="http://schemas.microsoft.com/office/drawing/2014/main" id="{C8C7F96A-9DDE-7DCE-22E6-93D6E303F498}"/>
                    </a:ext>
                  </a:extLst>
                </p14:cNvPr>
                <p14:cNvContentPartPr/>
                <p14:nvPr/>
              </p14:nvContentPartPr>
              <p14:xfrm>
                <a:off x="6869497" y="480356"/>
                <a:ext cx="585720" cy="298800"/>
              </p14:xfrm>
            </p:contentPart>
          </mc:Choice>
          <mc:Fallback xmlns="">
            <p:pic>
              <p:nvPicPr>
                <p:cNvPr id="77" name="Ink 76">
                  <a:extLst>
                    <a:ext uri="{FF2B5EF4-FFF2-40B4-BE49-F238E27FC236}">
                      <a16:creationId xmlns:a16="http://schemas.microsoft.com/office/drawing/2014/main" id="{C8C7F96A-9DDE-7DCE-22E6-93D6E303F498}"/>
                    </a:ext>
                  </a:extLst>
                </p:cNvPr>
                <p:cNvPicPr/>
                <p:nvPr/>
              </p:nvPicPr>
              <p:blipFill>
                <a:blip r:embed="rId135"/>
                <a:stretch>
                  <a:fillRect/>
                </a:stretch>
              </p:blipFill>
              <p:spPr>
                <a:xfrm>
                  <a:off x="6863377" y="474236"/>
                  <a:ext cx="597960" cy="311040"/>
                </a:xfrm>
                <a:prstGeom prst="rect">
                  <a:avLst/>
                </a:prstGeom>
              </p:spPr>
            </p:pic>
          </mc:Fallback>
        </mc:AlternateContent>
        <mc:AlternateContent xmlns:mc="http://schemas.openxmlformats.org/markup-compatibility/2006" xmlns:p14="http://schemas.microsoft.com/office/powerpoint/2010/main">
          <mc:Choice Requires="p14">
            <p:contentPart p14:bwMode="auto" r:id="rId136">
              <p14:nvContentPartPr>
                <p14:cNvPr id="78" name="Ink 77">
                  <a:extLst>
                    <a:ext uri="{FF2B5EF4-FFF2-40B4-BE49-F238E27FC236}">
                      <a16:creationId xmlns:a16="http://schemas.microsoft.com/office/drawing/2014/main" id="{9D5EF64D-8E12-9A29-DA2D-3B303DDFB7A0}"/>
                    </a:ext>
                  </a:extLst>
                </p14:cNvPr>
                <p14:cNvContentPartPr/>
                <p14:nvPr/>
              </p14:nvContentPartPr>
              <p14:xfrm>
                <a:off x="7797217" y="497996"/>
                <a:ext cx="877320" cy="309240"/>
              </p14:xfrm>
            </p:contentPart>
          </mc:Choice>
          <mc:Fallback xmlns="">
            <p:pic>
              <p:nvPicPr>
                <p:cNvPr id="78" name="Ink 77">
                  <a:extLst>
                    <a:ext uri="{FF2B5EF4-FFF2-40B4-BE49-F238E27FC236}">
                      <a16:creationId xmlns:a16="http://schemas.microsoft.com/office/drawing/2014/main" id="{9D5EF64D-8E12-9A29-DA2D-3B303DDFB7A0}"/>
                    </a:ext>
                  </a:extLst>
                </p:cNvPr>
                <p:cNvPicPr/>
                <p:nvPr/>
              </p:nvPicPr>
              <p:blipFill>
                <a:blip r:embed="rId137"/>
                <a:stretch>
                  <a:fillRect/>
                </a:stretch>
              </p:blipFill>
              <p:spPr>
                <a:xfrm>
                  <a:off x="7791097" y="491876"/>
                  <a:ext cx="889560" cy="321480"/>
                </a:xfrm>
                <a:prstGeom prst="rect">
                  <a:avLst/>
                </a:prstGeom>
              </p:spPr>
            </p:pic>
          </mc:Fallback>
        </mc:AlternateContent>
        <mc:AlternateContent xmlns:mc="http://schemas.openxmlformats.org/markup-compatibility/2006" xmlns:p14="http://schemas.microsoft.com/office/powerpoint/2010/main">
          <mc:Choice Requires="p14">
            <p:contentPart p14:bwMode="auto" r:id="rId138">
              <p14:nvContentPartPr>
                <p14:cNvPr id="79" name="Ink 78">
                  <a:extLst>
                    <a:ext uri="{FF2B5EF4-FFF2-40B4-BE49-F238E27FC236}">
                      <a16:creationId xmlns:a16="http://schemas.microsoft.com/office/drawing/2014/main" id="{D8AEB681-2372-9575-8573-51A8D36D501D}"/>
                    </a:ext>
                  </a:extLst>
                </p14:cNvPr>
                <p14:cNvContentPartPr/>
                <p14:nvPr/>
              </p14:nvContentPartPr>
              <p14:xfrm>
                <a:off x="7236337" y="982916"/>
                <a:ext cx="419040" cy="168840"/>
              </p14:xfrm>
            </p:contentPart>
          </mc:Choice>
          <mc:Fallback xmlns="">
            <p:pic>
              <p:nvPicPr>
                <p:cNvPr id="79" name="Ink 78">
                  <a:extLst>
                    <a:ext uri="{FF2B5EF4-FFF2-40B4-BE49-F238E27FC236}">
                      <a16:creationId xmlns:a16="http://schemas.microsoft.com/office/drawing/2014/main" id="{D8AEB681-2372-9575-8573-51A8D36D501D}"/>
                    </a:ext>
                  </a:extLst>
                </p:cNvPr>
                <p:cNvPicPr/>
                <p:nvPr/>
              </p:nvPicPr>
              <p:blipFill>
                <a:blip r:embed="rId139"/>
                <a:stretch>
                  <a:fillRect/>
                </a:stretch>
              </p:blipFill>
              <p:spPr>
                <a:xfrm>
                  <a:off x="7230217" y="976796"/>
                  <a:ext cx="431280" cy="181080"/>
                </a:xfrm>
                <a:prstGeom prst="rect">
                  <a:avLst/>
                </a:prstGeom>
              </p:spPr>
            </p:pic>
          </mc:Fallback>
        </mc:AlternateContent>
        <mc:AlternateContent xmlns:mc="http://schemas.openxmlformats.org/markup-compatibility/2006" xmlns:p14="http://schemas.microsoft.com/office/powerpoint/2010/main">
          <mc:Choice Requires="p14">
            <p:contentPart p14:bwMode="auto" r:id="rId140">
              <p14:nvContentPartPr>
                <p14:cNvPr id="80" name="Ink 79">
                  <a:extLst>
                    <a:ext uri="{FF2B5EF4-FFF2-40B4-BE49-F238E27FC236}">
                      <a16:creationId xmlns:a16="http://schemas.microsoft.com/office/drawing/2014/main" id="{2D0276D3-B61E-06B4-A551-EB3C317589D7}"/>
                    </a:ext>
                  </a:extLst>
                </p14:cNvPr>
                <p14:cNvContentPartPr/>
                <p14:nvPr/>
              </p14:nvContentPartPr>
              <p14:xfrm>
                <a:off x="9154057" y="973196"/>
                <a:ext cx="1426320" cy="474840"/>
              </p14:xfrm>
            </p:contentPart>
          </mc:Choice>
          <mc:Fallback xmlns="">
            <p:pic>
              <p:nvPicPr>
                <p:cNvPr id="80" name="Ink 79">
                  <a:extLst>
                    <a:ext uri="{FF2B5EF4-FFF2-40B4-BE49-F238E27FC236}">
                      <a16:creationId xmlns:a16="http://schemas.microsoft.com/office/drawing/2014/main" id="{2D0276D3-B61E-06B4-A551-EB3C317589D7}"/>
                    </a:ext>
                  </a:extLst>
                </p:cNvPr>
                <p:cNvPicPr/>
                <p:nvPr/>
              </p:nvPicPr>
              <p:blipFill>
                <a:blip r:embed="rId141"/>
                <a:stretch>
                  <a:fillRect/>
                </a:stretch>
              </p:blipFill>
              <p:spPr>
                <a:xfrm>
                  <a:off x="9147937" y="967076"/>
                  <a:ext cx="1438560" cy="487080"/>
                </a:xfrm>
                <a:prstGeom prst="rect">
                  <a:avLst/>
                </a:prstGeom>
              </p:spPr>
            </p:pic>
          </mc:Fallback>
        </mc:AlternateContent>
        <mc:AlternateContent xmlns:mc="http://schemas.openxmlformats.org/markup-compatibility/2006" xmlns:p14="http://schemas.microsoft.com/office/powerpoint/2010/main">
          <mc:Choice Requires="p14">
            <p:contentPart p14:bwMode="auto" r:id="rId142">
              <p14:nvContentPartPr>
                <p14:cNvPr id="82" name="Ink 81">
                  <a:extLst>
                    <a:ext uri="{FF2B5EF4-FFF2-40B4-BE49-F238E27FC236}">
                      <a16:creationId xmlns:a16="http://schemas.microsoft.com/office/drawing/2014/main" id="{0C13AA92-E321-AAE1-A921-4CD6A921774A}"/>
                    </a:ext>
                  </a:extLst>
                </p14:cNvPr>
                <p14:cNvContentPartPr/>
                <p14:nvPr/>
              </p14:nvContentPartPr>
              <p14:xfrm>
                <a:off x="9074137" y="935396"/>
                <a:ext cx="567360" cy="320040"/>
              </p14:xfrm>
            </p:contentPart>
          </mc:Choice>
          <mc:Fallback xmlns="">
            <p:pic>
              <p:nvPicPr>
                <p:cNvPr id="82" name="Ink 81">
                  <a:extLst>
                    <a:ext uri="{FF2B5EF4-FFF2-40B4-BE49-F238E27FC236}">
                      <a16:creationId xmlns:a16="http://schemas.microsoft.com/office/drawing/2014/main" id="{0C13AA92-E321-AAE1-A921-4CD6A921774A}"/>
                    </a:ext>
                  </a:extLst>
                </p:cNvPr>
                <p:cNvPicPr/>
                <p:nvPr/>
              </p:nvPicPr>
              <p:blipFill>
                <a:blip r:embed="rId143"/>
                <a:stretch>
                  <a:fillRect/>
                </a:stretch>
              </p:blipFill>
              <p:spPr>
                <a:xfrm>
                  <a:off x="9068017" y="929276"/>
                  <a:ext cx="579600" cy="332280"/>
                </a:xfrm>
                <a:prstGeom prst="rect">
                  <a:avLst/>
                </a:prstGeom>
              </p:spPr>
            </p:pic>
          </mc:Fallback>
        </mc:AlternateContent>
        <mc:AlternateContent xmlns:mc="http://schemas.openxmlformats.org/markup-compatibility/2006" xmlns:p14="http://schemas.microsoft.com/office/powerpoint/2010/main">
          <mc:Choice Requires="p14">
            <p:contentPart p14:bwMode="auto" r:id="rId144">
              <p14:nvContentPartPr>
                <p14:cNvPr id="83" name="Ink 82">
                  <a:extLst>
                    <a:ext uri="{FF2B5EF4-FFF2-40B4-BE49-F238E27FC236}">
                      <a16:creationId xmlns:a16="http://schemas.microsoft.com/office/drawing/2014/main" id="{182413D8-74CD-D82E-8DE2-BCEA826E1A5F}"/>
                    </a:ext>
                  </a:extLst>
                </p14:cNvPr>
                <p14:cNvContentPartPr/>
                <p14:nvPr/>
              </p14:nvContentPartPr>
              <p14:xfrm>
                <a:off x="10825897" y="1189916"/>
                <a:ext cx="399600" cy="514080"/>
              </p14:xfrm>
            </p:contentPart>
          </mc:Choice>
          <mc:Fallback xmlns="">
            <p:pic>
              <p:nvPicPr>
                <p:cNvPr id="83" name="Ink 82">
                  <a:extLst>
                    <a:ext uri="{FF2B5EF4-FFF2-40B4-BE49-F238E27FC236}">
                      <a16:creationId xmlns:a16="http://schemas.microsoft.com/office/drawing/2014/main" id="{182413D8-74CD-D82E-8DE2-BCEA826E1A5F}"/>
                    </a:ext>
                  </a:extLst>
                </p:cNvPr>
                <p:cNvPicPr/>
                <p:nvPr/>
              </p:nvPicPr>
              <p:blipFill>
                <a:blip r:embed="rId145"/>
                <a:stretch>
                  <a:fillRect/>
                </a:stretch>
              </p:blipFill>
              <p:spPr>
                <a:xfrm>
                  <a:off x="10819777" y="1183796"/>
                  <a:ext cx="411840" cy="526320"/>
                </a:xfrm>
                <a:prstGeom prst="rect">
                  <a:avLst/>
                </a:prstGeom>
              </p:spPr>
            </p:pic>
          </mc:Fallback>
        </mc:AlternateContent>
        <mc:AlternateContent xmlns:mc="http://schemas.openxmlformats.org/markup-compatibility/2006" xmlns:p14="http://schemas.microsoft.com/office/powerpoint/2010/main">
          <mc:Choice Requires="p14">
            <p:contentPart p14:bwMode="auto" r:id="rId146">
              <p14:nvContentPartPr>
                <p14:cNvPr id="84" name="Ink 83">
                  <a:extLst>
                    <a:ext uri="{FF2B5EF4-FFF2-40B4-BE49-F238E27FC236}">
                      <a16:creationId xmlns:a16="http://schemas.microsoft.com/office/drawing/2014/main" id="{882A2AEE-1E5D-544B-3DA0-FC3F854C0E09}"/>
                    </a:ext>
                  </a:extLst>
                </p14:cNvPr>
                <p14:cNvContentPartPr/>
                <p14:nvPr/>
              </p14:nvContentPartPr>
              <p14:xfrm>
                <a:off x="11085457" y="1179476"/>
                <a:ext cx="420840" cy="443880"/>
              </p14:xfrm>
            </p:contentPart>
          </mc:Choice>
          <mc:Fallback xmlns="">
            <p:pic>
              <p:nvPicPr>
                <p:cNvPr id="84" name="Ink 83">
                  <a:extLst>
                    <a:ext uri="{FF2B5EF4-FFF2-40B4-BE49-F238E27FC236}">
                      <a16:creationId xmlns:a16="http://schemas.microsoft.com/office/drawing/2014/main" id="{882A2AEE-1E5D-544B-3DA0-FC3F854C0E09}"/>
                    </a:ext>
                  </a:extLst>
                </p:cNvPr>
                <p:cNvPicPr/>
                <p:nvPr/>
              </p:nvPicPr>
              <p:blipFill>
                <a:blip r:embed="rId147"/>
                <a:stretch>
                  <a:fillRect/>
                </a:stretch>
              </p:blipFill>
              <p:spPr>
                <a:xfrm>
                  <a:off x="11079337" y="1173356"/>
                  <a:ext cx="433080" cy="456120"/>
                </a:xfrm>
                <a:prstGeom prst="rect">
                  <a:avLst/>
                </a:prstGeom>
              </p:spPr>
            </p:pic>
          </mc:Fallback>
        </mc:AlternateContent>
        <mc:AlternateContent xmlns:mc="http://schemas.openxmlformats.org/markup-compatibility/2006" xmlns:p14="http://schemas.microsoft.com/office/powerpoint/2010/main">
          <mc:Choice Requires="p14">
            <p:contentPart p14:bwMode="auto" r:id="rId148">
              <p14:nvContentPartPr>
                <p14:cNvPr id="87" name="Ink 86">
                  <a:extLst>
                    <a:ext uri="{FF2B5EF4-FFF2-40B4-BE49-F238E27FC236}">
                      <a16:creationId xmlns:a16="http://schemas.microsoft.com/office/drawing/2014/main" id="{65A2534F-FD25-E3FC-F178-648808373856}"/>
                    </a:ext>
                  </a:extLst>
                </p14:cNvPr>
                <p14:cNvContentPartPr/>
                <p14:nvPr/>
              </p14:nvContentPartPr>
              <p14:xfrm>
                <a:off x="8593177" y="442196"/>
                <a:ext cx="2152440" cy="286560"/>
              </p14:xfrm>
            </p:contentPart>
          </mc:Choice>
          <mc:Fallback xmlns="">
            <p:pic>
              <p:nvPicPr>
                <p:cNvPr id="87" name="Ink 86">
                  <a:extLst>
                    <a:ext uri="{FF2B5EF4-FFF2-40B4-BE49-F238E27FC236}">
                      <a16:creationId xmlns:a16="http://schemas.microsoft.com/office/drawing/2014/main" id="{65A2534F-FD25-E3FC-F178-648808373856}"/>
                    </a:ext>
                  </a:extLst>
                </p:cNvPr>
                <p:cNvPicPr/>
                <p:nvPr/>
              </p:nvPicPr>
              <p:blipFill>
                <a:blip r:embed="rId149"/>
                <a:stretch>
                  <a:fillRect/>
                </a:stretch>
              </p:blipFill>
              <p:spPr>
                <a:xfrm>
                  <a:off x="8587057" y="436076"/>
                  <a:ext cx="2164680" cy="298800"/>
                </a:xfrm>
                <a:prstGeom prst="rect">
                  <a:avLst/>
                </a:prstGeom>
              </p:spPr>
            </p:pic>
          </mc:Fallback>
        </mc:AlternateContent>
        <mc:AlternateContent xmlns:mc="http://schemas.openxmlformats.org/markup-compatibility/2006" xmlns:p14="http://schemas.microsoft.com/office/powerpoint/2010/main">
          <mc:Choice Requires="p14">
            <p:contentPart p14:bwMode="auto" r:id="rId150">
              <p14:nvContentPartPr>
                <p14:cNvPr id="88" name="Ink 87">
                  <a:extLst>
                    <a:ext uri="{FF2B5EF4-FFF2-40B4-BE49-F238E27FC236}">
                      <a16:creationId xmlns:a16="http://schemas.microsoft.com/office/drawing/2014/main" id="{1F0D0B49-C814-BE03-D673-D5EA1219EC65}"/>
                    </a:ext>
                  </a:extLst>
                </p14:cNvPr>
                <p14:cNvContentPartPr/>
                <p14:nvPr/>
              </p14:nvContentPartPr>
              <p14:xfrm>
                <a:off x="8405257" y="609956"/>
                <a:ext cx="355320" cy="383040"/>
              </p14:xfrm>
            </p:contentPart>
          </mc:Choice>
          <mc:Fallback xmlns="">
            <p:pic>
              <p:nvPicPr>
                <p:cNvPr id="88" name="Ink 87">
                  <a:extLst>
                    <a:ext uri="{FF2B5EF4-FFF2-40B4-BE49-F238E27FC236}">
                      <a16:creationId xmlns:a16="http://schemas.microsoft.com/office/drawing/2014/main" id="{1F0D0B49-C814-BE03-D673-D5EA1219EC65}"/>
                    </a:ext>
                  </a:extLst>
                </p:cNvPr>
                <p:cNvPicPr/>
                <p:nvPr/>
              </p:nvPicPr>
              <p:blipFill>
                <a:blip r:embed="rId151"/>
                <a:stretch>
                  <a:fillRect/>
                </a:stretch>
              </p:blipFill>
              <p:spPr>
                <a:xfrm>
                  <a:off x="8399137" y="603836"/>
                  <a:ext cx="367560" cy="395280"/>
                </a:xfrm>
                <a:prstGeom prst="rect">
                  <a:avLst/>
                </a:prstGeom>
              </p:spPr>
            </p:pic>
          </mc:Fallback>
        </mc:AlternateContent>
        <mc:AlternateContent xmlns:mc="http://schemas.openxmlformats.org/markup-compatibility/2006" xmlns:p14="http://schemas.microsoft.com/office/powerpoint/2010/main">
          <mc:Choice Requires="p14">
            <p:contentPart p14:bwMode="auto" r:id="rId152">
              <p14:nvContentPartPr>
                <p14:cNvPr id="90" name="Ink 89">
                  <a:extLst>
                    <a:ext uri="{FF2B5EF4-FFF2-40B4-BE49-F238E27FC236}">
                      <a16:creationId xmlns:a16="http://schemas.microsoft.com/office/drawing/2014/main" id="{5FA1DA02-FB2E-2885-66EB-0B1B2C5248D3}"/>
                    </a:ext>
                  </a:extLst>
                </p14:cNvPr>
                <p14:cNvContentPartPr/>
                <p14:nvPr/>
              </p14:nvContentPartPr>
              <p14:xfrm>
                <a:off x="10960897" y="255716"/>
                <a:ext cx="22320" cy="473400"/>
              </p14:xfrm>
            </p:contentPart>
          </mc:Choice>
          <mc:Fallback xmlns="">
            <p:pic>
              <p:nvPicPr>
                <p:cNvPr id="90" name="Ink 89">
                  <a:extLst>
                    <a:ext uri="{FF2B5EF4-FFF2-40B4-BE49-F238E27FC236}">
                      <a16:creationId xmlns:a16="http://schemas.microsoft.com/office/drawing/2014/main" id="{5FA1DA02-FB2E-2885-66EB-0B1B2C5248D3}"/>
                    </a:ext>
                  </a:extLst>
                </p:cNvPr>
                <p:cNvPicPr/>
                <p:nvPr/>
              </p:nvPicPr>
              <p:blipFill>
                <a:blip r:embed="rId153"/>
                <a:stretch>
                  <a:fillRect/>
                </a:stretch>
              </p:blipFill>
              <p:spPr>
                <a:xfrm>
                  <a:off x="10954777" y="249596"/>
                  <a:ext cx="34560" cy="485640"/>
                </a:xfrm>
                <a:prstGeom prst="rect">
                  <a:avLst/>
                </a:prstGeom>
              </p:spPr>
            </p:pic>
          </mc:Fallback>
        </mc:AlternateContent>
        <mc:AlternateContent xmlns:mc="http://schemas.openxmlformats.org/markup-compatibility/2006" xmlns:p14="http://schemas.microsoft.com/office/powerpoint/2010/main">
          <mc:Choice Requires="p14">
            <p:contentPart p14:bwMode="auto" r:id="rId154">
              <p14:nvContentPartPr>
                <p14:cNvPr id="91" name="Ink 90">
                  <a:extLst>
                    <a:ext uri="{FF2B5EF4-FFF2-40B4-BE49-F238E27FC236}">
                      <a16:creationId xmlns:a16="http://schemas.microsoft.com/office/drawing/2014/main" id="{BC73AE3B-56A3-0487-9E47-190EA1F3AB98}"/>
                    </a:ext>
                  </a:extLst>
                </p14:cNvPr>
                <p14:cNvContentPartPr/>
                <p14:nvPr/>
              </p14:nvContentPartPr>
              <p14:xfrm>
                <a:off x="10894657" y="324476"/>
                <a:ext cx="453960" cy="434880"/>
              </p14:xfrm>
            </p:contentPart>
          </mc:Choice>
          <mc:Fallback xmlns="">
            <p:pic>
              <p:nvPicPr>
                <p:cNvPr id="91" name="Ink 90">
                  <a:extLst>
                    <a:ext uri="{FF2B5EF4-FFF2-40B4-BE49-F238E27FC236}">
                      <a16:creationId xmlns:a16="http://schemas.microsoft.com/office/drawing/2014/main" id="{BC73AE3B-56A3-0487-9E47-190EA1F3AB98}"/>
                    </a:ext>
                  </a:extLst>
                </p:cNvPr>
                <p:cNvPicPr/>
                <p:nvPr/>
              </p:nvPicPr>
              <p:blipFill>
                <a:blip r:embed="rId155"/>
                <a:stretch>
                  <a:fillRect/>
                </a:stretch>
              </p:blipFill>
              <p:spPr>
                <a:xfrm>
                  <a:off x="10888537" y="318356"/>
                  <a:ext cx="466200" cy="447120"/>
                </a:xfrm>
                <a:prstGeom prst="rect">
                  <a:avLst/>
                </a:prstGeom>
              </p:spPr>
            </p:pic>
          </mc:Fallback>
        </mc:AlternateContent>
        <mc:AlternateContent xmlns:mc="http://schemas.openxmlformats.org/markup-compatibility/2006" xmlns:p14="http://schemas.microsoft.com/office/powerpoint/2010/main">
          <mc:Choice Requires="p14">
            <p:contentPart p14:bwMode="auto" r:id="rId156">
              <p14:nvContentPartPr>
                <p14:cNvPr id="93" name="Ink 92">
                  <a:extLst>
                    <a:ext uri="{FF2B5EF4-FFF2-40B4-BE49-F238E27FC236}">
                      <a16:creationId xmlns:a16="http://schemas.microsoft.com/office/drawing/2014/main" id="{E6A125F3-F254-E748-0DAE-EFD2D1CB2CDD}"/>
                    </a:ext>
                  </a:extLst>
                </p14:cNvPr>
                <p14:cNvContentPartPr/>
                <p14:nvPr/>
              </p14:nvContentPartPr>
              <p14:xfrm>
                <a:off x="11441497" y="371636"/>
                <a:ext cx="250560" cy="396360"/>
              </p14:xfrm>
            </p:contentPart>
          </mc:Choice>
          <mc:Fallback xmlns="">
            <p:pic>
              <p:nvPicPr>
                <p:cNvPr id="93" name="Ink 92">
                  <a:extLst>
                    <a:ext uri="{FF2B5EF4-FFF2-40B4-BE49-F238E27FC236}">
                      <a16:creationId xmlns:a16="http://schemas.microsoft.com/office/drawing/2014/main" id="{E6A125F3-F254-E748-0DAE-EFD2D1CB2CDD}"/>
                    </a:ext>
                  </a:extLst>
                </p:cNvPr>
                <p:cNvPicPr/>
                <p:nvPr/>
              </p:nvPicPr>
              <p:blipFill>
                <a:blip r:embed="rId157"/>
                <a:stretch>
                  <a:fillRect/>
                </a:stretch>
              </p:blipFill>
              <p:spPr>
                <a:xfrm>
                  <a:off x="11435377" y="365516"/>
                  <a:ext cx="262800" cy="408600"/>
                </a:xfrm>
                <a:prstGeom prst="rect">
                  <a:avLst/>
                </a:prstGeom>
              </p:spPr>
            </p:pic>
          </mc:Fallback>
        </mc:AlternateContent>
        <mc:AlternateContent xmlns:mc="http://schemas.openxmlformats.org/markup-compatibility/2006" xmlns:p14="http://schemas.microsoft.com/office/powerpoint/2010/main">
          <mc:Choice Requires="p14">
            <p:contentPart p14:bwMode="auto" r:id="rId158">
              <p14:nvContentPartPr>
                <p14:cNvPr id="114" name="Ink 113">
                  <a:extLst>
                    <a:ext uri="{FF2B5EF4-FFF2-40B4-BE49-F238E27FC236}">
                      <a16:creationId xmlns:a16="http://schemas.microsoft.com/office/drawing/2014/main" id="{A6ED8D3E-1AB0-40C8-E15F-A63A6064978A}"/>
                    </a:ext>
                  </a:extLst>
                </p14:cNvPr>
                <p14:cNvContentPartPr/>
                <p14:nvPr/>
              </p14:nvContentPartPr>
              <p14:xfrm>
                <a:off x="6536857" y="175796"/>
                <a:ext cx="2874600" cy="1359000"/>
              </p14:xfrm>
            </p:contentPart>
          </mc:Choice>
          <mc:Fallback xmlns="">
            <p:pic>
              <p:nvPicPr>
                <p:cNvPr id="114" name="Ink 113">
                  <a:extLst>
                    <a:ext uri="{FF2B5EF4-FFF2-40B4-BE49-F238E27FC236}">
                      <a16:creationId xmlns:a16="http://schemas.microsoft.com/office/drawing/2014/main" id="{A6ED8D3E-1AB0-40C8-E15F-A63A6064978A}"/>
                    </a:ext>
                  </a:extLst>
                </p:cNvPr>
                <p:cNvPicPr/>
                <p:nvPr/>
              </p:nvPicPr>
              <p:blipFill>
                <a:blip r:embed="rId159"/>
                <a:stretch>
                  <a:fillRect/>
                </a:stretch>
              </p:blipFill>
              <p:spPr>
                <a:xfrm>
                  <a:off x="6530737" y="169676"/>
                  <a:ext cx="2886840" cy="1371240"/>
                </a:xfrm>
                <a:prstGeom prst="rect">
                  <a:avLst/>
                </a:prstGeom>
              </p:spPr>
            </p:pic>
          </mc:Fallback>
        </mc:AlternateContent>
      </p:grpSp>
    </p:spTree>
    <p:extLst>
      <p:ext uri="{BB962C8B-B14F-4D97-AF65-F5344CB8AC3E}">
        <p14:creationId xmlns:p14="http://schemas.microsoft.com/office/powerpoint/2010/main" val="400987353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9C95DF-467B-32CE-7664-CE53FB2B3301}"/>
              </a:ext>
            </a:extLst>
          </p:cNvPr>
          <p:cNvSpPr>
            <a:spLocks noGrp="1"/>
          </p:cNvSpPr>
          <p:nvPr>
            <p:ph type="title"/>
          </p:nvPr>
        </p:nvSpPr>
        <p:spPr/>
        <p:txBody>
          <a:bodyPr/>
          <a:lstStyle/>
          <a:p>
            <a:endParaRPr lang="en-CA"/>
          </a:p>
        </p:txBody>
      </p:sp>
      <p:sp>
        <p:nvSpPr>
          <p:cNvPr id="3" name="Content Placeholder 2">
            <a:extLst>
              <a:ext uri="{FF2B5EF4-FFF2-40B4-BE49-F238E27FC236}">
                <a16:creationId xmlns:a16="http://schemas.microsoft.com/office/drawing/2014/main" id="{93D511E3-4CA0-12FB-EEE8-DF36CE9CCD17}"/>
              </a:ext>
            </a:extLst>
          </p:cNvPr>
          <p:cNvSpPr>
            <a:spLocks noGrp="1"/>
          </p:cNvSpPr>
          <p:nvPr>
            <p:ph idx="1"/>
          </p:nvPr>
        </p:nvSpPr>
        <p:spPr/>
        <p:txBody>
          <a:bodyPr/>
          <a:lstStyle/>
          <a:p>
            <a:endParaRPr lang="en-CA"/>
          </a:p>
        </p:txBody>
      </p:sp>
      <mc:AlternateContent xmlns:mc="http://schemas.openxmlformats.org/markup-compatibility/2006" xmlns:p14="http://schemas.microsoft.com/office/powerpoint/2010/main">
        <mc:Choice Requires="p14">
          <p:contentPart p14:bwMode="auto" r:id="rId2">
            <p14:nvContentPartPr>
              <p14:cNvPr id="50" name="Ink 49">
                <a:extLst>
                  <a:ext uri="{FF2B5EF4-FFF2-40B4-BE49-F238E27FC236}">
                    <a16:creationId xmlns:a16="http://schemas.microsoft.com/office/drawing/2014/main" id="{64E93422-9BBA-7FE0-E690-E89C7DA492B6}"/>
                  </a:ext>
                </a:extLst>
              </p14:cNvPr>
              <p14:cNvContentPartPr/>
              <p14:nvPr/>
            </p14:nvContentPartPr>
            <p14:xfrm>
              <a:off x="4502137" y="2731436"/>
              <a:ext cx="1980000" cy="799560"/>
            </p14:xfrm>
          </p:contentPart>
        </mc:Choice>
        <mc:Fallback xmlns="">
          <p:pic>
            <p:nvPicPr>
              <p:cNvPr id="50" name="Ink 49">
                <a:extLst>
                  <a:ext uri="{FF2B5EF4-FFF2-40B4-BE49-F238E27FC236}">
                    <a16:creationId xmlns:a16="http://schemas.microsoft.com/office/drawing/2014/main" id="{64E93422-9BBA-7FE0-E690-E89C7DA492B6}"/>
                  </a:ext>
                </a:extLst>
              </p:cNvPr>
              <p:cNvPicPr/>
              <p:nvPr/>
            </p:nvPicPr>
            <p:blipFill>
              <a:blip r:embed="rId3"/>
              <a:stretch>
                <a:fillRect/>
              </a:stretch>
            </p:blipFill>
            <p:spPr>
              <a:xfrm>
                <a:off x="4496017" y="2725316"/>
                <a:ext cx="1992240" cy="8118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4" name="Ink 3">
                <a:extLst>
                  <a:ext uri="{FF2B5EF4-FFF2-40B4-BE49-F238E27FC236}">
                    <a16:creationId xmlns:a16="http://schemas.microsoft.com/office/drawing/2014/main" id="{E4730151-2476-BABB-FE8F-2196BE089B6C}"/>
                  </a:ext>
                </a:extLst>
              </p14:cNvPr>
              <p14:cNvContentPartPr/>
              <p14:nvPr/>
            </p14:nvContentPartPr>
            <p14:xfrm>
              <a:off x="1766497" y="2546396"/>
              <a:ext cx="465120" cy="416160"/>
            </p14:xfrm>
          </p:contentPart>
        </mc:Choice>
        <mc:Fallback xmlns="">
          <p:pic>
            <p:nvPicPr>
              <p:cNvPr id="4" name="Ink 3">
                <a:extLst>
                  <a:ext uri="{FF2B5EF4-FFF2-40B4-BE49-F238E27FC236}">
                    <a16:creationId xmlns:a16="http://schemas.microsoft.com/office/drawing/2014/main" id="{E4730151-2476-BABB-FE8F-2196BE089B6C}"/>
                  </a:ext>
                </a:extLst>
              </p:cNvPr>
              <p:cNvPicPr/>
              <p:nvPr/>
            </p:nvPicPr>
            <p:blipFill>
              <a:blip r:embed="rId5"/>
              <a:stretch>
                <a:fillRect/>
              </a:stretch>
            </p:blipFill>
            <p:spPr>
              <a:xfrm>
                <a:off x="1760377" y="2540276"/>
                <a:ext cx="477360" cy="4284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5" name="Ink 4">
                <a:extLst>
                  <a:ext uri="{FF2B5EF4-FFF2-40B4-BE49-F238E27FC236}">
                    <a16:creationId xmlns:a16="http://schemas.microsoft.com/office/drawing/2014/main" id="{A0CF8FF7-1F12-3369-E688-AA279D84AA1D}"/>
                  </a:ext>
                </a:extLst>
              </p14:cNvPr>
              <p14:cNvContentPartPr/>
              <p14:nvPr/>
            </p14:nvContentPartPr>
            <p14:xfrm>
              <a:off x="2375977" y="2632076"/>
              <a:ext cx="1184760" cy="818280"/>
            </p14:xfrm>
          </p:contentPart>
        </mc:Choice>
        <mc:Fallback xmlns="">
          <p:pic>
            <p:nvPicPr>
              <p:cNvPr id="5" name="Ink 4">
                <a:extLst>
                  <a:ext uri="{FF2B5EF4-FFF2-40B4-BE49-F238E27FC236}">
                    <a16:creationId xmlns:a16="http://schemas.microsoft.com/office/drawing/2014/main" id="{A0CF8FF7-1F12-3369-E688-AA279D84AA1D}"/>
                  </a:ext>
                </a:extLst>
              </p:cNvPr>
              <p:cNvPicPr/>
              <p:nvPr/>
            </p:nvPicPr>
            <p:blipFill>
              <a:blip r:embed="rId7"/>
              <a:stretch>
                <a:fillRect/>
              </a:stretch>
            </p:blipFill>
            <p:spPr>
              <a:xfrm>
                <a:off x="2369857" y="2625956"/>
                <a:ext cx="1197000" cy="83052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6" name="Ink 5">
                <a:extLst>
                  <a:ext uri="{FF2B5EF4-FFF2-40B4-BE49-F238E27FC236}">
                    <a16:creationId xmlns:a16="http://schemas.microsoft.com/office/drawing/2014/main" id="{C1C3ED93-98F7-0810-33C7-D0387E6C95AB}"/>
                  </a:ext>
                </a:extLst>
              </p14:cNvPr>
              <p14:cNvContentPartPr/>
              <p14:nvPr/>
            </p14:nvContentPartPr>
            <p14:xfrm>
              <a:off x="1936777" y="2957156"/>
              <a:ext cx="2706120" cy="209160"/>
            </p14:xfrm>
          </p:contentPart>
        </mc:Choice>
        <mc:Fallback xmlns="">
          <p:pic>
            <p:nvPicPr>
              <p:cNvPr id="6" name="Ink 5">
                <a:extLst>
                  <a:ext uri="{FF2B5EF4-FFF2-40B4-BE49-F238E27FC236}">
                    <a16:creationId xmlns:a16="http://schemas.microsoft.com/office/drawing/2014/main" id="{C1C3ED93-98F7-0810-33C7-D0387E6C95AB}"/>
                  </a:ext>
                </a:extLst>
              </p:cNvPr>
              <p:cNvPicPr/>
              <p:nvPr/>
            </p:nvPicPr>
            <p:blipFill>
              <a:blip r:embed="rId9"/>
              <a:stretch>
                <a:fillRect/>
              </a:stretch>
            </p:blipFill>
            <p:spPr>
              <a:xfrm>
                <a:off x="1930657" y="2951036"/>
                <a:ext cx="2718360" cy="2214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8" name="Ink 7">
                <a:extLst>
                  <a:ext uri="{FF2B5EF4-FFF2-40B4-BE49-F238E27FC236}">
                    <a16:creationId xmlns:a16="http://schemas.microsoft.com/office/drawing/2014/main" id="{30433E57-8877-E126-3E78-63AFC8A15A75}"/>
                  </a:ext>
                </a:extLst>
              </p14:cNvPr>
              <p14:cNvContentPartPr/>
              <p14:nvPr/>
            </p14:nvContentPartPr>
            <p14:xfrm>
              <a:off x="1847137" y="3500396"/>
              <a:ext cx="485280" cy="336960"/>
            </p14:xfrm>
          </p:contentPart>
        </mc:Choice>
        <mc:Fallback xmlns="">
          <p:pic>
            <p:nvPicPr>
              <p:cNvPr id="8" name="Ink 7">
                <a:extLst>
                  <a:ext uri="{FF2B5EF4-FFF2-40B4-BE49-F238E27FC236}">
                    <a16:creationId xmlns:a16="http://schemas.microsoft.com/office/drawing/2014/main" id="{30433E57-8877-E126-3E78-63AFC8A15A75}"/>
                  </a:ext>
                </a:extLst>
              </p:cNvPr>
              <p:cNvPicPr/>
              <p:nvPr/>
            </p:nvPicPr>
            <p:blipFill>
              <a:blip r:embed="rId11"/>
              <a:stretch>
                <a:fillRect/>
              </a:stretch>
            </p:blipFill>
            <p:spPr>
              <a:xfrm>
                <a:off x="1841017" y="3494276"/>
                <a:ext cx="497520" cy="3492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9" name="Ink 8">
                <a:extLst>
                  <a:ext uri="{FF2B5EF4-FFF2-40B4-BE49-F238E27FC236}">
                    <a16:creationId xmlns:a16="http://schemas.microsoft.com/office/drawing/2014/main" id="{7A3ED609-1389-44BF-33B4-17C60EE81DFD}"/>
                  </a:ext>
                </a:extLst>
              </p14:cNvPr>
              <p14:cNvContentPartPr/>
              <p14:nvPr/>
            </p14:nvContentPartPr>
            <p14:xfrm>
              <a:off x="2467777" y="3400676"/>
              <a:ext cx="594360" cy="297720"/>
            </p14:xfrm>
          </p:contentPart>
        </mc:Choice>
        <mc:Fallback xmlns="">
          <p:pic>
            <p:nvPicPr>
              <p:cNvPr id="9" name="Ink 8">
                <a:extLst>
                  <a:ext uri="{FF2B5EF4-FFF2-40B4-BE49-F238E27FC236}">
                    <a16:creationId xmlns:a16="http://schemas.microsoft.com/office/drawing/2014/main" id="{7A3ED609-1389-44BF-33B4-17C60EE81DFD}"/>
                  </a:ext>
                </a:extLst>
              </p:cNvPr>
              <p:cNvPicPr/>
              <p:nvPr/>
            </p:nvPicPr>
            <p:blipFill>
              <a:blip r:embed="rId13"/>
              <a:stretch>
                <a:fillRect/>
              </a:stretch>
            </p:blipFill>
            <p:spPr>
              <a:xfrm>
                <a:off x="2461657" y="3394556"/>
                <a:ext cx="606600" cy="30996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0" name="Ink 9">
                <a:extLst>
                  <a:ext uri="{FF2B5EF4-FFF2-40B4-BE49-F238E27FC236}">
                    <a16:creationId xmlns:a16="http://schemas.microsoft.com/office/drawing/2014/main" id="{0E03BAF9-155F-50A0-15A8-887F9DD393F7}"/>
                  </a:ext>
                </a:extLst>
              </p14:cNvPr>
              <p14:cNvContentPartPr/>
              <p14:nvPr/>
            </p14:nvContentPartPr>
            <p14:xfrm>
              <a:off x="2487577" y="3275036"/>
              <a:ext cx="648720" cy="245160"/>
            </p14:xfrm>
          </p:contentPart>
        </mc:Choice>
        <mc:Fallback xmlns="">
          <p:pic>
            <p:nvPicPr>
              <p:cNvPr id="10" name="Ink 9">
                <a:extLst>
                  <a:ext uri="{FF2B5EF4-FFF2-40B4-BE49-F238E27FC236}">
                    <a16:creationId xmlns:a16="http://schemas.microsoft.com/office/drawing/2014/main" id="{0E03BAF9-155F-50A0-15A8-887F9DD393F7}"/>
                  </a:ext>
                </a:extLst>
              </p:cNvPr>
              <p:cNvPicPr/>
              <p:nvPr/>
            </p:nvPicPr>
            <p:blipFill>
              <a:blip r:embed="rId15"/>
              <a:stretch>
                <a:fillRect/>
              </a:stretch>
            </p:blipFill>
            <p:spPr>
              <a:xfrm>
                <a:off x="2481457" y="3268916"/>
                <a:ext cx="660960" cy="2574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1" name="Ink 10">
                <a:extLst>
                  <a:ext uri="{FF2B5EF4-FFF2-40B4-BE49-F238E27FC236}">
                    <a16:creationId xmlns:a16="http://schemas.microsoft.com/office/drawing/2014/main" id="{08669998-5254-5C07-BA0A-2435DD95D39A}"/>
                  </a:ext>
                </a:extLst>
              </p14:cNvPr>
              <p14:cNvContentPartPr/>
              <p14:nvPr/>
            </p14:nvContentPartPr>
            <p14:xfrm>
              <a:off x="3341137" y="3273956"/>
              <a:ext cx="149400" cy="451440"/>
            </p14:xfrm>
          </p:contentPart>
        </mc:Choice>
        <mc:Fallback xmlns="">
          <p:pic>
            <p:nvPicPr>
              <p:cNvPr id="11" name="Ink 10">
                <a:extLst>
                  <a:ext uri="{FF2B5EF4-FFF2-40B4-BE49-F238E27FC236}">
                    <a16:creationId xmlns:a16="http://schemas.microsoft.com/office/drawing/2014/main" id="{08669998-5254-5C07-BA0A-2435DD95D39A}"/>
                  </a:ext>
                </a:extLst>
              </p:cNvPr>
              <p:cNvPicPr/>
              <p:nvPr/>
            </p:nvPicPr>
            <p:blipFill>
              <a:blip r:embed="rId17"/>
              <a:stretch>
                <a:fillRect/>
              </a:stretch>
            </p:blipFill>
            <p:spPr>
              <a:xfrm>
                <a:off x="3335017" y="3267836"/>
                <a:ext cx="161640" cy="46368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2" name="Ink 11">
                <a:extLst>
                  <a:ext uri="{FF2B5EF4-FFF2-40B4-BE49-F238E27FC236}">
                    <a16:creationId xmlns:a16="http://schemas.microsoft.com/office/drawing/2014/main" id="{20EF49CC-B5E0-7B6B-0F91-85231A1BCF93}"/>
                  </a:ext>
                </a:extLst>
              </p14:cNvPr>
              <p14:cNvContentPartPr/>
              <p14:nvPr/>
            </p14:nvContentPartPr>
            <p14:xfrm>
              <a:off x="3569017" y="3342716"/>
              <a:ext cx="52920" cy="146160"/>
            </p14:xfrm>
          </p:contentPart>
        </mc:Choice>
        <mc:Fallback xmlns="">
          <p:pic>
            <p:nvPicPr>
              <p:cNvPr id="12" name="Ink 11">
                <a:extLst>
                  <a:ext uri="{FF2B5EF4-FFF2-40B4-BE49-F238E27FC236}">
                    <a16:creationId xmlns:a16="http://schemas.microsoft.com/office/drawing/2014/main" id="{20EF49CC-B5E0-7B6B-0F91-85231A1BCF93}"/>
                  </a:ext>
                </a:extLst>
              </p:cNvPr>
              <p:cNvPicPr/>
              <p:nvPr/>
            </p:nvPicPr>
            <p:blipFill>
              <a:blip r:embed="rId19"/>
              <a:stretch>
                <a:fillRect/>
              </a:stretch>
            </p:blipFill>
            <p:spPr>
              <a:xfrm>
                <a:off x="3562897" y="3336596"/>
                <a:ext cx="65160" cy="1584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3" name="Ink 12">
                <a:extLst>
                  <a:ext uri="{FF2B5EF4-FFF2-40B4-BE49-F238E27FC236}">
                    <a16:creationId xmlns:a16="http://schemas.microsoft.com/office/drawing/2014/main" id="{E663C453-44BD-FE47-2F1C-C075D034C3EB}"/>
                  </a:ext>
                </a:extLst>
              </p14:cNvPr>
              <p14:cNvContentPartPr/>
              <p14:nvPr/>
            </p14:nvContentPartPr>
            <p14:xfrm>
              <a:off x="3411697" y="3421196"/>
              <a:ext cx="653040" cy="109080"/>
            </p14:xfrm>
          </p:contentPart>
        </mc:Choice>
        <mc:Fallback xmlns="">
          <p:pic>
            <p:nvPicPr>
              <p:cNvPr id="13" name="Ink 12">
                <a:extLst>
                  <a:ext uri="{FF2B5EF4-FFF2-40B4-BE49-F238E27FC236}">
                    <a16:creationId xmlns:a16="http://schemas.microsoft.com/office/drawing/2014/main" id="{E663C453-44BD-FE47-2F1C-C075D034C3EB}"/>
                  </a:ext>
                </a:extLst>
              </p:cNvPr>
              <p:cNvPicPr/>
              <p:nvPr/>
            </p:nvPicPr>
            <p:blipFill>
              <a:blip r:embed="rId21"/>
              <a:stretch>
                <a:fillRect/>
              </a:stretch>
            </p:blipFill>
            <p:spPr>
              <a:xfrm>
                <a:off x="3405577" y="3415076"/>
                <a:ext cx="665280" cy="12132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5" name="Ink 14">
                <a:extLst>
                  <a:ext uri="{FF2B5EF4-FFF2-40B4-BE49-F238E27FC236}">
                    <a16:creationId xmlns:a16="http://schemas.microsoft.com/office/drawing/2014/main" id="{627F058B-662C-8B26-D382-CA0971CECD54}"/>
                  </a:ext>
                </a:extLst>
              </p14:cNvPr>
              <p14:cNvContentPartPr/>
              <p14:nvPr/>
            </p14:nvContentPartPr>
            <p14:xfrm>
              <a:off x="1650937" y="4020596"/>
              <a:ext cx="708840" cy="495720"/>
            </p14:xfrm>
          </p:contentPart>
        </mc:Choice>
        <mc:Fallback xmlns="">
          <p:pic>
            <p:nvPicPr>
              <p:cNvPr id="15" name="Ink 14">
                <a:extLst>
                  <a:ext uri="{FF2B5EF4-FFF2-40B4-BE49-F238E27FC236}">
                    <a16:creationId xmlns:a16="http://schemas.microsoft.com/office/drawing/2014/main" id="{627F058B-662C-8B26-D382-CA0971CECD54}"/>
                  </a:ext>
                </a:extLst>
              </p:cNvPr>
              <p:cNvPicPr/>
              <p:nvPr/>
            </p:nvPicPr>
            <p:blipFill>
              <a:blip r:embed="rId23"/>
              <a:stretch>
                <a:fillRect/>
              </a:stretch>
            </p:blipFill>
            <p:spPr>
              <a:xfrm>
                <a:off x="1644817" y="4014476"/>
                <a:ext cx="721080" cy="50796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6" name="Ink 15">
                <a:extLst>
                  <a:ext uri="{FF2B5EF4-FFF2-40B4-BE49-F238E27FC236}">
                    <a16:creationId xmlns:a16="http://schemas.microsoft.com/office/drawing/2014/main" id="{0EB65805-292D-7179-626D-82C07299BFC5}"/>
                  </a:ext>
                </a:extLst>
              </p14:cNvPr>
              <p14:cNvContentPartPr/>
              <p14:nvPr/>
            </p14:nvContentPartPr>
            <p14:xfrm>
              <a:off x="2348977" y="4080356"/>
              <a:ext cx="525960" cy="610560"/>
            </p14:xfrm>
          </p:contentPart>
        </mc:Choice>
        <mc:Fallback xmlns="">
          <p:pic>
            <p:nvPicPr>
              <p:cNvPr id="16" name="Ink 15">
                <a:extLst>
                  <a:ext uri="{FF2B5EF4-FFF2-40B4-BE49-F238E27FC236}">
                    <a16:creationId xmlns:a16="http://schemas.microsoft.com/office/drawing/2014/main" id="{0EB65805-292D-7179-626D-82C07299BFC5}"/>
                  </a:ext>
                </a:extLst>
              </p:cNvPr>
              <p:cNvPicPr/>
              <p:nvPr/>
            </p:nvPicPr>
            <p:blipFill>
              <a:blip r:embed="rId25"/>
              <a:stretch>
                <a:fillRect/>
              </a:stretch>
            </p:blipFill>
            <p:spPr>
              <a:xfrm>
                <a:off x="2342857" y="4074236"/>
                <a:ext cx="538200" cy="6228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7" name="Ink 16">
                <a:extLst>
                  <a:ext uri="{FF2B5EF4-FFF2-40B4-BE49-F238E27FC236}">
                    <a16:creationId xmlns:a16="http://schemas.microsoft.com/office/drawing/2014/main" id="{B477E459-172D-FAE7-1A77-53CBD227C2D4}"/>
                  </a:ext>
                </a:extLst>
              </p14:cNvPr>
              <p14:cNvContentPartPr/>
              <p14:nvPr/>
            </p14:nvContentPartPr>
            <p14:xfrm>
              <a:off x="2939737" y="4041116"/>
              <a:ext cx="497160" cy="538920"/>
            </p14:xfrm>
          </p:contentPart>
        </mc:Choice>
        <mc:Fallback xmlns="">
          <p:pic>
            <p:nvPicPr>
              <p:cNvPr id="17" name="Ink 16">
                <a:extLst>
                  <a:ext uri="{FF2B5EF4-FFF2-40B4-BE49-F238E27FC236}">
                    <a16:creationId xmlns:a16="http://schemas.microsoft.com/office/drawing/2014/main" id="{B477E459-172D-FAE7-1A77-53CBD227C2D4}"/>
                  </a:ext>
                </a:extLst>
              </p:cNvPr>
              <p:cNvPicPr/>
              <p:nvPr/>
            </p:nvPicPr>
            <p:blipFill>
              <a:blip r:embed="rId27"/>
              <a:stretch>
                <a:fillRect/>
              </a:stretch>
            </p:blipFill>
            <p:spPr>
              <a:xfrm>
                <a:off x="2933617" y="4034996"/>
                <a:ext cx="509400" cy="55116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18" name="Ink 17">
                <a:extLst>
                  <a:ext uri="{FF2B5EF4-FFF2-40B4-BE49-F238E27FC236}">
                    <a16:creationId xmlns:a16="http://schemas.microsoft.com/office/drawing/2014/main" id="{76E6F88B-D2C3-8052-5CBA-947EF3CD7D48}"/>
                  </a:ext>
                </a:extLst>
              </p14:cNvPr>
              <p14:cNvContentPartPr/>
              <p14:nvPr/>
            </p14:nvContentPartPr>
            <p14:xfrm>
              <a:off x="3633097" y="3814676"/>
              <a:ext cx="123120" cy="530280"/>
            </p14:xfrm>
          </p:contentPart>
        </mc:Choice>
        <mc:Fallback xmlns="">
          <p:pic>
            <p:nvPicPr>
              <p:cNvPr id="18" name="Ink 17">
                <a:extLst>
                  <a:ext uri="{FF2B5EF4-FFF2-40B4-BE49-F238E27FC236}">
                    <a16:creationId xmlns:a16="http://schemas.microsoft.com/office/drawing/2014/main" id="{76E6F88B-D2C3-8052-5CBA-947EF3CD7D48}"/>
                  </a:ext>
                </a:extLst>
              </p:cNvPr>
              <p:cNvPicPr/>
              <p:nvPr/>
            </p:nvPicPr>
            <p:blipFill>
              <a:blip r:embed="rId29"/>
              <a:stretch>
                <a:fillRect/>
              </a:stretch>
            </p:blipFill>
            <p:spPr>
              <a:xfrm>
                <a:off x="3626977" y="3808556"/>
                <a:ext cx="135360" cy="54252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19" name="Ink 18">
                <a:extLst>
                  <a:ext uri="{FF2B5EF4-FFF2-40B4-BE49-F238E27FC236}">
                    <a16:creationId xmlns:a16="http://schemas.microsoft.com/office/drawing/2014/main" id="{E474C60C-F677-2918-F680-4A2520E1908D}"/>
                  </a:ext>
                </a:extLst>
              </p14:cNvPr>
              <p14:cNvContentPartPr/>
              <p14:nvPr/>
            </p14:nvContentPartPr>
            <p14:xfrm>
              <a:off x="3696817" y="3893156"/>
              <a:ext cx="180000" cy="245520"/>
            </p14:xfrm>
          </p:contentPart>
        </mc:Choice>
        <mc:Fallback xmlns="">
          <p:pic>
            <p:nvPicPr>
              <p:cNvPr id="19" name="Ink 18">
                <a:extLst>
                  <a:ext uri="{FF2B5EF4-FFF2-40B4-BE49-F238E27FC236}">
                    <a16:creationId xmlns:a16="http://schemas.microsoft.com/office/drawing/2014/main" id="{E474C60C-F677-2918-F680-4A2520E1908D}"/>
                  </a:ext>
                </a:extLst>
              </p:cNvPr>
              <p:cNvPicPr/>
              <p:nvPr/>
            </p:nvPicPr>
            <p:blipFill>
              <a:blip r:embed="rId31"/>
              <a:stretch>
                <a:fillRect/>
              </a:stretch>
            </p:blipFill>
            <p:spPr>
              <a:xfrm>
                <a:off x="3690697" y="3887036"/>
                <a:ext cx="192240" cy="25776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0" name="Ink 19">
                <a:extLst>
                  <a:ext uri="{FF2B5EF4-FFF2-40B4-BE49-F238E27FC236}">
                    <a16:creationId xmlns:a16="http://schemas.microsoft.com/office/drawing/2014/main" id="{295F8D4F-9043-0ECC-7D91-4A360F4D8D1D}"/>
                  </a:ext>
                </a:extLst>
              </p14:cNvPr>
              <p14:cNvContentPartPr/>
              <p14:nvPr/>
            </p14:nvContentPartPr>
            <p14:xfrm>
              <a:off x="3736057" y="4046156"/>
              <a:ext cx="292320" cy="73800"/>
            </p14:xfrm>
          </p:contentPart>
        </mc:Choice>
        <mc:Fallback xmlns="">
          <p:pic>
            <p:nvPicPr>
              <p:cNvPr id="20" name="Ink 19">
                <a:extLst>
                  <a:ext uri="{FF2B5EF4-FFF2-40B4-BE49-F238E27FC236}">
                    <a16:creationId xmlns:a16="http://schemas.microsoft.com/office/drawing/2014/main" id="{295F8D4F-9043-0ECC-7D91-4A360F4D8D1D}"/>
                  </a:ext>
                </a:extLst>
              </p:cNvPr>
              <p:cNvPicPr/>
              <p:nvPr/>
            </p:nvPicPr>
            <p:blipFill>
              <a:blip r:embed="rId33"/>
              <a:stretch>
                <a:fillRect/>
              </a:stretch>
            </p:blipFill>
            <p:spPr>
              <a:xfrm>
                <a:off x="3729937" y="4040036"/>
                <a:ext cx="304560" cy="8604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1" name="Ink 20">
                <a:extLst>
                  <a:ext uri="{FF2B5EF4-FFF2-40B4-BE49-F238E27FC236}">
                    <a16:creationId xmlns:a16="http://schemas.microsoft.com/office/drawing/2014/main" id="{AD34C0C4-06A6-690D-CE21-48DB5B604B27}"/>
                  </a:ext>
                </a:extLst>
              </p14:cNvPr>
              <p14:cNvContentPartPr/>
              <p14:nvPr/>
            </p14:nvContentPartPr>
            <p14:xfrm>
              <a:off x="4361377" y="3795236"/>
              <a:ext cx="20520" cy="32760"/>
            </p14:xfrm>
          </p:contentPart>
        </mc:Choice>
        <mc:Fallback xmlns="">
          <p:pic>
            <p:nvPicPr>
              <p:cNvPr id="21" name="Ink 20">
                <a:extLst>
                  <a:ext uri="{FF2B5EF4-FFF2-40B4-BE49-F238E27FC236}">
                    <a16:creationId xmlns:a16="http://schemas.microsoft.com/office/drawing/2014/main" id="{AD34C0C4-06A6-690D-CE21-48DB5B604B27}"/>
                  </a:ext>
                </a:extLst>
              </p:cNvPr>
              <p:cNvPicPr/>
              <p:nvPr/>
            </p:nvPicPr>
            <p:blipFill>
              <a:blip r:embed="rId35"/>
              <a:stretch>
                <a:fillRect/>
              </a:stretch>
            </p:blipFill>
            <p:spPr>
              <a:xfrm>
                <a:off x="4355257" y="3789116"/>
                <a:ext cx="32760" cy="4500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22" name="Ink 21">
                <a:extLst>
                  <a:ext uri="{FF2B5EF4-FFF2-40B4-BE49-F238E27FC236}">
                    <a16:creationId xmlns:a16="http://schemas.microsoft.com/office/drawing/2014/main" id="{5928990D-439E-50BF-BD3F-B8FAD5B7A5B5}"/>
                  </a:ext>
                </a:extLst>
              </p14:cNvPr>
              <p14:cNvContentPartPr/>
              <p14:nvPr/>
            </p14:nvContentPartPr>
            <p14:xfrm>
              <a:off x="4040977" y="3800996"/>
              <a:ext cx="704160" cy="348480"/>
            </p14:xfrm>
          </p:contentPart>
        </mc:Choice>
        <mc:Fallback xmlns="">
          <p:pic>
            <p:nvPicPr>
              <p:cNvPr id="22" name="Ink 21">
                <a:extLst>
                  <a:ext uri="{FF2B5EF4-FFF2-40B4-BE49-F238E27FC236}">
                    <a16:creationId xmlns:a16="http://schemas.microsoft.com/office/drawing/2014/main" id="{5928990D-439E-50BF-BD3F-B8FAD5B7A5B5}"/>
                  </a:ext>
                </a:extLst>
              </p:cNvPr>
              <p:cNvPicPr/>
              <p:nvPr/>
            </p:nvPicPr>
            <p:blipFill>
              <a:blip r:embed="rId37"/>
              <a:stretch>
                <a:fillRect/>
              </a:stretch>
            </p:blipFill>
            <p:spPr>
              <a:xfrm>
                <a:off x="4034857" y="3794876"/>
                <a:ext cx="716400" cy="36072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23" name="Ink 22">
                <a:extLst>
                  <a:ext uri="{FF2B5EF4-FFF2-40B4-BE49-F238E27FC236}">
                    <a16:creationId xmlns:a16="http://schemas.microsoft.com/office/drawing/2014/main" id="{9DA1C09A-EAA0-7B3A-1840-8F038D6D7EB7}"/>
                  </a:ext>
                </a:extLst>
              </p14:cNvPr>
              <p14:cNvContentPartPr/>
              <p14:nvPr/>
            </p14:nvContentPartPr>
            <p14:xfrm>
              <a:off x="4335817" y="3815036"/>
              <a:ext cx="498600" cy="196560"/>
            </p14:xfrm>
          </p:contentPart>
        </mc:Choice>
        <mc:Fallback xmlns="">
          <p:pic>
            <p:nvPicPr>
              <p:cNvPr id="23" name="Ink 22">
                <a:extLst>
                  <a:ext uri="{FF2B5EF4-FFF2-40B4-BE49-F238E27FC236}">
                    <a16:creationId xmlns:a16="http://schemas.microsoft.com/office/drawing/2014/main" id="{9DA1C09A-EAA0-7B3A-1840-8F038D6D7EB7}"/>
                  </a:ext>
                </a:extLst>
              </p:cNvPr>
              <p:cNvPicPr/>
              <p:nvPr/>
            </p:nvPicPr>
            <p:blipFill>
              <a:blip r:embed="rId39"/>
              <a:stretch>
                <a:fillRect/>
              </a:stretch>
            </p:blipFill>
            <p:spPr>
              <a:xfrm>
                <a:off x="4329697" y="3808916"/>
                <a:ext cx="510840" cy="20880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25" name="Ink 24">
                <a:extLst>
                  <a:ext uri="{FF2B5EF4-FFF2-40B4-BE49-F238E27FC236}">
                    <a16:creationId xmlns:a16="http://schemas.microsoft.com/office/drawing/2014/main" id="{A8B66A02-C1B9-B524-DFE2-C519B06CC513}"/>
                  </a:ext>
                </a:extLst>
              </p14:cNvPr>
              <p14:cNvContentPartPr/>
              <p14:nvPr/>
            </p14:nvContentPartPr>
            <p14:xfrm>
              <a:off x="2205697" y="4807196"/>
              <a:ext cx="652320" cy="400320"/>
            </p14:xfrm>
          </p:contentPart>
        </mc:Choice>
        <mc:Fallback xmlns="">
          <p:pic>
            <p:nvPicPr>
              <p:cNvPr id="25" name="Ink 24">
                <a:extLst>
                  <a:ext uri="{FF2B5EF4-FFF2-40B4-BE49-F238E27FC236}">
                    <a16:creationId xmlns:a16="http://schemas.microsoft.com/office/drawing/2014/main" id="{A8B66A02-C1B9-B524-DFE2-C519B06CC513}"/>
                  </a:ext>
                </a:extLst>
              </p:cNvPr>
              <p:cNvPicPr/>
              <p:nvPr/>
            </p:nvPicPr>
            <p:blipFill>
              <a:blip r:embed="rId41"/>
              <a:stretch>
                <a:fillRect/>
              </a:stretch>
            </p:blipFill>
            <p:spPr>
              <a:xfrm>
                <a:off x="2199577" y="4801076"/>
                <a:ext cx="664560" cy="41256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26" name="Ink 25">
                <a:extLst>
                  <a:ext uri="{FF2B5EF4-FFF2-40B4-BE49-F238E27FC236}">
                    <a16:creationId xmlns:a16="http://schemas.microsoft.com/office/drawing/2014/main" id="{367AA7E7-C3D9-8D82-A270-50FB67BB7561}"/>
                  </a:ext>
                </a:extLst>
              </p14:cNvPr>
              <p14:cNvContentPartPr/>
              <p14:nvPr/>
            </p14:nvContentPartPr>
            <p14:xfrm>
              <a:off x="3076537" y="4778036"/>
              <a:ext cx="296280" cy="337320"/>
            </p14:xfrm>
          </p:contentPart>
        </mc:Choice>
        <mc:Fallback xmlns="">
          <p:pic>
            <p:nvPicPr>
              <p:cNvPr id="26" name="Ink 25">
                <a:extLst>
                  <a:ext uri="{FF2B5EF4-FFF2-40B4-BE49-F238E27FC236}">
                    <a16:creationId xmlns:a16="http://schemas.microsoft.com/office/drawing/2014/main" id="{367AA7E7-C3D9-8D82-A270-50FB67BB7561}"/>
                  </a:ext>
                </a:extLst>
              </p:cNvPr>
              <p:cNvPicPr/>
              <p:nvPr/>
            </p:nvPicPr>
            <p:blipFill>
              <a:blip r:embed="rId43"/>
              <a:stretch>
                <a:fillRect/>
              </a:stretch>
            </p:blipFill>
            <p:spPr>
              <a:xfrm>
                <a:off x="3070417" y="4771916"/>
                <a:ext cx="308520" cy="34956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27" name="Ink 26">
                <a:extLst>
                  <a:ext uri="{FF2B5EF4-FFF2-40B4-BE49-F238E27FC236}">
                    <a16:creationId xmlns:a16="http://schemas.microsoft.com/office/drawing/2014/main" id="{7CC21B4B-7763-943E-D7C4-7B8E6CCDD249}"/>
                  </a:ext>
                </a:extLst>
              </p14:cNvPr>
              <p14:cNvContentPartPr/>
              <p14:nvPr/>
            </p14:nvContentPartPr>
            <p14:xfrm>
              <a:off x="3126217" y="4918076"/>
              <a:ext cx="160200" cy="27720"/>
            </p14:xfrm>
          </p:contentPart>
        </mc:Choice>
        <mc:Fallback xmlns="">
          <p:pic>
            <p:nvPicPr>
              <p:cNvPr id="27" name="Ink 26">
                <a:extLst>
                  <a:ext uri="{FF2B5EF4-FFF2-40B4-BE49-F238E27FC236}">
                    <a16:creationId xmlns:a16="http://schemas.microsoft.com/office/drawing/2014/main" id="{7CC21B4B-7763-943E-D7C4-7B8E6CCDD249}"/>
                  </a:ext>
                </a:extLst>
              </p:cNvPr>
              <p:cNvPicPr/>
              <p:nvPr/>
            </p:nvPicPr>
            <p:blipFill>
              <a:blip r:embed="rId45"/>
              <a:stretch>
                <a:fillRect/>
              </a:stretch>
            </p:blipFill>
            <p:spPr>
              <a:xfrm>
                <a:off x="3120097" y="4911956"/>
                <a:ext cx="172440" cy="3996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28" name="Ink 27">
                <a:extLst>
                  <a:ext uri="{FF2B5EF4-FFF2-40B4-BE49-F238E27FC236}">
                    <a16:creationId xmlns:a16="http://schemas.microsoft.com/office/drawing/2014/main" id="{A932FF3A-8A17-AA0D-7331-C3AAA0381D13}"/>
                  </a:ext>
                </a:extLst>
              </p14:cNvPr>
              <p14:cNvContentPartPr/>
              <p14:nvPr/>
            </p14:nvContentPartPr>
            <p14:xfrm>
              <a:off x="3470377" y="4650236"/>
              <a:ext cx="173880" cy="537120"/>
            </p14:xfrm>
          </p:contentPart>
        </mc:Choice>
        <mc:Fallback xmlns="">
          <p:pic>
            <p:nvPicPr>
              <p:cNvPr id="28" name="Ink 27">
                <a:extLst>
                  <a:ext uri="{FF2B5EF4-FFF2-40B4-BE49-F238E27FC236}">
                    <a16:creationId xmlns:a16="http://schemas.microsoft.com/office/drawing/2014/main" id="{A932FF3A-8A17-AA0D-7331-C3AAA0381D13}"/>
                  </a:ext>
                </a:extLst>
              </p:cNvPr>
              <p:cNvPicPr/>
              <p:nvPr/>
            </p:nvPicPr>
            <p:blipFill>
              <a:blip r:embed="rId47"/>
              <a:stretch>
                <a:fillRect/>
              </a:stretch>
            </p:blipFill>
            <p:spPr>
              <a:xfrm>
                <a:off x="3464257" y="4644116"/>
                <a:ext cx="186120" cy="54936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30" name="Ink 29">
                <a:extLst>
                  <a:ext uri="{FF2B5EF4-FFF2-40B4-BE49-F238E27FC236}">
                    <a16:creationId xmlns:a16="http://schemas.microsoft.com/office/drawing/2014/main" id="{35AAD536-FB1A-6214-6122-E80D845FD493}"/>
                  </a:ext>
                </a:extLst>
              </p14:cNvPr>
              <p14:cNvContentPartPr/>
              <p14:nvPr/>
            </p14:nvContentPartPr>
            <p14:xfrm>
              <a:off x="3599617" y="4571756"/>
              <a:ext cx="306000" cy="355680"/>
            </p14:xfrm>
          </p:contentPart>
        </mc:Choice>
        <mc:Fallback xmlns="">
          <p:pic>
            <p:nvPicPr>
              <p:cNvPr id="30" name="Ink 29">
                <a:extLst>
                  <a:ext uri="{FF2B5EF4-FFF2-40B4-BE49-F238E27FC236}">
                    <a16:creationId xmlns:a16="http://schemas.microsoft.com/office/drawing/2014/main" id="{35AAD536-FB1A-6214-6122-E80D845FD493}"/>
                  </a:ext>
                </a:extLst>
              </p:cNvPr>
              <p:cNvPicPr/>
              <p:nvPr/>
            </p:nvPicPr>
            <p:blipFill>
              <a:blip r:embed="rId49"/>
              <a:stretch>
                <a:fillRect/>
              </a:stretch>
            </p:blipFill>
            <p:spPr>
              <a:xfrm>
                <a:off x="3593497" y="4565636"/>
                <a:ext cx="318240" cy="36792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31" name="Ink 30">
                <a:extLst>
                  <a:ext uri="{FF2B5EF4-FFF2-40B4-BE49-F238E27FC236}">
                    <a16:creationId xmlns:a16="http://schemas.microsoft.com/office/drawing/2014/main" id="{7F56E1ED-4BDA-BE2E-A77D-1C5B87970F6A}"/>
                  </a:ext>
                </a:extLst>
              </p14:cNvPr>
              <p14:cNvContentPartPr/>
              <p14:nvPr/>
            </p14:nvContentPartPr>
            <p14:xfrm>
              <a:off x="3506377" y="4581476"/>
              <a:ext cx="151200" cy="67680"/>
            </p14:xfrm>
          </p:contentPart>
        </mc:Choice>
        <mc:Fallback xmlns="">
          <p:pic>
            <p:nvPicPr>
              <p:cNvPr id="31" name="Ink 30">
                <a:extLst>
                  <a:ext uri="{FF2B5EF4-FFF2-40B4-BE49-F238E27FC236}">
                    <a16:creationId xmlns:a16="http://schemas.microsoft.com/office/drawing/2014/main" id="{7F56E1ED-4BDA-BE2E-A77D-1C5B87970F6A}"/>
                  </a:ext>
                </a:extLst>
              </p:cNvPr>
              <p:cNvPicPr/>
              <p:nvPr/>
            </p:nvPicPr>
            <p:blipFill>
              <a:blip r:embed="rId51"/>
              <a:stretch>
                <a:fillRect/>
              </a:stretch>
            </p:blipFill>
            <p:spPr>
              <a:xfrm>
                <a:off x="3500257" y="4575356"/>
                <a:ext cx="163440" cy="7992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32" name="Ink 31">
                <a:extLst>
                  <a:ext uri="{FF2B5EF4-FFF2-40B4-BE49-F238E27FC236}">
                    <a16:creationId xmlns:a16="http://schemas.microsoft.com/office/drawing/2014/main" id="{52EAB0B8-2DEE-98B8-F8F9-218559561C57}"/>
                  </a:ext>
                </a:extLst>
              </p14:cNvPr>
              <p14:cNvContentPartPr/>
              <p14:nvPr/>
            </p14:nvContentPartPr>
            <p14:xfrm>
              <a:off x="4077697" y="2339756"/>
              <a:ext cx="563400" cy="2724840"/>
            </p14:xfrm>
          </p:contentPart>
        </mc:Choice>
        <mc:Fallback xmlns="">
          <p:pic>
            <p:nvPicPr>
              <p:cNvPr id="32" name="Ink 31">
                <a:extLst>
                  <a:ext uri="{FF2B5EF4-FFF2-40B4-BE49-F238E27FC236}">
                    <a16:creationId xmlns:a16="http://schemas.microsoft.com/office/drawing/2014/main" id="{52EAB0B8-2DEE-98B8-F8F9-218559561C57}"/>
                  </a:ext>
                </a:extLst>
              </p:cNvPr>
              <p:cNvPicPr/>
              <p:nvPr/>
            </p:nvPicPr>
            <p:blipFill>
              <a:blip r:embed="rId53"/>
              <a:stretch>
                <a:fillRect/>
              </a:stretch>
            </p:blipFill>
            <p:spPr>
              <a:xfrm>
                <a:off x="4071577" y="2333636"/>
                <a:ext cx="575640" cy="273708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34" name="Ink 33">
                <a:extLst>
                  <a:ext uri="{FF2B5EF4-FFF2-40B4-BE49-F238E27FC236}">
                    <a16:creationId xmlns:a16="http://schemas.microsoft.com/office/drawing/2014/main" id="{67FC094E-A2FD-8936-231E-7324938401D4}"/>
                  </a:ext>
                </a:extLst>
              </p14:cNvPr>
              <p14:cNvContentPartPr/>
              <p14:nvPr/>
            </p14:nvContentPartPr>
            <p14:xfrm>
              <a:off x="4576297" y="4695596"/>
              <a:ext cx="1204920" cy="181440"/>
            </p14:xfrm>
          </p:contentPart>
        </mc:Choice>
        <mc:Fallback xmlns="">
          <p:pic>
            <p:nvPicPr>
              <p:cNvPr id="34" name="Ink 33">
                <a:extLst>
                  <a:ext uri="{FF2B5EF4-FFF2-40B4-BE49-F238E27FC236}">
                    <a16:creationId xmlns:a16="http://schemas.microsoft.com/office/drawing/2014/main" id="{67FC094E-A2FD-8936-231E-7324938401D4}"/>
                  </a:ext>
                </a:extLst>
              </p:cNvPr>
              <p:cNvPicPr/>
              <p:nvPr/>
            </p:nvPicPr>
            <p:blipFill>
              <a:blip r:embed="rId55"/>
              <a:stretch>
                <a:fillRect/>
              </a:stretch>
            </p:blipFill>
            <p:spPr>
              <a:xfrm>
                <a:off x="4570177" y="4689476"/>
                <a:ext cx="1217160" cy="19368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35" name="Ink 34">
                <a:extLst>
                  <a:ext uri="{FF2B5EF4-FFF2-40B4-BE49-F238E27FC236}">
                    <a16:creationId xmlns:a16="http://schemas.microsoft.com/office/drawing/2014/main" id="{705E3706-3BF1-10C5-03B1-C244EFF03B05}"/>
                  </a:ext>
                </a:extLst>
              </p14:cNvPr>
              <p14:cNvContentPartPr/>
              <p14:nvPr/>
            </p14:nvContentPartPr>
            <p14:xfrm>
              <a:off x="4331137" y="4522796"/>
              <a:ext cx="612000" cy="758880"/>
            </p14:xfrm>
          </p:contentPart>
        </mc:Choice>
        <mc:Fallback xmlns="">
          <p:pic>
            <p:nvPicPr>
              <p:cNvPr id="35" name="Ink 34">
                <a:extLst>
                  <a:ext uri="{FF2B5EF4-FFF2-40B4-BE49-F238E27FC236}">
                    <a16:creationId xmlns:a16="http://schemas.microsoft.com/office/drawing/2014/main" id="{705E3706-3BF1-10C5-03B1-C244EFF03B05}"/>
                  </a:ext>
                </a:extLst>
              </p:cNvPr>
              <p:cNvPicPr/>
              <p:nvPr/>
            </p:nvPicPr>
            <p:blipFill>
              <a:blip r:embed="rId57"/>
              <a:stretch>
                <a:fillRect/>
              </a:stretch>
            </p:blipFill>
            <p:spPr>
              <a:xfrm>
                <a:off x="4325017" y="4516676"/>
                <a:ext cx="624240" cy="77112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36" name="Ink 35">
                <a:extLst>
                  <a:ext uri="{FF2B5EF4-FFF2-40B4-BE49-F238E27FC236}">
                    <a16:creationId xmlns:a16="http://schemas.microsoft.com/office/drawing/2014/main" id="{E90C5606-F480-23D7-A0BD-257360BE6D78}"/>
                  </a:ext>
                </a:extLst>
              </p14:cNvPr>
              <p14:cNvContentPartPr/>
              <p14:nvPr/>
            </p14:nvContentPartPr>
            <p14:xfrm>
              <a:off x="6082537" y="4552316"/>
              <a:ext cx="435960" cy="828720"/>
            </p14:xfrm>
          </p:contentPart>
        </mc:Choice>
        <mc:Fallback xmlns="">
          <p:pic>
            <p:nvPicPr>
              <p:cNvPr id="36" name="Ink 35">
                <a:extLst>
                  <a:ext uri="{FF2B5EF4-FFF2-40B4-BE49-F238E27FC236}">
                    <a16:creationId xmlns:a16="http://schemas.microsoft.com/office/drawing/2014/main" id="{E90C5606-F480-23D7-A0BD-257360BE6D78}"/>
                  </a:ext>
                </a:extLst>
              </p:cNvPr>
              <p:cNvPicPr/>
              <p:nvPr/>
            </p:nvPicPr>
            <p:blipFill>
              <a:blip r:embed="rId59"/>
              <a:stretch>
                <a:fillRect/>
              </a:stretch>
            </p:blipFill>
            <p:spPr>
              <a:xfrm>
                <a:off x="6076417" y="4546196"/>
                <a:ext cx="448200" cy="84096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37" name="Ink 36">
                <a:extLst>
                  <a:ext uri="{FF2B5EF4-FFF2-40B4-BE49-F238E27FC236}">
                    <a16:creationId xmlns:a16="http://schemas.microsoft.com/office/drawing/2014/main" id="{44D123ED-6CA9-322A-C71B-78FFBE30A7B7}"/>
                  </a:ext>
                </a:extLst>
              </p14:cNvPr>
              <p14:cNvContentPartPr/>
              <p14:nvPr/>
            </p14:nvContentPartPr>
            <p14:xfrm>
              <a:off x="6707857" y="4748876"/>
              <a:ext cx="450360" cy="640440"/>
            </p14:xfrm>
          </p:contentPart>
        </mc:Choice>
        <mc:Fallback xmlns="">
          <p:pic>
            <p:nvPicPr>
              <p:cNvPr id="37" name="Ink 36">
                <a:extLst>
                  <a:ext uri="{FF2B5EF4-FFF2-40B4-BE49-F238E27FC236}">
                    <a16:creationId xmlns:a16="http://schemas.microsoft.com/office/drawing/2014/main" id="{44D123ED-6CA9-322A-C71B-78FFBE30A7B7}"/>
                  </a:ext>
                </a:extLst>
              </p:cNvPr>
              <p:cNvPicPr/>
              <p:nvPr/>
            </p:nvPicPr>
            <p:blipFill>
              <a:blip r:embed="rId61"/>
              <a:stretch>
                <a:fillRect/>
              </a:stretch>
            </p:blipFill>
            <p:spPr>
              <a:xfrm>
                <a:off x="6701737" y="4742756"/>
                <a:ext cx="462600" cy="65268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39" name="Ink 38">
                <a:extLst>
                  <a:ext uri="{FF2B5EF4-FFF2-40B4-BE49-F238E27FC236}">
                    <a16:creationId xmlns:a16="http://schemas.microsoft.com/office/drawing/2014/main" id="{71FB1C7D-1394-D1B9-8F9E-6B6B9C781707}"/>
                  </a:ext>
                </a:extLst>
              </p14:cNvPr>
              <p14:cNvContentPartPr/>
              <p14:nvPr/>
            </p14:nvContentPartPr>
            <p14:xfrm>
              <a:off x="4629577" y="3038156"/>
              <a:ext cx="454320" cy="160560"/>
            </p14:xfrm>
          </p:contentPart>
        </mc:Choice>
        <mc:Fallback xmlns="">
          <p:pic>
            <p:nvPicPr>
              <p:cNvPr id="39" name="Ink 38">
                <a:extLst>
                  <a:ext uri="{FF2B5EF4-FFF2-40B4-BE49-F238E27FC236}">
                    <a16:creationId xmlns:a16="http://schemas.microsoft.com/office/drawing/2014/main" id="{71FB1C7D-1394-D1B9-8F9E-6B6B9C781707}"/>
                  </a:ext>
                </a:extLst>
              </p:cNvPr>
              <p:cNvPicPr/>
              <p:nvPr/>
            </p:nvPicPr>
            <p:blipFill>
              <a:blip r:embed="rId63"/>
              <a:stretch>
                <a:fillRect/>
              </a:stretch>
            </p:blipFill>
            <p:spPr>
              <a:xfrm>
                <a:off x="4623457" y="3032036"/>
                <a:ext cx="466560" cy="17280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40" name="Ink 39">
                <a:extLst>
                  <a:ext uri="{FF2B5EF4-FFF2-40B4-BE49-F238E27FC236}">
                    <a16:creationId xmlns:a16="http://schemas.microsoft.com/office/drawing/2014/main" id="{345E9124-4BE0-EB3B-3246-BA8F7E5DAE14}"/>
                  </a:ext>
                </a:extLst>
              </p14:cNvPr>
              <p14:cNvContentPartPr/>
              <p14:nvPr/>
            </p14:nvContentPartPr>
            <p14:xfrm>
              <a:off x="5118097" y="3028436"/>
              <a:ext cx="358560" cy="295920"/>
            </p14:xfrm>
          </p:contentPart>
        </mc:Choice>
        <mc:Fallback xmlns="">
          <p:pic>
            <p:nvPicPr>
              <p:cNvPr id="40" name="Ink 39">
                <a:extLst>
                  <a:ext uri="{FF2B5EF4-FFF2-40B4-BE49-F238E27FC236}">
                    <a16:creationId xmlns:a16="http://schemas.microsoft.com/office/drawing/2014/main" id="{345E9124-4BE0-EB3B-3246-BA8F7E5DAE14}"/>
                  </a:ext>
                </a:extLst>
              </p:cNvPr>
              <p:cNvPicPr/>
              <p:nvPr/>
            </p:nvPicPr>
            <p:blipFill>
              <a:blip r:embed="rId65"/>
              <a:stretch>
                <a:fillRect/>
              </a:stretch>
            </p:blipFill>
            <p:spPr>
              <a:xfrm>
                <a:off x="5111977" y="3022316"/>
                <a:ext cx="370800" cy="30816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41" name="Ink 40">
                <a:extLst>
                  <a:ext uri="{FF2B5EF4-FFF2-40B4-BE49-F238E27FC236}">
                    <a16:creationId xmlns:a16="http://schemas.microsoft.com/office/drawing/2014/main" id="{071B40B2-5DF1-12E9-76CB-C1A529425814}"/>
                  </a:ext>
                </a:extLst>
              </p14:cNvPr>
              <p14:cNvContentPartPr/>
              <p14:nvPr/>
            </p14:nvContentPartPr>
            <p14:xfrm>
              <a:off x="5456857" y="2919716"/>
              <a:ext cx="703080" cy="493200"/>
            </p14:xfrm>
          </p:contentPart>
        </mc:Choice>
        <mc:Fallback xmlns="">
          <p:pic>
            <p:nvPicPr>
              <p:cNvPr id="41" name="Ink 40">
                <a:extLst>
                  <a:ext uri="{FF2B5EF4-FFF2-40B4-BE49-F238E27FC236}">
                    <a16:creationId xmlns:a16="http://schemas.microsoft.com/office/drawing/2014/main" id="{071B40B2-5DF1-12E9-76CB-C1A529425814}"/>
                  </a:ext>
                </a:extLst>
              </p:cNvPr>
              <p:cNvPicPr/>
              <p:nvPr/>
            </p:nvPicPr>
            <p:blipFill>
              <a:blip r:embed="rId67"/>
              <a:stretch>
                <a:fillRect/>
              </a:stretch>
            </p:blipFill>
            <p:spPr>
              <a:xfrm>
                <a:off x="5450737" y="2913596"/>
                <a:ext cx="715320" cy="50544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42" name="Ink 41">
                <a:extLst>
                  <a:ext uri="{FF2B5EF4-FFF2-40B4-BE49-F238E27FC236}">
                    <a16:creationId xmlns:a16="http://schemas.microsoft.com/office/drawing/2014/main" id="{7D9180D8-51DB-5525-80F2-3DA7448DC862}"/>
                  </a:ext>
                </a:extLst>
              </p14:cNvPr>
              <p14:cNvContentPartPr/>
              <p14:nvPr/>
            </p14:nvContentPartPr>
            <p14:xfrm>
              <a:off x="6185497" y="2843036"/>
              <a:ext cx="3617640" cy="425880"/>
            </p14:xfrm>
          </p:contentPart>
        </mc:Choice>
        <mc:Fallback xmlns="">
          <p:pic>
            <p:nvPicPr>
              <p:cNvPr id="42" name="Ink 41">
                <a:extLst>
                  <a:ext uri="{FF2B5EF4-FFF2-40B4-BE49-F238E27FC236}">
                    <a16:creationId xmlns:a16="http://schemas.microsoft.com/office/drawing/2014/main" id="{7D9180D8-51DB-5525-80F2-3DA7448DC862}"/>
                  </a:ext>
                </a:extLst>
              </p:cNvPr>
              <p:cNvPicPr/>
              <p:nvPr/>
            </p:nvPicPr>
            <p:blipFill>
              <a:blip r:embed="rId69"/>
              <a:stretch>
                <a:fillRect/>
              </a:stretch>
            </p:blipFill>
            <p:spPr>
              <a:xfrm>
                <a:off x="6179377" y="2836916"/>
                <a:ext cx="3629880" cy="43812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44" name="Ink 43">
                <a:extLst>
                  <a:ext uri="{FF2B5EF4-FFF2-40B4-BE49-F238E27FC236}">
                    <a16:creationId xmlns:a16="http://schemas.microsoft.com/office/drawing/2014/main" id="{323641E9-9914-BC5F-EC9C-E88FB9C549BA}"/>
                  </a:ext>
                </a:extLst>
              </p14:cNvPr>
              <p14:cNvContentPartPr/>
              <p14:nvPr/>
            </p14:nvContentPartPr>
            <p14:xfrm>
              <a:off x="4648297" y="3006836"/>
              <a:ext cx="297720" cy="288000"/>
            </p14:xfrm>
          </p:contentPart>
        </mc:Choice>
        <mc:Fallback xmlns="">
          <p:pic>
            <p:nvPicPr>
              <p:cNvPr id="44" name="Ink 43">
                <a:extLst>
                  <a:ext uri="{FF2B5EF4-FFF2-40B4-BE49-F238E27FC236}">
                    <a16:creationId xmlns:a16="http://schemas.microsoft.com/office/drawing/2014/main" id="{323641E9-9914-BC5F-EC9C-E88FB9C549BA}"/>
                  </a:ext>
                </a:extLst>
              </p:cNvPr>
              <p:cNvPicPr/>
              <p:nvPr/>
            </p:nvPicPr>
            <p:blipFill>
              <a:blip r:embed="rId71"/>
              <a:stretch>
                <a:fillRect/>
              </a:stretch>
            </p:blipFill>
            <p:spPr>
              <a:xfrm>
                <a:off x="4642177" y="3000716"/>
                <a:ext cx="309960" cy="30024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52" name="Ink 51">
                <a:extLst>
                  <a:ext uri="{FF2B5EF4-FFF2-40B4-BE49-F238E27FC236}">
                    <a16:creationId xmlns:a16="http://schemas.microsoft.com/office/drawing/2014/main" id="{037F7629-AC41-0773-088B-F066A3E0C772}"/>
                  </a:ext>
                </a:extLst>
              </p14:cNvPr>
              <p14:cNvContentPartPr/>
              <p14:nvPr/>
            </p14:nvContentPartPr>
            <p14:xfrm>
              <a:off x="1384537" y="1965356"/>
              <a:ext cx="3217680" cy="3728160"/>
            </p14:xfrm>
          </p:contentPart>
        </mc:Choice>
        <mc:Fallback xmlns="">
          <p:pic>
            <p:nvPicPr>
              <p:cNvPr id="52" name="Ink 51">
                <a:extLst>
                  <a:ext uri="{FF2B5EF4-FFF2-40B4-BE49-F238E27FC236}">
                    <a16:creationId xmlns:a16="http://schemas.microsoft.com/office/drawing/2014/main" id="{037F7629-AC41-0773-088B-F066A3E0C772}"/>
                  </a:ext>
                </a:extLst>
              </p:cNvPr>
              <p:cNvPicPr/>
              <p:nvPr/>
            </p:nvPicPr>
            <p:blipFill>
              <a:blip r:embed="rId73"/>
              <a:stretch>
                <a:fillRect/>
              </a:stretch>
            </p:blipFill>
            <p:spPr>
              <a:xfrm>
                <a:off x="1378417" y="1959236"/>
                <a:ext cx="3229920" cy="3740400"/>
              </a:xfrm>
              <a:prstGeom prst="rect">
                <a:avLst/>
              </a:prstGeom>
            </p:spPr>
          </p:pic>
        </mc:Fallback>
      </mc:AlternateContent>
      <p:grpSp>
        <p:nvGrpSpPr>
          <p:cNvPr id="55" name="Group 54">
            <a:extLst>
              <a:ext uri="{FF2B5EF4-FFF2-40B4-BE49-F238E27FC236}">
                <a16:creationId xmlns:a16="http://schemas.microsoft.com/office/drawing/2014/main" id="{291498B5-9115-9B25-D10C-7B9CAAFA0686}"/>
              </a:ext>
            </a:extLst>
          </p:cNvPr>
          <p:cNvGrpSpPr/>
          <p:nvPr/>
        </p:nvGrpSpPr>
        <p:grpSpPr>
          <a:xfrm>
            <a:off x="9684697" y="2850956"/>
            <a:ext cx="1024200" cy="619200"/>
            <a:chOff x="9684697" y="2850956"/>
            <a:chExt cx="1024200" cy="619200"/>
          </a:xfrm>
        </p:grpSpPr>
        <mc:AlternateContent xmlns:mc="http://schemas.openxmlformats.org/markup-compatibility/2006" xmlns:p14="http://schemas.microsoft.com/office/powerpoint/2010/main">
          <mc:Choice Requires="p14">
            <p:contentPart p14:bwMode="auto" r:id="rId74">
              <p14:nvContentPartPr>
                <p14:cNvPr id="46" name="Ink 45">
                  <a:extLst>
                    <a:ext uri="{FF2B5EF4-FFF2-40B4-BE49-F238E27FC236}">
                      <a16:creationId xmlns:a16="http://schemas.microsoft.com/office/drawing/2014/main" id="{12B27746-1AA0-618D-2DF4-BE1623D1CBAC}"/>
                    </a:ext>
                  </a:extLst>
                </p14:cNvPr>
                <p14:cNvContentPartPr/>
                <p14:nvPr/>
              </p14:nvContentPartPr>
              <p14:xfrm>
                <a:off x="9773257" y="2949236"/>
                <a:ext cx="30240" cy="462600"/>
              </p14:xfrm>
            </p:contentPart>
          </mc:Choice>
          <mc:Fallback xmlns="">
            <p:pic>
              <p:nvPicPr>
                <p:cNvPr id="46" name="Ink 45">
                  <a:extLst>
                    <a:ext uri="{FF2B5EF4-FFF2-40B4-BE49-F238E27FC236}">
                      <a16:creationId xmlns:a16="http://schemas.microsoft.com/office/drawing/2014/main" id="{12B27746-1AA0-618D-2DF4-BE1623D1CBAC}"/>
                    </a:ext>
                  </a:extLst>
                </p:cNvPr>
                <p:cNvPicPr/>
                <p:nvPr/>
              </p:nvPicPr>
              <p:blipFill>
                <a:blip r:embed="rId75"/>
                <a:stretch>
                  <a:fillRect/>
                </a:stretch>
              </p:blipFill>
              <p:spPr>
                <a:xfrm>
                  <a:off x="9767137" y="2943116"/>
                  <a:ext cx="42480" cy="47484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47" name="Ink 46">
                  <a:extLst>
                    <a:ext uri="{FF2B5EF4-FFF2-40B4-BE49-F238E27FC236}">
                      <a16:creationId xmlns:a16="http://schemas.microsoft.com/office/drawing/2014/main" id="{BD03C83C-12F4-5402-C7E1-1079450D74CE}"/>
                    </a:ext>
                  </a:extLst>
                </p14:cNvPr>
                <p14:cNvContentPartPr/>
                <p14:nvPr/>
              </p14:nvContentPartPr>
              <p14:xfrm>
                <a:off x="9684697" y="2880476"/>
                <a:ext cx="394200" cy="582480"/>
              </p14:xfrm>
            </p:contentPart>
          </mc:Choice>
          <mc:Fallback xmlns="">
            <p:pic>
              <p:nvPicPr>
                <p:cNvPr id="47" name="Ink 46">
                  <a:extLst>
                    <a:ext uri="{FF2B5EF4-FFF2-40B4-BE49-F238E27FC236}">
                      <a16:creationId xmlns:a16="http://schemas.microsoft.com/office/drawing/2014/main" id="{BD03C83C-12F4-5402-C7E1-1079450D74CE}"/>
                    </a:ext>
                  </a:extLst>
                </p:cNvPr>
                <p:cNvPicPr/>
                <p:nvPr/>
              </p:nvPicPr>
              <p:blipFill>
                <a:blip r:embed="rId77"/>
                <a:stretch>
                  <a:fillRect/>
                </a:stretch>
              </p:blipFill>
              <p:spPr>
                <a:xfrm>
                  <a:off x="9678577" y="2874356"/>
                  <a:ext cx="406440" cy="59472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48" name="Ink 47">
                  <a:extLst>
                    <a:ext uri="{FF2B5EF4-FFF2-40B4-BE49-F238E27FC236}">
                      <a16:creationId xmlns:a16="http://schemas.microsoft.com/office/drawing/2014/main" id="{39A90CAE-1EB6-7165-124B-B81BA2A284B3}"/>
                    </a:ext>
                  </a:extLst>
                </p14:cNvPr>
                <p14:cNvContentPartPr/>
                <p14:nvPr/>
              </p14:nvContentPartPr>
              <p14:xfrm>
                <a:off x="10027417" y="2948876"/>
                <a:ext cx="681480" cy="474480"/>
              </p14:xfrm>
            </p:contentPart>
          </mc:Choice>
          <mc:Fallback xmlns="">
            <p:pic>
              <p:nvPicPr>
                <p:cNvPr id="48" name="Ink 47">
                  <a:extLst>
                    <a:ext uri="{FF2B5EF4-FFF2-40B4-BE49-F238E27FC236}">
                      <a16:creationId xmlns:a16="http://schemas.microsoft.com/office/drawing/2014/main" id="{39A90CAE-1EB6-7165-124B-B81BA2A284B3}"/>
                    </a:ext>
                  </a:extLst>
                </p:cNvPr>
                <p:cNvPicPr/>
                <p:nvPr/>
              </p:nvPicPr>
              <p:blipFill>
                <a:blip r:embed="rId79"/>
                <a:stretch>
                  <a:fillRect/>
                </a:stretch>
              </p:blipFill>
              <p:spPr>
                <a:xfrm>
                  <a:off x="10021297" y="2942756"/>
                  <a:ext cx="693720" cy="48672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54" name="Ink 53">
                  <a:extLst>
                    <a:ext uri="{FF2B5EF4-FFF2-40B4-BE49-F238E27FC236}">
                      <a16:creationId xmlns:a16="http://schemas.microsoft.com/office/drawing/2014/main" id="{B04B750E-F37C-50A8-7EE5-D4BB54FED7D0}"/>
                    </a:ext>
                  </a:extLst>
                </p14:cNvPr>
                <p14:cNvContentPartPr/>
                <p14:nvPr/>
              </p14:nvContentPartPr>
              <p14:xfrm>
                <a:off x="9733657" y="2850956"/>
                <a:ext cx="60120" cy="619200"/>
              </p14:xfrm>
            </p:contentPart>
          </mc:Choice>
          <mc:Fallback xmlns="">
            <p:pic>
              <p:nvPicPr>
                <p:cNvPr id="54" name="Ink 53">
                  <a:extLst>
                    <a:ext uri="{FF2B5EF4-FFF2-40B4-BE49-F238E27FC236}">
                      <a16:creationId xmlns:a16="http://schemas.microsoft.com/office/drawing/2014/main" id="{B04B750E-F37C-50A8-7EE5-D4BB54FED7D0}"/>
                    </a:ext>
                  </a:extLst>
                </p:cNvPr>
                <p:cNvPicPr/>
                <p:nvPr/>
              </p:nvPicPr>
              <p:blipFill>
                <a:blip r:embed="rId81"/>
                <a:stretch>
                  <a:fillRect/>
                </a:stretch>
              </p:blipFill>
              <p:spPr>
                <a:xfrm>
                  <a:off x="9727537" y="2844836"/>
                  <a:ext cx="72360" cy="631440"/>
                </a:xfrm>
                <a:prstGeom prst="rect">
                  <a:avLst/>
                </a:prstGeom>
              </p:spPr>
            </p:pic>
          </mc:Fallback>
        </mc:AlternateContent>
      </p:grpSp>
    </p:spTree>
    <p:extLst>
      <p:ext uri="{BB962C8B-B14F-4D97-AF65-F5344CB8AC3E}">
        <p14:creationId xmlns:p14="http://schemas.microsoft.com/office/powerpoint/2010/main" val="360208570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487529-1CD6-9A85-DA35-2D809E489AD5}"/>
              </a:ext>
            </a:extLst>
          </p:cNvPr>
          <p:cNvSpPr>
            <a:spLocks noGrp="1"/>
          </p:cNvSpPr>
          <p:nvPr>
            <p:ph type="title"/>
          </p:nvPr>
        </p:nvSpPr>
        <p:spPr/>
        <p:txBody>
          <a:bodyPr/>
          <a:lstStyle/>
          <a:p>
            <a:endParaRPr lang="en-CA"/>
          </a:p>
        </p:txBody>
      </p:sp>
      <p:sp>
        <p:nvSpPr>
          <p:cNvPr id="3" name="Content Placeholder 2">
            <a:extLst>
              <a:ext uri="{FF2B5EF4-FFF2-40B4-BE49-F238E27FC236}">
                <a16:creationId xmlns:a16="http://schemas.microsoft.com/office/drawing/2014/main" id="{C0D59A4D-F009-D0FB-E10E-E9618849FD08}"/>
              </a:ext>
            </a:extLst>
          </p:cNvPr>
          <p:cNvSpPr>
            <a:spLocks noGrp="1"/>
          </p:cNvSpPr>
          <p:nvPr>
            <p:ph idx="1"/>
          </p:nvPr>
        </p:nvSpPr>
        <p:spPr/>
        <p:txBody>
          <a:bodyPr/>
          <a:lstStyle/>
          <a:p>
            <a:endParaRPr lang="en-CA"/>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D5733C0D-4A8D-9280-2C76-7D41DD0F2257}"/>
                  </a:ext>
                </a:extLst>
              </p14:cNvPr>
              <p14:cNvContentPartPr/>
              <p14:nvPr/>
            </p14:nvContentPartPr>
            <p14:xfrm>
              <a:off x="2221897" y="2330036"/>
              <a:ext cx="360" cy="360"/>
            </p14:xfrm>
          </p:contentPart>
        </mc:Choice>
        <mc:Fallback xmlns="">
          <p:pic>
            <p:nvPicPr>
              <p:cNvPr id="4" name="Ink 3">
                <a:extLst>
                  <a:ext uri="{FF2B5EF4-FFF2-40B4-BE49-F238E27FC236}">
                    <a16:creationId xmlns:a16="http://schemas.microsoft.com/office/drawing/2014/main" id="{D5733C0D-4A8D-9280-2C76-7D41DD0F2257}"/>
                  </a:ext>
                </a:extLst>
              </p:cNvPr>
              <p:cNvPicPr/>
              <p:nvPr/>
            </p:nvPicPr>
            <p:blipFill>
              <a:blip r:embed="rId3"/>
              <a:stretch>
                <a:fillRect/>
              </a:stretch>
            </p:blipFill>
            <p:spPr>
              <a:xfrm>
                <a:off x="2215777" y="2323916"/>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25" name="Ink 24">
                <a:extLst>
                  <a:ext uri="{FF2B5EF4-FFF2-40B4-BE49-F238E27FC236}">
                    <a16:creationId xmlns:a16="http://schemas.microsoft.com/office/drawing/2014/main" id="{B2D82567-808A-908C-0FDB-496A10E091D3}"/>
                  </a:ext>
                </a:extLst>
              </p14:cNvPr>
              <p14:cNvContentPartPr/>
              <p14:nvPr/>
            </p14:nvContentPartPr>
            <p14:xfrm>
              <a:off x="3625537" y="2467556"/>
              <a:ext cx="1429200" cy="1230480"/>
            </p14:xfrm>
          </p:contentPart>
        </mc:Choice>
        <mc:Fallback xmlns="">
          <p:pic>
            <p:nvPicPr>
              <p:cNvPr id="25" name="Ink 24">
                <a:extLst>
                  <a:ext uri="{FF2B5EF4-FFF2-40B4-BE49-F238E27FC236}">
                    <a16:creationId xmlns:a16="http://schemas.microsoft.com/office/drawing/2014/main" id="{B2D82567-808A-908C-0FDB-496A10E091D3}"/>
                  </a:ext>
                </a:extLst>
              </p:cNvPr>
              <p:cNvPicPr/>
              <p:nvPr/>
            </p:nvPicPr>
            <p:blipFill>
              <a:blip r:embed="rId5"/>
              <a:stretch>
                <a:fillRect/>
              </a:stretch>
            </p:blipFill>
            <p:spPr>
              <a:xfrm>
                <a:off x="3619417" y="2461436"/>
                <a:ext cx="1441440" cy="124272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44" name="Ink 43">
                <a:extLst>
                  <a:ext uri="{FF2B5EF4-FFF2-40B4-BE49-F238E27FC236}">
                    <a16:creationId xmlns:a16="http://schemas.microsoft.com/office/drawing/2014/main" id="{1971227E-B839-7758-D466-FD4D9EF21D46}"/>
                  </a:ext>
                </a:extLst>
              </p14:cNvPr>
              <p14:cNvContentPartPr/>
              <p14:nvPr/>
            </p14:nvContentPartPr>
            <p14:xfrm>
              <a:off x="3714097" y="2692916"/>
              <a:ext cx="1213560" cy="888840"/>
            </p14:xfrm>
          </p:contentPart>
        </mc:Choice>
        <mc:Fallback xmlns="">
          <p:pic>
            <p:nvPicPr>
              <p:cNvPr id="44" name="Ink 43">
                <a:extLst>
                  <a:ext uri="{FF2B5EF4-FFF2-40B4-BE49-F238E27FC236}">
                    <a16:creationId xmlns:a16="http://schemas.microsoft.com/office/drawing/2014/main" id="{1971227E-B839-7758-D466-FD4D9EF21D46}"/>
                  </a:ext>
                </a:extLst>
              </p:cNvPr>
              <p:cNvPicPr/>
              <p:nvPr/>
            </p:nvPicPr>
            <p:blipFill>
              <a:blip r:embed="rId7"/>
              <a:stretch>
                <a:fillRect/>
              </a:stretch>
            </p:blipFill>
            <p:spPr>
              <a:xfrm>
                <a:off x="3707977" y="2686796"/>
                <a:ext cx="1225800" cy="90108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46" name="Ink 45">
                <a:extLst>
                  <a:ext uri="{FF2B5EF4-FFF2-40B4-BE49-F238E27FC236}">
                    <a16:creationId xmlns:a16="http://schemas.microsoft.com/office/drawing/2014/main" id="{BC321395-5045-775F-5034-1103AD380B21}"/>
                  </a:ext>
                </a:extLst>
              </p14:cNvPr>
              <p14:cNvContentPartPr/>
              <p14:nvPr/>
            </p14:nvContentPartPr>
            <p14:xfrm>
              <a:off x="3576937" y="2712356"/>
              <a:ext cx="1635120" cy="907200"/>
            </p14:xfrm>
          </p:contentPart>
        </mc:Choice>
        <mc:Fallback xmlns="">
          <p:pic>
            <p:nvPicPr>
              <p:cNvPr id="46" name="Ink 45">
                <a:extLst>
                  <a:ext uri="{FF2B5EF4-FFF2-40B4-BE49-F238E27FC236}">
                    <a16:creationId xmlns:a16="http://schemas.microsoft.com/office/drawing/2014/main" id="{BC321395-5045-775F-5034-1103AD380B21}"/>
                  </a:ext>
                </a:extLst>
              </p:cNvPr>
              <p:cNvPicPr/>
              <p:nvPr/>
            </p:nvPicPr>
            <p:blipFill>
              <a:blip r:embed="rId9"/>
              <a:stretch>
                <a:fillRect/>
              </a:stretch>
            </p:blipFill>
            <p:spPr>
              <a:xfrm>
                <a:off x="3570817" y="2706236"/>
                <a:ext cx="1647360" cy="919440"/>
              </a:xfrm>
              <a:prstGeom prst="rect">
                <a:avLst/>
              </a:prstGeom>
            </p:spPr>
          </p:pic>
        </mc:Fallback>
      </mc:AlternateContent>
      <p:grpSp>
        <p:nvGrpSpPr>
          <p:cNvPr id="59" name="Group 58">
            <a:extLst>
              <a:ext uri="{FF2B5EF4-FFF2-40B4-BE49-F238E27FC236}">
                <a16:creationId xmlns:a16="http://schemas.microsoft.com/office/drawing/2014/main" id="{EDD9043B-B9BC-A53F-E975-891601F8C84A}"/>
              </a:ext>
            </a:extLst>
          </p:cNvPr>
          <p:cNvGrpSpPr/>
          <p:nvPr/>
        </p:nvGrpSpPr>
        <p:grpSpPr>
          <a:xfrm>
            <a:off x="1355377" y="2104316"/>
            <a:ext cx="10899360" cy="3220920"/>
            <a:chOff x="1355377" y="2104316"/>
            <a:chExt cx="10899360" cy="3220920"/>
          </a:xfrm>
        </p:grpSpPr>
        <mc:AlternateContent xmlns:mc="http://schemas.openxmlformats.org/markup-compatibility/2006" xmlns:p14="http://schemas.microsoft.com/office/powerpoint/2010/main">
          <mc:Choice Requires="p14">
            <p:contentPart p14:bwMode="auto" r:id="rId10">
              <p14:nvContentPartPr>
                <p14:cNvPr id="15" name="Ink 14">
                  <a:extLst>
                    <a:ext uri="{FF2B5EF4-FFF2-40B4-BE49-F238E27FC236}">
                      <a16:creationId xmlns:a16="http://schemas.microsoft.com/office/drawing/2014/main" id="{6F03C5AF-EFCA-CC7E-5CA4-3A6FEF7CF0AE}"/>
                    </a:ext>
                  </a:extLst>
                </p14:cNvPr>
                <p14:cNvContentPartPr/>
                <p14:nvPr/>
              </p14:nvContentPartPr>
              <p14:xfrm>
                <a:off x="2292817" y="4571756"/>
                <a:ext cx="7920" cy="753480"/>
              </p14:xfrm>
            </p:contentPart>
          </mc:Choice>
          <mc:Fallback xmlns="">
            <p:pic>
              <p:nvPicPr>
                <p:cNvPr id="15" name="Ink 14">
                  <a:extLst>
                    <a:ext uri="{FF2B5EF4-FFF2-40B4-BE49-F238E27FC236}">
                      <a16:creationId xmlns:a16="http://schemas.microsoft.com/office/drawing/2014/main" id="{6F03C5AF-EFCA-CC7E-5CA4-3A6FEF7CF0AE}"/>
                    </a:ext>
                  </a:extLst>
                </p:cNvPr>
                <p:cNvPicPr/>
                <p:nvPr/>
              </p:nvPicPr>
              <p:blipFill>
                <a:blip r:embed="rId11"/>
                <a:stretch>
                  <a:fillRect/>
                </a:stretch>
              </p:blipFill>
              <p:spPr>
                <a:xfrm>
                  <a:off x="2286697" y="4565636"/>
                  <a:ext cx="20160" cy="76572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6" name="Ink 15">
                  <a:extLst>
                    <a:ext uri="{FF2B5EF4-FFF2-40B4-BE49-F238E27FC236}">
                      <a16:creationId xmlns:a16="http://schemas.microsoft.com/office/drawing/2014/main" id="{A3134847-991C-6CC8-B142-613F2B968673}"/>
                    </a:ext>
                  </a:extLst>
                </p14:cNvPr>
                <p14:cNvContentPartPr/>
                <p14:nvPr/>
              </p14:nvContentPartPr>
              <p14:xfrm>
                <a:off x="2271217" y="4965596"/>
                <a:ext cx="533880" cy="147240"/>
              </p14:xfrm>
            </p:contentPart>
          </mc:Choice>
          <mc:Fallback xmlns="">
            <p:pic>
              <p:nvPicPr>
                <p:cNvPr id="16" name="Ink 15">
                  <a:extLst>
                    <a:ext uri="{FF2B5EF4-FFF2-40B4-BE49-F238E27FC236}">
                      <a16:creationId xmlns:a16="http://schemas.microsoft.com/office/drawing/2014/main" id="{A3134847-991C-6CC8-B142-613F2B968673}"/>
                    </a:ext>
                  </a:extLst>
                </p:cNvPr>
                <p:cNvPicPr/>
                <p:nvPr/>
              </p:nvPicPr>
              <p:blipFill>
                <a:blip r:embed="rId13"/>
                <a:stretch>
                  <a:fillRect/>
                </a:stretch>
              </p:blipFill>
              <p:spPr>
                <a:xfrm>
                  <a:off x="2265097" y="4959476"/>
                  <a:ext cx="546120" cy="15948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7" name="Ink 16">
                  <a:extLst>
                    <a:ext uri="{FF2B5EF4-FFF2-40B4-BE49-F238E27FC236}">
                      <a16:creationId xmlns:a16="http://schemas.microsoft.com/office/drawing/2014/main" id="{011AE47A-8E42-3E5A-FDA6-FAE36D60E189}"/>
                    </a:ext>
                  </a:extLst>
                </p14:cNvPr>
                <p14:cNvContentPartPr/>
                <p14:nvPr/>
              </p14:nvContentPartPr>
              <p14:xfrm>
                <a:off x="2379217" y="4562036"/>
                <a:ext cx="640080" cy="20520"/>
              </p14:xfrm>
            </p:contentPart>
          </mc:Choice>
          <mc:Fallback xmlns="">
            <p:pic>
              <p:nvPicPr>
                <p:cNvPr id="17" name="Ink 16">
                  <a:extLst>
                    <a:ext uri="{FF2B5EF4-FFF2-40B4-BE49-F238E27FC236}">
                      <a16:creationId xmlns:a16="http://schemas.microsoft.com/office/drawing/2014/main" id="{011AE47A-8E42-3E5A-FDA6-FAE36D60E189}"/>
                    </a:ext>
                  </a:extLst>
                </p:cNvPr>
                <p:cNvPicPr/>
                <p:nvPr/>
              </p:nvPicPr>
              <p:blipFill>
                <a:blip r:embed="rId15"/>
                <a:stretch>
                  <a:fillRect/>
                </a:stretch>
              </p:blipFill>
              <p:spPr>
                <a:xfrm>
                  <a:off x="2373097" y="4555916"/>
                  <a:ext cx="652320" cy="3276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8" name="Ink 17">
                  <a:extLst>
                    <a:ext uri="{FF2B5EF4-FFF2-40B4-BE49-F238E27FC236}">
                      <a16:creationId xmlns:a16="http://schemas.microsoft.com/office/drawing/2014/main" id="{D1A2A84D-124B-1B8D-C3D8-3DC5BB8D1C81}"/>
                    </a:ext>
                  </a:extLst>
                </p14:cNvPr>
                <p14:cNvContentPartPr/>
                <p14:nvPr/>
              </p14:nvContentPartPr>
              <p14:xfrm>
                <a:off x="3097057" y="4699556"/>
                <a:ext cx="450720" cy="357120"/>
              </p14:xfrm>
            </p:contentPart>
          </mc:Choice>
          <mc:Fallback xmlns="">
            <p:pic>
              <p:nvPicPr>
                <p:cNvPr id="18" name="Ink 17">
                  <a:extLst>
                    <a:ext uri="{FF2B5EF4-FFF2-40B4-BE49-F238E27FC236}">
                      <a16:creationId xmlns:a16="http://schemas.microsoft.com/office/drawing/2014/main" id="{D1A2A84D-124B-1B8D-C3D8-3DC5BB8D1C81}"/>
                    </a:ext>
                  </a:extLst>
                </p:cNvPr>
                <p:cNvPicPr/>
                <p:nvPr/>
              </p:nvPicPr>
              <p:blipFill>
                <a:blip r:embed="rId17"/>
                <a:stretch>
                  <a:fillRect/>
                </a:stretch>
              </p:blipFill>
              <p:spPr>
                <a:xfrm>
                  <a:off x="3090937" y="4693436"/>
                  <a:ext cx="462960" cy="36936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9" name="Ink 18">
                  <a:extLst>
                    <a:ext uri="{FF2B5EF4-FFF2-40B4-BE49-F238E27FC236}">
                      <a16:creationId xmlns:a16="http://schemas.microsoft.com/office/drawing/2014/main" id="{A1887F36-A3CC-435C-9101-37278DF74CE3}"/>
                    </a:ext>
                  </a:extLst>
                </p14:cNvPr>
                <p14:cNvContentPartPr/>
                <p14:nvPr/>
              </p14:nvContentPartPr>
              <p14:xfrm>
                <a:off x="3639577" y="4709276"/>
                <a:ext cx="300240" cy="445680"/>
              </p14:xfrm>
            </p:contentPart>
          </mc:Choice>
          <mc:Fallback xmlns="">
            <p:pic>
              <p:nvPicPr>
                <p:cNvPr id="19" name="Ink 18">
                  <a:extLst>
                    <a:ext uri="{FF2B5EF4-FFF2-40B4-BE49-F238E27FC236}">
                      <a16:creationId xmlns:a16="http://schemas.microsoft.com/office/drawing/2014/main" id="{A1887F36-A3CC-435C-9101-37278DF74CE3}"/>
                    </a:ext>
                  </a:extLst>
                </p:cNvPr>
                <p:cNvPicPr/>
                <p:nvPr/>
              </p:nvPicPr>
              <p:blipFill>
                <a:blip r:embed="rId19"/>
                <a:stretch>
                  <a:fillRect/>
                </a:stretch>
              </p:blipFill>
              <p:spPr>
                <a:xfrm>
                  <a:off x="3633457" y="4703156"/>
                  <a:ext cx="312480" cy="45792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20" name="Ink 19">
                  <a:extLst>
                    <a:ext uri="{FF2B5EF4-FFF2-40B4-BE49-F238E27FC236}">
                      <a16:creationId xmlns:a16="http://schemas.microsoft.com/office/drawing/2014/main" id="{37AB981F-B5FA-4171-72CD-1AA2DC805DD0}"/>
                    </a:ext>
                  </a:extLst>
                </p14:cNvPr>
                <p14:cNvContentPartPr/>
                <p14:nvPr/>
              </p14:nvContentPartPr>
              <p14:xfrm>
                <a:off x="4218097" y="4646636"/>
                <a:ext cx="610920" cy="466200"/>
              </p14:xfrm>
            </p:contentPart>
          </mc:Choice>
          <mc:Fallback xmlns="">
            <p:pic>
              <p:nvPicPr>
                <p:cNvPr id="20" name="Ink 19">
                  <a:extLst>
                    <a:ext uri="{FF2B5EF4-FFF2-40B4-BE49-F238E27FC236}">
                      <a16:creationId xmlns:a16="http://schemas.microsoft.com/office/drawing/2014/main" id="{37AB981F-B5FA-4171-72CD-1AA2DC805DD0}"/>
                    </a:ext>
                  </a:extLst>
                </p:cNvPr>
                <p:cNvPicPr/>
                <p:nvPr/>
              </p:nvPicPr>
              <p:blipFill>
                <a:blip r:embed="rId21"/>
                <a:stretch>
                  <a:fillRect/>
                </a:stretch>
              </p:blipFill>
              <p:spPr>
                <a:xfrm>
                  <a:off x="4211977" y="4640516"/>
                  <a:ext cx="623160" cy="47844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27" name="Ink 26">
                  <a:extLst>
                    <a:ext uri="{FF2B5EF4-FFF2-40B4-BE49-F238E27FC236}">
                      <a16:creationId xmlns:a16="http://schemas.microsoft.com/office/drawing/2014/main" id="{6733AF86-3562-1CAB-9D02-3E008DB32E70}"/>
                    </a:ext>
                  </a:extLst>
                </p14:cNvPr>
                <p14:cNvContentPartPr/>
                <p14:nvPr/>
              </p14:nvContentPartPr>
              <p14:xfrm>
                <a:off x="1885657" y="4070276"/>
                <a:ext cx="3386520" cy="1250640"/>
              </p14:xfrm>
            </p:contentPart>
          </mc:Choice>
          <mc:Fallback xmlns="">
            <p:pic>
              <p:nvPicPr>
                <p:cNvPr id="27" name="Ink 26">
                  <a:extLst>
                    <a:ext uri="{FF2B5EF4-FFF2-40B4-BE49-F238E27FC236}">
                      <a16:creationId xmlns:a16="http://schemas.microsoft.com/office/drawing/2014/main" id="{6733AF86-3562-1CAB-9D02-3E008DB32E70}"/>
                    </a:ext>
                  </a:extLst>
                </p:cNvPr>
                <p:cNvPicPr/>
                <p:nvPr/>
              </p:nvPicPr>
              <p:blipFill>
                <a:blip r:embed="rId23"/>
                <a:stretch>
                  <a:fillRect/>
                </a:stretch>
              </p:blipFill>
              <p:spPr>
                <a:xfrm>
                  <a:off x="1879537" y="4064156"/>
                  <a:ext cx="3398760" cy="126288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28" name="Ink 27">
                  <a:extLst>
                    <a:ext uri="{FF2B5EF4-FFF2-40B4-BE49-F238E27FC236}">
                      <a16:creationId xmlns:a16="http://schemas.microsoft.com/office/drawing/2014/main" id="{55133853-4410-436B-9EC8-CE6E32908B15}"/>
                    </a:ext>
                  </a:extLst>
                </p14:cNvPr>
                <p14:cNvContentPartPr/>
                <p14:nvPr/>
              </p14:nvContentPartPr>
              <p14:xfrm>
                <a:off x="5102977" y="4254956"/>
                <a:ext cx="2429640" cy="684360"/>
              </p14:xfrm>
            </p:contentPart>
          </mc:Choice>
          <mc:Fallback xmlns="">
            <p:pic>
              <p:nvPicPr>
                <p:cNvPr id="28" name="Ink 27">
                  <a:extLst>
                    <a:ext uri="{FF2B5EF4-FFF2-40B4-BE49-F238E27FC236}">
                      <a16:creationId xmlns:a16="http://schemas.microsoft.com/office/drawing/2014/main" id="{55133853-4410-436B-9EC8-CE6E32908B15}"/>
                    </a:ext>
                  </a:extLst>
                </p:cNvPr>
                <p:cNvPicPr/>
                <p:nvPr/>
              </p:nvPicPr>
              <p:blipFill>
                <a:blip r:embed="rId25"/>
                <a:stretch>
                  <a:fillRect/>
                </a:stretch>
              </p:blipFill>
              <p:spPr>
                <a:xfrm>
                  <a:off x="5096857" y="4248836"/>
                  <a:ext cx="2441880" cy="6966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9" name="Ink 28">
                  <a:extLst>
                    <a:ext uri="{FF2B5EF4-FFF2-40B4-BE49-F238E27FC236}">
                      <a16:creationId xmlns:a16="http://schemas.microsoft.com/office/drawing/2014/main" id="{DF0749BF-6471-41D7-4961-92440CF90A82}"/>
                    </a:ext>
                  </a:extLst>
                </p14:cNvPr>
                <p14:cNvContentPartPr/>
                <p14:nvPr/>
              </p14:nvContentPartPr>
              <p14:xfrm>
                <a:off x="7877497" y="4414436"/>
                <a:ext cx="58320" cy="395640"/>
              </p14:xfrm>
            </p:contentPart>
          </mc:Choice>
          <mc:Fallback xmlns="">
            <p:pic>
              <p:nvPicPr>
                <p:cNvPr id="29" name="Ink 28">
                  <a:extLst>
                    <a:ext uri="{FF2B5EF4-FFF2-40B4-BE49-F238E27FC236}">
                      <a16:creationId xmlns:a16="http://schemas.microsoft.com/office/drawing/2014/main" id="{DF0749BF-6471-41D7-4961-92440CF90A82}"/>
                    </a:ext>
                  </a:extLst>
                </p:cNvPr>
                <p:cNvPicPr/>
                <p:nvPr/>
              </p:nvPicPr>
              <p:blipFill>
                <a:blip r:embed="rId27"/>
                <a:stretch>
                  <a:fillRect/>
                </a:stretch>
              </p:blipFill>
              <p:spPr>
                <a:xfrm>
                  <a:off x="7871377" y="4408316"/>
                  <a:ext cx="70560" cy="40788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30" name="Ink 29">
                  <a:extLst>
                    <a:ext uri="{FF2B5EF4-FFF2-40B4-BE49-F238E27FC236}">
                      <a16:creationId xmlns:a16="http://schemas.microsoft.com/office/drawing/2014/main" id="{02032F48-008D-B1A7-FEFA-4BD127791DE6}"/>
                    </a:ext>
                  </a:extLst>
                </p14:cNvPr>
                <p14:cNvContentPartPr/>
                <p14:nvPr/>
              </p14:nvContentPartPr>
              <p14:xfrm>
                <a:off x="7649257" y="4273316"/>
                <a:ext cx="751320" cy="587160"/>
              </p14:xfrm>
            </p:contentPart>
          </mc:Choice>
          <mc:Fallback xmlns="">
            <p:pic>
              <p:nvPicPr>
                <p:cNvPr id="30" name="Ink 29">
                  <a:extLst>
                    <a:ext uri="{FF2B5EF4-FFF2-40B4-BE49-F238E27FC236}">
                      <a16:creationId xmlns:a16="http://schemas.microsoft.com/office/drawing/2014/main" id="{02032F48-008D-B1A7-FEFA-4BD127791DE6}"/>
                    </a:ext>
                  </a:extLst>
                </p:cNvPr>
                <p:cNvPicPr/>
                <p:nvPr/>
              </p:nvPicPr>
              <p:blipFill>
                <a:blip r:embed="rId29"/>
                <a:stretch>
                  <a:fillRect/>
                </a:stretch>
              </p:blipFill>
              <p:spPr>
                <a:xfrm>
                  <a:off x="7643137" y="4267196"/>
                  <a:ext cx="763560" cy="59940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31" name="Ink 30">
                  <a:extLst>
                    <a:ext uri="{FF2B5EF4-FFF2-40B4-BE49-F238E27FC236}">
                      <a16:creationId xmlns:a16="http://schemas.microsoft.com/office/drawing/2014/main" id="{4EF77A0A-46E7-5BA1-17E6-17A5F009BA62}"/>
                    </a:ext>
                  </a:extLst>
                </p14:cNvPr>
                <p14:cNvContentPartPr/>
                <p14:nvPr/>
              </p14:nvContentPartPr>
              <p14:xfrm>
                <a:off x="8642497" y="4365116"/>
                <a:ext cx="10440" cy="304560"/>
              </p14:xfrm>
            </p:contentPart>
          </mc:Choice>
          <mc:Fallback xmlns="">
            <p:pic>
              <p:nvPicPr>
                <p:cNvPr id="31" name="Ink 30">
                  <a:extLst>
                    <a:ext uri="{FF2B5EF4-FFF2-40B4-BE49-F238E27FC236}">
                      <a16:creationId xmlns:a16="http://schemas.microsoft.com/office/drawing/2014/main" id="{4EF77A0A-46E7-5BA1-17E6-17A5F009BA62}"/>
                    </a:ext>
                  </a:extLst>
                </p:cNvPr>
                <p:cNvPicPr/>
                <p:nvPr/>
              </p:nvPicPr>
              <p:blipFill>
                <a:blip r:embed="rId31"/>
                <a:stretch>
                  <a:fillRect/>
                </a:stretch>
              </p:blipFill>
              <p:spPr>
                <a:xfrm>
                  <a:off x="8636377" y="4358996"/>
                  <a:ext cx="22680" cy="31680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32" name="Ink 31">
                  <a:extLst>
                    <a:ext uri="{FF2B5EF4-FFF2-40B4-BE49-F238E27FC236}">
                      <a16:creationId xmlns:a16="http://schemas.microsoft.com/office/drawing/2014/main" id="{AE09E842-878B-1DE7-873F-C04118708033}"/>
                    </a:ext>
                  </a:extLst>
                </p14:cNvPr>
                <p14:cNvContentPartPr/>
                <p14:nvPr/>
              </p14:nvContentPartPr>
              <p14:xfrm>
                <a:off x="8652217" y="4472396"/>
                <a:ext cx="223920" cy="139320"/>
              </p14:xfrm>
            </p:contentPart>
          </mc:Choice>
          <mc:Fallback xmlns="">
            <p:pic>
              <p:nvPicPr>
                <p:cNvPr id="32" name="Ink 31">
                  <a:extLst>
                    <a:ext uri="{FF2B5EF4-FFF2-40B4-BE49-F238E27FC236}">
                      <a16:creationId xmlns:a16="http://schemas.microsoft.com/office/drawing/2014/main" id="{AE09E842-878B-1DE7-873F-C04118708033}"/>
                    </a:ext>
                  </a:extLst>
                </p:cNvPr>
                <p:cNvPicPr/>
                <p:nvPr/>
              </p:nvPicPr>
              <p:blipFill>
                <a:blip r:embed="rId33"/>
                <a:stretch>
                  <a:fillRect/>
                </a:stretch>
              </p:blipFill>
              <p:spPr>
                <a:xfrm>
                  <a:off x="8646097" y="4466276"/>
                  <a:ext cx="236160" cy="15156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33" name="Ink 32">
                  <a:extLst>
                    <a:ext uri="{FF2B5EF4-FFF2-40B4-BE49-F238E27FC236}">
                      <a16:creationId xmlns:a16="http://schemas.microsoft.com/office/drawing/2014/main" id="{1E0E4B77-8D3B-BAEC-4AD7-CBED8437857F}"/>
                    </a:ext>
                  </a:extLst>
                </p14:cNvPr>
                <p14:cNvContentPartPr/>
                <p14:nvPr/>
              </p14:nvContentPartPr>
              <p14:xfrm>
                <a:off x="8583457" y="4150916"/>
                <a:ext cx="416160" cy="225000"/>
              </p14:xfrm>
            </p:contentPart>
          </mc:Choice>
          <mc:Fallback xmlns="">
            <p:pic>
              <p:nvPicPr>
                <p:cNvPr id="33" name="Ink 32">
                  <a:extLst>
                    <a:ext uri="{FF2B5EF4-FFF2-40B4-BE49-F238E27FC236}">
                      <a16:creationId xmlns:a16="http://schemas.microsoft.com/office/drawing/2014/main" id="{1E0E4B77-8D3B-BAEC-4AD7-CBED8437857F}"/>
                    </a:ext>
                  </a:extLst>
                </p:cNvPr>
                <p:cNvPicPr/>
                <p:nvPr/>
              </p:nvPicPr>
              <p:blipFill>
                <a:blip r:embed="rId35"/>
                <a:stretch>
                  <a:fillRect/>
                </a:stretch>
              </p:blipFill>
              <p:spPr>
                <a:xfrm>
                  <a:off x="8577337" y="4144796"/>
                  <a:ext cx="428400" cy="23724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34" name="Ink 33">
                  <a:extLst>
                    <a:ext uri="{FF2B5EF4-FFF2-40B4-BE49-F238E27FC236}">
                      <a16:creationId xmlns:a16="http://schemas.microsoft.com/office/drawing/2014/main" id="{8ECA45B3-7950-E3E6-3B60-AC2D11105078}"/>
                    </a:ext>
                  </a:extLst>
                </p14:cNvPr>
                <p14:cNvContentPartPr/>
                <p14:nvPr/>
              </p14:nvContentPartPr>
              <p14:xfrm>
                <a:off x="8740777" y="4591916"/>
                <a:ext cx="435960" cy="108000"/>
              </p14:xfrm>
            </p:contentPart>
          </mc:Choice>
          <mc:Fallback xmlns="">
            <p:pic>
              <p:nvPicPr>
                <p:cNvPr id="34" name="Ink 33">
                  <a:extLst>
                    <a:ext uri="{FF2B5EF4-FFF2-40B4-BE49-F238E27FC236}">
                      <a16:creationId xmlns:a16="http://schemas.microsoft.com/office/drawing/2014/main" id="{8ECA45B3-7950-E3E6-3B60-AC2D11105078}"/>
                    </a:ext>
                  </a:extLst>
                </p:cNvPr>
                <p:cNvPicPr/>
                <p:nvPr/>
              </p:nvPicPr>
              <p:blipFill>
                <a:blip r:embed="rId37"/>
                <a:stretch>
                  <a:fillRect/>
                </a:stretch>
              </p:blipFill>
              <p:spPr>
                <a:xfrm>
                  <a:off x="8734657" y="4585796"/>
                  <a:ext cx="448200" cy="12024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36" name="Ink 35">
                  <a:extLst>
                    <a:ext uri="{FF2B5EF4-FFF2-40B4-BE49-F238E27FC236}">
                      <a16:creationId xmlns:a16="http://schemas.microsoft.com/office/drawing/2014/main" id="{41C2682E-5DC7-4ACB-32EF-2731928FE497}"/>
                    </a:ext>
                  </a:extLst>
                </p14:cNvPr>
                <p14:cNvContentPartPr/>
                <p14:nvPr/>
              </p14:nvContentPartPr>
              <p14:xfrm>
                <a:off x="9605857" y="2330036"/>
                <a:ext cx="597600" cy="2740320"/>
              </p14:xfrm>
            </p:contentPart>
          </mc:Choice>
          <mc:Fallback xmlns="">
            <p:pic>
              <p:nvPicPr>
                <p:cNvPr id="36" name="Ink 35">
                  <a:extLst>
                    <a:ext uri="{FF2B5EF4-FFF2-40B4-BE49-F238E27FC236}">
                      <a16:creationId xmlns:a16="http://schemas.microsoft.com/office/drawing/2014/main" id="{41C2682E-5DC7-4ACB-32EF-2731928FE497}"/>
                    </a:ext>
                  </a:extLst>
                </p:cNvPr>
                <p:cNvPicPr/>
                <p:nvPr/>
              </p:nvPicPr>
              <p:blipFill>
                <a:blip r:embed="rId39"/>
                <a:stretch>
                  <a:fillRect/>
                </a:stretch>
              </p:blipFill>
              <p:spPr>
                <a:xfrm>
                  <a:off x="9599737" y="2323916"/>
                  <a:ext cx="609840" cy="275256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37" name="Ink 36">
                  <a:extLst>
                    <a:ext uri="{FF2B5EF4-FFF2-40B4-BE49-F238E27FC236}">
                      <a16:creationId xmlns:a16="http://schemas.microsoft.com/office/drawing/2014/main" id="{606193EA-D1AF-6A92-8579-9D83B2CF7F94}"/>
                    </a:ext>
                  </a:extLst>
                </p14:cNvPr>
                <p14:cNvContentPartPr/>
                <p14:nvPr/>
              </p14:nvContentPartPr>
              <p14:xfrm>
                <a:off x="9684697" y="2104316"/>
                <a:ext cx="2570040" cy="2946960"/>
              </p14:xfrm>
            </p:contentPart>
          </mc:Choice>
          <mc:Fallback xmlns="">
            <p:pic>
              <p:nvPicPr>
                <p:cNvPr id="37" name="Ink 36">
                  <a:extLst>
                    <a:ext uri="{FF2B5EF4-FFF2-40B4-BE49-F238E27FC236}">
                      <a16:creationId xmlns:a16="http://schemas.microsoft.com/office/drawing/2014/main" id="{606193EA-D1AF-6A92-8579-9D83B2CF7F94}"/>
                    </a:ext>
                  </a:extLst>
                </p:cNvPr>
                <p:cNvPicPr/>
                <p:nvPr/>
              </p:nvPicPr>
              <p:blipFill>
                <a:blip r:embed="rId41"/>
                <a:stretch>
                  <a:fillRect/>
                </a:stretch>
              </p:blipFill>
              <p:spPr>
                <a:xfrm>
                  <a:off x="9678577" y="2098196"/>
                  <a:ext cx="2582280" cy="295920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39" name="Ink 38">
                  <a:extLst>
                    <a:ext uri="{FF2B5EF4-FFF2-40B4-BE49-F238E27FC236}">
                      <a16:creationId xmlns:a16="http://schemas.microsoft.com/office/drawing/2014/main" id="{4A9DF5D5-2666-BE47-F383-F358667ECF01}"/>
                    </a:ext>
                  </a:extLst>
                </p14:cNvPr>
                <p14:cNvContentPartPr/>
                <p14:nvPr/>
              </p14:nvContentPartPr>
              <p14:xfrm>
                <a:off x="10186177" y="2566196"/>
                <a:ext cx="19080" cy="368280"/>
              </p14:xfrm>
            </p:contentPart>
          </mc:Choice>
          <mc:Fallback xmlns="">
            <p:pic>
              <p:nvPicPr>
                <p:cNvPr id="39" name="Ink 38">
                  <a:extLst>
                    <a:ext uri="{FF2B5EF4-FFF2-40B4-BE49-F238E27FC236}">
                      <a16:creationId xmlns:a16="http://schemas.microsoft.com/office/drawing/2014/main" id="{4A9DF5D5-2666-BE47-F383-F358667ECF01}"/>
                    </a:ext>
                  </a:extLst>
                </p:cNvPr>
                <p:cNvPicPr/>
                <p:nvPr/>
              </p:nvPicPr>
              <p:blipFill>
                <a:blip r:embed="rId43"/>
                <a:stretch>
                  <a:fillRect/>
                </a:stretch>
              </p:blipFill>
              <p:spPr>
                <a:xfrm>
                  <a:off x="10180057" y="2560076"/>
                  <a:ext cx="31320" cy="38052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40" name="Ink 39">
                  <a:extLst>
                    <a:ext uri="{FF2B5EF4-FFF2-40B4-BE49-F238E27FC236}">
                      <a16:creationId xmlns:a16="http://schemas.microsoft.com/office/drawing/2014/main" id="{AA588405-1AC7-3990-E93C-7583E22C1917}"/>
                    </a:ext>
                  </a:extLst>
                </p14:cNvPr>
                <p14:cNvContentPartPr/>
                <p14:nvPr/>
              </p14:nvContentPartPr>
              <p14:xfrm>
                <a:off x="10136857" y="2528396"/>
                <a:ext cx="270000" cy="368280"/>
              </p14:xfrm>
            </p:contentPart>
          </mc:Choice>
          <mc:Fallback xmlns="">
            <p:pic>
              <p:nvPicPr>
                <p:cNvPr id="40" name="Ink 39">
                  <a:extLst>
                    <a:ext uri="{FF2B5EF4-FFF2-40B4-BE49-F238E27FC236}">
                      <a16:creationId xmlns:a16="http://schemas.microsoft.com/office/drawing/2014/main" id="{AA588405-1AC7-3990-E93C-7583E22C1917}"/>
                    </a:ext>
                  </a:extLst>
                </p:cNvPr>
                <p:cNvPicPr/>
                <p:nvPr/>
              </p:nvPicPr>
              <p:blipFill>
                <a:blip r:embed="rId45"/>
                <a:stretch>
                  <a:fillRect/>
                </a:stretch>
              </p:blipFill>
              <p:spPr>
                <a:xfrm>
                  <a:off x="10130737" y="2522276"/>
                  <a:ext cx="282240" cy="38052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41" name="Ink 40">
                  <a:extLst>
                    <a:ext uri="{FF2B5EF4-FFF2-40B4-BE49-F238E27FC236}">
                      <a16:creationId xmlns:a16="http://schemas.microsoft.com/office/drawing/2014/main" id="{7CD11625-51A1-7DC2-AB18-3D3B33771CF9}"/>
                    </a:ext>
                  </a:extLst>
                </p14:cNvPr>
                <p14:cNvContentPartPr/>
                <p14:nvPr/>
              </p14:nvContentPartPr>
              <p14:xfrm>
                <a:off x="9890977" y="2939156"/>
                <a:ext cx="1016640" cy="374760"/>
              </p14:xfrm>
            </p:contentPart>
          </mc:Choice>
          <mc:Fallback xmlns="">
            <p:pic>
              <p:nvPicPr>
                <p:cNvPr id="41" name="Ink 40">
                  <a:extLst>
                    <a:ext uri="{FF2B5EF4-FFF2-40B4-BE49-F238E27FC236}">
                      <a16:creationId xmlns:a16="http://schemas.microsoft.com/office/drawing/2014/main" id="{7CD11625-51A1-7DC2-AB18-3D3B33771CF9}"/>
                    </a:ext>
                  </a:extLst>
                </p:cNvPr>
                <p:cNvPicPr/>
                <p:nvPr/>
              </p:nvPicPr>
              <p:blipFill>
                <a:blip r:embed="rId47"/>
                <a:stretch>
                  <a:fillRect/>
                </a:stretch>
              </p:blipFill>
              <p:spPr>
                <a:xfrm>
                  <a:off x="9884857" y="2933036"/>
                  <a:ext cx="1028880" cy="38700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42" name="Ink 41">
                  <a:extLst>
                    <a:ext uri="{FF2B5EF4-FFF2-40B4-BE49-F238E27FC236}">
                      <a16:creationId xmlns:a16="http://schemas.microsoft.com/office/drawing/2014/main" id="{9625FFB9-CD6A-2FE9-19E7-1F012B5FBC06}"/>
                    </a:ext>
                  </a:extLst>
                </p14:cNvPr>
                <p14:cNvContentPartPr/>
                <p14:nvPr/>
              </p14:nvContentPartPr>
              <p14:xfrm>
                <a:off x="10028497" y="3275756"/>
                <a:ext cx="924120" cy="322920"/>
              </p14:xfrm>
            </p:contentPart>
          </mc:Choice>
          <mc:Fallback xmlns="">
            <p:pic>
              <p:nvPicPr>
                <p:cNvPr id="42" name="Ink 41">
                  <a:extLst>
                    <a:ext uri="{FF2B5EF4-FFF2-40B4-BE49-F238E27FC236}">
                      <a16:creationId xmlns:a16="http://schemas.microsoft.com/office/drawing/2014/main" id="{9625FFB9-CD6A-2FE9-19E7-1F012B5FBC06}"/>
                    </a:ext>
                  </a:extLst>
                </p:cNvPr>
                <p:cNvPicPr/>
                <p:nvPr/>
              </p:nvPicPr>
              <p:blipFill>
                <a:blip r:embed="rId49"/>
                <a:stretch>
                  <a:fillRect/>
                </a:stretch>
              </p:blipFill>
              <p:spPr>
                <a:xfrm>
                  <a:off x="10022377" y="3269636"/>
                  <a:ext cx="936360" cy="33516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12" name="Ink 11">
                  <a:extLst>
                    <a:ext uri="{FF2B5EF4-FFF2-40B4-BE49-F238E27FC236}">
                      <a16:creationId xmlns:a16="http://schemas.microsoft.com/office/drawing/2014/main" id="{ACF7DDCD-8A23-4FC4-206A-1EA0B57EE66A}"/>
                    </a:ext>
                  </a:extLst>
                </p14:cNvPr>
                <p14:cNvContentPartPr/>
                <p14:nvPr/>
              </p14:nvContentPartPr>
              <p14:xfrm>
                <a:off x="5437417" y="2408516"/>
                <a:ext cx="715320" cy="523800"/>
              </p14:xfrm>
            </p:contentPart>
          </mc:Choice>
          <mc:Fallback xmlns="">
            <p:pic>
              <p:nvPicPr>
                <p:cNvPr id="12" name="Ink 11">
                  <a:extLst>
                    <a:ext uri="{FF2B5EF4-FFF2-40B4-BE49-F238E27FC236}">
                      <a16:creationId xmlns:a16="http://schemas.microsoft.com/office/drawing/2014/main" id="{ACF7DDCD-8A23-4FC4-206A-1EA0B57EE66A}"/>
                    </a:ext>
                  </a:extLst>
                </p:cNvPr>
                <p:cNvPicPr/>
                <p:nvPr/>
              </p:nvPicPr>
              <p:blipFill>
                <a:blip r:embed="rId51"/>
                <a:stretch>
                  <a:fillRect/>
                </a:stretch>
              </p:blipFill>
              <p:spPr>
                <a:xfrm>
                  <a:off x="5431297" y="2402396"/>
                  <a:ext cx="727560" cy="53604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13" name="Ink 12">
                  <a:extLst>
                    <a:ext uri="{FF2B5EF4-FFF2-40B4-BE49-F238E27FC236}">
                      <a16:creationId xmlns:a16="http://schemas.microsoft.com/office/drawing/2014/main" id="{12AB18F4-1050-9F96-C6C0-3FED87534517}"/>
                    </a:ext>
                  </a:extLst>
                </p14:cNvPr>
                <p14:cNvContentPartPr/>
                <p14:nvPr/>
              </p14:nvContentPartPr>
              <p14:xfrm>
                <a:off x="6282697" y="2279996"/>
                <a:ext cx="405720" cy="624600"/>
              </p14:xfrm>
            </p:contentPart>
          </mc:Choice>
          <mc:Fallback xmlns="">
            <p:pic>
              <p:nvPicPr>
                <p:cNvPr id="13" name="Ink 12">
                  <a:extLst>
                    <a:ext uri="{FF2B5EF4-FFF2-40B4-BE49-F238E27FC236}">
                      <a16:creationId xmlns:a16="http://schemas.microsoft.com/office/drawing/2014/main" id="{12AB18F4-1050-9F96-C6C0-3FED87534517}"/>
                    </a:ext>
                  </a:extLst>
                </p:cNvPr>
                <p:cNvPicPr/>
                <p:nvPr/>
              </p:nvPicPr>
              <p:blipFill>
                <a:blip r:embed="rId53"/>
                <a:stretch>
                  <a:fillRect/>
                </a:stretch>
              </p:blipFill>
              <p:spPr>
                <a:xfrm>
                  <a:off x="6276577" y="2273876"/>
                  <a:ext cx="417960" cy="63684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22" name="Ink 21">
                  <a:extLst>
                    <a:ext uri="{FF2B5EF4-FFF2-40B4-BE49-F238E27FC236}">
                      <a16:creationId xmlns:a16="http://schemas.microsoft.com/office/drawing/2014/main" id="{FBD00347-CB6D-F7A5-992F-E8B717BEF83A}"/>
                    </a:ext>
                  </a:extLst>
                </p14:cNvPr>
                <p14:cNvContentPartPr/>
                <p14:nvPr/>
              </p14:nvContentPartPr>
              <p14:xfrm>
                <a:off x="4021537" y="2922236"/>
                <a:ext cx="615240" cy="76680"/>
              </p14:xfrm>
            </p:contentPart>
          </mc:Choice>
          <mc:Fallback xmlns="">
            <p:pic>
              <p:nvPicPr>
                <p:cNvPr id="22" name="Ink 21">
                  <a:extLst>
                    <a:ext uri="{FF2B5EF4-FFF2-40B4-BE49-F238E27FC236}">
                      <a16:creationId xmlns:a16="http://schemas.microsoft.com/office/drawing/2014/main" id="{FBD00347-CB6D-F7A5-992F-E8B717BEF83A}"/>
                    </a:ext>
                  </a:extLst>
                </p:cNvPr>
                <p:cNvPicPr/>
                <p:nvPr/>
              </p:nvPicPr>
              <p:blipFill>
                <a:blip r:embed="rId55"/>
                <a:stretch>
                  <a:fillRect/>
                </a:stretch>
              </p:blipFill>
              <p:spPr>
                <a:xfrm>
                  <a:off x="4015417" y="2916116"/>
                  <a:ext cx="627480" cy="8892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23" name="Ink 22">
                  <a:extLst>
                    <a:ext uri="{FF2B5EF4-FFF2-40B4-BE49-F238E27FC236}">
                      <a16:creationId xmlns:a16="http://schemas.microsoft.com/office/drawing/2014/main" id="{6BB1DAEC-F419-49C5-F2C1-BAD007077F0E}"/>
                    </a:ext>
                  </a:extLst>
                </p14:cNvPr>
                <p14:cNvContentPartPr/>
                <p14:nvPr/>
              </p14:nvContentPartPr>
              <p14:xfrm>
                <a:off x="4187137" y="2801996"/>
                <a:ext cx="188640" cy="515160"/>
              </p14:xfrm>
            </p:contentPart>
          </mc:Choice>
          <mc:Fallback xmlns="">
            <p:pic>
              <p:nvPicPr>
                <p:cNvPr id="23" name="Ink 22">
                  <a:extLst>
                    <a:ext uri="{FF2B5EF4-FFF2-40B4-BE49-F238E27FC236}">
                      <a16:creationId xmlns:a16="http://schemas.microsoft.com/office/drawing/2014/main" id="{6BB1DAEC-F419-49C5-F2C1-BAD007077F0E}"/>
                    </a:ext>
                  </a:extLst>
                </p:cNvPr>
                <p:cNvPicPr/>
                <p:nvPr/>
              </p:nvPicPr>
              <p:blipFill>
                <a:blip r:embed="rId57"/>
                <a:stretch>
                  <a:fillRect/>
                </a:stretch>
              </p:blipFill>
              <p:spPr>
                <a:xfrm>
                  <a:off x="4181017" y="2795876"/>
                  <a:ext cx="200880" cy="52740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5" name="Ink 4">
                  <a:extLst>
                    <a:ext uri="{FF2B5EF4-FFF2-40B4-BE49-F238E27FC236}">
                      <a16:creationId xmlns:a16="http://schemas.microsoft.com/office/drawing/2014/main" id="{AF0D119C-9294-3DE1-68EB-5380F90F70AD}"/>
                    </a:ext>
                  </a:extLst>
                </p14:cNvPr>
                <p14:cNvContentPartPr/>
                <p14:nvPr/>
              </p14:nvContentPartPr>
              <p14:xfrm>
                <a:off x="1927057" y="2438396"/>
                <a:ext cx="360" cy="494640"/>
              </p14:xfrm>
            </p:contentPart>
          </mc:Choice>
          <mc:Fallback xmlns="">
            <p:pic>
              <p:nvPicPr>
                <p:cNvPr id="5" name="Ink 4">
                  <a:extLst>
                    <a:ext uri="{FF2B5EF4-FFF2-40B4-BE49-F238E27FC236}">
                      <a16:creationId xmlns:a16="http://schemas.microsoft.com/office/drawing/2014/main" id="{AF0D119C-9294-3DE1-68EB-5380F90F70AD}"/>
                    </a:ext>
                  </a:extLst>
                </p:cNvPr>
                <p:cNvPicPr/>
                <p:nvPr/>
              </p:nvPicPr>
              <p:blipFill>
                <a:blip r:embed="rId59"/>
                <a:stretch>
                  <a:fillRect/>
                </a:stretch>
              </p:blipFill>
              <p:spPr>
                <a:xfrm>
                  <a:off x="1920937" y="2432276"/>
                  <a:ext cx="12600" cy="50688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6" name="Ink 5">
                  <a:extLst>
                    <a:ext uri="{FF2B5EF4-FFF2-40B4-BE49-F238E27FC236}">
                      <a16:creationId xmlns:a16="http://schemas.microsoft.com/office/drawing/2014/main" id="{74536F3A-7B7E-56BC-D91C-4144AA11EE53}"/>
                    </a:ext>
                  </a:extLst>
                </p14:cNvPr>
                <p14:cNvContentPartPr/>
                <p14:nvPr/>
              </p14:nvContentPartPr>
              <p14:xfrm>
                <a:off x="1917337" y="2703716"/>
                <a:ext cx="336600" cy="360"/>
              </p14:xfrm>
            </p:contentPart>
          </mc:Choice>
          <mc:Fallback xmlns="">
            <p:pic>
              <p:nvPicPr>
                <p:cNvPr id="6" name="Ink 5">
                  <a:extLst>
                    <a:ext uri="{FF2B5EF4-FFF2-40B4-BE49-F238E27FC236}">
                      <a16:creationId xmlns:a16="http://schemas.microsoft.com/office/drawing/2014/main" id="{74536F3A-7B7E-56BC-D91C-4144AA11EE53}"/>
                    </a:ext>
                  </a:extLst>
                </p:cNvPr>
                <p:cNvPicPr/>
                <p:nvPr/>
              </p:nvPicPr>
              <p:blipFill>
                <a:blip r:embed="rId61"/>
                <a:stretch>
                  <a:fillRect/>
                </a:stretch>
              </p:blipFill>
              <p:spPr>
                <a:xfrm>
                  <a:off x="1911217" y="2697596"/>
                  <a:ext cx="34884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7" name="Ink 6">
                  <a:extLst>
                    <a:ext uri="{FF2B5EF4-FFF2-40B4-BE49-F238E27FC236}">
                      <a16:creationId xmlns:a16="http://schemas.microsoft.com/office/drawing/2014/main" id="{ED1B2A4A-553A-1D40-D50A-D25689290311}"/>
                    </a:ext>
                  </a:extLst>
                </p14:cNvPr>
                <p14:cNvContentPartPr/>
                <p14:nvPr/>
              </p14:nvContentPartPr>
              <p14:xfrm>
                <a:off x="2369497" y="2438396"/>
                <a:ext cx="360" cy="360"/>
              </p14:xfrm>
            </p:contentPart>
          </mc:Choice>
          <mc:Fallback xmlns="">
            <p:pic>
              <p:nvPicPr>
                <p:cNvPr id="7" name="Ink 6">
                  <a:extLst>
                    <a:ext uri="{FF2B5EF4-FFF2-40B4-BE49-F238E27FC236}">
                      <a16:creationId xmlns:a16="http://schemas.microsoft.com/office/drawing/2014/main" id="{ED1B2A4A-553A-1D40-D50A-D25689290311}"/>
                    </a:ext>
                  </a:extLst>
                </p:cNvPr>
                <p:cNvPicPr/>
                <p:nvPr/>
              </p:nvPicPr>
              <p:blipFill>
                <a:blip r:embed="rId3"/>
                <a:stretch>
                  <a:fillRect/>
                </a:stretch>
              </p:blipFill>
              <p:spPr>
                <a:xfrm>
                  <a:off x="2363377" y="2432276"/>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3">
              <p14:nvContentPartPr>
                <p14:cNvPr id="8" name="Ink 7">
                  <a:extLst>
                    <a:ext uri="{FF2B5EF4-FFF2-40B4-BE49-F238E27FC236}">
                      <a16:creationId xmlns:a16="http://schemas.microsoft.com/office/drawing/2014/main" id="{4EAE278B-EDBC-23D5-E6F3-05A6626913BF}"/>
                    </a:ext>
                  </a:extLst>
                </p14:cNvPr>
                <p14:cNvContentPartPr/>
                <p14:nvPr/>
              </p14:nvContentPartPr>
              <p14:xfrm>
                <a:off x="2015617" y="2476556"/>
                <a:ext cx="563040" cy="21240"/>
              </p14:xfrm>
            </p:contentPart>
          </mc:Choice>
          <mc:Fallback xmlns="">
            <p:pic>
              <p:nvPicPr>
                <p:cNvPr id="8" name="Ink 7">
                  <a:extLst>
                    <a:ext uri="{FF2B5EF4-FFF2-40B4-BE49-F238E27FC236}">
                      <a16:creationId xmlns:a16="http://schemas.microsoft.com/office/drawing/2014/main" id="{4EAE278B-EDBC-23D5-E6F3-05A6626913BF}"/>
                    </a:ext>
                  </a:extLst>
                </p:cNvPr>
                <p:cNvPicPr/>
                <p:nvPr/>
              </p:nvPicPr>
              <p:blipFill>
                <a:blip r:embed="rId64"/>
                <a:stretch>
                  <a:fillRect/>
                </a:stretch>
              </p:blipFill>
              <p:spPr>
                <a:xfrm>
                  <a:off x="2009497" y="2470436"/>
                  <a:ext cx="575280" cy="33480"/>
                </a:xfrm>
                <a:prstGeom prst="rect">
                  <a:avLst/>
                </a:prstGeom>
              </p:spPr>
            </p:pic>
          </mc:Fallback>
        </mc:AlternateContent>
        <mc:AlternateContent xmlns:mc="http://schemas.openxmlformats.org/markup-compatibility/2006" xmlns:p14="http://schemas.microsoft.com/office/powerpoint/2010/main">
          <mc:Choice Requires="p14">
            <p:contentPart p14:bwMode="auto" r:id="rId65">
              <p14:nvContentPartPr>
                <p14:cNvPr id="9" name="Ink 8">
                  <a:extLst>
                    <a:ext uri="{FF2B5EF4-FFF2-40B4-BE49-F238E27FC236}">
                      <a16:creationId xmlns:a16="http://schemas.microsoft.com/office/drawing/2014/main" id="{03945D73-5192-A5B5-B788-00EA2FDC7F98}"/>
                    </a:ext>
                  </a:extLst>
                </p14:cNvPr>
                <p14:cNvContentPartPr/>
                <p14:nvPr/>
              </p14:nvContentPartPr>
              <p14:xfrm>
                <a:off x="2820577" y="2500676"/>
                <a:ext cx="10800" cy="346680"/>
              </p14:xfrm>
            </p:contentPart>
          </mc:Choice>
          <mc:Fallback xmlns="">
            <p:pic>
              <p:nvPicPr>
                <p:cNvPr id="9" name="Ink 8">
                  <a:extLst>
                    <a:ext uri="{FF2B5EF4-FFF2-40B4-BE49-F238E27FC236}">
                      <a16:creationId xmlns:a16="http://schemas.microsoft.com/office/drawing/2014/main" id="{03945D73-5192-A5B5-B788-00EA2FDC7F98}"/>
                    </a:ext>
                  </a:extLst>
                </p:cNvPr>
                <p:cNvPicPr/>
                <p:nvPr/>
              </p:nvPicPr>
              <p:blipFill>
                <a:blip r:embed="rId66"/>
                <a:stretch>
                  <a:fillRect/>
                </a:stretch>
              </p:blipFill>
              <p:spPr>
                <a:xfrm>
                  <a:off x="2814457" y="2494556"/>
                  <a:ext cx="23040" cy="358920"/>
                </a:xfrm>
                <a:prstGeom prst="rect">
                  <a:avLst/>
                </a:prstGeom>
              </p:spPr>
            </p:pic>
          </mc:Fallback>
        </mc:AlternateContent>
        <mc:AlternateContent xmlns:mc="http://schemas.openxmlformats.org/markup-compatibility/2006" xmlns:p14="http://schemas.microsoft.com/office/powerpoint/2010/main">
          <mc:Choice Requires="p14">
            <p:contentPart p14:bwMode="auto" r:id="rId67">
              <p14:nvContentPartPr>
                <p14:cNvPr id="10" name="Ink 9">
                  <a:extLst>
                    <a:ext uri="{FF2B5EF4-FFF2-40B4-BE49-F238E27FC236}">
                      <a16:creationId xmlns:a16="http://schemas.microsoft.com/office/drawing/2014/main" id="{70173C54-6D29-517E-6757-88D58313E730}"/>
                    </a:ext>
                  </a:extLst>
                </p14:cNvPr>
                <p14:cNvContentPartPr/>
                <p14:nvPr/>
              </p14:nvContentPartPr>
              <p14:xfrm>
                <a:off x="2821657" y="2441636"/>
                <a:ext cx="395640" cy="426240"/>
              </p14:xfrm>
            </p:contentPart>
          </mc:Choice>
          <mc:Fallback xmlns="">
            <p:pic>
              <p:nvPicPr>
                <p:cNvPr id="10" name="Ink 9">
                  <a:extLst>
                    <a:ext uri="{FF2B5EF4-FFF2-40B4-BE49-F238E27FC236}">
                      <a16:creationId xmlns:a16="http://schemas.microsoft.com/office/drawing/2014/main" id="{70173C54-6D29-517E-6757-88D58313E730}"/>
                    </a:ext>
                  </a:extLst>
                </p:cNvPr>
                <p:cNvPicPr/>
                <p:nvPr/>
              </p:nvPicPr>
              <p:blipFill>
                <a:blip r:embed="rId68"/>
                <a:stretch>
                  <a:fillRect/>
                </a:stretch>
              </p:blipFill>
              <p:spPr>
                <a:xfrm>
                  <a:off x="2815537" y="2435516"/>
                  <a:ext cx="407880" cy="438480"/>
                </a:xfrm>
                <a:prstGeom prst="rect">
                  <a:avLst/>
                </a:prstGeom>
              </p:spPr>
            </p:pic>
          </mc:Fallback>
        </mc:AlternateContent>
        <mc:AlternateContent xmlns:mc="http://schemas.openxmlformats.org/markup-compatibility/2006" xmlns:p14="http://schemas.microsoft.com/office/powerpoint/2010/main">
          <mc:Choice Requires="p14">
            <p:contentPart p14:bwMode="auto" r:id="rId69">
              <p14:nvContentPartPr>
                <p14:cNvPr id="48" name="Ink 47">
                  <a:extLst>
                    <a:ext uri="{FF2B5EF4-FFF2-40B4-BE49-F238E27FC236}">
                      <a16:creationId xmlns:a16="http://schemas.microsoft.com/office/drawing/2014/main" id="{4CA6CB0B-DB7D-DB15-9B56-2B21F00328F6}"/>
                    </a:ext>
                  </a:extLst>
                </p14:cNvPr>
                <p14:cNvContentPartPr/>
                <p14:nvPr/>
              </p14:nvContentPartPr>
              <p14:xfrm>
                <a:off x="1879897" y="3126356"/>
                <a:ext cx="322200" cy="309600"/>
              </p14:xfrm>
            </p:contentPart>
          </mc:Choice>
          <mc:Fallback xmlns="">
            <p:pic>
              <p:nvPicPr>
                <p:cNvPr id="48" name="Ink 47">
                  <a:extLst>
                    <a:ext uri="{FF2B5EF4-FFF2-40B4-BE49-F238E27FC236}">
                      <a16:creationId xmlns:a16="http://schemas.microsoft.com/office/drawing/2014/main" id="{4CA6CB0B-DB7D-DB15-9B56-2B21F00328F6}"/>
                    </a:ext>
                  </a:extLst>
                </p:cNvPr>
                <p:cNvPicPr/>
                <p:nvPr/>
              </p:nvPicPr>
              <p:blipFill>
                <a:blip r:embed="rId70"/>
                <a:stretch>
                  <a:fillRect/>
                </a:stretch>
              </p:blipFill>
              <p:spPr>
                <a:xfrm>
                  <a:off x="1873777" y="3120236"/>
                  <a:ext cx="334440" cy="321840"/>
                </a:xfrm>
                <a:prstGeom prst="rect">
                  <a:avLst/>
                </a:prstGeom>
              </p:spPr>
            </p:pic>
          </mc:Fallback>
        </mc:AlternateContent>
        <mc:AlternateContent xmlns:mc="http://schemas.openxmlformats.org/markup-compatibility/2006" xmlns:p14="http://schemas.microsoft.com/office/powerpoint/2010/main">
          <mc:Choice Requires="p14">
            <p:contentPart p14:bwMode="auto" r:id="rId71">
              <p14:nvContentPartPr>
                <p14:cNvPr id="49" name="Ink 48">
                  <a:extLst>
                    <a:ext uri="{FF2B5EF4-FFF2-40B4-BE49-F238E27FC236}">
                      <a16:creationId xmlns:a16="http://schemas.microsoft.com/office/drawing/2014/main" id="{E12A9F81-C699-4555-5508-A53AA66266E8}"/>
                    </a:ext>
                  </a:extLst>
                </p14:cNvPr>
                <p14:cNvContentPartPr/>
                <p14:nvPr/>
              </p14:nvContentPartPr>
              <p14:xfrm>
                <a:off x="1630777" y="3007916"/>
                <a:ext cx="857880" cy="632520"/>
              </p14:xfrm>
            </p:contentPart>
          </mc:Choice>
          <mc:Fallback xmlns="">
            <p:pic>
              <p:nvPicPr>
                <p:cNvPr id="49" name="Ink 48">
                  <a:extLst>
                    <a:ext uri="{FF2B5EF4-FFF2-40B4-BE49-F238E27FC236}">
                      <a16:creationId xmlns:a16="http://schemas.microsoft.com/office/drawing/2014/main" id="{E12A9F81-C699-4555-5508-A53AA66266E8}"/>
                    </a:ext>
                  </a:extLst>
                </p:cNvPr>
                <p:cNvPicPr/>
                <p:nvPr/>
              </p:nvPicPr>
              <p:blipFill>
                <a:blip r:embed="rId72"/>
                <a:stretch>
                  <a:fillRect/>
                </a:stretch>
              </p:blipFill>
              <p:spPr>
                <a:xfrm>
                  <a:off x="1624657" y="3001796"/>
                  <a:ext cx="870120" cy="644760"/>
                </a:xfrm>
                <a:prstGeom prst="rect">
                  <a:avLst/>
                </a:prstGeom>
              </p:spPr>
            </p:pic>
          </mc:Fallback>
        </mc:AlternateContent>
        <mc:AlternateContent xmlns:mc="http://schemas.openxmlformats.org/markup-compatibility/2006" xmlns:p14="http://schemas.microsoft.com/office/powerpoint/2010/main">
          <mc:Choice Requires="p14">
            <p:contentPart p14:bwMode="auto" r:id="rId73">
              <p14:nvContentPartPr>
                <p14:cNvPr id="51" name="Ink 50">
                  <a:extLst>
                    <a:ext uri="{FF2B5EF4-FFF2-40B4-BE49-F238E27FC236}">
                      <a16:creationId xmlns:a16="http://schemas.microsoft.com/office/drawing/2014/main" id="{CFDBD72C-509E-B62E-A84C-F8BEE0BD50B0}"/>
                    </a:ext>
                  </a:extLst>
                </p14:cNvPr>
                <p14:cNvContentPartPr/>
                <p14:nvPr/>
              </p14:nvContentPartPr>
              <p14:xfrm>
                <a:off x="7793617" y="2910356"/>
                <a:ext cx="81360" cy="333360"/>
              </p14:xfrm>
            </p:contentPart>
          </mc:Choice>
          <mc:Fallback xmlns="">
            <p:pic>
              <p:nvPicPr>
                <p:cNvPr id="51" name="Ink 50">
                  <a:extLst>
                    <a:ext uri="{FF2B5EF4-FFF2-40B4-BE49-F238E27FC236}">
                      <a16:creationId xmlns:a16="http://schemas.microsoft.com/office/drawing/2014/main" id="{CFDBD72C-509E-B62E-A84C-F8BEE0BD50B0}"/>
                    </a:ext>
                  </a:extLst>
                </p:cNvPr>
                <p:cNvPicPr/>
                <p:nvPr/>
              </p:nvPicPr>
              <p:blipFill>
                <a:blip r:embed="rId74"/>
                <a:stretch>
                  <a:fillRect/>
                </a:stretch>
              </p:blipFill>
              <p:spPr>
                <a:xfrm>
                  <a:off x="7787497" y="2904236"/>
                  <a:ext cx="93600" cy="345600"/>
                </a:xfrm>
                <a:prstGeom prst="rect">
                  <a:avLst/>
                </a:prstGeom>
              </p:spPr>
            </p:pic>
          </mc:Fallback>
        </mc:AlternateContent>
        <mc:AlternateContent xmlns:mc="http://schemas.openxmlformats.org/markup-compatibility/2006" xmlns:p14="http://schemas.microsoft.com/office/powerpoint/2010/main">
          <mc:Choice Requires="p14">
            <p:contentPart p14:bwMode="auto" r:id="rId75">
              <p14:nvContentPartPr>
                <p14:cNvPr id="52" name="Ink 51">
                  <a:extLst>
                    <a:ext uri="{FF2B5EF4-FFF2-40B4-BE49-F238E27FC236}">
                      <a16:creationId xmlns:a16="http://schemas.microsoft.com/office/drawing/2014/main" id="{BA99E242-07CE-9830-A7CE-3AF5433D9387}"/>
                    </a:ext>
                  </a:extLst>
                </p14:cNvPr>
                <p14:cNvContentPartPr/>
                <p14:nvPr/>
              </p14:nvContentPartPr>
              <p14:xfrm>
                <a:off x="7698577" y="2869676"/>
                <a:ext cx="425160" cy="465120"/>
              </p14:xfrm>
            </p:contentPart>
          </mc:Choice>
          <mc:Fallback xmlns="">
            <p:pic>
              <p:nvPicPr>
                <p:cNvPr id="52" name="Ink 51">
                  <a:extLst>
                    <a:ext uri="{FF2B5EF4-FFF2-40B4-BE49-F238E27FC236}">
                      <a16:creationId xmlns:a16="http://schemas.microsoft.com/office/drawing/2014/main" id="{BA99E242-07CE-9830-A7CE-3AF5433D9387}"/>
                    </a:ext>
                  </a:extLst>
                </p:cNvPr>
                <p:cNvPicPr/>
                <p:nvPr/>
              </p:nvPicPr>
              <p:blipFill>
                <a:blip r:embed="rId76"/>
                <a:stretch>
                  <a:fillRect/>
                </a:stretch>
              </p:blipFill>
              <p:spPr>
                <a:xfrm>
                  <a:off x="7692457" y="2863556"/>
                  <a:ext cx="437400" cy="477360"/>
                </a:xfrm>
                <a:prstGeom prst="rect">
                  <a:avLst/>
                </a:prstGeom>
              </p:spPr>
            </p:pic>
          </mc:Fallback>
        </mc:AlternateContent>
        <mc:AlternateContent xmlns:mc="http://schemas.openxmlformats.org/markup-compatibility/2006" xmlns:p14="http://schemas.microsoft.com/office/powerpoint/2010/main">
          <mc:Choice Requires="p14">
            <p:contentPart p14:bwMode="auto" r:id="rId77">
              <p14:nvContentPartPr>
                <p14:cNvPr id="53" name="Ink 52">
                  <a:extLst>
                    <a:ext uri="{FF2B5EF4-FFF2-40B4-BE49-F238E27FC236}">
                      <a16:creationId xmlns:a16="http://schemas.microsoft.com/office/drawing/2014/main" id="{6E0FF7D9-BC9A-9E33-B15B-9D72BFA19FFB}"/>
                    </a:ext>
                  </a:extLst>
                </p14:cNvPr>
                <p14:cNvContentPartPr/>
                <p14:nvPr/>
              </p14:nvContentPartPr>
              <p14:xfrm>
                <a:off x="7342897" y="2584916"/>
                <a:ext cx="1606320" cy="1141560"/>
              </p14:xfrm>
            </p:contentPart>
          </mc:Choice>
          <mc:Fallback xmlns="">
            <p:pic>
              <p:nvPicPr>
                <p:cNvPr id="53" name="Ink 52">
                  <a:extLst>
                    <a:ext uri="{FF2B5EF4-FFF2-40B4-BE49-F238E27FC236}">
                      <a16:creationId xmlns:a16="http://schemas.microsoft.com/office/drawing/2014/main" id="{6E0FF7D9-BC9A-9E33-B15B-9D72BFA19FFB}"/>
                    </a:ext>
                  </a:extLst>
                </p:cNvPr>
                <p:cNvPicPr/>
                <p:nvPr/>
              </p:nvPicPr>
              <p:blipFill>
                <a:blip r:embed="rId78"/>
                <a:stretch>
                  <a:fillRect/>
                </a:stretch>
              </p:blipFill>
              <p:spPr>
                <a:xfrm>
                  <a:off x="7336777" y="2578796"/>
                  <a:ext cx="1618560" cy="1153800"/>
                </a:xfrm>
                <a:prstGeom prst="rect">
                  <a:avLst/>
                </a:prstGeom>
              </p:spPr>
            </p:pic>
          </mc:Fallback>
        </mc:AlternateContent>
        <mc:AlternateContent xmlns:mc="http://schemas.openxmlformats.org/markup-compatibility/2006" xmlns:p14="http://schemas.microsoft.com/office/powerpoint/2010/main">
          <mc:Choice Requires="p14">
            <p:contentPart p14:bwMode="auto" r:id="rId79">
              <p14:nvContentPartPr>
                <p14:cNvPr id="55" name="Ink 54">
                  <a:extLst>
                    <a:ext uri="{FF2B5EF4-FFF2-40B4-BE49-F238E27FC236}">
                      <a16:creationId xmlns:a16="http://schemas.microsoft.com/office/drawing/2014/main" id="{26E77ACD-FC63-542B-9D45-AA3F3B74418C}"/>
                    </a:ext>
                  </a:extLst>
                </p14:cNvPr>
                <p14:cNvContentPartPr/>
                <p14:nvPr/>
              </p14:nvContentPartPr>
              <p14:xfrm>
                <a:off x="2575777" y="3176756"/>
                <a:ext cx="1182600" cy="298440"/>
              </p14:xfrm>
            </p:contentPart>
          </mc:Choice>
          <mc:Fallback xmlns="">
            <p:pic>
              <p:nvPicPr>
                <p:cNvPr id="55" name="Ink 54">
                  <a:extLst>
                    <a:ext uri="{FF2B5EF4-FFF2-40B4-BE49-F238E27FC236}">
                      <a16:creationId xmlns:a16="http://schemas.microsoft.com/office/drawing/2014/main" id="{26E77ACD-FC63-542B-9D45-AA3F3B74418C}"/>
                    </a:ext>
                  </a:extLst>
                </p:cNvPr>
                <p:cNvPicPr/>
                <p:nvPr/>
              </p:nvPicPr>
              <p:blipFill>
                <a:blip r:embed="rId80"/>
                <a:stretch>
                  <a:fillRect/>
                </a:stretch>
              </p:blipFill>
              <p:spPr>
                <a:xfrm>
                  <a:off x="2569657" y="3170636"/>
                  <a:ext cx="1194840" cy="310680"/>
                </a:xfrm>
                <a:prstGeom prst="rect">
                  <a:avLst/>
                </a:prstGeom>
              </p:spPr>
            </p:pic>
          </mc:Fallback>
        </mc:AlternateContent>
        <mc:AlternateContent xmlns:mc="http://schemas.openxmlformats.org/markup-compatibility/2006" xmlns:p14="http://schemas.microsoft.com/office/powerpoint/2010/main">
          <mc:Choice Requires="p14">
            <p:contentPart p14:bwMode="auto" r:id="rId81">
              <p14:nvContentPartPr>
                <p14:cNvPr id="56" name="Ink 55">
                  <a:extLst>
                    <a:ext uri="{FF2B5EF4-FFF2-40B4-BE49-F238E27FC236}">
                      <a16:creationId xmlns:a16="http://schemas.microsoft.com/office/drawing/2014/main" id="{63B5C493-273F-7C4F-F821-02409AD4B464}"/>
                    </a:ext>
                  </a:extLst>
                </p14:cNvPr>
                <p14:cNvContentPartPr/>
                <p14:nvPr/>
              </p14:nvContentPartPr>
              <p14:xfrm>
                <a:off x="5073097" y="2823236"/>
                <a:ext cx="2462040" cy="607680"/>
              </p14:xfrm>
            </p:contentPart>
          </mc:Choice>
          <mc:Fallback xmlns="">
            <p:pic>
              <p:nvPicPr>
                <p:cNvPr id="56" name="Ink 55">
                  <a:extLst>
                    <a:ext uri="{FF2B5EF4-FFF2-40B4-BE49-F238E27FC236}">
                      <a16:creationId xmlns:a16="http://schemas.microsoft.com/office/drawing/2014/main" id="{63B5C493-273F-7C4F-F821-02409AD4B464}"/>
                    </a:ext>
                  </a:extLst>
                </p:cNvPr>
                <p:cNvPicPr/>
                <p:nvPr/>
              </p:nvPicPr>
              <p:blipFill>
                <a:blip r:embed="rId82"/>
                <a:stretch>
                  <a:fillRect/>
                </a:stretch>
              </p:blipFill>
              <p:spPr>
                <a:xfrm>
                  <a:off x="5066977" y="2817116"/>
                  <a:ext cx="2474280" cy="619920"/>
                </a:xfrm>
                <a:prstGeom prst="rect">
                  <a:avLst/>
                </a:prstGeom>
              </p:spPr>
            </p:pic>
          </mc:Fallback>
        </mc:AlternateContent>
        <mc:AlternateContent xmlns:mc="http://schemas.openxmlformats.org/markup-compatibility/2006" xmlns:p14="http://schemas.microsoft.com/office/powerpoint/2010/main">
          <mc:Choice Requires="p14">
            <p:contentPart p14:bwMode="auto" r:id="rId83">
              <p14:nvContentPartPr>
                <p14:cNvPr id="58" name="Ink 57">
                  <a:extLst>
                    <a:ext uri="{FF2B5EF4-FFF2-40B4-BE49-F238E27FC236}">
                      <a16:creationId xmlns:a16="http://schemas.microsoft.com/office/drawing/2014/main" id="{676A6178-9FCA-8112-8DFA-21D887B835A0}"/>
                    </a:ext>
                  </a:extLst>
                </p14:cNvPr>
                <p14:cNvContentPartPr/>
                <p14:nvPr/>
              </p14:nvContentPartPr>
              <p14:xfrm>
                <a:off x="1355377" y="3812516"/>
                <a:ext cx="750240" cy="624960"/>
              </p14:xfrm>
            </p:contentPart>
          </mc:Choice>
          <mc:Fallback xmlns="">
            <p:pic>
              <p:nvPicPr>
                <p:cNvPr id="58" name="Ink 57">
                  <a:extLst>
                    <a:ext uri="{FF2B5EF4-FFF2-40B4-BE49-F238E27FC236}">
                      <a16:creationId xmlns:a16="http://schemas.microsoft.com/office/drawing/2014/main" id="{676A6178-9FCA-8112-8DFA-21D887B835A0}"/>
                    </a:ext>
                  </a:extLst>
                </p:cNvPr>
                <p:cNvPicPr/>
                <p:nvPr/>
              </p:nvPicPr>
              <p:blipFill>
                <a:blip r:embed="rId84"/>
                <a:stretch>
                  <a:fillRect/>
                </a:stretch>
              </p:blipFill>
              <p:spPr>
                <a:xfrm>
                  <a:off x="1349257" y="3806396"/>
                  <a:ext cx="762480" cy="637200"/>
                </a:xfrm>
                <a:prstGeom prst="rect">
                  <a:avLst/>
                </a:prstGeom>
              </p:spPr>
            </p:pic>
          </mc:Fallback>
        </mc:AlternateContent>
      </p:grpSp>
    </p:spTree>
    <p:extLst>
      <p:ext uri="{BB962C8B-B14F-4D97-AF65-F5344CB8AC3E}">
        <p14:creationId xmlns:p14="http://schemas.microsoft.com/office/powerpoint/2010/main" val="4055696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0DA777-3F0C-DC42-9C8B-D06E369B53E7}"/>
              </a:ext>
            </a:extLst>
          </p:cNvPr>
          <p:cNvSpPr>
            <a:spLocks noGrp="1"/>
          </p:cNvSpPr>
          <p:nvPr>
            <p:ph type="title"/>
          </p:nvPr>
        </p:nvSpPr>
        <p:spPr/>
        <p:txBody>
          <a:bodyPr/>
          <a:lstStyle/>
          <a:p>
            <a:r>
              <a:rPr lang="en-CA" dirty="0"/>
              <a:t>Agenda</a:t>
            </a:r>
          </a:p>
        </p:txBody>
      </p:sp>
      <p:sp>
        <p:nvSpPr>
          <p:cNvPr id="3" name="Content Placeholder 2">
            <a:extLst>
              <a:ext uri="{FF2B5EF4-FFF2-40B4-BE49-F238E27FC236}">
                <a16:creationId xmlns:a16="http://schemas.microsoft.com/office/drawing/2014/main" id="{DE01CB3F-1B6F-1079-F92D-5C810F66B6CE}"/>
              </a:ext>
            </a:extLst>
          </p:cNvPr>
          <p:cNvSpPr>
            <a:spLocks noGrp="1"/>
          </p:cNvSpPr>
          <p:nvPr>
            <p:ph idx="1"/>
          </p:nvPr>
        </p:nvSpPr>
        <p:spPr/>
        <p:txBody>
          <a:bodyPr/>
          <a:lstStyle/>
          <a:p>
            <a:r>
              <a:rPr lang="en-CA" dirty="0"/>
              <a:t>What is ADF</a:t>
            </a:r>
          </a:p>
          <a:p>
            <a:r>
              <a:rPr lang="en-CA" dirty="0"/>
              <a:t>Why ADF</a:t>
            </a:r>
          </a:p>
          <a:p>
            <a:r>
              <a:rPr lang="en-CA" dirty="0"/>
              <a:t>Discuss an example to better understand this</a:t>
            </a:r>
          </a:p>
        </p:txBody>
      </p:sp>
    </p:spTree>
    <p:extLst>
      <p:ext uri="{BB962C8B-B14F-4D97-AF65-F5344CB8AC3E}">
        <p14:creationId xmlns:p14="http://schemas.microsoft.com/office/powerpoint/2010/main" val="19534321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941A2-6DAB-73F4-8B89-1556A62F76E5}"/>
              </a:ext>
            </a:extLst>
          </p:cNvPr>
          <p:cNvSpPr>
            <a:spLocks noGrp="1"/>
          </p:cNvSpPr>
          <p:nvPr>
            <p:ph type="title"/>
          </p:nvPr>
        </p:nvSpPr>
        <p:spPr/>
        <p:txBody>
          <a:bodyPr/>
          <a:lstStyle/>
          <a:p>
            <a:r>
              <a:rPr lang="en-CA" dirty="0"/>
              <a:t>What is Azure data Factory(ADF) &amp; WHY ADF</a:t>
            </a:r>
          </a:p>
        </p:txBody>
      </p:sp>
      <p:sp>
        <p:nvSpPr>
          <p:cNvPr id="3" name="Content Placeholder 2">
            <a:extLst>
              <a:ext uri="{FF2B5EF4-FFF2-40B4-BE49-F238E27FC236}">
                <a16:creationId xmlns:a16="http://schemas.microsoft.com/office/drawing/2014/main" id="{D95F9F5B-B667-F83C-9D29-E0F8227FB08E}"/>
              </a:ext>
            </a:extLst>
          </p:cNvPr>
          <p:cNvSpPr>
            <a:spLocks noGrp="1"/>
          </p:cNvSpPr>
          <p:nvPr>
            <p:ph idx="1"/>
          </p:nvPr>
        </p:nvSpPr>
        <p:spPr/>
        <p:txBody>
          <a:bodyPr>
            <a:normAutofit/>
          </a:bodyPr>
          <a:lstStyle/>
          <a:p>
            <a:r>
              <a:rPr lang="en-CA" dirty="0"/>
              <a:t>ADF is a </a:t>
            </a:r>
            <a:r>
              <a:rPr lang="en-US" dirty="0"/>
              <a:t>cloud-based ETL and data integration service that allows you to create data-driven workflows for orchestrating data movement and transforming data at scale.</a:t>
            </a:r>
          </a:p>
          <a:p>
            <a:r>
              <a:rPr lang="en-US" dirty="0"/>
              <a:t>In the world of big data, raw, unorganized data is often stored in relational, non-relational, and other storage systems but on its own these raw data does not have any context.</a:t>
            </a:r>
          </a:p>
          <a:p>
            <a:r>
              <a:rPr lang="en-US" dirty="0"/>
              <a:t>Big data requires a service that can orchestrate and operationalize processes to refine these enormous stores of raw data into actionable business insights. Azure Data Factory is a managed cloud service that's built for these complex hybrid extract-transform-load (ETL), extract-load-transform (ELT), and data integration projects</a:t>
            </a:r>
            <a:endParaRPr lang="en-CA" dirty="0"/>
          </a:p>
        </p:txBody>
      </p:sp>
    </p:spTree>
    <p:extLst>
      <p:ext uri="{BB962C8B-B14F-4D97-AF65-F5344CB8AC3E}">
        <p14:creationId xmlns:p14="http://schemas.microsoft.com/office/powerpoint/2010/main" val="32770486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1C2239-32E8-FBDC-F1C4-C97437F7AF87}"/>
              </a:ext>
            </a:extLst>
          </p:cNvPr>
          <p:cNvSpPr>
            <a:spLocks noGrp="1"/>
          </p:cNvSpPr>
          <p:nvPr>
            <p:ph type="title"/>
          </p:nvPr>
        </p:nvSpPr>
        <p:spPr/>
        <p:txBody>
          <a:bodyPr/>
          <a:lstStyle/>
          <a:p>
            <a:r>
              <a:rPr lang="en-CA" dirty="0"/>
              <a:t>Quick Usage SCENARIO</a:t>
            </a:r>
          </a:p>
        </p:txBody>
      </p:sp>
      <p:sp>
        <p:nvSpPr>
          <p:cNvPr id="3" name="Content Placeholder 2">
            <a:extLst>
              <a:ext uri="{FF2B5EF4-FFF2-40B4-BE49-F238E27FC236}">
                <a16:creationId xmlns:a16="http://schemas.microsoft.com/office/drawing/2014/main" id="{C4A3AA90-EDEA-E460-494C-1638CF402146}"/>
              </a:ext>
            </a:extLst>
          </p:cNvPr>
          <p:cNvSpPr>
            <a:spLocks noGrp="1"/>
          </p:cNvSpPr>
          <p:nvPr>
            <p:ph idx="1"/>
          </p:nvPr>
        </p:nvSpPr>
        <p:spPr/>
        <p:txBody>
          <a:bodyPr/>
          <a:lstStyle/>
          <a:p>
            <a:r>
              <a:rPr lang="en-CA" dirty="0"/>
              <a:t>A large gaming company collects petabytes of logs that are produced by games in Cloud</a:t>
            </a:r>
          </a:p>
          <a:p>
            <a:r>
              <a:rPr lang="en-CA" dirty="0"/>
              <a:t>Customer Information , Game Information and Marketing Information stored in On Premise Database</a:t>
            </a:r>
          </a:p>
          <a:p>
            <a:r>
              <a:rPr lang="en-CA" dirty="0"/>
              <a:t>Company wants to combine On prem and Cloud data to build an analogy for up-sell, cross-sell, developing new features which can build business growth</a:t>
            </a:r>
          </a:p>
          <a:p>
            <a:r>
              <a:rPr lang="en-CA" dirty="0"/>
              <a:t>ADF will help to solve this scenario with creating Pipelines to pull data from datasets, transform and push to cloud Datawarehouse like blob, ADLS Gen2</a:t>
            </a:r>
          </a:p>
        </p:txBody>
      </p:sp>
    </p:spTree>
    <p:extLst>
      <p:ext uri="{BB962C8B-B14F-4D97-AF65-F5344CB8AC3E}">
        <p14:creationId xmlns:p14="http://schemas.microsoft.com/office/powerpoint/2010/main" val="18015332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98E21-A628-4ED1-772A-6F6616370DFA}"/>
              </a:ext>
            </a:extLst>
          </p:cNvPr>
          <p:cNvSpPr>
            <a:spLocks noGrp="1"/>
          </p:cNvSpPr>
          <p:nvPr>
            <p:ph type="title"/>
          </p:nvPr>
        </p:nvSpPr>
        <p:spPr/>
        <p:txBody>
          <a:bodyPr/>
          <a:lstStyle/>
          <a:p>
            <a:r>
              <a:rPr lang="en-CA" dirty="0"/>
              <a:t>Features of ADF</a:t>
            </a:r>
          </a:p>
        </p:txBody>
      </p:sp>
      <p:sp>
        <p:nvSpPr>
          <p:cNvPr id="3" name="Content Placeholder 2">
            <a:extLst>
              <a:ext uri="{FF2B5EF4-FFF2-40B4-BE49-F238E27FC236}">
                <a16:creationId xmlns:a16="http://schemas.microsoft.com/office/drawing/2014/main" id="{C4D8B056-5333-3D58-E387-4BFD60686D83}"/>
              </a:ext>
            </a:extLst>
          </p:cNvPr>
          <p:cNvSpPr>
            <a:spLocks noGrp="1"/>
          </p:cNvSpPr>
          <p:nvPr>
            <p:ph idx="1"/>
          </p:nvPr>
        </p:nvSpPr>
        <p:spPr/>
        <p:txBody>
          <a:bodyPr/>
          <a:lstStyle/>
          <a:p>
            <a:r>
              <a:rPr lang="en-CA" dirty="0"/>
              <a:t>Data Compression</a:t>
            </a:r>
          </a:p>
          <a:p>
            <a:r>
              <a:rPr lang="en-CA" dirty="0"/>
              <a:t>Extensive connectivity support for numerous data sources.</a:t>
            </a:r>
          </a:p>
          <a:p>
            <a:r>
              <a:rPr lang="en-CA" dirty="0"/>
              <a:t>Data Preview and Validation</a:t>
            </a:r>
          </a:p>
          <a:p>
            <a:r>
              <a:rPr lang="en-CA" dirty="0"/>
              <a:t>Customizable data flows</a:t>
            </a:r>
          </a:p>
          <a:p>
            <a:r>
              <a:rPr lang="en-CA" dirty="0"/>
              <a:t>Security</a:t>
            </a:r>
          </a:p>
        </p:txBody>
      </p:sp>
    </p:spTree>
    <p:extLst>
      <p:ext uri="{BB962C8B-B14F-4D97-AF65-F5344CB8AC3E}">
        <p14:creationId xmlns:p14="http://schemas.microsoft.com/office/powerpoint/2010/main" val="40182348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134B8-3F4E-C24B-CC2D-18FBC379C761}"/>
              </a:ext>
            </a:extLst>
          </p:cNvPr>
          <p:cNvSpPr>
            <a:spLocks noGrp="1"/>
          </p:cNvSpPr>
          <p:nvPr>
            <p:ph type="title"/>
          </p:nvPr>
        </p:nvSpPr>
        <p:spPr/>
        <p:txBody>
          <a:bodyPr/>
          <a:lstStyle/>
          <a:p>
            <a:r>
              <a:rPr lang="en-CA" dirty="0"/>
              <a:t>HOW THINGS WORKS</a:t>
            </a:r>
          </a:p>
        </p:txBody>
      </p:sp>
      <p:sp>
        <p:nvSpPr>
          <p:cNvPr id="3" name="Content Placeholder 2">
            <a:extLst>
              <a:ext uri="{FF2B5EF4-FFF2-40B4-BE49-F238E27FC236}">
                <a16:creationId xmlns:a16="http://schemas.microsoft.com/office/drawing/2014/main" id="{84B0BA7C-C55A-6498-C4EB-32BB1B97647D}"/>
              </a:ext>
            </a:extLst>
          </p:cNvPr>
          <p:cNvSpPr>
            <a:spLocks noGrp="1"/>
          </p:cNvSpPr>
          <p:nvPr>
            <p:ph idx="1"/>
          </p:nvPr>
        </p:nvSpPr>
        <p:spPr/>
        <p:txBody>
          <a:bodyPr/>
          <a:lstStyle/>
          <a:p>
            <a:r>
              <a:rPr lang="en-CA" dirty="0"/>
              <a:t>Connect &amp; Collect</a:t>
            </a:r>
          </a:p>
          <a:p>
            <a:r>
              <a:rPr lang="en-CA" dirty="0"/>
              <a:t>Transform and Enrich</a:t>
            </a:r>
          </a:p>
          <a:p>
            <a:r>
              <a:rPr lang="en-CA" dirty="0"/>
              <a:t>CI/CD and Publish</a:t>
            </a:r>
          </a:p>
          <a:p>
            <a:r>
              <a:rPr lang="en-CA" dirty="0"/>
              <a:t>Monitor</a:t>
            </a:r>
          </a:p>
        </p:txBody>
      </p:sp>
    </p:spTree>
    <p:extLst>
      <p:ext uri="{BB962C8B-B14F-4D97-AF65-F5344CB8AC3E}">
        <p14:creationId xmlns:p14="http://schemas.microsoft.com/office/powerpoint/2010/main" val="27015794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2CC2E3-6415-082C-17B0-6BBE65B849A5}"/>
              </a:ext>
            </a:extLst>
          </p:cNvPr>
          <p:cNvSpPr>
            <a:spLocks noGrp="1"/>
          </p:cNvSpPr>
          <p:nvPr>
            <p:ph type="title"/>
          </p:nvPr>
        </p:nvSpPr>
        <p:spPr/>
        <p:txBody>
          <a:bodyPr/>
          <a:lstStyle/>
          <a:p>
            <a:r>
              <a:rPr lang="en-CA" dirty="0"/>
              <a:t>Top level concepts</a:t>
            </a:r>
          </a:p>
        </p:txBody>
      </p:sp>
      <p:sp>
        <p:nvSpPr>
          <p:cNvPr id="3" name="Content Placeholder 2">
            <a:extLst>
              <a:ext uri="{FF2B5EF4-FFF2-40B4-BE49-F238E27FC236}">
                <a16:creationId xmlns:a16="http://schemas.microsoft.com/office/drawing/2014/main" id="{F1885D8B-2E9B-54F8-B830-406B4ACCC032}"/>
              </a:ext>
            </a:extLst>
          </p:cNvPr>
          <p:cNvSpPr>
            <a:spLocks noGrp="1"/>
          </p:cNvSpPr>
          <p:nvPr>
            <p:ph idx="1"/>
          </p:nvPr>
        </p:nvSpPr>
        <p:spPr/>
        <p:txBody>
          <a:bodyPr/>
          <a:lstStyle/>
          <a:p>
            <a:r>
              <a:rPr lang="en-CA" dirty="0"/>
              <a:t>Pipelines</a:t>
            </a:r>
          </a:p>
          <a:p>
            <a:r>
              <a:rPr lang="en-CA" dirty="0"/>
              <a:t>Linked Service</a:t>
            </a:r>
          </a:p>
          <a:p>
            <a:r>
              <a:rPr lang="en-CA" dirty="0"/>
              <a:t>Datasets</a:t>
            </a:r>
          </a:p>
          <a:p>
            <a:r>
              <a:rPr lang="en-CA" dirty="0"/>
              <a:t>Activities</a:t>
            </a:r>
          </a:p>
          <a:p>
            <a:r>
              <a:rPr lang="en-CA" dirty="0"/>
              <a:t>Dataflow</a:t>
            </a:r>
          </a:p>
          <a:p>
            <a:r>
              <a:rPr lang="en-CA" dirty="0"/>
              <a:t>Integration Runtime</a:t>
            </a:r>
          </a:p>
          <a:p>
            <a:r>
              <a:rPr lang="en-CA" dirty="0"/>
              <a:t>Triggers</a:t>
            </a:r>
          </a:p>
        </p:txBody>
      </p:sp>
    </p:spTree>
    <p:extLst>
      <p:ext uri="{BB962C8B-B14F-4D97-AF65-F5344CB8AC3E}">
        <p14:creationId xmlns:p14="http://schemas.microsoft.com/office/powerpoint/2010/main" val="719142000"/>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75239</TotalTime>
  <Words>1887</Words>
  <Application>Microsoft Office PowerPoint</Application>
  <PresentationFormat>Widescreen</PresentationFormat>
  <Paragraphs>170</Paragraphs>
  <Slides>38</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38</vt:i4>
      </vt:variant>
    </vt:vector>
  </HeadingPairs>
  <TitlesOfParts>
    <vt:vector size="43" baseType="lpstr">
      <vt:lpstr>Arial</vt:lpstr>
      <vt:lpstr>Calibri</vt:lpstr>
      <vt:lpstr>Gill Sans MT</vt:lpstr>
      <vt:lpstr>Wingdings</vt:lpstr>
      <vt:lpstr>Gallery</vt:lpstr>
      <vt:lpstr>Azure DATA FACTORY</vt:lpstr>
      <vt:lpstr>Pre-ReQuisite</vt:lpstr>
      <vt:lpstr>Types of Azure Storage</vt:lpstr>
      <vt:lpstr>Agenda</vt:lpstr>
      <vt:lpstr>What is Azure data Factory(ADF) &amp; WHY ADF</vt:lpstr>
      <vt:lpstr>Quick Usage SCENARIO</vt:lpstr>
      <vt:lpstr>Features of ADF</vt:lpstr>
      <vt:lpstr>HOW THINGS WORKS</vt:lpstr>
      <vt:lpstr>Top level concepts</vt:lpstr>
      <vt:lpstr>Create your first data factory</vt:lpstr>
      <vt:lpstr>Linked Service, Dataset, Activities, Pipeline</vt:lpstr>
      <vt:lpstr>Intregration run time in ADF</vt:lpstr>
      <vt:lpstr>Azure Integration runTime</vt:lpstr>
      <vt:lpstr>Self Hosted IR</vt:lpstr>
      <vt:lpstr>Parameterized ADF Components</vt:lpstr>
      <vt:lpstr>Copy Data Activity</vt:lpstr>
      <vt:lpstr>Delete ACtivity</vt:lpstr>
      <vt:lpstr>Variable</vt:lpstr>
      <vt:lpstr>More activities</vt:lpstr>
      <vt:lpstr>Continues….</vt:lpstr>
      <vt:lpstr>Data flow</vt:lpstr>
      <vt:lpstr>Mapping data flow debug mode</vt:lpstr>
      <vt:lpstr>Filter transformation</vt:lpstr>
      <vt:lpstr>Aggregate, JOIN  transformation</vt:lpstr>
      <vt:lpstr>Conditional split transformation</vt:lpstr>
      <vt:lpstr>Transformation continues..</vt:lpstr>
      <vt:lpstr>Transformation continues…</vt:lpstr>
      <vt:lpstr>Transformation continues…</vt:lpstr>
      <vt:lpstr>Transformation continues…</vt:lpstr>
      <vt:lpstr>Transformation continues…</vt:lpstr>
      <vt:lpstr>PowerPoint Presentation</vt:lpstr>
      <vt:lpstr>SCD – Slowly changing dimensions</vt:lpstr>
      <vt:lpstr>Remove duplicates</vt:lpstr>
      <vt:lpstr>ADF PrOJECT</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Soumyadeep Mukherjee</dc:creator>
  <cp:lastModifiedBy>Soumyadeep Mukherjee</cp:lastModifiedBy>
  <cp:revision>50</cp:revision>
  <dcterms:created xsi:type="dcterms:W3CDTF">2024-06-18T03:58:50Z</dcterms:created>
  <dcterms:modified xsi:type="dcterms:W3CDTF">2025-04-10T03:49:45Z</dcterms:modified>
</cp:coreProperties>
</file>