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7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41EE2D3-20C8-4995-8C0A-4F19040C7111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70"/>
            <p14:sldId id="26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DEVSPACE’22</a:t>
            </a:r>
            <a:br>
              <a:rPr lang="en" dirty="0"/>
            </a:br>
            <a:br>
              <a:rPr lang="en" dirty="0"/>
            </a:br>
            <a:r>
              <a:rPr lang="en" sz="4800" dirty="0">
                <a:solidFill>
                  <a:schemeClr val="bg2">
                    <a:lumMod val="75000"/>
                  </a:schemeClr>
                </a:solidFill>
              </a:rPr>
              <a:t>ITEMSDESK</a:t>
            </a:r>
            <a:br>
              <a:rPr lang="en" sz="4800" dirty="0"/>
            </a:br>
            <a:r>
              <a:rPr lang="en-US" sz="1800" dirty="0"/>
              <a:t>Powered by intellect, driven by values.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C6DE6-1386-4C84-B74A-D55389FA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362123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Working </a:t>
            </a:r>
            <a:endParaRPr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3" y="1587649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Input</a:t>
            </a:r>
            <a:endParaRPr b="1" dirty="0"/>
          </a:p>
          <a:p>
            <a:pPr marL="127000" indent="0">
              <a:buNone/>
            </a:pPr>
            <a:r>
              <a:rPr lang="en-US" dirty="0"/>
              <a:t>Input – Name of product, Category of product</a:t>
            </a:r>
          </a:p>
          <a:p>
            <a:pPr marL="127000" indent="0">
              <a:buNone/>
            </a:pPr>
            <a:r>
              <a:rPr lang="en-US" dirty="0"/>
              <a:t>Taking input of brand and additional details is optional. </a:t>
            </a:r>
          </a:p>
          <a:p>
            <a:pPr marL="127000" indent="0">
              <a:buNone/>
            </a:pPr>
            <a:r>
              <a:rPr lang="en-US" dirty="0"/>
              <a:t>The final price decided by the shopkeeper to sell their product at can be input into the database. 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1587649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</a:t>
            </a:r>
            <a:r>
              <a:rPr lang="en-IN" b="1" dirty="0"/>
              <a:t>l</a:t>
            </a:r>
            <a:r>
              <a:rPr lang="en" b="1" dirty="0"/>
              <a:t>gorithm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algorithm determines the ideal price of the products.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After every iteration, the ideal pricing will be updated through the use of the algorithm with all input details being added to the database</a:t>
            </a: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1587649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Output</a:t>
            </a:r>
            <a:endParaRPr b="1" dirty="0"/>
          </a:p>
          <a:p>
            <a:pPr marL="127000" indent="0">
              <a:buNone/>
            </a:pPr>
            <a:r>
              <a:rPr lang="en-US" dirty="0"/>
              <a:t>Output will be shared on a user-friendly interface with visual representation and basic details of pricing. </a:t>
            </a:r>
          </a:p>
          <a:p>
            <a:pPr marL="127000" indent="0">
              <a:buNone/>
            </a:pPr>
            <a:r>
              <a:rPr lang="en-IN" dirty="0"/>
              <a:t>A survey of the prices and product efficiency is taken from the users at the end.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632CE-53D0-4803-9A78-364514D3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3600" dirty="0"/>
              <a:t>Hold on to your seats for our prototype! </a:t>
            </a:r>
            <a:endParaRPr lang="en-IN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EE55C-FB97-486E-BF95-79C95968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ITEMDESK </a:t>
            </a:r>
            <a:endParaRPr sz="6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A FinTech project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Project team: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Aayush</a:t>
            </a:r>
            <a:br>
              <a:rPr lang="en-US" sz="2000" b="1" dirty="0"/>
            </a:br>
            <a:r>
              <a:rPr lang="en-US" sz="2000" b="1" dirty="0"/>
              <a:t>Aman</a:t>
            </a:r>
            <a:br>
              <a:rPr lang="en-US" sz="2000" b="1" dirty="0"/>
            </a:br>
            <a:r>
              <a:rPr lang="en-US" sz="2000" b="1" dirty="0" err="1"/>
              <a:t>Ansh</a:t>
            </a:r>
            <a:br>
              <a:rPr lang="en-US" sz="2000" b="1" dirty="0"/>
            </a:br>
            <a:r>
              <a:rPr lang="en-US" sz="2000" b="1" dirty="0"/>
              <a:t>Hemant</a:t>
            </a:r>
            <a:br>
              <a:rPr lang="en-US" sz="2000" b="1" dirty="0"/>
            </a:br>
            <a:r>
              <a:rPr lang="en-US" sz="2000" b="1" dirty="0"/>
              <a:t>Raghav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/>
              <a:t>Soumyadeep</a:t>
            </a:r>
            <a:r>
              <a:rPr lang="en-US" sz="2000" b="1" dirty="0"/>
              <a:t> 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8714B-C0A6-4424-8E12-E087C91C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Need of the product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7" y="1320325"/>
            <a:ext cx="2552433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5617D"/>
                </a:solidFill>
              </a:rPr>
              <a:t>Market-related advantages </a:t>
            </a:r>
            <a:endParaRPr dirty="0">
              <a:solidFill>
                <a:srgbClr val="65617D"/>
              </a:solidFill>
            </a:endParaRPr>
          </a:p>
          <a:p>
            <a:r>
              <a:rPr lang="en-IN" dirty="0"/>
              <a:t>To ensure that the businesses can keep up with the changing trend of prices. </a:t>
            </a:r>
          </a:p>
          <a:p>
            <a:r>
              <a:rPr lang="en-IN" dirty="0"/>
              <a:t>To subvert excessive inflation of prices for common products 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rgbClr val="65617D"/>
                </a:solidFill>
              </a:rPr>
              <a:t>Benefits for targeted user group</a:t>
            </a:r>
            <a:endParaRPr lang="en-IN" dirty="0">
              <a:solidFill>
                <a:srgbClr val="65617D"/>
              </a:solidFill>
            </a:endParaRPr>
          </a:p>
          <a:p>
            <a:r>
              <a:rPr lang="en-US" sz="1400" dirty="0"/>
              <a:t>To provide market analysis to small-scale businesses to get a head start in the competitive business environment. </a:t>
            </a:r>
          </a:p>
          <a:p>
            <a:r>
              <a:rPr lang="en-US" sz="1400" dirty="0"/>
              <a:t>Providing opportunities to businesses to give incentives to customers for added customer satisfaction.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580594-1F10-4532-A2DF-573624B5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L</a:t>
            </a:r>
            <a:r>
              <a:rPr lang="en-IN" dirty="0" err="1"/>
              <a:t>ive</a:t>
            </a:r>
            <a:r>
              <a:rPr lang="en-IN" dirty="0"/>
              <a:t> Database Management 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 has a live database with unique features!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636D3-97DD-442A-B8DB-8988F0616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target of the database is to best utilize the input data and produce results as effectively as possible per the needs of the user! 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509A0-AFEF-408E-8906-FBE1D44D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Live database management </a:t>
            </a:r>
            <a:endParaRPr sz="44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sz="1800" dirty="0"/>
              <a:t>The python integrated database has the following features: 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 dirty="0"/>
              <a:t>The database is created on MySQL database management system 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 dirty="0"/>
              <a:t>The database consists of different tables grouped by categories of products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There is real time update of the database based on every user interaction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E6775-4B72-4C41-AD8F-FF191430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Interface </a:t>
            </a:r>
            <a:endParaRPr sz="54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project has a unique interface built to provide the best results! 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B99DCB-FB5F-4ADE-8C57-7F21C64A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Features</a:t>
            </a:r>
            <a:endParaRPr b="1" dirty="0"/>
          </a:p>
          <a:p>
            <a:r>
              <a:rPr lang="en-US" sz="1400" dirty="0"/>
              <a:t>Availability and comparison of the same product in different brands. </a:t>
            </a:r>
          </a:p>
          <a:p>
            <a:r>
              <a:rPr lang="en-US" sz="1400" dirty="0"/>
              <a:t>User can search for a wide variety of categories and products. </a:t>
            </a:r>
            <a:endParaRPr lang="en-IN" sz="1400" dirty="0"/>
          </a:p>
          <a:p>
            <a:endParaRPr lang="en-US" sz="1600"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of the interface! 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Visual representation</a:t>
            </a:r>
            <a:endParaRPr b="1" dirty="0"/>
          </a:p>
          <a:p>
            <a:r>
              <a:rPr lang="en-US" sz="1400" dirty="0"/>
              <a:t>Average price, ideal price, highest price, lowest price all are displayed for best decision making </a:t>
            </a:r>
          </a:p>
          <a:p>
            <a:r>
              <a:rPr lang="en-US" sz="1400" dirty="0"/>
              <a:t>Visual representation of the price ranges of the product for best comparison </a:t>
            </a:r>
          </a:p>
          <a:p>
            <a:endParaRPr lang="en-US" sz="1600"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67BD5-BE4E-4A29-91EA-A3B318AA2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15909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Working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project’s complex algorithm, its user-friendly input and output systems all add up to create a unique experience! </a:t>
            </a:r>
            <a:endParaRPr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FF7EB-38D4-4243-9B26-A19D9994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13" y="0"/>
            <a:ext cx="2228887" cy="1085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413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Muli</vt:lpstr>
      <vt:lpstr>Poppins</vt:lpstr>
      <vt:lpstr>Gower template</vt:lpstr>
      <vt:lpstr>DEVSPACE’22  ITEMSDESK Powered by intellect, driven by values. </vt:lpstr>
      <vt:lpstr>ITEMDESK </vt:lpstr>
      <vt:lpstr>Need of the product</vt:lpstr>
      <vt:lpstr>1. Live Database Management </vt:lpstr>
      <vt:lpstr>PowerPoint Presentation</vt:lpstr>
      <vt:lpstr>Live database management </vt:lpstr>
      <vt:lpstr>Interface </vt:lpstr>
      <vt:lpstr>Features of the interface! </vt:lpstr>
      <vt:lpstr>Working</vt:lpstr>
      <vt:lpstr>Working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DEVSPACE’21  ITEMSDESK</dc:title>
  <cp:lastModifiedBy>Aayush Chhikara</cp:lastModifiedBy>
  <cp:revision>21</cp:revision>
  <dcterms:modified xsi:type="dcterms:W3CDTF">2022-04-15T04:11:33Z</dcterms:modified>
</cp:coreProperties>
</file>