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9" r:id="rId3"/>
    <p:sldId id="303" r:id="rId4"/>
    <p:sldId id="275" r:id="rId5"/>
    <p:sldId id="298" r:id="rId6"/>
    <p:sldId id="257" r:id="rId7"/>
    <p:sldId id="266" r:id="rId8"/>
    <p:sldId id="258" r:id="rId9"/>
    <p:sldId id="302" r:id="rId10"/>
    <p:sldId id="305" r:id="rId11"/>
    <p:sldId id="306" r:id="rId12"/>
    <p:sldId id="307" r:id="rId13"/>
    <p:sldId id="268" r:id="rId14"/>
    <p:sldId id="301" r:id="rId15"/>
    <p:sldId id="300" r:id="rId16"/>
    <p:sldId id="304" r:id="rId17"/>
    <p:sldId id="299" r:id="rId18"/>
  </p:sldIdLst>
  <p:sldSz cx="9144000" cy="5143500" type="screen16x9"/>
  <p:notesSz cx="6858000" cy="9144000"/>
  <p:embeddedFontLst>
    <p:embeddedFont>
      <p:font typeface="Castellar" panose="020A0402060406010301" pitchFamily="18" charset="0"/>
      <p:regular r:id="rId20"/>
    </p:embeddedFont>
    <p:embeddedFont>
      <p:font typeface="Doppio One" panose="020B0604020202020204" charset="0"/>
      <p:regular r:id="rId21"/>
    </p:embeddedFont>
    <p:embeddedFont>
      <p:font typeface="Lilita One" panose="020B0604020202020204" charset="0"/>
      <p:regular r:id="rId22"/>
    </p:embeddedFont>
    <p:embeddedFont>
      <p:font typeface="Montserrat" panose="020B0604020202020204" charset="0"/>
      <p:regular r:id="rId23"/>
      <p:bold r:id="rId24"/>
      <p:italic r:id="rId25"/>
      <p:boldItalic r:id="rId26"/>
    </p:embeddedFont>
    <p:embeddedFont>
      <p:font typeface="Open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eepta" initials="S" lastIdx="1" clrIdx="0">
    <p:extLst>
      <p:ext uri="{19B8F6BF-5375-455C-9EA6-DF929625EA0E}">
        <p15:presenceInfo xmlns:p15="http://schemas.microsoft.com/office/powerpoint/2012/main" userId="Soumyadeep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F3B85D-C0CE-4547-B371-E0EF07AE5D3B}">
  <a:tblStyle styleId="{D7F3B85D-C0CE-4547-B371-E0EF07AE5D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101" d="100"/>
          <a:sy n="101" d="100"/>
        </p:scale>
        <p:origin x="4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8e01aa49ba_0_1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8e01aa49ba_0_1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68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8ee32f9f0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8ee32f9f0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50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8e01aa49b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8e01aa49b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8e01aa49b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8e01aa49b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973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8ee32f9f0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8ee32f9f0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176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3"/>
        <p:cNvGrpSpPr/>
        <p:nvPr/>
      </p:nvGrpSpPr>
      <p:grpSpPr>
        <a:xfrm>
          <a:off x="0" y="0"/>
          <a:ext cx="0" cy="0"/>
          <a:chOff x="0" y="0"/>
          <a:chExt cx="0" cy="0"/>
        </a:xfrm>
      </p:grpSpPr>
      <p:sp>
        <p:nvSpPr>
          <p:cNvPr id="2644" name="Google Shape;2644;g8692bc158c_0_1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5" name="Google Shape;2645;g8692bc158c_0_1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12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ee32f9f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ee32f9f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9"/>
        <p:cNvGrpSpPr/>
        <p:nvPr/>
      </p:nvGrpSpPr>
      <p:grpSpPr>
        <a:xfrm>
          <a:off x="0" y="0"/>
          <a:ext cx="0" cy="0"/>
          <a:chOff x="0" y="0"/>
          <a:chExt cx="0" cy="0"/>
        </a:xfrm>
      </p:grpSpPr>
      <p:sp>
        <p:nvSpPr>
          <p:cNvPr id="2510" name="Google Shape;2510;g76fa8d843e147ef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1" name="Google Shape;2511;g76fa8d843e147ef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ee32f9f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ee32f9f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32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e263f3ef3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e263f3ef3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866765f08d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866765f08d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d8f9664b5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d8f9664b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e263f3ef3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e263f3ef3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586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8e01aa49ba_0_1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8e01aa49ba_0_1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804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392750"/>
            <a:ext cx="4355100" cy="1957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5200"/>
              <a:buFont typeface="Doppio One"/>
              <a:buNone/>
              <a:defRPr sz="6000" b="1">
                <a:solidFill>
                  <a:schemeClr val="accent3"/>
                </a:solidFill>
                <a:latin typeface="Doppio One"/>
                <a:ea typeface="Doppio One"/>
                <a:cs typeface="Doppio One"/>
                <a:sym typeface="Doppio One"/>
              </a:defRPr>
            </a:lvl1pPr>
            <a:lvl2pPr lvl="1" algn="ctr">
              <a:spcBef>
                <a:spcPts val="0"/>
              </a:spcBef>
              <a:spcAft>
                <a:spcPts val="0"/>
              </a:spcAft>
              <a:buClr>
                <a:schemeClr val="accent2"/>
              </a:buClr>
              <a:buSzPts val="5200"/>
              <a:buNone/>
              <a:defRPr sz="5200">
                <a:solidFill>
                  <a:schemeClr val="accent2"/>
                </a:solidFill>
              </a:defRPr>
            </a:lvl2pPr>
            <a:lvl3pPr lvl="2" algn="ctr">
              <a:spcBef>
                <a:spcPts val="0"/>
              </a:spcBef>
              <a:spcAft>
                <a:spcPts val="0"/>
              </a:spcAft>
              <a:buClr>
                <a:schemeClr val="accent2"/>
              </a:buClr>
              <a:buSzPts val="5200"/>
              <a:buNone/>
              <a:defRPr sz="5200">
                <a:solidFill>
                  <a:schemeClr val="accent2"/>
                </a:solidFill>
              </a:defRPr>
            </a:lvl3pPr>
            <a:lvl4pPr lvl="3" algn="ctr">
              <a:spcBef>
                <a:spcPts val="0"/>
              </a:spcBef>
              <a:spcAft>
                <a:spcPts val="0"/>
              </a:spcAft>
              <a:buClr>
                <a:schemeClr val="accent2"/>
              </a:buClr>
              <a:buSzPts val="5200"/>
              <a:buNone/>
              <a:defRPr sz="5200">
                <a:solidFill>
                  <a:schemeClr val="accent2"/>
                </a:solidFill>
              </a:defRPr>
            </a:lvl4pPr>
            <a:lvl5pPr lvl="4" algn="ctr">
              <a:spcBef>
                <a:spcPts val="0"/>
              </a:spcBef>
              <a:spcAft>
                <a:spcPts val="0"/>
              </a:spcAft>
              <a:buClr>
                <a:schemeClr val="accent2"/>
              </a:buClr>
              <a:buSzPts val="5200"/>
              <a:buNone/>
              <a:defRPr sz="5200">
                <a:solidFill>
                  <a:schemeClr val="accent2"/>
                </a:solidFill>
              </a:defRPr>
            </a:lvl5pPr>
            <a:lvl6pPr lvl="5" algn="ctr">
              <a:spcBef>
                <a:spcPts val="0"/>
              </a:spcBef>
              <a:spcAft>
                <a:spcPts val="0"/>
              </a:spcAft>
              <a:buClr>
                <a:schemeClr val="accent2"/>
              </a:buClr>
              <a:buSzPts val="5200"/>
              <a:buNone/>
              <a:defRPr sz="5200">
                <a:solidFill>
                  <a:schemeClr val="accent2"/>
                </a:solidFill>
              </a:defRPr>
            </a:lvl6pPr>
            <a:lvl7pPr lvl="6" algn="ctr">
              <a:spcBef>
                <a:spcPts val="0"/>
              </a:spcBef>
              <a:spcAft>
                <a:spcPts val="0"/>
              </a:spcAft>
              <a:buClr>
                <a:schemeClr val="accent2"/>
              </a:buClr>
              <a:buSzPts val="5200"/>
              <a:buNone/>
              <a:defRPr sz="5200">
                <a:solidFill>
                  <a:schemeClr val="accent2"/>
                </a:solidFill>
              </a:defRPr>
            </a:lvl7pPr>
            <a:lvl8pPr lvl="7" algn="ctr">
              <a:spcBef>
                <a:spcPts val="0"/>
              </a:spcBef>
              <a:spcAft>
                <a:spcPts val="0"/>
              </a:spcAft>
              <a:buClr>
                <a:schemeClr val="accent2"/>
              </a:buClr>
              <a:buSzPts val="5200"/>
              <a:buNone/>
              <a:defRPr sz="5200">
                <a:solidFill>
                  <a:schemeClr val="accent2"/>
                </a:solidFill>
              </a:defRPr>
            </a:lvl8pPr>
            <a:lvl9pPr lvl="8" algn="ctr">
              <a:spcBef>
                <a:spcPts val="0"/>
              </a:spcBef>
              <a:spcAft>
                <a:spcPts val="0"/>
              </a:spcAft>
              <a:buClr>
                <a:schemeClr val="accent2"/>
              </a:buClr>
              <a:buSzPts val="5200"/>
              <a:buNone/>
              <a:defRPr sz="5200">
                <a:solidFill>
                  <a:schemeClr val="accent2"/>
                </a:solidFill>
              </a:defRPr>
            </a:lvl9pPr>
          </a:lstStyle>
          <a:p>
            <a:endParaRPr/>
          </a:p>
        </p:txBody>
      </p:sp>
      <p:sp>
        <p:nvSpPr>
          <p:cNvPr id="10" name="Google Shape;10;p2"/>
          <p:cNvSpPr txBox="1">
            <a:spLocks noGrp="1"/>
          </p:cNvSpPr>
          <p:nvPr>
            <p:ph type="subTitle" idx="1"/>
          </p:nvPr>
        </p:nvSpPr>
        <p:spPr>
          <a:xfrm>
            <a:off x="720000" y="3381063"/>
            <a:ext cx="3185700" cy="76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7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1">
    <p:bg>
      <p:bgPr>
        <a:solidFill>
          <a:schemeClr val="accent1"/>
        </a:solidFill>
        <a:effectLst/>
      </p:bgPr>
    </p:bg>
    <p:spTree>
      <p:nvGrpSpPr>
        <p:cNvPr id="1" name="Shape 89"/>
        <p:cNvGrpSpPr/>
        <p:nvPr/>
      </p:nvGrpSpPr>
      <p:grpSpPr>
        <a:xfrm>
          <a:off x="0" y="0"/>
          <a:ext cx="0" cy="0"/>
          <a:chOff x="0" y="0"/>
          <a:chExt cx="0" cy="0"/>
        </a:xfrm>
      </p:grpSpPr>
      <p:sp>
        <p:nvSpPr>
          <p:cNvPr id="90" name="Google Shape;90;p20"/>
          <p:cNvSpPr txBox="1">
            <a:spLocks noGrp="1"/>
          </p:cNvSpPr>
          <p:nvPr>
            <p:ph type="subTitle" idx="1"/>
          </p:nvPr>
        </p:nvSpPr>
        <p:spPr>
          <a:xfrm>
            <a:off x="1482413" y="1570325"/>
            <a:ext cx="27705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000">
                <a:solidFill>
                  <a:schemeClr val="accent2"/>
                </a:solidFill>
                <a:latin typeface="Doppio One"/>
                <a:ea typeface="Doppio One"/>
                <a:cs typeface="Doppio One"/>
                <a:sym typeface="Doppio One"/>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91" name="Google Shape;91;p20"/>
          <p:cNvSpPr txBox="1">
            <a:spLocks noGrp="1"/>
          </p:cNvSpPr>
          <p:nvPr>
            <p:ph type="subTitle" idx="2"/>
          </p:nvPr>
        </p:nvSpPr>
        <p:spPr>
          <a:xfrm>
            <a:off x="1482413" y="1861975"/>
            <a:ext cx="2770500" cy="10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92" name="Google Shape;92;p20"/>
          <p:cNvSpPr txBox="1">
            <a:spLocks noGrp="1"/>
          </p:cNvSpPr>
          <p:nvPr>
            <p:ph type="subTitle" idx="3"/>
          </p:nvPr>
        </p:nvSpPr>
        <p:spPr>
          <a:xfrm>
            <a:off x="5653493" y="1570325"/>
            <a:ext cx="27705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000">
                <a:solidFill>
                  <a:schemeClr val="accent2"/>
                </a:solidFill>
                <a:latin typeface="Doppio One"/>
                <a:ea typeface="Doppio One"/>
                <a:cs typeface="Doppio One"/>
                <a:sym typeface="Doppio One"/>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93" name="Google Shape;93;p20"/>
          <p:cNvSpPr txBox="1">
            <a:spLocks noGrp="1"/>
          </p:cNvSpPr>
          <p:nvPr>
            <p:ph type="subTitle" idx="4"/>
          </p:nvPr>
        </p:nvSpPr>
        <p:spPr>
          <a:xfrm>
            <a:off x="5653493" y="1861975"/>
            <a:ext cx="2770500" cy="10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94" name="Google Shape;94;p20"/>
          <p:cNvSpPr txBox="1">
            <a:spLocks noGrp="1"/>
          </p:cNvSpPr>
          <p:nvPr>
            <p:ph type="subTitle" idx="5"/>
          </p:nvPr>
        </p:nvSpPr>
        <p:spPr>
          <a:xfrm>
            <a:off x="1482413" y="3069725"/>
            <a:ext cx="27705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000">
                <a:solidFill>
                  <a:schemeClr val="accent2"/>
                </a:solidFill>
                <a:latin typeface="Doppio One"/>
                <a:ea typeface="Doppio One"/>
                <a:cs typeface="Doppio One"/>
                <a:sym typeface="Doppio One"/>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95" name="Google Shape;95;p20"/>
          <p:cNvSpPr txBox="1">
            <a:spLocks noGrp="1"/>
          </p:cNvSpPr>
          <p:nvPr>
            <p:ph type="subTitle" idx="6"/>
          </p:nvPr>
        </p:nvSpPr>
        <p:spPr>
          <a:xfrm>
            <a:off x="1482413" y="3361375"/>
            <a:ext cx="2770500" cy="10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96" name="Google Shape;96;p20"/>
          <p:cNvSpPr txBox="1">
            <a:spLocks noGrp="1"/>
          </p:cNvSpPr>
          <p:nvPr>
            <p:ph type="subTitle" idx="7"/>
          </p:nvPr>
        </p:nvSpPr>
        <p:spPr>
          <a:xfrm>
            <a:off x="5653493" y="3069725"/>
            <a:ext cx="27705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000">
                <a:solidFill>
                  <a:schemeClr val="accent2"/>
                </a:solidFill>
                <a:latin typeface="Doppio One"/>
                <a:ea typeface="Doppio One"/>
                <a:cs typeface="Doppio One"/>
                <a:sym typeface="Doppio One"/>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97" name="Google Shape;97;p20"/>
          <p:cNvSpPr txBox="1">
            <a:spLocks noGrp="1"/>
          </p:cNvSpPr>
          <p:nvPr>
            <p:ph type="subTitle" idx="8"/>
          </p:nvPr>
        </p:nvSpPr>
        <p:spPr>
          <a:xfrm>
            <a:off x="5653493" y="3361375"/>
            <a:ext cx="2770500" cy="10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98" name="Google Shape;98;p20"/>
          <p:cNvSpPr txBox="1">
            <a:spLocks noGrp="1"/>
          </p:cNvSpPr>
          <p:nvPr>
            <p:ph type="title"/>
          </p:nvPr>
        </p:nvSpPr>
        <p:spPr>
          <a:xfrm>
            <a:off x="737900" y="469550"/>
            <a:ext cx="7668300" cy="41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5">
    <p:bg>
      <p:bgPr>
        <a:solidFill>
          <a:schemeClr val="accen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subTitle" idx="1"/>
          </p:nvPr>
        </p:nvSpPr>
        <p:spPr>
          <a:xfrm>
            <a:off x="737900" y="2445600"/>
            <a:ext cx="3062700" cy="10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115" name="Google Shape;115;p22"/>
          <p:cNvSpPr txBox="1">
            <a:spLocks noGrp="1"/>
          </p:cNvSpPr>
          <p:nvPr>
            <p:ph type="title"/>
          </p:nvPr>
        </p:nvSpPr>
        <p:spPr>
          <a:xfrm>
            <a:off x="737900" y="469550"/>
            <a:ext cx="7668300" cy="41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ig text">
  <p:cSld name="CUSTOM_7">
    <p:spTree>
      <p:nvGrpSpPr>
        <p:cNvPr id="1" name="Shape 121"/>
        <p:cNvGrpSpPr/>
        <p:nvPr/>
      </p:nvGrpSpPr>
      <p:grpSpPr>
        <a:xfrm>
          <a:off x="0" y="0"/>
          <a:ext cx="0" cy="0"/>
          <a:chOff x="0" y="0"/>
          <a:chExt cx="0" cy="0"/>
        </a:xfrm>
      </p:grpSpPr>
      <p:sp>
        <p:nvSpPr>
          <p:cNvPr id="122" name="Google Shape;122;p24"/>
          <p:cNvSpPr txBox="1">
            <a:spLocks noGrp="1"/>
          </p:cNvSpPr>
          <p:nvPr>
            <p:ph type="subTitle" idx="1"/>
          </p:nvPr>
        </p:nvSpPr>
        <p:spPr>
          <a:xfrm>
            <a:off x="724450" y="1038975"/>
            <a:ext cx="7668300" cy="36243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123" name="Google Shape;123;p24"/>
          <p:cNvSpPr txBox="1">
            <a:spLocks noGrp="1"/>
          </p:cNvSpPr>
          <p:nvPr>
            <p:ph type="title"/>
          </p:nvPr>
        </p:nvSpPr>
        <p:spPr>
          <a:xfrm>
            <a:off x="737900" y="469550"/>
            <a:ext cx="7668300" cy="41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4793700" y="2512868"/>
            <a:ext cx="3630300" cy="1284600"/>
          </a:xfrm>
          <a:prstGeom prst="rect">
            <a:avLst/>
          </a:prstGeom>
        </p:spPr>
        <p:txBody>
          <a:bodyPr spcFirstLastPara="1" wrap="square" lIns="91425" tIns="91425" rIns="91425" bIns="91425" anchor="t" anchorCtr="0">
            <a:noAutofit/>
          </a:bodyPr>
          <a:lstStyle>
            <a:lvl1pPr marL="457200" lvl="0" indent="-317500" algn="r">
              <a:spcBef>
                <a:spcPts val="0"/>
              </a:spcBef>
              <a:spcAft>
                <a:spcPts val="0"/>
              </a:spcAft>
              <a:buSzPts val="14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 name="Google Shape;17;p4"/>
          <p:cNvSpPr txBox="1">
            <a:spLocks noGrp="1"/>
          </p:cNvSpPr>
          <p:nvPr>
            <p:ph type="title"/>
          </p:nvPr>
        </p:nvSpPr>
        <p:spPr>
          <a:xfrm>
            <a:off x="4572000" y="1672400"/>
            <a:ext cx="3852000" cy="415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3000"/>
              <a:buNone/>
              <a:defRPr sz="38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37900" y="469550"/>
            <a:ext cx="7668300" cy="41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616775"/>
            <a:ext cx="3655800" cy="2500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4"/>
              </a:buClr>
              <a:buSzPts val="1200"/>
              <a:buChar char="●"/>
              <a:defRPr/>
            </a:lvl1pPr>
            <a:lvl2pPr marL="914400" lvl="1" indent="-304800">
              <a:lnSpc>
                <a:spcPct val="100000"/>
              </a:lnSpc>
              <a:spcBef>
                <a:spcPts val="100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
        <p:nvSpPr>
          <p:cNvPr id="28" name="Google Shape;28;p7"/>
          <p:cNvSpPr txBox="1">
            <a:spLocks noGrp="1"/>
          </p:cNvSpPr>
          <p:nvPr>
            <p:ph type="title"/>
          </p:nvPr>
        </p:nvSpPr>
        <p:spPr>
          <a:xfrm>
            <a:off x="737900" y="469550"/>
            <a:ext cx="7668300" cy="415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720000" y="1107950"/>
            <a:ext cx="4511100" cy="2927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3">
    <p:bg>
      <p:bgPr>
        <a:solidFill>
          <a:schemeClr val="accent1"/>
        </a:solidFill>
        <a:effectLst/>
      </p:bgPr>
    </p:bg>
    <p:spTree>
      <p:nvGrpSpPr>
        <p:cNvPr id="1" name="Shape 51"/>
        <p:cNvGrpSpPr/>
        <p:nvPr/>
      </p:nvGrpSpPr>
      <p:grpSpPr>
        <a:xfrm>
          <a:off x="0" y="0"/>
          <a:ext cx="0" cy="0"/>
          <a:chOff x="0" y="0"/>
          <a:chExt cx="0" cy="0"/>
        </a:xfrm>
      </p:grpSpPr>
      <p:sp>
        <p:nvSpPr>
          <p:cNvPr id="52" name="Google Shape;52;p16"/>
          <p:cNvSpPr txBox="1">
            <a:spLocks noGrp="1"/>
          </p:cNvSpPr>
          <p:nvPr>
            <p:ph type="subTitle" idx="1"/>
          </p:nvPr>
        </p:nvSpPr>
        <p:spPr>
          <a:xfrm>
            <a:off x="720172" y="1448654"/>
            <a:ext cx="35682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000">
                <a:solidFill>
                  <a:schemeClr val="accent2"/>
                </a:solidFill>
                <a:latin typeface="Doppio One"/>
                <a:ea typeface="Doppio One"/>
                <a:cs typeface="Doppio One"/>
                <a:sym typeface="Doppio One"/>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53" name="Google Shape;53;p16"/>
          <p:cNvSpPr txBox="1">
            <a:spLocks noGrp="1"/>
          </p:cNvSpPr>
          <p:nvPr>
            <p:ph type="subTitle" idx="2"/>
          </p:nvPr>
        </p:nvSpPr>
        <p:spPr>
          <a:xfrm>
            <a:off x="720000" y="1693700"/>
            <a:ext cx="3732900" cy="67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54" name="Google Shape;54;p16"/>
          <p:cNvSpPr txBox="1">
            <a:spLocks noGrp="1"/>
          </p:cNvSpPr>
          <p:nvPr>
            <p:ph type="subTitle" idx="3"/>
          </p:nvPr>
        </p:nvSpPr>
        <p:spPr>
          <a:xfrm>
            <a:off x="720172" y="2508754"/>
            <a:ext cx="35682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000">
                <a:solidFill>
                  <a:schemeClr val="accent2"/>
                </a:solidFill>
                <a:latin typeface="Doppio One"/>
                <a:ea typeface="Doppio One"/>
                <a:cs typeface="Doppio One"/>
                <a:sym typeface="Doppio One"/>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55" name="Google Shape;55;p16"/>
          <p:cNvSpPr txBox="1">
            <a:spLocks noGrp="1"/>
          </p:cNvSpPr>
          <p:nvPr>
            <p:ph type="subTitle" idx="4"/>
          </p:nvPr>
        </p:nvSpPr>
        <p:spPr>
          <a:xfrm>
            <a:off x="720000" y="2753800"/>
            <a:ext cx="3732900" cy="67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56" name="Google Shape;56;p16"/>
          <p:cNvSpPr txBox="1">
            <a:spLocks noGrp="1"/>
          </p:cNvSpPr>
          <p:nvPr>
            <p:ph type="subTitle" idx="5"/>
          </p:nvPr>
        </p:nvSpPr>
        <p:spPr>
          <a:xfrm>
            <a:off x="720172" y="3568854"/>
            <a:ext cx="35682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000">
                <a:solidFill>
                  <a:schemeClr val="accent2"/>
                </a:solidFill>
                <a:latin typeface="Doppio One"/>
                <a:ea typeface="Doppio One"/>
                <a:cs typeface="Doppio One"/>
                <a:sym typeface="Doppio One"/>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57" name="Google Shape;57;p16"/>
          <p:cNvSpPr txBox="1">
            <a:spLocks noGrp="1"/>
          </p:cNvSpPr>
          <p:nvPr>
            <p:ph type="subTitle" idx="6"/>
          </p:nvPr>
        </p:nvSpPr>
        <p:spPr>
          <a:xfrm>
            <a:off x="720000" y="3813900"/>
            <a:ext cx="3732900" cy="67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58" name="Google Shape;58;p16"/>
          <p:cNvSpPr txBox="1">
            <a:spLocks noGrp="1"/>
          </p:cNvSpPr>
          <p:nvPr>
            <p:ph type="title"/>
          </p:nvPr>
        </p:nvSpPr>
        <p:spPr>
          <a:xfrm>
            <a:off x="737900" y="469550"/>
            <a:ext cx="7668300" cy="41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1"/>
        </a:solidFill>
        <a:effectLst/>
      </p:bgPr>
    </p:bg>
    <p:spTree>
      <p:nvGrpSpPr>
        <p:cNvPr id="1" name="Shape 75"/>
        <p:cNvGrpSpPr/>
        <p:nvPr/>
      </p:nvGrpSpPr>
      <p:grpSpPr>
        <a:xfrm>
          <a:off x="0" y="0"/>
          <a:ext cx="0" cy="0"/>
          <a:chOff x="0" y="0"/>
          <a:chExt cx="0" cy="0"/>
        </a:xfrm>
      </p:grpSpPr>
      <p:sp>
        <p:nvSpPr>
          <p:cNvPr id="76" name="Google Shape;76;p19"/>
          <p:cNvSpPr txBox="1">
            <a:spLocks noGrp="1"/>
          </p:cNvSpPr>
          <p:nvPr>
            <p:ph type="subTitle" idx="1"/>
          </p:nvPr>
        </p:nvSpPr>
        <p:spPr>
          <a:xfrm>
            <a:off x="630837" y="1811750"/>
            <a:ext cx="2763000" cy="415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400"/>
              <a:buNone/>
              <a:defRPr sz="2000">
                <a:solidFill>
                  <a:schemeClr val="accent2"/>
                </a:solidFill>
                <a:latin typeface="Doppio One"/>
                <a:ea typeface="Doppio One"/>
                <a:cs typeface="Doppio One"/>
                <a:sym typeface="Doppio 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77" name="Google Shape;77;p19"/>
          <p:cNvSpPr txBox="1">
            <a:spLocks noGrp="1"/>
          </p:cNvSpPr>
          <p:nvPr>
            <p:ph type="subTitle" idx="2"/>
          </p:nvPr>
        </p:nvSpPr>
        <p:spPr>
          <a:xfrm>
            <a:off x="630837" y="2201800"/>
            <a:ext cx="27630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78" name="Google Shape;78;p19"/>
          <p:cNvSpPr txBox="1">
            <a:spLocks noGrp="1"/>
          </p:cNvSpPr>
          <p:nvPr>
            <p:ph type="subTitle" idx="3"/>
          </p:nvPr>
        </p:nvSpPr>
        <p:spPr>
          <a:xfrm>
            <a:off x="3574590" y="1811750"/>
            <a:ext cx="27630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000">
                <a:solidFill>
                  <a:schemeClr val="accent2"/>
                </a:solidFill>
                <a:latin typeface="Doppio One"/>
                <a:ea typeface="Doppio One"/>
                <a:cs typeface="Doppio One"/>
                <a:sym typeface="Doppio One"/>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79" name="Google Shape;79;p19"/>
          <p:cNvSpPr txBox="1">
            <a:spLocks noGrp="1"/>
          </p:cNvSpPr>
          <p:nvPr>
            <p:ph type="subTitle" idx="4"/>
          </p:nvPr>
        </p:nvSpPr>
        <p:spPr>
          <a:xfrm>
            <a:off x="3574590" y="2201811"/>
            <a:ext cx="27630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80" name="Google Shape;80;p19"/>
          <p:cNvSpPr txBox="1">
            <a:spLocks noGrp="1"/>
          </p:cNvSpPr>
          <p:nvPr>
            <p:ph type="subTitle" idx="5"/>
          </p:nvPr>
        </p:nvSpPr>
        <p:spPr>
          <a:xfrm>
            <a:off x="630825" y="3551141"/>
            <a:ext cx="27630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000">
                <a:solidFill>
                  <a:schemeClr val="accent2"/>
                </a:solidFill>
                <a:latin typeface="Doppio One"/>
                <a:ea typeface="Doppio One"/>
                <a:cs typeface="Doppio One"/>
                <a:sym typeface="Doppio One"/>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81" name="Google Shape;81;p19"/>
          <p:cNvSpPr txBox="1">
            <a:spLocks noGrp="1"/>
          </p:cNvSpPr>
          <p:nvPr>
            <p:ph type="subTitle" idx="6"/>
          </p:nvPr>
        </p:nvSpPr>
        <p:spPr>
          <a:xfrm>
            <a:off x="630825" y="3941202"/>
            <a:ext cx="27630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82" name="Google Shape;82;p19"/>
          <p:cNvSpPr txBox="1">
            <a:spLocks noGrp="1"/>
          </p:cNvSpPr>
          <p:nvPr>
            <p:ph type="subTitle" idx="7"/>
          </p:nvPr>
        </p:nvSpPr>
        <p:spPr>
          <a:xfrm>
            <a:off x="3574590" y="3551141"/>
            <a:ext cx="27630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000">
                <a:solidFill>
                  <a:schemeClr val="accent2"/>
                </a:solidFill>
                <a:latin typeface="Doppio One"/>
                <a:ea typeface="Doppio One"/>
                <a:cs typeface="Doppio One"/>
                <a:sym typeface="Doppio One"/>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83" name="Google Shape;83;p19"/>
          <p:cNvSpPr txBox="1">
            <a:spLocks noGrp="1"/>
          </p:cNvSpPr>
          <p:nvPr>
            <p:ph type="subTitle" idx="8"/>
          </p:nvPr>
        </p:nvSpPr>
        <p:spPr>
          <a:xfrm>
            <a:off x="3574590" y="3941202"/>
            <a:ext cx="2763000" cy="41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Montserrat"/>
              <a:buNone/>
              <a:defRPr sz="1400">
                <a:solidFill>
                  <a:schemeClr val="accent3"/>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endParaRPr/>
          </a:p>
        </p:txBody>
      </p:sp>
      <p:sp>
        <p:nvSpPr>
          <p:cNvPr id="84" name="Google Shape;84;p19"/>
          <p:cNvSpPr txBox="1">
            <a:spLocks noGrp="1"/>
          </p:cNvSpPr>
          <p:nvPr>
            <p:ph type="title" hasCustomPrompt="1"/>
          </p:nvPr>
        </p:nvSpPr>
        <p:spPr>
          <a:xfrm>
            <a:off x="630843" y="1380948"/>
            <a:ext cx="951600" cy="471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3400">
                <a:solidFill>
                  <a:schemeClr val="accent3"/>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5" name="Google Shape;85;p19"/>
          <p:cNvSpPr txBox="1">
            <a:spLocks noGrp="1"/>
          </p:cNvSpPr>
          <p:nvPr>
            <p:ph type="title" idx="9" hasCustomPrompt="1"/>
          </p:nvPr>
        </p:nvSpPr>
        <p:spPr>
          <a:xfrm>
            <a:off x="3574590" y="1380948"/>
            <a:ext cx="951600" cy="471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3400">
                <a:solidFill>
                  <a:schemeClr val="accent3"/>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6" name="Google Shape;86;p19"/>
          <p:cNvSpPr txBox="1">
            <a:spLocks noGrp="1"/>
          </p:cNvSpPr>
          <p:nvPr>
            <p:ph type="title" idx="13" hasCustomPrompt="1"/>
          </p:nvPr>
        </p:nvSpPr>
        <p:spPr>
          <a:xfrm>
            <a:off x="630830" y="3120348"/>
            <a:ext cx="951600" cy="471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3400">
                <a:solidFill>
                  <a:schemeClr val="accent3"/>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7" name="Google Shape;87;p19"/>
          <p:cNvSpPr txBox="1">
            <a:spLocks noGrp="1"/>
          </p:cNvSpPr>
          <p:nvPr>
            <p:ph type="title" idx="14" hasCustomPrompt="1"/>
          </p:nvPr>
        </p:nvSpPr>
        <p:spPr>
          <a:xfrm>
            <a:off x="3574590" y="3120348"/>
            <a:ext cx="951600" cy="471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3400">
                <a:solidFill>
                  <a:schemeClr val="accent3"/>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8" name="Google Shape;88;p19"/>
          <p:cNvSpPr txBox="1">
            <a:spLocks noGrp="1"/>
          </p:cNvSpPr>
          <p:nvPr>
            <p:ph type="title" idx="15"/>
          </p:nvPr>
        </p:nvSpPr>
        <p:spPr>
          <a:xfrm>
            <a:off x="737900" y="469550"/>
            <a:ext cx="7668300" cy="41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300" y="521225"/>
            <a:ext cx="7958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Doppio One"/>
              <a:buNone/>
              <a:defRPr sz="3000" b="1">
                <a:solidFill>
                  <a:schemeClr val="accent3"/>
                </a:solidFill>
                <a:latin typeface="Doppio One"/>
                <a:ea typeface="Doppio One"/>
                <a:cs typeface="Doppio One"/>
                <a:sym typeface="Doppio One"/>
              </a:defRPr>
            </a:lvl1pPr>
            <a:lvl2pPr lvl="1">
              <a:spcBef>
                <a:spcPts val="0"/>
              </a:spcBef>
              <a:spcAft>
                <a:spcPts val="0"/>
              </a:spcAft>
              <a:buClr>
                <a:schemeClr val="accent3"/>
              </a:buClr>
              <a:buSzPts val="3000"/>
              <a:buFont typeface="Lilita One"/>
              <a:buNone/>
              <a:defRPr sz="3000" b="1">
                <a:solidFill>
                  <a:schemeClr val="accent3"/>
                </a:solidFill>
                <a:latin typeface="Lilita One"/>
                <a:ea typeface="Lilita One"/>
                <a:cs typeface="Lilita One"/>
                <a:sym typeface="Lilita One"/>
              </a:defRPr>
            </a:lvl2pPr>
            <a:lvl3pPr lvl="2">
              <a:spcBef>
                <a:spcPts val="0"/>
              </a:spcBef>
              <a:spcAft>
                <a:spcPts val="0"/>
              </a:spcAft>
              <a:buClr>
                <a:schemeClr val="accent3"/>
              </a:buClr>
              <a:buSzPts val="3000"/>
              <a:buFont typeface="Lilita One"/>
              <a:buNone/>
              <a:defRPr sz="3000" b="1">
                <a:solidFill>
                  <a:schemeClr val="accent3"/>
                </a:solidFill>
                <a:latin typeface="Lilita One"/>
                <a:ea typeface="Lilita One"/>
                <a:cs typeface="Lilita One"/>
                <a:sym typeface="Lilita One"/>
              </a:defRPr>
            </a:lvl3pPr>
            <a:lvl4pPr lvl="3">
              <a:spcBef>
                <a:spcPts val="0"/>
              </a:spcBef>
              <a:spcAft>
                <a:spcPts val="0"/>
              </a:spcAft>
              <a:buClr>
                <a:schemeClr val="accent3"/>
              </a:buClr>
              <a:buSzPts val="3000"/>
              <a:buFont typeface="Lilita One"/>
              <a:buNone/>
              <a:defRPr sz="3000" b="1">
                <a:solidFill>
                  <a:schemeClr val="accent3"/>
                </a:solidFill>
                <a:latin typeface="Lilita One"/>
                <a:ea typeface="Lilita One"/>
                <a:cs typeface="Lilita One"/>
                <a:sym typeface="Lilita One"/>
              </a:defRPr>
            </a:lvl4pPr>
            <a:lvl5pPr lvl="4">
              <a:spcBef>
                <a:spcPts val="0"/>
              </a:spcBef>
              <a:spcAft>
                <a:spcPts val="0"/>
              </a:spcAft>
              <a:buClr>
                <a:schemeClr val="accent3"/>
              </a:buClr>
              <a:buSzPts val="3000"/>
              <a:buFont typeface="Lilita One"/>
              <a:buNone/>
              <a:defRPr sz="3000" b="1">
                <a:solidFill>
                  <a:schemeClr val="accent3"/>
                </a:solidFill>
                <a:latin typeface="Lilita One"/>
                <a:ea typeface="Lilita One"/>
                <a:cs typeface="Lilita One"/>
                <a:sym typeface="Lilita One"/>
              </a:defRPr>
            </a:lvl5pPr>
            <a:lvl6pPr lvl="5">
              <a:spcBef>
                <a:spcPts val="0"/>
              </a:spcBef>
              <a:spcAft>
                <a:spcPts val="0"/>
              </a:spcAft>
              <a:buClr>
                <a:schemeClr val="accent3"/>
              </a:buClr>
              <a:buSzPts val="3000"/>
              <a:buFont typeface="Lilita One"/>
              <a:buNone/>
              <a:defRPr sz="3000" b="1">
                <a:solidFill>
                  <a:schemeClr val="accent3"/>
                </a:solidFill>
                <a:latin typeface="Lilita One"/>
                <a:ea typeface="Lilita One"/>
                <a:cs typeface="Lilita One"/>
                <a:sym typeface="Lilita One"/>
              </a:defRPr>
            </a:lvl6pPr>
            <a:lvl7pPr lvl="6">
              <a:spcBef>
                <a:spcPts val="0"/>
              </a:spcBef>
              <a:spcAft>
                <a:spcPts val="0"/>
              </a:spcAft>
              <a:buClr>
                <a:schemeClr val="accent3"/>
              </a:buClr>
              <a:buSzPts val="3000"/>
              <a:buFont typeface="Lilita One"/>
              <a:buNone/>
              <a:defRPr sz="3000" b="1">
                <a:solidFill>
                  <a:schemeClr val="accent3"/>
                </a:solidFill>
                <a:latin typeface="Lilita One"/>
                <a:ea typeface="Lilita One"/>
                <a:cs typeface="Lilita One"/>
                <a:sym typeface="Lilita One"/>
              </a:defRPr>
            </a:lvl7pPr>
            <a:lvl8pPr lvl="7">
              <a:spcBef>
                <a:spcPts val="0"/>
              </a:spcBef>
              <a:spcAft>
                <a:spcPts val="0"/>
              </a:spcAft>
              <a:buClr>
                <a:schemeClr val="accent3"/>
              </a:buClr>
              <a:buSzPts val="3000"/>
              <a:buFont typeface="Lilita One"/>
              <a:buNone/>
              <a:defRPr sz="3000" b="1">
                <a:solidFill>
                  <a:schemeClr val="accent3"/>
                </a:solidFill>
                <a:latin typeface="Lilita One"/>
                <a:ea typeface="Lilita One"/>
                <a:cs typeface="Lilita One"/>
                <a:sym typeface="Lilita One"/>
              </a:defRPr>
            </a:lvl8pPr>
            <a:lvl9pPr lvl="8">
              <a:spcBef>
                <a:spcPts val="0"/>
              </a:spcBef>
              <a:spcAft>
                <a:spcPts val="0"/>
              </a:spcAft>
              <a:buClr>
                <a:schemeClr val="accent3"/>
              </a:buClr>
              <a:buSzPts val="3000"/>
              <a:buFont typeface="Lilita One"/>
              <a:buNone/>
              <a:defRPr sz="3000" b="1">
                <a:solidFill>
                  <a:schemeClr val="accent3"/>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540300" y="1609675"/>
            <a:ext cx="7958400" cy="2846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1pPr>
            <a:lvl2pPr marL="914400" lvl="1" indent="-3175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2pPr>
            <a:lvl3pPr marL="1371600" lvl="2" indent="-3175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3pPr>
            <a:lvl4pPr marL="1828800" lvl="3" indent="-3175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4pPr>
            <a:lvl5pPr marL="2286000" lvl="4" indent="-3175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5pPr>
            <a:lvl6pPr marL="2743200" lvl="5" indent="-3175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6pPr>
            <a:lvl7pPr marL="3200400" lvl="6" indent="-3175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7pPr>
            <a:lvl8pPr marL="3657600" lvl="7" indent="-3175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8pPr>
            <a:lvl9pPr marL="4114800" lvl="8" indent="-3175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8" r:id="rId6"/>
    <p:sldLayoutId id="2147483659" r:id="rId7"/>
    <p:sldLayoutId id="2147483662" r:id="rId8"/>
    <p:sldLayoutId id="2147483665" r:id="rId9"/>
    <p:sldLayoutId id="2147483666" r:id="rId10"/>
    <p:sldLayoutId id="2147483668"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7"/>
          <p:cNvSpPr txBox="1">
            <a:spLocks noGrp="1"/>
          </p:cNvSpPr>
          <p:nvPr>
            <p:ph type="ctrTitle"/>
          </p:nvPr>
        </p:nvSpPr>
        <p:spPr>
          <a:xfrm>
            <a:off x="290187" y="147861"/>
            <a:ext cx="4789052" cy="19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Blockchain Based Organ Donation, and Transplant Matching</a:t>
            </a:r>
            <a:br>
              <a:rPr lang="en" sz="3200" dirty="0"/>
            </a:br>
            <a:r>
              <a:rPr lang="en" sz="3200" dirty="0">
                <a:solidFill>
                  <a:schemeClr val="accent5">
                    <a:lumMod val="75000"/>
                  </a:schemeClr>
                </a:solidFill>
              </a:rPr>
              <a:t>- EtherealHeal</a:t>
            </a:r>
            <a:endParaRPr sz="3200" dirty="0">
              <a:solidFill>
                <a:schemeClr val="accent5">
                  <a:lumMod val="75000"/>
                </a:schemeClr>
              </a:solidFill>
            </a:endParaRPr>
          </a:p>
        </p:txBody>
      </p:sp>
      <p:sp>
        <p:nvSpPr>
          <p:cNvPr id="133" name="Google Shape;133;p27"/>
          <p:cNvSpPr txBox="1">
            <a:spLocks noGrp="1"/>
          </p:cNvSpPr>
          <p:nvPr>
            <p:ph type="subTitle" idx="1"/>
          </p:nvPr>
        </p:nvSpPr>
        <p:spPr>
          <a:xfrm>
            <a:off x="631072" y="1901071"/>
            <a:ext cx="3899709" cy="26681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sz="2000" dirty="0"/>
          </a:p>
          <a:p>
            <a:pPr marL="0" lvl="0" indent="0" algn="ctr" rtl="0">
              <a:spcBef>
                <a:spcPts val="0"/>
              </a:spcBef>
              <a:spcAft>
                <a:spcPts val="0"/>
              </a:spcAft>
              <a:buNone/>
            </a:pPr>
            <a:r>
              <a:rPr lang="en" sz="2000" dirty="0"/>
              <a:t>An application by team </a:t>
            </a:r>
            <a:r>
              <a:rPr lang="en" sz="2000" b="1" dirty="0"/>
              <a:t>TrojanX</a:t>
            </a:r>
            <a:endParaRPr lang="en" sz="2000" dirty="0"/>
          </a:p>
          <a:p>
            <a:pPr marL="0" lvl="0" indent="0" algn="ctr" rtl="0">
              <a:spcBef>
                <a:spcPts val="0"/>
              </a:spcBef>
              <a:spcAft>
                <a:spcPts val="0"/>
              </a:spcAft>
              <a:buNone/>
            </a:pPr>
            <a:r>
              <a:rPr lang="en" sz="2000" dirty="0"/>
              <a:t>Soumyadeepta Das </a:t>
            </a:r>
          </a:p>
          <a:p>
            <a:pPr marL="0" lvl="0" indent="0" algn="ctr" rtl="0">
              <a:spcBef>
                <a:spcPts val="0"/>
              </a:spcBef>
              <a:spcAft>
                <a:spcPts val="0"/>
              </a:spcAft>
              <a:buNone/>
            </a:pPr>
            <a:r>
              <a:rPr lang="en" sz="2000" dirty="0"/>
              <a:t>&amp; </a:t>
            </a:r>
          </a:p>
          <a:p>
            <a:pPr marL="0" lvl="0" indent="0" algn="ctr" rtl="0">
              <a:spcBef>
                <a:spcPts val="0"/>
              </a:spcBef>
              <a:spcAft>
                <a:spcPts val="0"/>
              </a:spcAft>
              <a:buNone/>
            </a:pPr>
            <a:r>
              <a:rPr lang="en" sz="2000" dirty="0"/>
              <a:t>Ananya Sajwan</a:t>
            </a:r>
          </a:p>
          <a:p>
            <a:pPr marL="0" lvl="0" indent="0" algn="ctr" rtl="0">
              <a:spcBef>
                <a:spcPts val="0"/>
              </a:spcBef>
              <a:spcAft>
                <a:spcPts val="0"/>
              </a:spcAft>
              <a:buNone/>
            </a:pPr>
            <a:endParaRPr lang="en-IN" sz="2000" b="1" dirty="0"/>
          </a:p>
          <a:p>
            <a:pPr marL="0" lvl="0" indent="0" algn="ctr" rtl="0">
              <a:spcBef>
                <a:spcPts val="0"/>
              </a:spcBef>
              <a:spcAft>
                <a:spcPts val="0"/>
              </a:spcAft>
              <a:buNone/>
            </a:pPr>
            <a:r>
              <a:rPr lang="en-IN" sz="2000" b="1" dirty="0"/>
              <a:t>Rakuten Hackathon 2021</a:t>
            </a:r>
          </a:p>
          <a:p>
            <a:pPr marL="0" lvl="0" indent="0" algn="ctr" rtl="0">
              <a:spcBef>
                <a:spcPts val="0"/>
              </a:spcBef>
              <a:spcAft>
                <a:spcPts val="0"/>
              </a:spcAft>
              <a:buNone/>
            </a:pPr>
            <a:endParaRPr lang="en-IN" sz="2000" b="1" dirty="0"/>
          </a:p>
          <a:p>
            <a:pPr marL="0" lvl="0" indent="0" algn="ctr" rtl="0">
              <a:spcBef>
                <a:spcPts val="0"/>
              </a:spcBef>
              <a:spcAft>
                <a:spcPts val="0"/>
              </a:spcAft>
              <a:buNone/>
            </a:pPr>
            <a:r>
              <a:rPr lang="en-IN" sz="2000" b="1" dirty="0"/>
              <a:t>Domain: Healthcare</a:t>
            </a:r>
          </a:p>
        </p:txBody>
      </p:sp>
      <p:grpSp>
        <p:nvGrpSpPr>
          <p:cNvPr id="134" name="Google Shape;134;p27"/>
          <p:cNvGrpSpPr/>
          <p:nvPr/>
        </p:nvGrpSpPr>
        <p:grpSpPr>
          <a:xfrm>
            <a:off x="4751479" y="539994"/>
            <a:ext cx="6399121" cy="3899787"/>
            <a:chOff x="4751479" y="539994"/>
            <a:chExt cx="7550030" cy="3899787"/>
          </a:xfrm>
        </p:grpSpPr>
        <p:grpSp>
          <p:nvGrpSpPr>
            <p:cNvPr id="135" name="Google Shape;135;p27"/>
            <p:cNvGrpSpPr/>
            <p:nvPr/>
          </p:nvGrpSpPr>
          <p:grpSpPr>
            <a:xfrm>
              <a:off x="4751479" y="539994"/>
              <a:ext cx="7550030" cy="3899787"/>
              <a:chOff x="4632800" y="1541525"/>
              <a:chExt cx="6673175" cy="3177275"/>
            </a:xfrm>
          </p:grpSpPr>
          <p:sp>
            <p:nvSpPr>
              <p:cNvPr id="136" name="Google Shape;136;p27"/>
              <p:cNvSpPr/>
              <p:nvPr/>
            </p:nvSpPr>
            <p:spPr>
              <a:xfrm>
                <a:off x="4632800" y="1541525"/>
                <a:ext cx="6673175" cy="3067050"/>
              </a:xfrm>
              <a:custGeom>
                <a:avLst/>
                <a:gdLst/>
                <a:ahLst/>
                <a:cxnLst/>
                <a:rect l="l" t="t" r="r" b="b"/>
                <a:pathLst>
                  <a:path w="266927" h="122682" extrusionOk="0">
                    <a:moveTo>
                      <a:pt x="154111" y="1"/>
                    </a:moveTo>
                    <a:cubicBezTo>
                      <a:pt x="113509" y="1"/>
                      <a:pt x="70279" y="10939"/>
                      <a:pt x="42072" y="30498"/>
                    </a:cubicBezTo>
                    <a:cubicBezTo>
                      <a:pt x="1" y="59680"/>
                      <a:pt x="6671" y="97441"/>
                      <a:pt x="56910" y="114414"/>
                    </a:cubicBezTo>
                    <a:cubicBezTo>
                      <a:pt x="73487" y="120024"/>
                      <a:pt x="92820" y="122681"/>
                      <a:pt x="112817" y="122681"/>
                    </a:cubicBezTo>
                    <a:cubicBezTo>
                      <a:pt x="153376" y="122681"/>
                      <a:pt x="196592" y="111715"/>
                      <a:pt x="224813" y="92142"/>
                    </a:cubicBezTo>
                    <a:cubicBezTo>
                      <a:pt x="266927" y="62917"/>
                      <a:pt x="260256" y="25156"/>
                      <a:pt x="209989" y="8240"/>
                    </a:cubicBezTo>
                    <a:cubicBezTo>
                      <a:pt x="193412" y="2658"/>
                      <a:pt x="174065" y="1"/>
                      <a:pt x="154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7"/>
              <p:cNvSpPr/>
              <p:nvPr/>
            </p:nvSpPr>
            <p:spPr>
              <a:xfrm>
                <a:off x="4992825" y="2815175"/>
                <a:ext cx="5952800" cy="1903625"/>
              </a:xfrm>
              <a:custGeom>
                <a:avLst/>
                <a:gdLst/>
                <a:ahLst/>
                <a:cxnLst/>
                <a:rect l="l" t="t" r="r" b="b"/>
                <a:pathLst>
                  <a:path w="238112" h="76145" extrusionOk="0">
                    <a:moveTo>
                      <a:pt x="238111" y="1"/>
                    </a:moveTo>
                    <a:cubicBezTo>
                      <a:pt x="238111" y="284"/>
                      <a:pt x="238111" y="594"/>
                      <a:pt x="238097" y="905"/>
                    </a:cubicBezTo>
                    <a:lnTo>
                      <a:pt x="238097" y="1103"/>
                    </a:lnTo>
                    <a:cubicBezTo>
                      <a:pt x="238083" y="1400"/>
                      <a:pt x="238069" y="1711"/>
                      <a:pt x="238055" y="2022"/>
                    </a:cubicBezTo>
                    <a:cubicBezTo>
                      <a:pt x="238055" y="2092"/>
                      <a:pt x="238040" y="2177"/>
                      <a:pt x="238026" y="2262"/>
                    </a:cubicBezTo>
                    <a:cubicBezTo>
                      <a:pt x="238026" y="2403"/>
                      <a:pt x="238012" y="2559"/>
                      <a:pt x="237998" y="2714"/>
                    </a:cubicBezTo>
                    <a:cubicBezTo>
                      <a:pt x="237998" y="2799"/>
                      <a:pt x="237984" y="2884"/>
                      <a:pt x="237970" y="2983"/>
                    </a:cubicBezTo>
                    <a:cubicBezTo>
                      <a:pt x="237956" y="3138"/>
                      <a:pt x="237941" y="3280"/>
                      <a:pt x="237927" y="3421"/>
                    </a:cubicBezTo>
                    <a:cubicBezTo>
                      <a:pt x="237913" y="3520"/>
                      <a:pt x="237913" y="3605"/>
                      <a:pt x="237899" y="3703"/>
                    </a:cubicBezTo>
                    <a:cubicBezTo>
                      <a:pt x="237871" y="3845"/>
                      <a:pt x="237857" y="4000"/>
                      <a:pt x="237843" y="4156"/>
                    </a:cubicBezTo>
                    <a:cubicBezTo>
                      <a:pt x="237828" y="4240"/>
                      <a:pt x="237814" y="4325"/>
                      <a:pt x="237800" y="4410"/>
                    </a:cubicBezTo>
                    <a:cubicBezTo>
                      <a:pt x="237772" y="4594"/>
                      <a:pt x="237744" y="4763"/>
                      <a:pt x="237715" y="4947"/>
                    </a:cubicBezTo>
                    <a:lnTo>
                      <a:pt x="237701" y="5117"/>
                    </a:lnTo>
                    <a:cubicBezTo>
                      <a:pt x="237659" y="5357"/>
                      <a:pt x="237616" y="5583"/>
                      <a:pt x="237574" y="5823"/>
                    </a:cubicBezTo>
                    <a:cubicBezTo>
                      <a:pt x="237560" y="5880"/>
                      <a:pt x="237546" y="5936"/>
                      <a:pt x="237532" y="6007"/>
                    </a:cubicBezTo>
                    <a:cubicBezTo>
                      <a:pt x="237503" y="6177"/>
                      <a:pt x="237475" y="6360"/>
                      <a:pt x="237433" y="6530"/>
                    </a:cubicBezTo>
                    <a:cubicBezTo>
                      <a:pt x="237419" y="6615"/>
                      <a:pt x="237390" y="6714"/>
                      <a:pt x="237376" y="6784"/>
                    </a:cubicBezTo>
                    <a:cubicBezTo>
                      <a:pt x="237348" y="6940"/>
                      <a:pt x="237306" y="7095"/>
                      <a:pt x="237277" y="7251"/>
                    </a:cubicBezTo>
                    <a:cubicBezTo>
                      <a:pt x="237249" y="7335"/>
                      <a:pt x="237235" y="7420"/>
                      <a:pt x="237207" y="7519"/>
                    </a:cubicBezTo>
                    <a:cubicBezTo>
                      <a:pt x="237178" y="7675"/>
                      <a:pt x="237136" y="7816"/>
                      <a:pt x="237108" y="7971"/>
                    </a:cubicBezTo>
                    <a:cubicBezTo>
                      <a:pt x="237079" y="8056"/>
                      <a:pt x="237051" y="8155"/>
                      <a:pt x="237037" y="8240"/>
                    </a:cubicBezTo>
                    <a:cubicBezTo>
                      <a:pt x="236995" y="8395"/>
                      <a:pt x="236952" y="8551"/>
                      <a:pt x="236910" y="8706"/>
                    </a:cubicBezTo>
                    <a:cubicBezTo>
                      <a:pt x="236882" y="8791"/>
                      <a:pt x="236867" y="8876"/>
                      <a:pt x="236839" y="8961"/>
                    </a:cubicBezTo>
                    <a:cubicBezTo>
                      <a:pt x="236783" y="9144"/>
                      <a:pt x="236740" y="9314"/>
                      <a:pt x="236684" y="9483"/>
                    </a:cubicBezTo>
                    <a:cubicBezTo>
                      <a:pt x="236670" y="9540"/>
                      <a:pt x="236641" y="9611"/>
                      <a:pt x="236627" y="9681"/>
                    </a:cubicBezTo>
                    <a:cubicBezTo>
                      <a:pt x="236557" y="9922"/>
                      <a:pt x="236486" y="10148"/>
                      <a:pt x="236401" y="10388"/>
                    </a:cubicBezTo>
                    <a:cubicBezTo>
                      <a:pt x="236387" y="10430"/>
                      <a:pt x="236373" y="10487"/>
                      <a:pt x="236359" y="10529"/>
                    </a:cubicBezTo>
                    <a:cubicBezTo>
                      <a:pt x="236288" y="10713"/>
                      <a:pt x="236231" y="10911"/>
                      <a:pt x="236161" y="11095"/>
                    </a:cubicBezTo>
                    <a:cubicBezTo>
                      <a:pt x="236133" y="11179"/>
                      <a:pt x="236104" y="11278"/>
                      <a:pt x="236062" y="11349"/>
                    </a:cubicBezTo>
                    <a:cubicBezTo>
                      <a:pt x="236019" y="11504"/>
                      <a:pt x="235963" y="11660"/>
                      <a:pt x="235906" y="11815"/>
                    </a:cubicBezTo>
                    <a:lnTo>
                      <a:pt x="235793" y="12098"/>
                    </a:lnTo>
                    <a:cubicBezTo>
                      <a:pt x="235737" y="12239"/>
                      <a:pt x="235680" y="12395"/>
                      <a:pt x="235624" y="12536"/>
                    </a:cubicBezTo>
                    <a:cubicBezTo>
                      <a:pt x="235581" y="12635"/>
                      <a:pt x="235539" y="12720"/>
                      <a:pt x="235511" y="12819"/>
                    </a:cubicBezTo>
                    <a:cubicBezTo>
                      <a:pt x="235440" y="12974"/>
                      <a:pt x="235384" y="13115"/>
                      <a:pt x="235327" y="13271"/>
                    </a:cubicBezTo>
                    <a:lnTo>
                      <a:pt x="235214" y="13539"/>
                    </a:lnTo>
                    <a:cubicBezTo>
                      <a:pt x="235143" y="13709"/>
                      <a:pt x="235073" y="13879"/>
                      <a:pt x="235002" y="14034"/>
                    </a:cubicBezTo>
                    <a:lnTo>
                      <a:pt x="234903" y="14260"/>
                    </a:lnTo>
                    <a:cubicBezTo>
                      <a:pt x="234790" y="14500"/>
                      <a:pt x="234691" y="14726"/>
                      <a:pt x="234578" y="14967"/>
                    </a:cubicBezTo>
                    <a:cubicBezTo>
                      <a:pt x="234564" y="14995"/>
                      <a:pt x="234536" y="15023"/>
                      <a:pt x="234521" y="15066"/>
                    </a:cubicBezTo>
                    <a:cubicBezTo>
                      <a:pt x="234423" y="15263"/>
                      <a:pt x="234324" y="15475"/>
                      <a:pt x="234225" y="15673"/>
                    </a:cubicBezTo>
                    <a:lnTo>
                      <a:pt x="234112" y="15928"/>
                    </a:lnTo>
                    <a:cubicBezTo>
                      <a:pt x="234027" y="16083"/>
                      <a:pt x="233942" y="16239"/>
                      <a:pt x="233871" y="16394"/>
                    </a:cubicBezTo>
                    <a:lnTo>
                      <a:pt x="233730" y="16677"/>
                    </a:lnTo>
                    <a:lnTo>
                      <a:pt x="233490" y="17115"/>
                    </a:lnTo>
                    <a:lnTo>
                      <a:pt x="233334" y="17397"/>
                    </a:lnTo>
                    <a:cubicBezTo>
                      <a:pt x="233250" y="17553"/>
                      <a:pt x="233165" y="17694"/>
                      <a:pt x="233080" y="17850"/>
                    </a:cubicBezTo>
                    <a:cubicBezTo>
                      <a:pt x="233038" y="17934"/>
                      <a:pt x="232981" y="18019"/>
                      <a:pt x="232925" y="18118"/>
                    </a:cubicBezTo>
                    <a:cubicBezTo>
                      <a:pt x="232840" y="18288"/>
                      <a:pt x="232741" y="18443"/>
                      <a:pt x="232656" y="18613"/>
                    </a:cubicBezTo>
                    <a:cubicBezTo>
                      <a:pt x="232600" y="18683"/>
                      <a:pt x="232557" y="18754"/>
                      <a:pt x="232515" y="18839"/>
                    </a:cubicBezTo>
                    <a:cubicBezTo>
                      <a:pt x="232373" y="19079"/>
                      <a:pt x="232232" y="19305"/>
                      <a:pt x="232091" y="19545"/>
                    </a:cubicBezTo>
                    <a:lnTo>
                      <a:pt x="232063" y="19574"/>
                    </a:lnTo>
                    <a:cubicBezTo>
                      <a:pt x="231921" y="19800"/>
                      <a:pt x="231780" y="20026"/>
                      <a:pt x="231639" y="20252"/>
                    </a:cubicBezTo>
                    <a:cubicBezTo>
                      <a:pt x="231582" y="20337"/>
                      <a:pt x="231540" y="20408"/>
                      <a:pt x="231483" y="20492"/>
                    </a:cubicBezTo>
                    <a:lnTo>
                      <a:pt x="231172" y="20973"/>
                    </a:lnTo>
                    <a:cubicBezTo>
                      <a:pt x="231116" y="21058"/>
                      <a:pt x="231045" y="21142"/>
                      <a:pt x="230988" y="21241"/>
                    </a:cubicBezTo>
                    <a:cubicBezTo>
                      <a:pt x="230890" y="21397"/>
                      <a:pt x="230791" y="21538"/>
                      <a:pt x="230692" y="21694"/>
                    </a:cubicBezTo>
                    <a:lnTo>
                      <a:pt x="230494" y="21962"/>
                    </a:lnTo>
                    <a:cubicBezTo>
                      <a:pt x="230395" y="22117"/>
                      <a:pt x="230296" y="22259"/>
                      <a:pt x="230183" y="22414"/>
                    </a:cubicBezTo>
                    <a:lnTo>
                      <a:pt x="229985" y="22683"/>
                    </a:lnTo>
                    <a:cubicBezTo>
                      <a:pt x="229872" y="22838"/>
                      <a:pt x="229759" y="22994"/>
                      <a:pt x="229632" y="23163"/>
                    </a:cubicBezTo>
                    <a:lnTo>
                      <a:pt x="229462" y="23389"/>
                    </a:lnTo>
                    <a:cubicBezTo>
                      <a:pt x="229293" y="23615"/>
                      <a:pt x="229137" y="23827"/>
                      <a:pt x="228968" y="24039"/>
                    </a:cubicBezTo>
                    <a:cubicBezTo>
                      <a:pt x="228953" y="24068"/>
                      <a:pt x="228939" y="24082"/>
                      <a:pt x="228925" y="24110"/>
                    </a:cubicBezTo>
                    <a:cubicBezTo>
                      <a:pt x="228741" y="24336"/>
                      <a:pt x="228558" y="24576"/>
                      <a:pt x="228374" y="24817"/>
                    </a:cubicBezTo>
                    <a:lnTo>
                      <a:pt x="228190" y="25029"/>
                    </a:lnTo>
                    <a:lnTo>
                      <a:pt x="227809" y="25523"/>
                    </a:lnTo>
                    <a:lnTo>
                      <a:pt x="227583" y="25778"/>
                    </a:lnTo>
                    <a:cubicBezTo>
                      <a:pt x="227455" y="25933"/>
                      <a:pt x="227342" y="26074"/>
                      <a:pt x="227215" y="26230"/>
                    </a:cubicBezTo>
                    <a:lnTo>
                      <a:pt x="227003" y="26470"/>
                    </a:lnTo>
                    <a:cubicBezTo>
                      <a:pt x="226791" y="26739"/>
                      <a:pt x="226565" y="26993"/>
                      <a:pt x="226339" y="27247"/>
                    </a:cubicBezTo>
                    <a:cubicBezTo>
                      <a:pt x="226311" y="27276"/>
                      <a:pt x="226297" y="27304"/>
                      <a:pt x="226268" y="27332"/>
                    </a:cubicBezTo>
                    <a:cubicBezTo>
                      <a:pt x="226028" y="27601"/>
                      <a:pt x="225774" y="27883"/>
                      <a:pt x="225519" y="28166"/>
                    </a:cubicBezTo>
                    <a:lnTo>
                      <a:pt x="225322" y="28378"/>
                    </a:lnTo>
                    <a:cubicBezTo>
                      <a:pt x="225095" y="28618"/>
                      <a:pt x="224869" y="28858"/>
                      <a:pt x="224643" y="29113"/>
                    </a:cubicBezTo>
                    <a:lnTo>
                      <a:pt x="224530" y="29226"/>
                    </a:lnTo>
                    <a:cubicBezTo>
                      <a:pt x="224262" y="29509"/>
                      <a:pt x="223993" y="29791"/>
                      <a:pt x="223725" y="30060"/>
                    </a:cubicBezTo>
                    <a:lnTo>
                      <a:pt x="223527" y="30272"/>
                    </a:lnTo>
                    <a:cubicBezTo>
                      <a:pt x="223301" y="30498"/>
                      <a:pt x="223060" y="30738"/>
                      <a:pt x="222820" y="30978"/>
                    </a:cubicBezTo>
                    <a:lnTo>
                      <a:pt x="222665" y="31134"/>
                    </a:lnTo>
                    <a:cubicBezTo>
                      <a:pt x="222382" y="31402"/>
                      <a:pt x="222099" y="31685"/>
                      <a:pt x="221817" y="31953"/>
                    </a:cubicBezTo>
                    <a:lnTo>
                      <a:pt x="221605" y="32151"/>
                    </a:lnTo>
                    <a:cubicBezTo>
                      <a:pt x="221365" y="32377"/>
                      <a:pt x="221110" y="32603"/>
                      <a:pt x="220870" y="32830"/>
                    </a:cubicBezTo>
                    <a:lnTo>
                      <a:pt x="220672" y="33013"/>
                    </a:lnTo>
                    <a:cubicBezTo>
                      <a:pt x="220375" y="33282"/>
                      <a:pt x="220079" y="33550"/>
                      <a:pt x="219768" y="33833"/>
                    </a:cubicBezTo>
                    <a:cubicBezTo>
                      <a:pt x="219711" y="33889"/>
                      <a:pt x="219640" y="33946"/>
                      <a:pt x="219570" y="34003"/>
                    </a:cubicBezTo>
                    <a:cubicBezTo>
                      <a:pt x="219315" y="34229"/>
                      <a:pt x="219061" y="34455"/>
                      <a:pt x="218793" y="34681"/>
                    </a:cubicBezTo>
                    <a:lnTo>
                      <a:pt x="218566" y="34879"/>
                    </a:lnTo>
                    <a:cubicBezTo>
                      <a:pt x="218256" y="35147"/>
                      <a:pt x="217945" y="35416"/>
                      <a:pt x="217620" y="35684"/>
                    </a:cubicBezTo>
                    <a:lnTo>
                      <a:pt x="217436" y="35840"/>
                    </a:lnTo>
                    <a:cubicBezTo>
                      <a:pt x="217167" y="36066"/>
                      <a:pt x="216885" y="36292"/>
                      <a:pt x="216602" y="36532"/>
                    </a:cubicBezTo>
                    <a:lnTo>
                      <a:pt x="216362" y="36730"/>
                    </a:lnTo>
                    <a:cubicBezTo>
                      <a:pt x="216023" y="36999"/>
                      <a:pt x="215683" y="37253"/>
                      <a:pt x="215344" y="37536"/>
                    </a:cubicBezTo>
                    <a:lnTo>
                      <a:pt x="215189" y="37649"/>
                    </a:lnTo>
                    <a:cubicBezTo>
                      <a:pt x="214892" y="37889"/>
                      <a:pt x="214581" y="38115"/>
                      <a:pt x="214284" y="38355"/>
                    </a:cubicBezTo>
                    <a:lnTo>
                      <a:pt x="214016" y="38567"/>
                    </a:lnTo>
                    <a:cubicBezTo>
                      <a:pt x="213663" y="38836"/>
                      <a:pt x="213309" y="39090"/>
                      <a:pt x="212956" y="39359"/>
                    </a:cubicBezTo>
                    <a:lnTo>
                      <a:pt x="212857" y="39429"/>
                    </a:lnTo>
                    <a:cubicBezTo>
                      <a:pt x="212518" y="39684"/>
                      <a:pt x="212179" y="39924"/>
                      <a:pt x="211840" y="40164"/>
                    </a:cubicBezTo>
                    <a:lnTo>
                      <a:pt x="211557" y="40376"/>
                    </a:lnTo>
                    <a:cubicBezTo>
                      <a:pt x="211175" y="40645"/>
                      <a:pt x="210808" y="40899"/>
                      <a:pt x="210426" y="41167"/>
                    </a:cubicBezTo>
                    <a:cubicBezTo>
                      <a:pt x="210045" y="41436"/>
                      <a:pt x="209635" y="41704"/>
                      <a:pt x="209239" y="41973"/>
                    </a:cubicBezTo>
                    <a:lnTo>
                      <a:pt x="208914" y="42199"/>
                    </a:lnTo>
                    <a:cubicBezTo>
                      <a:pt x="208561" y="42425"/>
                      <a:pt x="208208" y="42665"/>
                      <a:pt x="207854" y="42906"/>
                    </a:cubicBezTo>
                    <a:lnTo>
                      <a:pt x="207699" y="43005"/>
                    </a:lnTo>
                    <a:cubicBezTo>
                      <a:pt x="207303" y="43259"/>
                      <a:pt x="206922" y="43499"/>
                      <a:pt x="206540" y="43754"/>
                    </a:cubicBezTo>
                    <a:cubicBezTo>
                      <a:pt x="206102" y="44036"/>
                      <a:pt x="205650" y="44319"/>
                      <a:pt x="205197" y="44587"/>
                    </a:cubicBezTo>
                    <a:lnTo>
                      <a:pt x="204986" y="44729"/>
                    </a:lnTo>
                    <a:cubicBezTo>
                      <a:pt x="204463" y="45040"/>
                      <a:pt x="203940" y="45365"/>
                      <a:pt x="203417" y="45676"/>
                    </a:cubicBezTo>
                    <a:lnTo>
                      <a:pt x="202936" y="45958"/>
                    </a:lnTo>
                    <a:cubicBezTo>
                      <a:pt x="202555" y="46184"/>
                      <a:pt x="202187" y="46396"/>
                      <a:pt x="201806" y="46622"/>
                    </a:cubicBezTo>
                    <a:cubicBezTo>
                      <a:pt x="201608" y="46736"/>
                      <a:pt x="201410" y="46849"/>
                      <a:pt x="201212" y="46962"/>
                    </a:cubicBezTo>
                    <a:cubicBezTo>
                      <a:pt x="200859" y="47159"/>
                      <a:pt x="200506" y="47357"/>
                      <a:pt x="200152" y="47555"/>
                    </a:cubicBezTo>
                    <a:lnTo>
                      <a:pt x="199531" y="47894"/>
                    </a:lnTo>
                    <a:cubicBezTo>
                      <a:pt x="199163" y="48106"/>
                      <a:pt x="198796" y="48304"/>
                      <a:pt x="198428" y="48502"/>
                    </a:cubicBezTo>
                    <a:lnTo>
                      <a:pt x="197863" y="48813"/>
                    </a:lnTo>
                    <a:cubicBezTo>
                      <a:pt x="197382" y="49067"/>
                      <a:pt x="196902" y="49322"/>
                      <a:pt x="196421" y="49576"/>
                    </a:cubicBezTo>
                    <a:lnTo>
                      <a:pt x="196181" y="49689"/>
                    </a:lnTo>
                    <a:cubicBezTo>
                      <a:pt x="195630" y="49986"/>
                      <a:pt x="195065" y="50283"/>
                      <a:pt x="194485" y="50565"/>
                    </a:cubicBezTo>
                    <a:lnTo>
                      <a:pt x="193977" y="50820"/>
                    </a:lnTo>
                    <a:cubicBezTo>
                      <a:pt x="193567" y="51018"/>
                      <a:pt x="193157" y="51215"/>
                      <a:pt x="192747" y="51413"/>
                    </a:cubicBezTo>
                    <a:cubicBezTo>
                      <a:pt x="192535" y="51526"/>
                      <a:pt x="192323" y="51625"/>
                      <a:pt x="192111" y="51724"/>
                    </a:cubicBezTo>
                    <a:cubicBezTo>
                      <a:pt x="191744" y="51908"/>
                      <a:pt x="191362" y="52092"/>
                      <a:pt x="190981" y="52261"/>
                    </a:cubicBezTo>
                    <a:lnTo>
                      <a:pt x="190331" y="52572"/>
                    </a:lnTo>
                    <a:cubicBezTo>
                      <a:pt x="189935" y="52756"/>
                      <a:pt x="189539" y="52939"/>
                      <a:pt x="189143" y="53123"/>
                    </a:cubicBezTo>
                    <a:lnTo>
                      <a:pt x="188536" y="53392"/>
                    </a:lnTo>
                    <a:cubicBezTo>
                      <a:pt x="188027" y="53632"/>
                      <a:pt x="187504" y="53858"/>
                      <a:pt x="186981" y="54084"/>
                    </a:cubicBezTo>
                    <a:lnTo>
                      <a:pt x="186741" y="54197"/>
                    </a:lnTo>
                    <a:cubicBezTo>
                      <a:pt x="186147" y="54452"/>
                      <a:pt x="185540" y="54706"/>
                      <a:pt x="184932" y="54974"/>
                    </a:cubicBezTo>
                    <a:lnTo>
                      <a:pt x="184395" y="55201"/>
                    </a:lnTo>
                    <a:cubicBezTo>
                      <a:pt x="183957" y="55370"/>
                      <a:pt x="183533" y="55554"/>
                      <a:pt x="183095" y="55723"/>
                    </a:cubicBezTo>
                    <a:lnTo>
                      <a:pt x="182417" y="56006"/>
                    </a:lnTo>
                    <a:lnTo>
                      <a:pt x="181215" y="56487"/>
                    </a:lnTo>
                    <a:lnTo>
                      <a:pt x="180523" y="56755"/>
                    </a:lnTo>
                    <a:cubicBezTo>
                      <a:pt x="180113" y="56925"/>
                      <a:pt x="179689" y="57080"/>
                      <a:pt x="179265" y="57250"/>
                    </a:cubicBezTo>
                    <a:lnTo>
                      <a:pt x="178643" y="57490"/>
                    </a:lnTo>
                    <a:cubicBezTo>
                      <a:pt x="178092" y="57688"/>
                      <a:pt x="177541" y="57900"/>
                      <a:pt x="176990" y="58098"/>
                    </a:cubicBezTo>
                    <a:lnTo>
                      <a:pt x="176750" y="58197"/>
                    </a:lnTo>
                    <a:cubicBezTo>
                      <a:pt x="175958" y="58479"/>
                      <a:pt x="175153" y="58776"/>
                      <a:pt x="174347" y="59059"/>
                    </a:cubicBezTo>
                    <a:lnTo>
                      <a:pt x="173796" y="59242"/>
                    </a:lnTo>
                    <a:cubicBezTo>
                      <a:pt x="173005" y="59525"/>
                      <a:pt x="172199" y="59793"/>
                      <a:pt x="171394" y="60076"/>
                    </a:cubicBezTo>
                    <a:lnTo>
                      <a:pt x="171083" y="60175"/>
                    </a:lnTo>
                    <a:cubicBezTo>
                      <a:pt x="170334" y="60429"/>
                      <a:pt x="169585" y="60670"/>
                      <a:pt x="168836" y="60910"/>
                    </a:cubicBezTo>
                    <a:lnTo>
                      <a:pt x="168355" y="61065"/>
                    </a:lnTo>
                    <a:cubicBezTo>
                      <a:pt x="167536" y="61320"/>
                      <a:pt x="166730" y="61574"/>
                      <a:pt x="165910" y="61814"/>
                    </a:cubicBezTo>
                    <a:lnTo>
                      <a:pt x="165402" y="61970"/>
                    </a:lnTo>
                    <a:cubicBezTo>
                      <a:pt x="164653" y="62196"/>
                      <a:pt x="163890" y="62422"/>
                      <a:pt x="163126" y="62634"/>
                    </a:cubicBezTo>
                    <a:lnTo>
                      <a:pt x="162801" y="62733"/>
                    </a:lnTo>
                    <a:cubicBezTo>
                      <a:pt x="161982" y="62973"/>
                      <a:pt x="161134" y="63199"/>
                      <a:pt x="160300" y="63440"/>
                    </a:cubicBezTo>
                    <a:lnTo>
                      <a:pt x="159735" y="63595"/>
                    </a:lnTo>
                    <a:cubicBezTo>
                      <a:pt x="158887" y="63821"/>
                      <a:pt x="158039" y="64047"/>
                      <a:pt x="157177" y="64273"/>
                    </a:cubicBezTo>
                    <a:lnTo>
                      <a:pt x="157050" y="64302"/>
                    </a:lnTo>
                    <a:cubicBezTo>
                      <a:pt x="156230" y="64514"/>
                      <a:pt x="155410" y="64726"/>
                      <a:pt x="154577" y="64923"/>
                    </a:cubicBezTo>
                    <a:lnTo>
                      <a:pt x="154011" y="65065"/>
                    </a:lnTo>
                    <a:cubicBezTo>
                      <a:pt x="153177" y="65263"/>
                      <a:pt x="152330" y="65475"/>
                      <a:pt x="151467" y="65672"/>
                    </a:cubicBezTo>
                    <a:lnTo>
                      <a:pt x="151029" y="65771"/>
                    </a:lnTo>
                    <a:cubicBezTo>
                      <a:pt x="150266" y="65941"/>
                      <a:pt x="149489" y="66111"/>
                      <a:pt x="148712" y="66280"/>
                    </a:cubicBezTo>
                    <a:lnTo>
                      <a:pt x="148245" y="66379"/>
                    </a:lnTo>
                    <a:cubicBezTo>
                      <a:pt x="147397" y="66563"/>
                      <a:pt x="146535" y="66746"/>
                      <a:pt x="145673" y="66916"/>
                    </a:cubicBezTo>
                    <a:lnTo>
                      <a:pt x="145108" y="67029"/>
                    </a:lnTo>
                    <a:cubicBezTo>
                      <a:pt x="144274" y="67199"/>
                      <a:pt x="143440" y="67354"/>
                      <a:pt x="142607" y="67524"/>
                    </a:cubicBezTo>
                    <a:lnTo>
                      <a:pt x="142423" y="67552"/>
                    </a:lnTo>
                    <a:cubicBezTo>
                      <a:pt x="141547" y="67722"/>
                      <a:pt x="140656" y="67877"/>
                      <a:pt x="139794" y="68032"/>
                    </a:cubicBezTo>
                    <a:lnTo>
                      <a:pt x="139187" y="68146"/>
                    </a:lnTo>
                    <a:cubicBezTo>
                      <a:pt x="138311" y="68301"/>
                      <a:pt x="137434" y="68442"/>
                      <a:pt x="136558" y="68584"/>
                    </a:cubicBezTo>
                    <a:lnTo>
                      <a:pt x="136247" y="68640"/>
                    </a:lnTo>
                    <a:cubicBezTo>
                      <a:pt x="135442" y="68767"/>
                      <a:pt x="134622" y="68895"/>
                      <a:pt x="133817" y="69008"/>
                    </a:cubicBezTo>
                    <a:lnTo>
                      <a:pt x="133265" y="69092"/>
                    </a:lnTo>
                    <a:cubicBezTo>
                      <a:pt x="132389" y="69234"/>
                      <a:pt x="131513" y="69347"/>
                      <a:pt x="130651" y="69474"/>
                    </a:cubicBezTo>
                    <a:lnTo>
                      <a:pt x="129817" y="69587"/>
                    </a:lnTo>
                    <a:lnTo>
                      <a:pt x="128757" y="69728"/>
                    </a:lnTo>
                    <a:lnTo>
                      <a:pt x="127853" y="69841"/>
                    </a:lnTo>
                    <a:lnTo>
                      <a:pt x="126793" y="69969"/>
                    </a:lnTo>
                    <a:lnTo>
                      <a:pt x="125874" y="70082"/>
                    </a:lnTo>
                    <a:lnTo>
                      <a:pt x="124829" y="70195"/>
                    </a:lnTo>
                    <a:lnTo>
                      <a:pt x="123910" y="70294"/>
                    </a:lnTo>
                    <a:lnTo>
                      <a:pt x="122864" y="70407"/>
                    </a:lnTo>
                    <a:lnTo>
                      <a:pt x="121946" y="70506"/>
                    </a:lnTo>
                    <a:lnTo>
                      <a:pt x="120900" y="70605"/>
                    </a:lnTo>
                    <a:lnTo>
                      <a:pt x="119981" y="70703"/>
                    </a:lnTo>
                    <a:lnTo>
                      <a:pt x="118935" y="70788"/>
                    </a:lnTo>
                    <a:lnTo>
                      <a:pt x="118017" y="70873"/>
                    </a:lnTo>
                    <a:lnTo>
                      <a:pt x="116971" y="70958"/>
                    </a:lnTo>
                    <a:lnTo>
                      <a:pt x="116053" y="71028"/>
                    </a:lnTo>
                    <a:lnTo>
                      <a:pt x="114993" y="71099"/>
                    </a:lnTo>
                    <a:lnTo>
                      <a:pt x="114074" y="71170"/>
                    </a:lnTo>
                    <a:lnTo>
                      <a:pt x="113014" y="71240"/>
                    </a:lnTo>
                    <a:lnTo>
                      <a:pt x="112110" y="71297"/>
                    </a:lnTo>
                    <a:lnTo>
                      <a:pt x="111050" y="71353"/>
                    </a:lnTo>
                    <a:lnTo>
                      <a:pt x="110145" y="71396"/>
                    </a:lnTo>
                    <a:lnTo>
                      <a:pt x="109071" y="71452"/>
                    </a:lnTo>
                    <a:lnTo>
                      <a:pt x="108195" y="71495"/>
                    </a:lnTo>
                    <a:lnTo>
                      <a:pt x="107093" y="71537"/>
                    </a:lnTo>
                    <a:cubicBezTo>
                      <a:pt x="106810" y="71551"/>
                      <a:pt x="106528" y="71565"/>
                      <a:pt x="106231" y="71565"/>
                    </a:cubicBezTo>
                    <a:cubicBezTo>
                      <a:pt x="105863" y="71580"/>
                      <a:pt x="105482" y="71594"/>
                      <a:pt x="105114" y="71608"/>
                    </a:cubicBezTo>
                    <a:lnTo>
                      <a:pt x="104281" y="71622"/>
                    </a:lnTo>
                    <a:lnTo>
                      <a:pt x="103093" y="71650"/>
                    </a:lnTo>
                    <a:lnTo>
                      <a:pt x="102316" y="71664"/>
                    </a:lnTo>
                    <a:cubicBezTo>
                      <a:pt x="101892" y="71664"/>
                      <a:pt x="101454" y="71679"/>
                      <a:pt x="101016" y="71693"/>
                    </a:cubicBezTo>
                    <a:lnTo>
                      <a:pt x="98430" y="71693"/>
                    </a:lnTo>
                    <a:cubicBezTo>
                      <a:pt x="78433" y="71693"/>
                      <a:pt x="59100" y="69022"/>
                      <a:pt x="42523" y="63425"/>
                    </a:cubicBezTo>
                    <a:cubicBezTo>
                      <a:pt x="14471" y="53985"/>
                      <a:pt x="0" y="38044"/>
                      <a:pt x="0" y="20733"/>
                    </a:cubicBezTo>
                    <a:lnTo>
                      <a:pt x="0" y="25156"/>
                    </a:lnTo>
                    <a:cubicBezTo>
                      <a:pt x="0" y="42468"/>
                      <a:pt x="14471" y="58409"/>
                      <a:pt x="42495" y="67877"/>
                    </a:cubicBezTo>
                    <a:cubicBezTo>
                      <a:pt x="59072" y="73487"/>
                      <a:pt x="78419" y="76144"/>
                      <a:pt x="98402" y="76144"/>
                    </a:cubicBezTo>
                    <a:lnTo>
                      <a:pt x="101002" y="76144"/>
                    </a:lnTo>
                    <a:cubicBezTo>
                      <a:pt x="101440" y="76144"/>
                      <a:pt x="101864" y="76130"/>
                      <a:pt x="102302" y="76130"/>
                    </a:cubicBezTo>
                    <a:lnTo>
                      <a:pt x="103079" y="76102"/>
                    </a:lnTo>
                    <a:lnTo>
                      <a:pt x="104252" y="76088"/>
                    </a:lnTo>
                    <a:lnTo>
                      <a:pt x="105086" y="76059"/>
                    </a:lnTo>
                    <a:cubicBezTo>
                      <a:pt x="105468" y="76045"/>
                      <a:pt x="105835" y="76031"/>
                      <a:pt x="106217" y="76017"/>
                    </a:cubicBezTo>
                    <a:cubicBezTo>
                      <a:pt x="106499" y="76017"/>
                      <a:pt x="106796" y="76003"/>
                      <a:pt x="107079" y="75989"/>
                    </a:cubicBezTo>
                    <a:lnTo>
                      <a:pt x="108181" y="75946"/>
                    </a:lnTo>
                    <a:lnTo>
                      <a:pt x="109057" y="75904"/>
                    </a:lnTo>
                    <a:lnTo>
                      <a:pt x="110131" y="75862"/>
                    </a:lnTo>
                    <a:lnTo>
                      <a:pt x="111036" y="75805"/>
                    </a:lnTo>
                    <a:lnTo>
                      <a:pt x="112096" y="75749"/>
                    </a:lnTo>
                    <a:lnTo>
                      <a:pt x="113000" y="75692"/>
                    </a:lnTo>
                    <a:lnTo>
                      <a:pt x="114060" y="75621"/>
                    </a:lnTo>
                    <a:lnTo>
                      <a:pt x="114964" y="75565"/>
                    </a:lnTo>
                    <a:lnTo>
                      <a:pt x="116024" y="75480"/>
                    </a:lnTo>
                    <a:lnTo>
                      <a:pt x="116943" y="75409"/>
                    </a:lnTo>
                    <a:lnTo>
                      <a:pt x="118003" y="75325"/>
                    </a:lnTo>
                    <a:lnTo>
                      <a:pt x="118907" y="75240"/>
                    </a:lnTo>
                    <a:lnTo>
                      <a:pt x="119967" y="75155"/>
                    </a:lnTo>
                    <a:lnTo>
                      <a:pt x="120886" y="75070"/>
                    </a:lnTo>
                    <a:lnTo>
                      <a:pt x="121931" y="74957"/>
                    </a:lnTo>
                    <a:lnTo>
                      <a:pt x="122850" y="74872"/>
                    </a:lnTo>
                    <a:lnTo>
                      <a:pt x="123896" y="74759"/>
                    </a:lnTo>
                    <a:lnTo>
                      <a:pt x="124814" y="74660"/>
                    </a:lnTo>
                    <a:lnTo>
                      <a:pt x="125860" y="74533"/>
                    </a:lnTo>
                    <a:lnTo>
                      <a:pt x="126779" y="74420"/>
                    </a:lnTo>
                    <a:lnTo>
                      <a:pt x="127839" y="74293"/>
                    </a:lnTo>
                    <a:lnTo>
                      <a:pt x="128743" y="74180"/>
                    </a:lnTo>
                    <a:lnTo>
                      <a:pt x="129803" y="74039"/>
                    </a:lnTo>
                    <a:lnTo>
                      <a:pt x="130439" y="73954"/>
                    </a:lnTo>
                    <a:lnTo>
                      <a:pt x="130623" y="73926"/>
                    </a:lnTo>
                    <a:cubicBezTo>
                      <a:pt x="131499" y="73812"/>
                      <a:pt x="132375" y="73685"/>
                      <a:pt x="133251" y="73558"/>
                    </a:cubicBezTo>
                    <a:lnTo>
                      <a:pt x="133802" y="73473"/>
                    </a:lnTo>
                    <a:cubicBezTo>
                      <a:pt x="134608" y="73346"/>
                      <a:pt x="135413" y="73219"/>
                      <a:pt x="136233" y="73092"/>
                    </a:cubicBezTo>
                    <a:lnTo>
                      <a:pt x="136544" y="73035"/>
                    </a:lnTo>
                    <a:cubicBezTo>
                      <a:pt x="137420" y="72894"/>
                      <a:pt x="138296" y="72753"/>
                      <a:pt x="139173" y="72597"/>
                    </a:cubicBezTo>
                    <a:lnTo>
                      <a:pt x="139766" y="72484"/>
                    </a:lnTo>
                    <a:cubicBezTo>
                      <a:pt x="140656" y="72329"/>
                      <a:pt x="141533" y="72173"/>
                      <a:pt x="142409" y="72004"/>
                    </a:cubicBezTo>
                    <a:lnTo>
                      <a:pt x="142593" y="71975"/>
                    </a:lnTo>
                    <a:cubicBezTo>
                      <a:pt x="143426" y="71820"/>
                      <a:pt x="144260" y="71650"/>
                      <a:pt x="145094" y="71481"/>
                    </a:cubicBezTo>
                    <a:lnTo>
                      <a:pt x="145659" y="71368"/>
                    </a:lnTo>
                    <a:cubicBezTo>
                      <a:pt x="146507" y="71198"/>
                      <a:pt x="147369" y="71014"/>
                      <a:pt x="148231" y="70845"/>
                    </a:cubicBezTo>
                    <a:lnTo>
                      <a:pt x="148683" y="70746"/>
                    </a:lnTo>
                    <a:cubicBezTo>
                      <a:pt x="149461" y="70576"/>
                      <a:pt x="150238" y="70393"/>
                      <a:pt x="151015" y="70223"/>
                    </a:cubicBezTo>
                    <a:lnTo>
                      <a:pt x="151453" y="70124"/>
                    </a:lnTo>
                    <a:cubicBezTo>
                      <a:pt x="152301" y="69926"/>
                      <a:pt x="153149" y="69728"/>
                      <a:pt x="153997" y="69516"/>
                    </a:cubicBezTo>
                    <a:lnTo>
                      <a:pt x="154562" y="69375"/>
                    </a:lnTo>
                    <a:cubicBezTo>
                      <a:pt x="155396" y="69177"/>
                      <a:pt x="156216" y="68965"/>
                      <a:pt x="157035" y="68753"/>
                    </a:cubicBezTo>
                    <a:lnTo>
                      <a:pt x="157163" y="68725"/>
                    </a:lnTo>
                    <a:cubicBezTo>
                      <a:pt x="158011" y="68513"/>
                      <a:pt x="158859" y="68287"/>
                      <a:pt x="159706" y="68047"/>
                    </a:cubicBezTo>
                    <a:lnTo>
                      <a:pt x="160286" y="67891"/>
                    </a:lnTo>
                    <a:cubicBezTo>
                      <a:pt x="161120" y="67665"/>
                      <a:pt x="161953" y="67425"/>
                      <a:pt x="162787" y="67185"/>
                    </a:cubicBezTo>
                    <a:lnTo>
                      <a:pt x="163112" y="67100"/>
                    </a:lnTo>
                    <a:cubicBezTo>
                      <a:pt x="163875" y="66874"/>
                      <a:pt x="164624" y="66648"/>
                      <a:pt x="165388" y="66421"/>
                    </a:cubicBezTo>
                    <a:lnTo>
                      <a:pt x="165882" y="66280"/>
                    </a:lnTo>
                    <a:cubicBezTo>
                      <a:pt x="166702" y="66026"/>
                      <a:pt x="167521" y="65771"/>
                      <a:pt x="168327" y="65517"/>
                    </a:cubicBezTo>
                    <a:lnTo>
                      <a:pt x="168822" y="65362"/>
                    </a:lnTo>
                    <a:cubicBezTo>
                      <a:pt x="169571" y="65121"/>
                      <a:pt x="170320" y="64881"/>
                      <a:pt x="171054" y="64627"/>
                    </a:cubicBezTo>
                    <a:lnTo>
                      <a:pt x="171380" y="64528"/>
                    </a:lnTo>
                    <a:cubicBezTo>
                      <a:pt x="172185" y="64259"/>
                      <a:pt x="172976" y="63977"/>
                      <a:pt x="173782" y="63708"/>
                    </a:cubicBezTo>
                    <a:lnTo>
                      <a:pt x="174319" y="63510"/>
                    </a:lnTo>
                    <a:cubicBezTo>
                      <a:pt x="175124" y="63228"/>
                      <a:pt x="175930" y="62945"/>
                      <a:pt x="176736" y="62648"/>
                    </a:cubicBezTo>
                    <a:lnTo>
                      <a:pt x="176764" y="62648"/>
                    </a:lnTo>
                    <a:lnTo>
                      <a:pt x="176976" y="62563"/>
                    </a:lnTo>
                    <a:cubicBezTo>
                      <a:pt x="177527" y="62366"/>
                      <a:pt x="178078" y="62154"/>
                      <a:pt x="178615" y="61956"/>
                    </a:cubicBezTo>
                    <a:lnTo>
                      <a:pt x="179251" y="61701"/>
                    </a:lnTo>
                    <a:cubicBezTo>
                      <a:pt x="179675" y="61546"/>
                      <a:pt x="180085" y="61390"/>
                      <a:pt x="180509" y="61221"/>
                    </a:cubicBezTo>
                    <a:lnTo>
                      <a:pt x="181201" y="60952"/>
                    </a:lnTo>
                    <a:lnTo>
                      <a:pt x="182403" y="60472"/>
                    </a:lnTo>
                    <a:lnTo>
                      <a:pt x="183095" y="60175"/>
                    </a:lnTo>
                    <a:cubicBezTo>
                      <a:pt x="183533" y="59991"/>
                      <a:pt x="183957" y="59822"/>
                      <a:pt x="184395" y="59638"/>
                    </a:cubicBezTo>
                    <a:lnTo>
                      <a:pt x="184932" y="59412"/>
                    </a:lnTo>
                    <a:cubicBezTo>
                      <a:pt x="185540" y="59158"/>
                      <a:pt x="186147" y="58889"/>
                      <a:pt x="186741" y="58635"/>
                    </a:cubicBezTo>
                    <a:lnTo>
                      <a:pt x="186981" y="58522"/>
                    </a:lnTo>
                    <a:cubicBezTo>
                      <a:pt x="187504" y="58296"/>
                      <a:pt x="188027" y="58069"/>
                      <a:pt x="188536" y="57829"/>
                    </a:cubicBezTo>
                    <a:lnTo>
                      <a:pt x="189143" y="57561"/>
                    </a:lnTo>
                    <a:cubicBezTo>
                      <a:pt x="189539" y="57377"/>
                      <a:pt x="189935" y="57193"/>
                      <a:pt x="190331" y="57009"/>
                    </a:cubicBezTo>
                    <a:lnTo>
                      <a:pt x="190981" y="56713"/>
                    </a:lnTo>
                    <a:cubicBezTo>
                      <a:pt x="191362" y="56529"/>
                      <a:pt x="191744" y="56345"/>
                      <a:pt x="192111" y="56162"/>
                    </a:cubicBezTo>
                    <a:cubicBezTo>
                      <a:pt x="192337" y="56063"/>
                      <a:pt x="192549" y="55964"/>
                      <a:pt x="192747" y="55865"/>
                    </a:cubicBezTo>
                    <a:cubicBezTo>
                      <a:pt x="193157" y="55667"/>
                      <a:pt x="193567" y="55455"/>
                      <a:pt x="193977" y="55257"/>
                    </a:cubicBezTo>
                    <a:lnTo>
                      <a:pt x="194485" y="55003"/>
                    </a:lnTo>
                    <a:cubicBezTo>
                      <a:pt x="195051" y="54720"/>
                      <a:pt x="195630" y="54423"/>
                      <a:pt x="196195" y="54141"/>
                    </a:cubicBezTo>
                    <a:lnTo>
                      <a:pt x="196421" y="54013"/>
                    </a:lnTo>
                    <a:cubicBezTo>
                      <a:pt x="196902" y="53759"/>
                      <a:pt x="197382" y="53505"/>
                      <a:pt x="197863" y="53250"/>
                    </a:cubicBezTo>
                    <a:lnTo>
                      <a:pt x="198428" y="52954"/>
                    </a:lnTo>
                    <a:cubicBezTo>
                      <a:pt x="198796" y="52742"/>
                      <a:pt x="199163" y="52544"/>
                      <a:pt x="199531" y="52346"/>
                    </a:cubicBezTo>
                    <a:lnTo>
                      <a:pt x="200152" y="52007"/>
                    </a:lnTo>
                    <a:cubicBezTo>
                      <a:pt x="200506" y="51809"/>
                      <a:pt x="200859" y="51597"/>
                      <a:pt x="201212" y="51399"/>
                    </a:cubicBezTo>
                    <a:cubicBezTo>
                      <a:pt x="201410" y="51286"/>
                      <a:pt x="201608" y="51173"/>
                      <a:pt x="201806" y="51060"/>
                    </a:cubicBezTo>
                    <a:cubicBezTo>
                      <a:pt x="202187" y="50848"/>
                      <a:pt x="202555" y="50622"/>
                      <a:pt x="202936" y="50396"/>
                    </a:cubicBezTo>
                    <a:lnTo>
                      <a:pt x="203417" y="50127"/>
                    </a:lnTo>
                    <a:cubicBezTo>
                      <a:pt x="203940" y="49802"/>
                      <a:pt x="204463" y="49491"/>
                      <a:pt x="204986" y="49166"/>
                    </a:cubicBezTo>
                    <a:lnTo>
                      <a:pt x="205197" y="49025"/>
                    </a:lnTo>
                    <a:cubicBezTo>
                      <a:pt x="205650" y="48756"/>
                      <a:pt x="206088" y="48474"/>
                      <a:pt x="206540" y="48191"/>
                    </a:cubicBezTo>
                    <a:lnTo>
                      <a:pt x="206681" y="48106"/>
                    </a:lnTo>
                    <a:cubicBezTo>
                      <a:pt x="207021" y="47880"/>
                      <a:pt x="207360" y="47668"/>
                      <a:pt x="207699" y="47456"/>
                    </a:cubicBezTo>
                    <a:lnTo>
                      <a:pt x="207854" y="47343"/>
                    </a:lnTo>
                    <a:cubicBezTo>
                      <a:pt x="208208" y="47103"/>
                      <a:pt x="208561" y="46877"/>
                      <a:pt x="208914" y="46637"/>
                    </a:cubicBezTo>
                    <a:lnTo>
                      <a:pt x="209239" y="46425"/>
                    </a:lnTo>
                    <a:cubicBezTo>
                      <a:pt x="209635" y="46156"/>
                      <a:pt x="210031" y="45873"/>
                      <a:pt x="210426" y="45605"/>
                    </a:cubicBezTo>
                    <a:cubicBezTo>
                      <a:pt x="210808" y="45351"/>
                      <a:pt x="211175" y="45082"/>
                      <a:pt x="211557" y="44814"/>
                    </a:cubicBezTo>
                    <a:lnTo>
                      <a:pt x="211840" y="44602"/>
                    </a:lnTo>
                    <a:cubicBezTo>
                      <a:pt x="212179" y="44361"/>
                      <a:pt x="212518" y="44121"/>
                      <a:pt x="212857" y="43881"/>
                    </a:cubicBezTo>
                    <a:lnTo>
                      <a:pt x="212956" y="43796"/>
                    </a:lnTo>
                    <a:cubicBezTo>
                      <a:pt x="213309" y="43542"/>
                      <a:pt x="213663" y="43273"/>
                      <a:pt x="214016" y="43005"/>
                    </a:cubicBezTo>
                    <a:lnTo>
                      <a:pt x="214284" y="42793"/>
                    </a:lnTo>
                    <a:cubicBezTo>
                      <a:pt x="214581" y="42567"/>
                      <a:pt x="214892" y="42326"/>
                      <a:pt x="215189" y="42086"/>
                    </a:cubicBezTo>
                    <a:lnTo>
                      <a:pt x="215344" y="41973"/>
                    </a:lnTo>
                    <a:cubicBezTo>
                      <a:pt x="215683" y="41704"/>
                      <a:pt x="216023" y="41436"/>
                      <a:pt x="216362" y="41167"/>
                    </a:cubicBezTo>
                    <a:lnTo>
                      <a:pt x="216602" y="40970"/>
                    </a:lnTo>
                    <a:cubicBezTo>
                      <a:pt x="216885" y="40744"/>
                      <a:pt x="217167" y="40503"/>
                      <a:pt x="217436" y="40277"/>
                    </a:cubicBezTo>
                    <a:lnTo>
                      <a:pt x="217620" y="40122"/>
                    </a:lnTo>
                    <a:cubicBezTo>
                      <a:pt x="217945" y="39853"/>
                      <a:pt x="218256" y="39585"/>
                      <a:pt x="218566" y="39316"/>
                    </a:cubicBezTo>
                    <a:lnTo>
                      <a:pt x="218793" y="39132"/>
                    </a:lnTo>
                    <a:cubicBezTo>
                      <a:pt x="219061" y="38906"/>
                      <a:pt x="219330" y="38666"/>
                      <a:pt x="219570" y="38440"/>
                    </a:cubicBezTo>
                    <a:lnTo>
                      <a:pt x="219768" y="38270"/>
                    </a:lnTo>
                    <a:cubicBezTo>
                      <a:pt x="220079" y="38002"/>
                      <a:pt x="220375" y="37719"/>
                      <a:pt x="220672" y="37451"/>
                    </a:cubicBezTo>
                    <a:lnTo>
                      <a:pt x="220870" y="37281"/>
                    </a:lnTo>
                    <a:cubicBezTo>
                      <a:pt x="221110" y="37055"/>
                      <a:pt x="221365" y="36815"/>
                      <a:pt x="221605" y="36589"/>
                    </a:cubicBezTo>
                    <a:lnTo>
                      <a:pt x="221817" y="36391"/>
                    </a:lnTo>
                    <a:cubicBezTo>
                      <a:pt x="222099" y="36122"/>
                      <a:pt x="222382" y="35854"/>
                      <a:pt x="222665" y="35571"/>
                    </a:cubicBezTo>
                    <a:lnTo>
                      <a:pt x="222820" y="35416"/>
                    </a:lnTo>
                    <a:cubicBezTo>
                      <a:pt x="223060" y="35190"/>
                      <a:pt x="223287" y="34949"/>
                      <a:pt x="223527" y="34709"/>
                    </a:cubicBezTo>
                    <a:lnTo>
                      <a:pt x="223725" y="34497"/>
                    </a:lnTo>
                    <a:cubicBezTo>
                      <a:pt x="223993" y="34229"/>
                      <a:pt x="224262" y="33946"/>
                      <a:pt x="224530" y="33678"/>
                    </a:cubicBezTo>
                    <a:lnTo>
                      <a:pt x="224643" y="33550"/>
                    </a:lnTo>
                    <a:cubicBezTo>
                      <a:pt x="224869" y="33310"/>
                      <a:pt x="225095" y="33056"/>
                      <a:pt x="225322" y="32815"/>
                    </a:cubicBezTo>
                    <a:lnTo>
                      <a:pt x="225519" y="32603"/>
                    </a:lnTo>
                    <a:cubicBezTo>
                      <a:pt x="225774" y="32321"/>
                      <a:pt x="226028" y="32052"/>
                      <a:pt x="226268" y="31770"/>
                    </a:cubicBezTo>
                    <a:cubicBezTo>
                      <a:pt x="226297" y="31741"/>
                      <a:pt x="226311" y="31713"/>
                      <a:pt x="226339" y="31685"/>
                    </a:cubicBezTo>
                    <a:cubicBezTo>
                      <a:pt x="226565" y="31431"/>
                      <a:pt x="226791" y="31176"/>
                      <a:pt x="227003" y="30922"/>
                    </a:cubicBezTo>
                    <a:cubicBezTo>
                      <a:pt x="227032" y="30879"/>
                      <a:pt x="227074" y="30837"/>
                      <a:pt x="227102" y="30795"/>
                    </a:cubicBezTo>
                    <a:lnTo>
                      <a:pt x="227215" y="30667"/>
                    </a:lnTo>
                    <a:cubicBezTo>
                      <a:pt x="227342" y="30526"/>
                      <a:pt x="227455" y="30371"/>
                      <a:pt x="227583" y="30229"/>
                    </a:cubicBezTo>
                    <a:lnTo>
                      <a:pt x="227809" y="29961"/>
                    </a:lnTo>
                    <a:lnTo>
                      <a:pt x="228190" y="29466"/>
                    </a:lnTo>
                    <a:lnTo>
                      <a:pt x="228374" y="29254"/>
                    </a:lnTo>
                    <a:cubicBezTo>
                      <a:pt x="228544" y="29014"/>
                      <a:pt x="228741" y="28774"/>
                      <a:pt x="228925" y="28548"/>
                    </a:cubicBezTo>
                    <a:cubicBezTo>
                      <a:pt x="228939" y="28519"/>
                      <a:pt x="228953" y="28505"/>
                      <a:pt x="228968" y="28477"/>
                    </a:cubicBezTo>
                    <a:cubicBezTo>
                      <a:pt x="229137" y="28265"/>
                      <a:pt x="229293" y="28053"/>
                      <a:pt x="229462" y="27841"/>
                    </a:cubicBezTo>
                    <a:lnTo>
                      <a:pt x="229632" y="27601"/>
                    </a:lnTo>
                    <a:cubicBezTo>
                      <a:pt x="229759" y="27445"/>
                      <a:pt x="229872" y="27290"/>
                      <a:pt x="229985" y="27120"/>
                    </a:cubicBezTo>
                    <a:lnTo>
                      <a:pt x="230183" y="26852"/>
                    </a:lnTo>
                    <a:cubicBezTo>
                      <a:pt x="230296" y="26710"/>
                      <a:pt x="230395" y="26555"/>
                      <a:pt x="230494" y="26414"/>
                    </a:cubicBezTo>
                    <a:lnTo>
                      <a:pt x="230692" y="26131"/>
                    </a:lnTo>
                    <a:lnTo>
                      <a:pt x="230988" y="25679"/>
                    </a:lnTo>
                    <a:lnTo>
                      <a:pt x="231172" y="25410"/>
                    </a:lnTo>
                    <a:lnTo>
                      <a:pt x="231483" y="24930"/>
                    </a:lnTo>
                    <a:cubicBezTo>
                      <a:pt x="231540" y="24859"/>
                      <a:pt x="231582" y="24774"/>
                      <a:pt x="231639" y="24704"/>
                    </a:cubicBezTo>
                    <a:cubicBezTo>
                      <a:pt x="231780" y="24463"/>
                      <a:pt x="231935" y="24237"/>
                      <a:pt x="232077" y="24011"/>
                    </a:cubicBezTo>
                    <a:lnTo>
                      <a:pt x="232091" y="23983"/>
                    </a:lnTo>
                    <a:cubicBezTo>
                      <a:pt x="232232" y="23743"/>
                      <a:pt x="232373" y="23502"/>
                      <a:pt x="232515" y="23276"/>
                    </a:cubicBezTo>
                    <a:lnTo>
                      <a:pt x="232656" y="23050"/>
                    </a:lnTo>
                    <a:cubicBezTo>
                      <a:pt x="232741" y="22881"/>
                      <a:pt x="232840" y="22725"/>
                      <a:pt x="232939" y="22556"/>
                    </a:cubicBezTo>
                    <a:cubicBezTo>
                      <a:pt x="232981" y="22471"/>
                      <a:pt x="233038" y="22386"/>
                      <a:pt x="233080" y="22287"/>
                    </a:cubicBezTo>
                    <a:cubicBezTo>
                      <a:pt x="233165" y="22146"/>
                      <a:pt x="233264" y="21990"/>
                      <a:pt x="233334" y="21835"/>
                    </a:cubicBezTo>
                    <a:lnTo>
                      <a:pt x="233490" y="21566"/>
                    </a:lnTo>
                    <a:lnTo>
                      <a:pt x="233730" y="21114"/>
                    </a:lnTo>
                    <a:lnTo>
                      <a:pt x="233871" y="20831"/>
                    </a:lnTo>
                    <a:cubicBezTo>
                      <a:pt x="233956" y="20676"/>
                      <a:pt x="234027" y="20521"/>
                      <a:pt x="234112" y="20365"/>
                    </a:cubicBezTo>
                    <a:lnTo>
                      <a:pt x="234225" y="20125"/>
                    </a:lnTo>
                    <a:cubicBezTo>
                      <a:pt x="234338" y="19913"/>
                      <a:pt x="234437" y="19715"/>
                      <a:pt x="234521" y="19503"/>
                    </a:cubicBezTo>
                    <a:cubicBezTo>
                      <a:pt x="234550" y="19475"/>
                      <a:pt x="234564" y="19432"/>
                      <a:pt x="234578" y="19404"/>
                    </a:cubicBezTo>
                    <a:cubicBezTo>
                      <a:pt x="234691" y="19164"/>
                      <a:pt x="234804" y="18924"/>
                      <a:pt x="234903" y="18698"/>
                    </a:cubicBezTo>
                    <a:lnTo>
                      <a:pt x="235002" y="18486"/>
                    </a:lnTo>
                    <a:cubicBezTo>
                      <a:pt x="235073" y="18302"/>
                      <a:pt x="235143" y="18146"/>
                      <a:pt x="235214" y="17977"/>
                    </a:cubicBezTo>
                    <a:lnTo>
                      <a:pt x="235327" y="17708"/>
                    </a:lnTo>
                    <a:cubicBezTo>
                      <a:pt x="235398" y="17567"/>
                      <a:pt x="235454" y="17412"/>
                      <a:pt x="235511" y="17256"/>
                    </a:cubicBezTo>
                    <a:cubicBezTo>
                      <a:pt x="235539" y="17171"/>
                      <a:pt x="235581" y="17072"/>
                      <a:pt x="235624" y="16973"/>
                    </a:cubicBezTo>
                    <a:cubicBezTo>
                      <a:pt x="235680" y="16832"/>
                      <a:pt x="235737" y="16677"/>
                      <a:pt x="235793" y="16535"/>
                    </a:cubicBezTo>
                    <a:lnTo>
                      <a:pt x="235906" y="16253"/>
                    </a:lnTo>
                    <a:cubicBezTo>
                      <a:pt x="235963" y="16097"/>
                      <a:pt x="236019" y="15942"/>
                      <a:pt x="236076" y="15786"/>
                    </a:cubicBezTo>
                    <a:cubicBezTo>
                      <a:pt x="236104" y="15702"/>
                      <a:pt x="236133" y="15617"/>
                      <a:pt x="236161" y="15546"/>
                    </a:cubicBezTo>
                    <a:cubicBezTo>
                      <a:pt x="236231" y="15348"/>
                      <a:pt x="236288" y="15165"/>
                      <a:pt x="236359" y="14967"/>
                    </a:cubicBezTo>
                    <a:cubicBezTo>
                      <a:pt x="236373" y="14924"/>
                      <a:pt x="236387" y="14868"/>
                      <a:pt x="236401" y="14825"/>
                    </a:cubicBezTo>
                    <a:cubicBezTo>
                      <a:pt x="236486" y="14585"/>
                      <a:pt x="236557" y="14345"/>
                      <a:pt x="236627" y="14119"/>
                    </a:cubicBezTo>
                    <a:cubicBezTo>
                      <a:pt x="236655" y="14048"/>
                      <a:pt x="236670" y="13992"/>
                      <a:pt x="236684" y="13921"/>
                    </a:cubicBezTo>
                    <a:cubicBezTo>
                      <a:pt x="236740" y="13737"/>
                      <a:pt x="236783" y="13582"/>
                      <a:pt x="236839" y="13398"/>
                    </a:cubicBezTo>
                    <a:cubicBezTo>
                      <a:pt x="236867" y="13313"/>
                      <a:pt x="236882" y="13228"/>
                      <a:pt x="236910" y="13144"/>
                    </a:cubicBezTo>
                    <a:cubicBezTo>
                      <a:pt x="236952" y="12988"/>
                      <a:pt x="236995" y="12833"/>
                      <a:pt x="237037" y="12691"/>
                    </a:cubicBezTo>
                    <a:cubicBezTo>
                      <a:pt x="237051" y="12593"/>
                      <a:pt x="237079" y="12494"/>
                      <a:pt x="237108" y="12409"/>
                    </a:cubicBezTo>
                    <a:cubicBezTo>
                      <a:pt x="237136" y="12253"/>
                      <a:pt x="237178" y="12112"/>
                      <a:pt x="237207" y="11971"/>
                    </a:cubicBezTo>
                    <a:cubicBezTo>
                      <a:pt x="237235" y="11872"/>
                      <a:pt x="237263" y="11773"/>
                      <a:pt x="237277" y="11688"/>
                    </a:cubicBezTo>
                    <a:cubicBezTo>
                      <a:pt x="237306" y="11533"/>
                      <a:pt x="237348" y="11377"/>
                      <a:pt x="237376" y="11236"/>
                    </a:cubicBezTo>
                    <a:cubicBezTo>
                      <a:pt x="237390" y="11137"/>
                      <a:pt x="237419" y="11052"/>
                      <a:pt x="237433" y="10967"/>
                    </a:cubicBezTo>
                    <a:cubicBezTo>
                      <a:pt x="237475" y="10798"/>
                      <a:pt x="237503" y="10614"/>
                      <a:pt x="237546" y="10444"/>
                    </a:cubicBezTo>
                    <a:cubicBezTo>
                      <a:pt x="237546" y="10388"/>
                      <a:pt x="237560" y="10331"/>
                      <a:pt x="237574" y="10261"/>
                    </a:cubicBezTo>
                    <a:cubicBezTo>
                      <a:pt x="237616" y="10035"/>
                      <a:pt x="237659" y="9794"/>
                      <a:pt x="237701" y="9554"/>
                    </a:cubicBezTo>
                    <a:lnTo>
                      <a:pt x="237729" y="9385"/>
                    </a:lnTo>
                    <a:cubicBezTo>
                      <a:pt x="237758" y="9201"/>
                      <a:pt x="237772" y="9031"/>
                      <a:pt x="237800" y="8848"/>
                    </a:cubicBezTo>
                    <a:cubicBezTo>
                      <a:pt x="237814" y="8763"/>
                      <a:pt x="237828" y="8678"/>
                      <a:pt x="237843" y="8593"/>
                    </a:cubicBezTo>
                    <a:cubicBezTo>
                      <a:pt x="237857" y="8438"/>
                      <a:pt x="237885" y="8296"/>
                      <a:pt x="237899" y="8141"/>
                    </a:cubicBezTo>
                    <a:cubicBezTo>
                      <a:pt x="237913" y="8042"/>
                      <a:pt x="237913" y="7957"/>
                      <a:pt x="237927" y="7858"/>
                    </a:cubicBezTo>
                    <a:cubicBezTo>
                      <a:pt x="237941" y="7717"/>
                      <a:pt x="237956" y="7576"/>
                      <a:pt x="237970" y="7420"/>
                    </a:cubicBezTo>
                    <a:cubicBezTo>
                      <a:pt x="237984" y="7335"/>
                      <a:pt x="237984" y="7251"/>
                      <a:pt x="237998" y="7152"/>
                    </a:cubicBezTo>
                    <a:cubicBezTo>
                      <a:pt x="238012" y="6996"/>
                      <a:pt x="238026" y="6855"/>
                      <a:pt x="238040" y="6699"/>
                    </a:cubicBezTo>
                    <a:lnTo>
                      <a:pt x="238055" y="6530"/>
                    </a:lnTo>
                    <a:lnTo>
                      <a:pt x="238055" y="6459"/>
                    </a:lnTo>
                    <a:cubicBezTo>
                      <a:pt x="238069" y="6162"/>
                      <a:pt x="238083" y="5852"/>
                      <a:pt x="238097" y="5541"/>
                    </a:cubicBezTo>
                    <a:lnTo>
                      <a:pt x="238097" y="5357"/>
                    </a:lnTo>
                    <a:cubicBezTo>
                      <a:pt x="238111" y="5046"/>
                      <a:pt x="238111" y="4735"/>
                      <a:pt x="238111" y="4410"/>
                    </a:cubicBezTo>
                    <a:lnTo>
                      <a:pt x="2381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27"/>
            <p:cNvSpPr/>
            <p:nvPr/>
          </p:nvSpPr>
          <p:spPr>
            <a:xfrm>
              <a:off x="7289180" y="912060"/>
              <a:ext cx="625999" cy="1803894"/>
            </a:xfrm>
            <a:custGeom>
              <a:avLst/>
              <a:gdLst/>
              <a:ahLst/>
              <a:cxnLst/>
              <a:rect l="l" t="t" r="r" b="b"/>
              <a:pathLst>
                <a:path w="24270" h="69937" extrusionOk="0">
                  <a:moveTo>
                    <a:pt x="24269" y="1"/>
                  </a:moveTo>
                  <a:lnTo>
                    <a:pt x="60" y="13504"/>
                  </a:lnTo>
                  <a:lnTo>
                    <a:pt x="0" y="69936"/>
                  </a:lnTo>
                  <a:lnTo>
                    <a:pt x="24269" y="56298"/>
                  </a:lnTo>
                  <a:lnTo>
                    <a:pt x="24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6663207" y="889182"/>
              <a:ext cx="627160" cy="1827159"/>
            </a:xfrm>
            <a:custGeom>
              <a:avLst/>
              <a:gdLst/>
              <a:ahLst/>
              <a:cxnLst/>
              <a:rect l="l" t="t" r="r" b="b"/>
              <a:pathLst>
                <a:path w="24315" h="70839" extrusionOk="0">
                  <a:moveTo>
                    <a:pt x="0" y="1"/>
                  </a:moveTo>
                  <a:lnTo>
                    <a:pt x="0" y="56809"/>
                  </a:lnTo>
                  <a:lnTo>
                    <a:pt x="24269" y="70838"/>
                  </a:lnTo>
                  <a:lnTo>
                    <a:pt x="24314" y="1439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6829598" y="2264084"/>
              <a:ext cx="277715" cy="344416"/>
            </a:xfrm>
            <a:custGeom>
              <a:avLst/>
              <a:gdLst/>
              <a:ahLst/>
              <a:cxnLst/>
              <a:rect l="l" t="t" r="r" b="b"/>
              <a:pathLst>
                <a:path w="10767" h="13353" extrusionOk="0">
                  <a:moveTo>
                    <a:pt x="0" y="0"/>
                  </a:moveTo>
                  <a:lnTo>
                    <a:pt x="0" y="7263"/>
                  </a:lnTo>
                  <a:lnTo>
                    <a:pt x="10766" y="13353"/>
                  </a:lnTo>
                  <a:lnTo>
                    <a:pt x="10766" y="637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6963387" y="2343579"/>
              <a:ext cx="143926" cy="268429"/>
            </a:xfrm>
            <a:custGeom>
              <a:avLst/>
              <a:gdLst/>
              <a:ahLst/>
              <a:cxnLst/>
              <a:rect l="l" t="t" r="r" b="b"/>
              <a:pathLst>
                <a:path w="5580" h="10407" extrusionOk="0">
                  <a:moveTo>
                    <a:pt x="1" y="1"/>
                  </a:moveTo>
                  <a:lnTo>
                    <a:pt x="1" y="7113"/>
                  </a:lnTo>
                  <a:lnTo>
                    <a:pt x="5579" y="10406"/>
                  </a:lnTo>
                  <a:lnTo>
                    <a:pt x="5579" y="329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6663207" y="550208"/>
              <a:ext cx="1251972" cy="710162"/>
            </a:xfrm>
            <a:custGeom>
              <a:avLst/>
              <a:gdLst/>
              <a:ahLst/>
              <a:cxnLst/>
              <a:rect l="l" t="t" r="r" b="b"/>
              <a:pathLst>
                <a:path w="48539" h="27533" extrusionOk="0">
                  <a:moveTo>
                    <a:pt x="23818" y="1"/>
                  </a:moveTo>
                  <a:lnTo>
                    <a:pt x="0" y="13143"/>
                  </a:lnTo>
                  <a:lnTo>
                    <a:pt x="24314" y="27533"/>
                  </a:lnTo>
                  <a:lnTo>
                    <a:pt x="48538" y="14030"/>
                  </a:lnTo>
                  <a:lnTo>
                    <a:pt x="238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6774117" y="613427"/>
              <a:ext cx="1028578" cy="581790"/>
            </a:xfrm>
            <a:custGeom>
              <a:avLst/>
              <a:gdLst/>
              <a:ahLst/>
              <a:cxnLst/>
              <a:rect l="l" t="t" r="r" b="b"/>
              <a:pathLst>
                <a:path w="39878" h="22556" extrusionOk="0">
                  <a:moveTo>
                    <a:pt x="19533" y="1"/>
                  </a:moveTo>
                  <a:lnTo>
                    <a:pt x="1" y="10692"/>
                  </a:lnTo>
                  <a:lnTo>
                    <a:pt x="20045" y="22556"/>
                  </a:lnTo>
                  <a:lnTo>
                    <a:pt x="39878" y="11564"/>
                  </a:lnTo>
                  <a:lnTo>
                    <a:pt x="195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278708" y="614201"/>
              <a:ext cx="523987" cy="340934"/>
            </a:xfrm>
            <a:custGeom>
              <a:avLst/>
              <a:gdLst/>
              <a:ahLst/>
              <a:cxnLst/>
              <a:rect l="l" t="t" r="r" b="b"/>
              <a:pathLst>
                <a:path w="20315" h="13218" extrusionOk="0">
                  <a:moveTo>
                    <a:pt x="0" y="1"/>
                  </a:moveTo>
                  <a:lnTo>
                    <a:pt x="0" y="3053"/>
                  </a:lnTo>
                  <a:lnTo>
                    <a:pt x="17353" y="13218"/>
                  </a:lnTo>
                  <a:lnTo>
                    <a:pt x="20315" y="11534"/>
                  </a:lnTo>
                  <a:lnTo>
                    <a:pt x="0" y="1"/>
                  </a:lnTo>
                  <a:close/>
                </a:path>
              </a:pathLst>
            </a:custGeom>
            <a:solidFill>
              <a:srgbClr val="1E6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6831146" y="673164"/>
              <a:ext cx="914934" cy="523987"/>
            </a:xfrm>
            <a:custGeom>
              <a:avLst/>
              <a:gdLst/>
              <a:ahLst/>
              <a:cxnLst/>
              <a:rect l="l" t="t" r="r" b="b"/>
              <a:pathLst>
                <a:path w="35472" h="20315" extrusionOk="0">
                  <a:moveTo>
                    <a:pt x="17322" y="0"/>
                  </a:moveTo>
                  <a:lnTo>
                    <a:pt x="0" y="9729"/>
                  </a:lnTo>
                  <a:lnTo>
                    <a:pt x="17728" y="20315"/>
                  </a:lnTo>
                  <a:lnTo>
                    <a:pt x="35471" y="10571"/>
                  </a:lnTo>
                  <a:lnTo>
                    <a:pt x="173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6663594" y="1677678"/>
              <a:ext cx="1254294" cy="429352"/>
            </a:xfrm>
            <a:custGeom>
              <a:avLst/>
              <a:gdLst/>
              <a:ahLst/>
              <a:cxnLst/>
              <a:rect l="l" t="t" r="r" b="b"/>
              <a:pathLst>
                <a:path w="48629" h="16646" extrusionOk="0">
                  <a:moveTo>
                    <a:pt x="0" y="0"/>
                  </a:moveTo>
                  <a:lnTo>
                    <a:pt x="0" y="2616"/>
                  </a:lnTo>
                  <a:lnTo>
                    <a:pt x="24299" y="16646"/>
                  </a:lnTo>
                  <a:lnTo>
                    <a:pt x="48629" y="2962"/>
                  </a:lnTo>
                  <a:lnTo>
                    <a:pt x="48629" y="346"/>
                  </a:lnTo>
                  <a:lnTo>
                    <a:pt x="24299" y="1402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6663594" y="1509738"/>
              <a:ext cx="1254294" cy="429352"/>
            </a:xfrm>
            <a:custGeom>
              <a:avLst/>
              <a:gdLst/>
              <a:ahLst/>
              <a:cxnLst/>
              <a:rect l="l" t="t" r="r" b="b"/>
              <a:pathLst>
                <a:path w="48629" h="16646" extrusionOk="0">
                  <a:moveTo>
                    <a:pt x="0" y="0"/>
                  </a:moveTo>
                  <a:lnTo>
                    <a:pt x="0" y="2617"/>
                  </a:lnTo>
                  <a:lnTo>
                    <a:pt x="24299" y="16646"/>
                  </a:lnTo>
                  <a:lnTo>
                    <a:pt x="48629" y="2947"/>
                  </a:lnTo>
                  <a:lnTo>
                    <a:pt x="48629" y="346"/>
                  </a:lnTo>
                  <a:lnTo>
                    <a:pt x="24299" y="1402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6663594" y="1845978"/>
              <a:ext cx="1254294" cy="429378"/>
            </a:xfrm>
            <a:custGeom>
              <a:avLst/>
              <a:gdLst/>
              <a:ahLst/>
              <a:cxnLst/>
              <a:rect l="l" t="t" r="r" b="b"/>
              <a:pathLst>
                <a:path w="48629" h="16647" extrusionOk="0">
                  <a:moveTo>
                    <a:pt x="0" y="1"/>
                  </a:moveTo>
                  <a:lnTo>
                    <a:pt x="0" y="2602"/>
                  </a:lnTo>
                  <a:lnTo>
                    <a:pt x="24299" y="16646"/>
                  </a:lnTo>
                  <a:lnTo>
                    <a:pt x="48629" y="2948"/>
                  </a:lnTo>
                  <a:lnTo>
                    <a:pt x="48629" y="347"/>
                  </a:lnTo>
                  <a:lnTo>
                    <a:pt x="24299" y="1403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6663594" y="2018198"/>
              <a:ext cx="1254294" cy="429352"/>
            </a:xfrm>
            <a:custGeom>
              <a:avLst/>
              <a:gdLst/>
              <a:ahLst/>
              <a:cxnLst/>
              <a:rect l="l" t="t" r="r" b="b"/>
              <a:pathLst>
                <a:path w="48629" h="16646" extrusionOk="0">
                  <a:moveTo>
                    <a:pt x="0" y="0"/>
                  </a:moveTo>
                  <a:lnTo>
                    <a:pt x="0" y="2617"/>
                  </a:lnTo>
                  <a:lnTo>
                    <a:pt x="24299" y="16646"/>
                  </a:lnTo>
                  <a:lnTo>
                    <a:pt x="48629" y="2962"/>
                  </a:lnTo>
                  <a:lnTo>
                    <a:pt x="48629" y="346"/>
                  </a:lnTo>
                  <a:lnTo>
                    <a:pt x="24299" y="1402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6663594" y="1341413"/>
              <a:ext cx="1254294" cy="429352"/>
            </a:xfrm>
            <a:custGeom>
              <a:avLst/>
              <a:gdLst/>
              <a:ahLst/>
              <a:cxnLst/>
              <a:rect l="l" t="t" r="r" b="b"/>
              <a:pathLst>
                <a:path w="48629" h="16646" extrusionOk="0">
                  <a:moveTo>
                    <a:pt x="0" y="0"/>
                  </a:moveTo>
                  <a:lnTo>
                    <a:pt x="0" y="2617"/>
                  </a:lnTo>
                  <a:lnTo>
                    <a:pt x="24299" y="16646"/>
                  </a:lnTo>
                  <a:lnTo>
                    <a:pt x="48629" y="2963"/>
                  </a:lnTo>
                  <a:lnTo>
                    <a:pt x="48629" y="346"/>
                  </a:lnTo>
                  <a:lnTo>
                    <a:pt x="24299" y="1402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6663594" y="1173474"/>
              <a:ext cx="1254294" cy="429352"/>
            </a:xfrm>
            <a:custGeom>
              <a:avLst/>
              <a:gdLst/>
              <a:ahLst/>
              <a:cxnLst/>
              <a:rect l="l" t="t" r="r" b="b"/>
              <a:pathLst>
                <a:path w="48629" h="16646" extrusionOk="0">
                  <a:moveTo>
                    <a:pt x="0" y="0"/>
                  </a:moveTo>
                  <a:lnTo>
                    <a:pt x="0" y="2617"/>
                  </a:lnTo>
                  <a:lnTo>
                    <a:pt x="24299" y="16646"/>
                  </a:lnTo>
                  <a:lnTo>
                    <a:pt x="48629" y="2948"/>
                  </a:lnTo>
                  <a:lnTo>
                    <a:pt x="48629" y="346"/>
                  </a:lnTo>
                  <a:lnTo>
                    <a:pt x="24299" y="1403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6663594" y="1005148"/>
              <a:ext cx="1254294" cy="429378"/>
            </a:xfrm>
            <a:custGeom>
              <a:avLst/>
              <a:gdLst/>
              <a:ahLst/>
              <a:cxnLst/>
              <a:rect l="l" t="t" r="r" b="b"/>
              <a:pathLst>
                <a:path w="48629" h="16647" extrusionOk="0">
                  <a:moveTo>
                    <a:pt x="0" y="1"/>
                  </a:moveTo>
                  <a:lnTo>
                    <a:pt x="0" y="2617"/>
                  </a:lnTo>
                  <a:lnTo>
                    <a:pt x="24299" y="16646"/>
                  </a:lnTo>
                  <a:lnTo>
                    <a:pt x="48629" y="2963"/>
                  </a:lnTo>
                  <a:lnTo>
                    <a:pt x="48629" y="346"/>
                  </a:lnTo>
                  <a:lnTo>
                    <a:pt x="24299" y="14045"/>
                  </a:lnTo>
                  <a:lnTo>
                    <a:pt x="24299" y="1403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289180" y="2027123"/>
              <a:ext cx="628707" cy="420428"/>
            </a:xfrm>
            <a:custGeom>
              <a:avLst/>
              <a:gdLst/>
              <a:ahLst/>
              <a:cxnLst/>
              <a:rect l="l" t="t" r="r" b="b"/>
              <a:pathLst>
                <a:path w="24375" h="16300" extrusionOk="0">
                  <a:moveTo>
                    <a:pt x="24375" y="0"/>
                  </a:moveTo>
                  <a:lnTo>
                    <a:pt x="45" y="13683"/>
                  </a:lnTo>
                  <a:lnTo>
                    <a:pt x="0" y="13668"/>
                  </a:lnTo>
                  <a:lnTo>
                    <a:pt x="0" y="16285"/>
                  </a:lnTo>
                  <a:lnTo>
                    <a:pt x="45" y="16300"/>
                  </a:lnTo>
                  <a:lnTo>
                    <a:pt x="24375" y="2616"/>
                  </a:lnTo>
                  <a:lnTo>
                    <a:pt x="24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289180" y="1686576"/>
              <a:ext cx="628707" cy="420454"/>
            </a:xfrm>
            <a:custGeom>
              <a:avLst/>
              <a:gdLst/>
              <a:ahLst/>
              <a:cxnLst/>
              <a:rect l="l" t="t" r="r" b="b"/>
              <a:pathLst>
                <a:path w="24375" h="16301" extrusionOk="0">
                  <a:moveTo>
                    <a:pt x="24375" y="1"/>
                  </a:moveTo>
                  <a:lnTo>
                    <a:pt x="45" y="13684"/>
                  </a:lnTo>
                  <a:lnTo>
                    <a:pt x="0" y="13669"/>
                  </a:lnTo>
                  <a:lnTo>
                    <a:pt x="0" y="16270"/>
                  </a:lnTo>
                  <a:lnTo>
                    <a:pt x="45" y="16301"/>
                  </a:lnTo>
                  <a:lnTo>
                    <a:pt x="24375" y="2617"/>
                  </a:lnTo>
                  <a:lnTo>
                    <a:pt x="24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289180" y="1518663"/>
              <a:ext cx="628707" cy="420428"/>
            </a:xfrm>
            <a:custGeom>
              <a:avLst/>
              <a:gdLst/>
              <a:ahLst/>
              <a:cxnLst/>
              <a:rect l="l" t="t" r="r" b="b"/>
              <a:pathLst>
                <a:path w="24375" h="16300" extrusionOk="0">
                  <a:moveTo>
                    <a:pt x="24375" y="0"/>
                  </a:moveTo>
                  <a:lnTo>
                    <a:pt x="45" y="13683"/>
                  </a:lnTo>
                  <a:lnTo>
                    <a:pt x="0" y="13653"/>
                  </a:lnTo>
                  <a:lnTo>
                    <a:pt x="0" y="16270"/>
                  </a:lnTo>
                  <a:lnTo>
                    <a:pt x="45" y="16300"/>
                  </a:lnTo>
                  <a:lnTo>
                    <a:pt x="24375" y="2601"/>
                  </a:lnTo>
                  <a:lnTo>
                    <a:pt x="24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9180" y="1854902"/>
              <a:ext cx="628707" cy="420454"/>
            </a:xfrm>
            <a:custGeom>
              <a:avLst/>
              <a:gdLst/>
              <a:ahLst/>
              <a:cxnLst/>
              <a:rect l="l" t="t" r="r" b="b"/>
              <a:pathLst>
                <a:path w="24375" h="16301" extrusionOk="0">
                  <a:moveTo>
                    <a:pt x="24375" y="1"/>
                  </a:moveTo>
                  <a:lnTo>
                    <a:pt x="45" y="13684"/>
                  </a:lnTo>
                  <a:lnTo>
                    <a:pt x="0" y="13654"/>
                  </a:lnTo>
                  <a:lnTo>
                    <a:pt x="0" y="16270"/>
                  </a:lnTo>
                  <a:lnTo>
                    <a:pt x="45" y="16300"/>
                  </a:lnTo>
                  <a:lnTo>
                    <a:pt x="24375" y="2602"/>
                  </a:lnTo>
                  <a:lnTo>
                    <a:pt x="24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289180" y="1350337"/>
              <a:ext cx="628692" cy="420418"/>
            </a:xfrm>
            <a:custGeom>
              <a:avLst/>
              <a:gdLst/>
              <a:ahLst/>
              <a:cxnLst/>
              <a:rect l="l" t="t" r="r" b="b"/>
              <a:pathLst>
                <a:path w="24375" h="16300" extrusionOk="0">
                  <a:moveTo>
                    <a:pt x="24375" y="0"/>
                  </a:moveTo>
                  <a:lnTo>
                    <a:pt x="45" y="13683"/>
                  </a:lnTo>
                  <a:lnTo>
                    <a:pt x="0" y="13668"/>
                  </a:lnTo>
                  <a:lnTo>
                    <a:pt x="0" y="16270"/>
                  </a:lnTo>
                  <a:lnTo>
                    <a:pt x="45" y="16300"/>
                  </a:lnTo>
                  <a:lnTo>
                    <a:pt x="24375" y="2617"/>
                  </a:lnTo>
                  <a:lnTo>
                    <a:pt x="24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289180" y="1182398"/>
              <a:ext cx="628707" cy="420428"/>
            </a:xfrm>
            <a:custGeom>
              <a:avLst/>
              <a:gdLst/>
              <a:ahLst/>
              <a:cxnLst/>
              <a:rect l="l" t="t" r="r" b="b"/>
              <a:pathLst>
                <a:path w="24375" h="16300" extrusionOk="0">
                  <a:moveTo>
                    <a:pt x="24375" y="0"/>
                  </a:moveTo>
                  <a:lnTo>
                    <a:pt x="45" y="13684"/>
                  </a:lnTo>
                  <a:lnTo>
                    <a:pt x="0" y="13654"/>
                  </a:lnTo>
                  <a:lnTo>
                    <a:pt x="0" y="16270"/>
                  </a:lnTo>
                  <a:lnTo>
                    <a:pt x="45" y="16300"/>
                  </a:lnTo>
                  <a:lnTo>
                    <a:pt x="24375" y="2602"/>
                  </a:lnTo>
                  <a:lnTo>
                    <a:pt x="24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289180" y="1014072"/>
              <a:ext cx="628707" cy="420454"/>
            </a:xfrm>
            <a:custGeom>
              <a:avLst/>
              <a:gdLst/>
              <a:ahLst/>
              <a:cxnLst/>
              <a:rect l="l" t="t" r="r" b="b"/>
              <a:pathLst>
                <a:path w="24375" h="16301" extrusionOk="0">
                  <a:moveTo>
                    <a:pt x="24375" y="0"/>
                  </a:moveTo>
                  <a:lnTo>
                    <a:pt x="45" y="13699"/>
                  </a:lnTo>
                  <a:lnTo>
                    <a:pt x="45" y="13684"/>
                  </a:lnTo>
                  <a:lnTo>
                    <a:pt x="0" y="13669"/>
                  </a:lnTo>
                  <a:lnTo>
                    <a:pt x="0" y="16270"/>
                  </a:lnTo>
                  <a:lnTo>
                    <a:pt x="45" y="16300"/>
                  </a:lnTo>
                  <a:lnTo>
                    <a:pt x="24375" y="2617"/>
                  </a:lnTo>
                  <a:lnTo>
                    <a:pt x="24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6831920" y="1225834"/>
              <a:ext cx="272659" cy="477070"/>
            </a:xfrm>
            <a:custGeom>
              <a:avLst/>
              <a:gdLst/>
              <a:ahLst/>
              <a:cxnLst/>
              <a:rect l="l" t="t" r="r" b="b"/>
              <a:pathLst>
                <a:path w="10571" h="18496" extrusionOk="0">
                  <a:moveTo>
                    <a:pt x="0" y="0"/>
                  </a:moveTo>
                  <a:lnTo>
                    <a:pt x="0" y="12451"/>
                  </a:lnTo>
                  <a:lnTo>
                    <a:pt x="2647" y="14135"/>
                  </a:lnTo>
                  <a:lnTo>
                    <a:pt x="2647" y="9248"/>
                  </a:lnTo>
                  <a:lnTo>
                    <a:pt x="7925" y="12300"/>
                  </a:lnTo>
                  <a:lnTo>
                    <a:pt x="7925" y="16826"/>
                  </a:lnTo>
                  <a:lnTo>
                    <a:pt x="10571" y="18495"/>
                  </a:lnTo>
                  <a:lnTo>
                    <a:pt x="10571" y="6060"/>
                  </a:lnTo>
                  <a:lnTo>
                    <a:pt x="7925" y="4376"/>
                  </a:lnTo>
                  <a:lnTo>
                    <a:pt x="7925" y="9443"/>
                  </a:lnTo>
                  <a:lnTo>
                    <a:pt x="2647" y="6286"/>
                  </a:lnTo>
                  <a:lnTo>
                    <a:pt x="2647" y="1685"/>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583170" y="1611467"/>
              <a:ext cx="1717745" cy="1912483"/>
            </a:xfrm>
            <a:custGeom>
              <a:avLst/>
              <a:gdLst/>
              <a:ahLst/>
              <a:cxnLst/>
              <a:rect l="l" t="t" r="r" b="b"/>
              <a:pathLst>
                <a:path w="66597" h="74147" extrusionOk="0">
                  <a:moveTo>
                    <a:pt x="21097" y="1"/>
                  </a:moveTo>
                  <a:cubicBezTo>
                    <a:pt x="20558" y="1"/>
                    <a:pt x="20026" y="203"/>
                    <a:pt x="19623" y="597"/>
                  </a:cubicBezTo>
                  <a:cubicBezTo>
                    <a:pt x="19247" y="973"/>
                    <a:pt x="0" y="11649"/>
                    <a:pt x="0" y="11649"/>
                  </a:cubicBezTo>
                  <a:lnTo>
                    <a:pt x="42193" y="73720"/>
                  </a:lnTo>
                  <a:cubicBezTo>
                    <a:pt x="42669" y="73987"/>
                    <a:pt x="43189" y="74147"/>
                    <a:pt x="43828" y="74147"/>
                  </a:cubicBezTo>
                  <a:cubicBezTo>
                    <a:pt x="44843" y="74147"/>
                    <a:pt x="46155" y="73743"/>
                    <a:pt x="48057" y="72728"/>
                  </a:cubicBezTo>
                  <a:lnTo>
                    <a:pt x="64432" y="63540"/>
                  </a:lnTo>
                  <a:cubicBezTo>
                    <a:pt x="65755" y="62804"/>
                    <a:pt x="66567" y="61405"/>
                    <a:pt x="66567" y="59902"/>
                  </a:cubicBezTo>
                  <a:lnTo>
                    <a:pt x="66567" y="34821"/>
                  </a:lnTo>
                  <a:lnTo>
                    <a:pt x="66597" y="28686"/>
                  </a:lnTo>
                  <a:cubicBezTo>
                    <a:pt x="66597" y="26866"/>
                    <a:pt x="65634" y="25182"/>
                    <a:pt x="64056" y="24280"/>
                  </a:cubicBezTo>
                  <a:lnTo>
                    <a:pt x="22164" y="281"/>
                  </a:lnTo>
                  <a:cubicBezTo>
                    <a:pt x="21830" y="93"/>
                    <a:pt x="21462" y="1"/>
                    <a:pt x="21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542443" y="1904580"/>
              <a:ext cx="1230225" cy="1624360"/>
            </a:xfrm>
            <a:custGeom>
              <a:avLst/>
              <a:gdLst/>
              <a:ahLst/>
              <a:cxnLst/>
              <a:rect l="l" t="t" r="r" b="b"/>
              <a:pathLst>
                <a:path w="47697" h="62978" extrusionOk="0">
                  <a:moveTo>
                    <a:pt x="2196" y="0"/>
                  </a:moveTo>
                  <a:cubicBezTo>
                    <a:pt x="1089" y="0"/>
                    <a:pt x="75" y="887"/>
                    <a:pt x="75" y="2120"/>
                  </a:cubicBezTo>
                  <a:lnTo>
                    <a:pt x="0" y="34388"/>
                  </a:lnTo>
                  <a:cubicBezTo>
                    <a:pt x="0" y="36102"/>
                    <a:pt x="902" y="37696"/>
                    <a:pt x="2391" y="38568"/>
                  </a:cubicBezTo>
                  <a:lnTo>
                    <a:pt x="43606" y="62597"/>
                  </a:lnTo>
                  <a:lnTo>
                    <a:pt x="43636" y="62627"/>
                  </a:lnTo>
                  <a:cubicBezTo>
                    <a:pt x="44052" y="62867"/>
                    <a:pt x="44494" y="62977"/>
                    <a:pt x="44925" y="62977"/>
                  </a:cubicBezTo>
                  <a:cubicBezTo>
                    <a:pt x="46273" y="62977"/>
                    <a:pt x="47516" y="61905"/>
                    <a:pt x="47516" y="60401"/>
                  </a:cubicBezTo>
                  <a:lnTo>
                    <a:pt x="47681" y="28689"/>
                  </a:lnTo>
                  <a:cubicBezTo>
                    <a:pt x="47696" y="26855"/>
                    <a:pt x="46719" y="25186"/>
                    <a:pt x="45140" y="24269"/>
                  </a:cubicBezTo>
                  <a:lnTo>
                    <a:pt x="3248" y="285"/>
                  </a:lnTo>
                  <a:cubicBezTo>
                    <a:pt x="2908" y="90"/>
                    <a:pt x="2547" y="0"/>
                    <a:pt x="2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7915540" y="1850259"/>
              <a:ext cx="118313" cy="101625"/>
            </a:xfrm>
            <a:custGeom>
              <a:avLst/>
              <a:gdLst/>
              <a:ahLst/>
              <a:cxnLst/>
              <a:rect l="l" t="t" r="r" b="b"/>
              <a:pathLst>
                <a:path w="4587" h="3940" extrusionOk="0">
                  <a:moveTo>
                    <a:pt x="0" y="0"/>
                  </a:moveTo>
                  <a:lnTo>
                    <a:pt x="0" y="1278"/>
                  </a:lnTo>
                  <a:lnTo>
                    <a:pt x="4586" y="3940"/>
                  </a:lnTo>
                  <a:lnTo>
                    <a:pt x="4586" y="2662"/>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8033828" y="1809919"/>
              <a:ext cx="192004" cy="141965"/>
            </a:xfrm>
            <a:custGeom>
              <a:avLst/>
              <a:gdLst/>
              <a:ahLst/>
              <a:cxnLst/>
              <a:rect l="l" t="t" r="r" b="b"/>
              <a:pathLst>
                <a:path w="7444" h="5504" extrusionOk="0">
                  <a:moveTo>
                    <a:pt x="7444" y="1"/>
                  </a:moveTo>
                  <a:lnTo>
                    <a:pt x="0" y="4226"/>
                  </a:lnTo>
                  <a:lnTo>
                    <a:pt x="0" y="5504"/>
                  </a:lnTo>
                  <a:lnTo>
                    <a:pt x="7444" y="1279"/>
                  </a:lnTo>
                  <a:lnTo>
                    <a:pt x="74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7915927" y="1741283"/>
              <a:ext cx="309904" cy="177637"/>
            </a:xfrm>
            <a:custGeom>
              <a:avLst/>
              <a:gdLst/>
              <a:ahLst/>
              <a:cxnLst/>
              <a:rect l="l" t="t" r="r" b="b"/>
              <a:pathLst>
                <a:path w="12015" h="6887" extrusionOk="0">
                  <a:moveTo>
                    <a:pt x="7504" y="0"/>
                  </a:moveTo>
                  <a:lnTo>
                    <a:pt x="0" y="4240"/>
                  </a:lnTo>
                  <a:lnTo>
                    <a:pt x="4571" y="6887"/>
                  </a:lnTo>
                  <a:lnTo>
                    <a:pt x="12015" y="2662"/>
                  </a:lnTo>
                  <a:lnTo>
                    <a:pt x="75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8620234" y="2264471"/>
              <a:ext cx="118313" cy="101651"/>
            </a:xfrm>
            <a:custGeom>
              <a:avLst/>
              <a:gdLst/>
              <a:ahLst/>
              <a:cxnLst/>
              <a:rect l="l" t="t" r="r" b="b"/>
              <a:pathLst>
                <a:path w="4587" h="3941" extrusionOk="0">
                  <a:moveTo>
                    <a:pt x="1" y="0"/>
                  </a:moveTo>
                  <a:lnTo>
                    <a:pt x="1" y="1279"/>
                  </a:lnTo>
                  <a:lnTo>
                    <a:pt x="4587" y="3940"/>
                  </a:lnTo>
                  <a:lnTo>
                    <a:pt x="4587" y="266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8738522" y="2223744"/>
              <a:ext cx="192004" cy="142378"/>
            </a:xfrm>
            <a:custGeom>
              <a:avLst/>
              <a:gdLst/>
              <a:ahLst/>
              <a:cxnLst/>
              <a:rect l="l" t="t" r="r" b="b"/>
              <a:pathLst>
                <a:path w="7444" h="5520" extrusionOk="0">
                  <a:moveTo>
                    <a:pt x="7444" y="1"/>
                  </a:moveTo>
                  <a:lnTo>
                    <a:pt x="1" y="4241"/>
                  </a:lnTo>
                  <a:lnTo>
                    <a:pt x="1" y="5519"/>
                  </a:lnTo>
                  <a:lnTo>
                    <a:pt x="7444" y="1279"/>
                  </a:lnTo>
                  <a:lnTo>
                    <a:pt x="74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8620621" y="2155108"/>
              <a:ext cx="309904" cy="178024"/>
            </a:xfrm>
            <a:custGeom>
              <a:avLst/>
              <a:gdLst/>
              <a:ahLst/>
              <a:cxnLst/>
              <a:rect l="l" t="t" r="r" b="b"/>
              <a:pathLst>
                <a:path w="12015" h="6902" extrusionOk="0">
                  <a:moveTo>
                    <a:pt x="7504" y="0"/>
                  </a:moveTo>
                  <a:lnTo>
                    <a:pt x="1" y="4255"/>
                  </a:lnTo>
                  <a:lnTo>
                    <a:pt x="4572" y="6902"/>
                  </a:lnTo>
                  <a:lnTo>
                    <a:pt x="12015" y="2662"/>
                  </a:lnTo>
                  <a:lnTo>
                    <a:pt x="75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7832254" y="2345100"/>
              <a:ext cx="579365" cy="746711"/>
            </a:xfrm>
            <a:custGeom>
              <a:avLst/>
              <a:gdLst/>
              <a:ahLst/>
              <a:cxnLst/>
              <a:rect l="l" t="t" r="r" b="b"/>
              <a:pathLst>
                <a:path w="22462" h="28950" extrusionOk="0">
                  <a:moveTo>
                    <a:pt x="6235" y="0"/>
                  </a:moveTo>
                  <a:cubicBezTo>
                    <a:pt x="2548" y="0"/>
                    <a:pt x="1" y="2942"/>
                    <a:pt x="12" y="8017"/>
                  </a:cubicBezTo>
                  <a:cubicBezTo>
                    <a:pt x="27" y="15144"/>
                    <a:pt x="5079" y="23880"/>
                    <a:pt x="11244" y="27429"/>
                  </a:cubicBezTo>
                  <a:cubicBezTo>
                    <a:pt x="13034" y="28461"/>
                    <a:pt x="14728" y="28949"/>
                    <a:pt x="16231" y="28949"/>
                  </a:cubicBezTo>
                  <a:cubicBezTo>
                    <a:pt x="19919" y="28949"/>
                    <a:pt x="22461" y="26011"/>
                    <a:pt x="22461" y="20948"/>
                  </a:cubicBezTo>
                  <a:cubicBezTo>
                    <a:pt x="22446" y="13836"/>
                    <a:pt x="17394" y="5099"/>
                    <a:pt x="11214" y="1521"/>
                  </a:cubicBezTo>
                  <a:cubicBezTo>
                    <a:pt x="9429" y="489"/>
                    <a:pt x="7737" y="0"/>
                    <a:pt x="6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8232409" y="1759493"/>
              <a:ext cx="70983" cy="251741"/>
            </a:xfrm>
            <a:custGeom>
              <a:avLst/>
              <a:gdLst/>
              <a:ahLst/>
              <a:cxnLst/>
              <a:rect l="l" t="t" r="r" b="b"/>
              <a:pathLst>
                <a:path w="2752" h="9760" extrusionOk="0">
                  <a:moveTo>
                    <a:pt x="0" y="1"/>
                  </a:moveTo>
                  <a:lnTo>
                    <a:pt x="226" y="9760"/>
                  </a:lnTo>
                  <a:lnTo>
                    <a:pt x="2752" y="8391"/>
                  </a:lnTo>
                  <a:lnTo>
                    <a:pt x="2752" y="15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8171898" y="1626478"/>
              <a:ext cx="423936" cy="588367"/>
            </a:xfrm>
            <a:custGeom>
              <a:avLst/>
              <a:gdLst/>
              <a:ahLst/>
              <a:cxnLst/>
              <a:rect l="l" t="t" r="r" b="b"/>
              <a:pathLst>
                <a:path w="16436" h="22811" extrusionOk="0">
                  <a:moveTo>
                    <a:pt x="0" y="0"/>
                  </a:moveTo>
                  <a:lnTo>
                    <a:pt x="0" y="13353"/>
                  </a:lnTo>
                  <a:lnTo>
                    <a:pt x="2587" y="14917"/>
                  </a:lnTo>
                  <a:lnTo>
                    <a:pt x="2587" y="5338"/>
                  </a:lnTo>
                  <a:lnTo>
                    <a:pt x="13413" y="11624"/>
                  </a:lnTo>
                  <a:lnTo>
                    <a:pt x="13413" y="21157"/>
                  </a:lnTo>
                  <a:lnTo>
                    <a:pt x="16360" y="22811"/>
                  </a:lnTo>
                  <a:lnTo>
                    <a:pt x="16435" y="9488"/>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8171898" y="1591167"/>
              <a:ext cx="489476" cy="280062"/>
            </a:xfrm>
            <a:custGeom>
              <a:avLst/>
              <a:gdLst/>
              <a:ahLst/>
              <a:cxnLst/>
              <a:rect l="l" t="t" r="r" b="b"/>
              <a:pathLst>
                <a:path w="18977" h="10858" extrusionOk="0">
                  <a:moveTo>
                    <a:pt x="2451" y="1"/>
                  </a:moveTo>
                  <a:lnTo>
                    <a:pt x="0" y="1369"/>
                  </a:lnTo>
                  <a:lnTo>
                    <a:pt x="16435" y="10857"/>
                  </a:lnTo>
                  <a:lnTo>
                    <a:pt x="18977" y="9414"/>
                  </a:lnTo>
                  <a:lnTo>
                    <a:pt x="24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8593874" y="1833958"/>
              <a:ext cx="67501" cy="380887"/>
            </a:xfrm>
            <a:custGeom>
              <a:avLst/>
              <a:gdLst/>
              <a:ahLst/>
              <a:cxnLst/>
              <a:rect l="l" t="t" r="r" b="b"/>
              <a:pathLst>
                <a:path w="2617" h="14767" extrusionOk="0">
                  <a:moveTo>
                    <a:pt x="2617" y="1"/>
                  </a:moveTo>
                  <a:lnTo>
                    <a:pt x="60" y="1414"/>
                  </a:lnTo>
                  <a:lnTo>
                    <a:pt x="0" y="14767"/>
                  </a:lnTo>
                  <a:lnTo>
                    <a:pt x="2617" y="13338"/>
                  </a:lnTo>
                  <a:lnTo>
                    <a:pt x="26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7950052" y="2513452"/>
              <a:ext cx="344029" cy="410369"/>
            </a:xfrm>
            <a:custGeom>
              <a:avLst/>
              <a:gdLst/>
              <a:ahLst/>
              <a:cxnLst/>
              <a:rect l="l" t="t" r="r" b="b"/>
              <a:pathLst>
                <a:path w="13338" h="15910" extrusionOk="0">
                  <a:moveTo>
                    <a:pt x="4406" y="1"/>
                  </a:moveTo>
                  <a:lnTo>
                    <a:pt x="4406" y="4362"/>
                  </a:lnTo>
                  <a:lnTo>
                    <a:pt x="1" y="1820"/>
                  </a:lnTo>
                  <a:lnTo>
                    <a:pt x="1" y="6361"/>
                  </a:lnTo>
                  <a:lnTo>
                    <a:pt x="4406" y="8888"/>
                  </a:lnTo>
                  <a:lnTo>
                    <a:pt x="4406" y="13338"/>
                  </a:lnTo>
                  <a:lnTo>
                    <a:pt x="8932" y="15910"/>
                  </a:lnTo>
                  <a:lnTo>
                    <a:pt x="8932" y="11489"/>
                  </a:lnTo>
                  <a:lnTo>
                    <a:pt x="13338" y="14030"/>
                  </a:lnTo>
                  <a:lnTo>
                    <a:pt x="13338" y="9489"/>
                  </a:lnTo>
                  <a:lnTo>
                    <a:pt x="8932" y="6963"/>
                  </a:lnTo>
                  <a:lnTo>
                    <a:pt x="8932" y="2572"/>
                  </a:lnTo>
                  <a:lnTo>
                    <a:pt x="4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7363258" y="3334035"/>
              <a:ext cx="1414082" cy="819731"/>
            </a:xfrm>
            <a:custGeom>
              <a:avLst/>
              <a:gdLst/>
              <a:ahLst/>
              <a:cxnLst/>
              <a:rect l="l" t="t" r="r" b="b"/>
              <a:pathLst>
                <a:path w="54824" h="31781" extrusionOk="0">
                  <a:moveTo>
                    <a:pt x="21595" y="1"/>
                  </a:moveTo>
                  <a:cubicBezTo>
                    <a:pt x="20803" y="1"/>
                    <a:pt x="20014" y="207"/>
                    <a:pt x="19307" y="621"/>
                  </a:cubicBezTo>
                  <a:lnTo>
                    <a:pt x="1263" y="11026"/>
                  </a:lnTo>
                  <a:cubicBezTo>
                    <a:pt x="0" y="11748"/>
                    <a:pt x="0" y="13582"/>
                    <a:pt x="1263" y="14304"/>
                  </a:cubicBezTo>
                  <a:lnTo>
                    <a:pt x="30645" y="31055"/>
                  </a:lnTo>
                  <a:cubicBezTo>
                    <a:pt x="31495" y="31540"/>
                    <a:pt x="32442" y="31780"/>
                    <a:pt x="33388" y="31780"/>
                  </a:cubicBezTo>
                  <a:cubicBezTo>
                    <a:pt x="34348" y="31780"/>
                    <a:pt x="35307" y="31532"/>
                    <a:pt x="36163" y="31040"/>
                  </a:cubicBezTo>
                  <a:lnTo>
                    <a:pt x="53666" y="20935"/>
                  </a:lnTo>
                  <a:cubicBezTo>
                    <a:pt x="54824" y="20259"/>
                    <a:pt x="54824" y="18590"/>
                    <a:pt x="53666" y="17913"/>
                  </a:cubicBezTo>
                  <a:lnTo>
                    <a:pt x="23893" y="621"/>
                  </a:lnTo>
                  <a:cubicBezTo>
                    <a:pt x="23179" y="207"/>
                    <a:pt x="22386" y="1"/>
                    <a:pt x="215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13219" y="3764935"/>
              <a:ext cx="232731" cy="179752"/>
            </a:xfrm>
            <a:custGeom>
              <a:avLst/>
              <a:gdLst/>
              <a:ahLst/>
              <a:cxnLst/>
              <a:rect l="l" t="t" r="r" b="b"/>
              <a:pathLst>
                <a:path w="9023" h="6969" extrusionOk="0">
                  <a:moveTo>
                    <a:pt x="6784" y="0"/>
                  </a:moveTo>
                  <a:cubicBezTo>
                    <a:pt x="6483" y="0"/>
                    <a:pt x="6181" y="84"/>
                    <a:pt x="5879" y="245"/>
                  </a:cubicBezTo>
                  <a:cubicBezTo>
                    <a:pt x="5879" y="245"/>
                    <a:pt x="1594" y="2771"/>
                    <a:pt x="1504" y="2831"/>
                  </a:cubicBezTo>
                  <a:cubicBezTo>
                    <a:pt x="677" y="3327"/>
                    <a:pt x="90" y="3853"/>
                    <a:pt x="45" y="4756"/>
                  </a:cubicBezTo>
                  <a:cubicBezTo>
                    <a:pt x="0" y="5928"/>
                    <a:pt x="902" y="6921"/>
                    <a:pt x="2075" y="6966"/>
                  </a:cubicBezTo>
                  <a:cubicBezTo>
                    <a:pt x="2109" y="6968"/>
                    <a:pt x="2142" y="6969"/>
                    <a:pt x="2175" y="6969"/>
                  </a:cubicBezTo>
                  <a:cubicBezTo>
                    <a:pt x="2655" y="6969"/>
                    <a:pt x="3051" y="6768"/>
                    <a:pt x="3474" y="6515"/>
                  </a:cubicBezTo>
                  <a:lnTo>
                    <a:pt x="7594" y="4064"/>
                  </a:lnTo>
                  <a:cubicBezTo>
                    <a:pt x="7834" y="3914"/>
                    <a:pt x="8060" y="3748"/>
                    <a:pt x="8255" y="3538"/>
                  </a:cubicBezTo>
                  <a:cubicBezTo>
                    <a:pt x="9022" y="2620"/>
                    <a:pt x="8736" y="1057"/>
                    <a:pt x="8000" y="470"/>
                  </a:cubicBezTo>
                  <a:cubicBezTo>
                    <a:pt x="7595" y="151"/>
                    <a:pt x="7190" y="0"/>
                    <a:pt x="67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7913219" y="3809866"/>
              <a:ext cx="146608" cy="134821"/>
            </a:xfrm>
            <a:custGeom>
              <a:avLst/>
              <a:gdLst/>
              <a:ahLst/>
              <a:cxnLst/>
              <a:rect l="l" t="t" r="r" b="b"/>
              <a:pathLst>
                <a:path w="5684" h="5227" extrusionOk="0">
                  <a:moveTo>
                    <a:pt x="3522" y="0"/>
                  </a:moveTo>
                  <a:cubicBezTo>
                    <a:pt x="3442" y="0"/>
                    <a:pt x="3368" y="11"/>
                    <a:pt x="3293" y="21"/>
                  </a:cubicBezTo>
                  <a:cubicBezTo>
                    <a:pt x="2376" y="578"/>
                    <a:pt x="1549" y="1059"/>
                    <a:pt x="1504" y="1089"/>
                  </a:cubicBezTo>
                  <a:cubicBezTo>
                    <a:pt x="677" y="1585"/>
                    <a:pt x="90" y="2111"/>
                    <a:pt x="45" y="3014"/>
                  </a:cubicBezTo>
                  <a:cubicBezTo>
                    <a:pt x="0" y="4186"/>
                    <a:pt x="902" y="5179"/>
                    <a:pt x="2075" y="5224"/>
                  </a:cubicBezTo>
                  <a:cubicBezTo>
                    <a:pt x="2109" y="5226"/>
                    <a:pt x="2142" y="5227"/>
                    <a:pt x="2175" y="5227"/>
                  </a:cubicBezTo>
                  <a:cubicBezTo>
                    <a:pt x="2655" y="5227"/>
                    <a:pt x="3051" y="5026"/>
                    <a:pt x="3474" y="4773"/>
                  </a:cubicBezTo>
                  <a:lnTo>
                    <a:pt x="5173" y="3765"/>
                  </a:lnTo>
                  <a:cubicBezTo>
                    <a:pt x="5428" y="3389"/>
                    <a:pt x="5579" y="2953"/>
                    <a:pt x="5624" y="2502"/>
                  </a:cubicBezTo>
                  <a:cubicBezTo>
                    <a:pt x="5684" y="1179"/>
                    <a:pt x="4782" y="51"/>
                    <a:pt x="3624" y="6"/>
                  </a:cubicBezTo>
                  <a:cubicBezTo>
                    <a:pt x="3589" y="2"/>
                    <a:pt x="3555" y="0"/>
                    <a:pt x="35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7719667" y="3649846"/>
              <a:ext cx="232731" cy="179984"/>
            </a:xfrm>
            <a:custGeom>
              <a:avLst/>
              <a:gdLst/>
              <a:ahLst/>
              <a:cxnLst/>
              <a:rect l="l" t="t" r="r" b="b"/>
              <a:pathLst>
                <a:path w="9023" h="6978" extrusionOk="0">
                  <a:moveTo>
                    <a:pt x="6790" y="0"/>
                  </a:moveTo>
                  <a:cubicBezTo>
                    <a:pt x="6487" y="0"/>
                    <a:pt x="6184" y="88"/>
                    <a:pt x="5880" y="256"/>
                  </a:cubicBezTo>
                  <a:cubicBezTo>
                    <a:pt x="5880" y="256"/>
                    <a:pt x="1595" y="2767"/>
                    <a:pt x="1505" y="2842"/>
                  </a:cubicBezTo>
                  <a:cubicBezTo>
                    <a:pt x="693" y="3338"/>
                    <a:pt x="91" y="3850"/>
                    <a:pt x="46" y="4767"/>
                  </a:cubicBezTo>
                  <a:cubicBezTo>
                    <a:pt x="1" y="5925"/>
                    <a:pt x="903" y="6917"/>
                    <a:pt x="2076" y="6977"/>
                  </a:cubicBezTo>
                  <a:cubicBezTo>
                    <a:pt x="2094" y="6978"/>
                    <a:pt x="2111" y="6978"/>
                    <a:pt x="2129" y="6978"/>
                  </a:cubicBezTo>
                  <a:cubicBezTo>
                    <a:pt x="2631" y="6978"/>
                    <a:pt x="3038" y="6773"/>
                    <a:pt x="3474" y="6526"/>
                  </a:cubicBezTo>
                  <a:lnTo>
                    <a:pt x="7594" y="4060"/>
                  </a:lnTo>
                  <a:cubicBezTo>
                    <a:pt x="7835" y="3925"/>
                    <a:pt x="8060" y="3744"/>
                    <a:pt x="8256" y="3549"/>
                  </a:cubicBezTo>
                  <a:cubicBezTo>
                    <a:pt x="9023" y="2617"/>
                    <a:pt x="8737" y="1068"/>
                    <a:pt x="8000" y="481"/>
                  </a:cubicBezTo>
                  <a:cubicBezTo>
                    <a:pt x="7597" y="155"/>
                    <a:pt x="7194" y="0"/>
                    <a:pt x="6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7719667" y="3694829"/>
              <a:ext cx="146634" cy="135001"/>
            </a:xfrm>
            <a:custGeom>
              <a:avLst/>
              <a:gdLst/>
              <a:ahLst/>
              <a:cxnLst/>
              <a:rect l="l" t="t" r="r" b="b"/>
              <a:pathLst>
                <a:path w="5685" h="5234" extrusionOk="0">
                  <a:moveTo>
                    <a:pt x="3625" y="0"/>
                  </a:moveTo>
                  <a:cubicBezTo>
                    <a:pt x="3519" y="0"/>
                    <a:pt x="3399" y="15"/>
                    <a:pt x="3294" y="30"/>
                  </a:cubicBezTo>
                  <a:cubicBezTo>
                    <a:pt x="2377" y="572"/>
                    <a:pt x="1550" y="1068"/>
                    <a:pt x="1505" y="1098"/>
                  </a:cubicBezTo>
                  <a:cubicBezTo>
                    <a:pt x="693" y="1594"/>
                    <a:pt x="91" y="2106"/>
                    <a:pt x="46" y="3008"/>
                  </a:cubicBezTo>
                  <a:cubicBezTo>
                    <a:pt x="1" y="4181"/>
                    <a:pt x="903" y="5173"/>
                    <a:pt x="2076" y="5233"/>
                  </a:cubicBezTo>
                  <a:cubicBezTo>
                    <a:pt x="2094" y="5234"/>
                    <a:pt x="2111" y="5234"/>
                    <a:pt x="2129" y="5234"/>
                  </a:cubicBezTo>
                  <a:cubicBezTo>
                    <a:pt x="2631" y="5234"/>
                    <a:pt x="3038" y="5029"/>
                    <a:pt x="3474" y="4767"/>
                  </a:cubicBezTo>
                  <a:lnTo>
                    <a:pt x="5188" y="3760"/>
                  </a:lnTo>
                  <a:cubicBezTo>
                    <a:pt x="5429" y="3384"/>
                    <a:pt x="5579" y="2963"/>
                    <a:pt x="5640" y="2512"/>
                  </a:cubicBezTo>
                  <a:cubicBezTo>
                    <a:pt x="5685" y="1173"/>
                    <a:pt x="4798" y="46"/>
                    <a:pt x="3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7529624" y="3534937"/>
              <a:ext cx="232731" cy="179778"/>
            </a:xfrm>
            <a:custGeom>
              <a:avLst/>
              <a:gdLst/>
              <a:ahLst/>
              <a:cxnLst/>
              <a:rect l="l" t="t" r="r" b="b"/>
              <a:pathLst>
                <a:path w="9023" h="6970" extrusionOk="0">
                  <a:moveTo>
                    <a:pt x="6793" y="1"/>
                  </a:moveTo>
                  <a:cubicBezTo>
                    <a:pt x="6491" y="1"/>
                    <a:pt x="6188" y="84"/>
                    <a:pt x="5880" y="245"/>
                  </a:cubicBezTo>
                  <a:cubicBezTo>
                    <a:pt x="5880" y="245"/>
                    <a:pt x="1610" y="2771"/>
                    <a:pt x="1520" y="2831"/>
                  </a:cubicBezTo>
                  <a:cubicBezTo>
                    <a:pt x="693" y="3327"/>
                    <a:pt x="91" y="3854"/>
                    <a:pt x="61" y="4756"/>
                  </a:cubicBezTo>
                  <a:cubicBezTo>
                    <a:pt x="1" y="5929"/>
                    <a:pt x="918" y="6921"/>
                    <a:pt x="2091" y="6966"/>
                  </a:cubicBezTo>
                  <a:cubicBezTo>
                    <a:pt x="2125" y="6968"/>
                    <a:pt x="2158" y="6969"/>
                    <a:pt x="2191" y="6969"/>
                  </a:cubicBezTo>
                  <a:cubicBezTo>
                    <a:pt x="2671" y="6969"/>
                    <a:pt x="3067" y="6768"/>
                    <a:pt x="3489" y="6515"/>
                  </a:cubicBezTo>
                  <a:lnTo>
                    <a:pt x="7609" y="4064"/>
                  </a:lnTo>
                  <a:cubicBezTo>
                    <a:pt x="7850" y="3914"/>
                    <a:pt x="8061" y="3748"/>
                    <a:pt x="8256" y="3538"/>
                  </a:cubicBezTo>
                  <a:cubicBezTo>
                    <a:pt x="9023" y="2621"/>
                    <a:pt x="8752" y="1057"/>
                    <a:pt x="8015" y="470"/>
                  </a:cubicBezTo>
                  <a:cubicBezTo>
                    <a:pt x="7602" y="152"/>
                    <a:pt x="7198" y="1"/>
                    <a:pt x="67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7529624" y="3579869"/>
              <a:ext cx="147021" cy="134846"/>
            </a:xfrm>
            <a:custGeom>
              <a:avLst/>
              <a:gdLst/>
              <a:ahLst/>
              <a:cxnLst/>
              <a:rect l="l" t="t" r="r" b="b"/>
              <a:pathLst>
                <a:path w="5700" h="5228" extrusionOk="0">
                  <a:moveTo>
                    <a:pt x="3540" y="1"/>
                  </a:moveTo>
                  <a:cubicBezTo>
                    <a:pt x="3463" y="1"/>
                    <a:pt x="3386" y="15"/>
                    <a:pt x="3309" y="37"/>
                  </a:cubicBezTo>
                  <a:cubicBezTo>
                    <a:pt x="2377" y="578"/>
                    <a:pt x="1550" y="1059"/>
                    <a:pt x="1520" y="1089"/>
                  </a:cubicBezTo>
                  <a:cubicBezTo>
                    <a:pt x="693" y="1585"/>
                    <a:pt x="91" y="2112"/>
                    <a:pt x="61" y="3014"/>
                  </a:cubicBezTo>
                  <a:cubicBezTo>
                    <a:pt x="1" y="4187"/>
                    <a:pt x="918" y="5179"/>
                    <a:pt x="2076" y="5224"/>
                  </a:cubicBezTo>
                  <a:cubicBezTo>
                    <a:pt x="2111" y="5226"/>
                    <a:pt x="2145" y="5227"/>
                    <a:pt x="2179" y="5227"/>
                  </a:cubicBezTo>
                  <a:cubicBezTo>
                    <a:pt x="2671" y="5227"/>
                    <a:pt x="3067" y="5026"/>
                    <a:pt x="3489" y="4773"/>
                  </a:cubicBezTo>
                  <a:lnTo>
                    <a:pt x="5189" y="3766"/>
                  </a:lnTo>
                  <a:cubicBezTo>
                    <a:pt x="5429" y="3390"/>
                    <a:pt x="5595" y="2954"/>
                    <a:pt x="5640" y="2503"/>
                  </a:cubicBezTo>
                  <a:cubicBezTo>
                    <a:pt x="5700" y="1179"/>
                    <a:pt x="4798" y="52"/>
                    <a:pt x="3625" y="7"/>
                  </a:cubicBezTo>
                  <a:cubicBezTo>
                    <a:pt x="3597" y="3"/>
                    <a:pt x="3568" y="1"/>
                    <a:pt x="3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7779017" y="3392611"/>
              <a:ext cx="232731" cy="179752"/>
            </a:xfrm>
            <a:custGeom>
              <a:avLst/>
              <a:gdLst/>
              <a:ahLst/>
              <a:cxnLst/>
              <a:rect l="l" t="t" r="r" b="b"/>
              <a:pathLst>
                <a:path w="9023" h="6969" extrusionOk="0">
                  <a:moveTo>
                    <a:pt x="6785" y="0"/>
                  </a:moveTo>
                  <a:cubicBezTo>
                    <a:pt x="6483" y="0"/>
                    <a:pt x="6181" y="84"/>
                    <a:pt x="5880" y="244"/>
                  </a:cubicBezTo>
                  <a:cubicBezTo>
                    <a:pt x="5880" y="244"/>
                    <a:pt x="1594" y="2771"/>
                    <a:pt x="1504" y="2831"/>
                  </a:cubicBezTo>
                  <a:cubicBezTo>
                    <a:pt x="692" y="3342"/>
                    <a:pt x="91" y="3853"/>
                    <a:pt x="46" y="4755"/>
                  </a:cubicBezTo>
                  <a:cubicBezTo>
                    <a:pt x="0" y="5928"/>
                    <a:pt x="903" y="6921"/>
                    <a:pt x="2076" y="6966"/>
                  </a:cubicBezTo>
                  <a:cubicBezTo>
                    <a:pt x="2109" y="6968"/>
                    <a:pt x="2142" y="6969"/>
                    <a:pt x="2175" y="6969"/>
                  </a:cubicBezTo>
                  <a:cubicBezTo>
                    <a:pt x="2656" y="6969"/>
                    <a:pt x="3052" y="6768"/>
                    <a:pt x="3474" y="6515"/>
                  </a:cubicBezTo>
                  <a:lnTo>
                    <a:pt x="7594" y="4079"/>
                  </a:lnTo>
                  <a:cubicBezTo>
                    <a:pt x="7835" y="3928"/>
                    <a:pt x="8060" y="3748"/>
                    <a:pt x="8256" y="3553"/>
                  </a:cubicBezTo>
                  <a:cubicBezTo>
                    <a:pt x="9022" y="2620"/>
                    <a:pt x="8737" y="1056"/>
                    <a:pt x="8000" y="470"/>
                  </a:cubicBezTo>
                  <a:cubicBezTo>
                    <a:pt x="7595" y="151"/>
                    <a:pt x="7190" y="0"/>
                    <a:pt x="6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7779017" y="3437697"/>
              <a:ext cx="146634" cy="134666"/>
            </a:xfrm>
            <a:custGeom>
              <a:avLst/>
              <a:gdLst/>
              <a:ahLst/>
              <a:cxnLst/>
              <a:rect l="l" t="t" r="r" b="b"/>
              <a:pathLst>
                <a:path w="5685" h="5221" extrusionOk="0">
                  <a:moveTo>
                    <a:pt x="3624" y="0"/>
                  </a:moveTo>
                  <a:cubicBezTo>
                    <a:pt x="3504" y="0"/>
                    <a:pt x="3399" y="0"/>
                    <a:pt x="3293" y="30"/>
                  </a:cubicBezTo>
                  <a:cubicBezTo>
                    <a:pt x="2376" y="572"/>
                    <a:pt x="1549" y="1053"/>
                    <a:pt x="1504" y="1083"/>
                  </a:cubicBezTo>
                  <a:cubicBezTo>
                    <a:pt x="692" y="1579"/>
                    <a:pt x="91" y="2105"/>
                    <a:pt x="46" y="3007"/>
                  </a:cubicBezTo>
                  <a:cubicBezTo>
                    <a:pt x="0" y="4180"/>
                    <a:pt x="903" y="5173"/>
                    <a:pt x="2076" y="5218"/>
                  </a:cubicBezTo>
                  <a:cubicBezTo>
                    <a:pt x="2109" y="5220"/>
                    <a:pt x="2142" y="5221"/>
                    <a:pt x="2175" y="5221"/>
                  </a:cubicBezTo>
                  <a:cubicBezTo>
                    <a:pt x="2656" y="5221"/>
                    <a:pt x="3052" y="5020"/>
                    <a:pt x="3474" y="4767"/>
                  </a:cubicBezTo>
                  <a:lnTo>
                    <a:pt x="5173" y="3759"/>
                  </a:lnTo>
                  <a:cubicBezTo>
                    <a:pt x="5429" y="3383"/>
                    <a:pt x="5579" y="2947"/>
                    <a:pt x="5639" y="2511"/>
                  </a:cubicBezTo>
                  <a:cubicBezTo>
                    <a:pt x="5684" y="1173"/>
                    <a:pt x="4797" y="45"/>
                    <a:pt x="36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7970609" y="3506229"/>
              <a:ext cx="232731" cy="179778"/>
            </a:xfrm>
            <a:custGeom>
              <a:avLst/>
              <a:gdLst/>
              <a:ahLst/>
              <a:cxnLst/>
              <a:rect l="l" t="t" r="r" b="b"/>
              <a:pathLst>
                <a:path w="9023" h="6970" extrusionOk="0">
                  <a:moveTo>
                    <a:pt x="6785" y="1"/>
                  </a:moveTo>
                  <a:cubicBezTo>
                    <a:pt x="6483" y="1"/>
                    <a:pt x="6182" y="85"/>
                    <a:pt x="5880" y="245"/>
                  </a:cubicBezTo>
                  <a:cubicBezTo>
                    <a:pt x="5880" y="245"/>
                    <a:pt x="1594" y="2771"/>
                    <a:pt x="1504" y="2831"/>
                  </a:cubicBezTo>
                  <a:cubicBezTo>
                    <a:pt x="692" y="3328"/>
                    <a:pt x="91" y="3854"/>
                    <a:pt x="46" y="4756"/>
                  </a:cubicBezTo>
                  <a:cubicBezTo>
                    <a:pt x="1" y="5929"/>
                    <a:pt x="903" y="6921"/>
                    <a:pt x="2076" y="6967"/>
                  </a:cubicBezTo>
                  <a:cubicBezTo>
                    <a:pt x="2109" y="6968"/>
                    <a:pt x="2143" y="6969"/>
                    <a:pt x="2175" y="6969"/>
                  </a:cubicBezTo>
                  <a:cubicBezTo>
                    <a:pt x="2656" y="6969"/>
                    <a:pt x="3052" y="6769"/>
                    <a:pt x="3474" y="6515"/>
                  </a:cubicBezTo>
                  <a:lnTo>
                    <a:pt x="7594" y="4064"/>
                  </a:lnTo>
                  <a:cubicBezTo>
                    <a:pt x="7835" y="3929"/>
                    <a:pt x="8060" y="3749"/>
                    <a:pt x="8256" y="3553"/>
                  </a:cubicBezTo>
                  <a:cubicBezTo>
                    <a:pt x="9022" y="2621"/>
                    <a:pt x="8737" y="1057"/>
                    <a:pt x="8000" y="471"/>
                  </a:cubicBezTo>
                  <a:cubicBezTo>
                    <a:pt x="7595" y="152"/>
                    <a:pt x="7190" y="1"/>
                    <a:pt x="6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7970609" y="3551161"/>
              <a:ext cx="147021" cy="134795"/>
            </a:xfrm>
            <a:custGeom>
              <a:avLst/>
              <a:gdLst/>
              <a:ahLst/>
              <a:cxnLst/>
              <a:rect l="l" t="t" r="r" b="b"/>
              <a:pathLst>
                <a:path w="5700" h="5226" extrusionOk="0">
                  <a:moveTo>
                    <a:pt x="3529" y="1"/>
                  </a:moveTo>
                  <a:cubicBezTo>
                    <a:pt x="3450" y="1"/>
                    <a:pt x="3368" y="11"/>
                    <a:pt x="3294" y="22"/>
                  </a:cubicBezTo>
                  <a:cubicBezTo>
                    <a:pt x="2376" y="578"/>
                    <a:pt x="1549" y="1059"/>
                    <a:pt x="1504" y="1089"/>
                  </a:cubicBezTo>
                  <a:cubicBezTo>
                    <a:pt x="692" y="1586"/>
                    <a:pt x="91" y="2112"/>
                    <a:pt x="46" y="3014"/>
                  </a:cubicBezTo>
                  <a:cubicBezTo>
                    <a:pt x="1" y="4187"/>
                    <a:pt x="903" y="5179"/>
                    <a:pt x="2076" y="5225"/>
                  </a:cubicBezTo>
                  <a:cubicBezTo>
                    <a:pt x="2093" y="5225"/>
                    <a:pt x="2111" y="5225"/>
                    <a:pt x="2129" y="5225"/>
                  </a:cubicBezTo>
                  <a:cubicBezTo>
                    <a:pt x="2630" y="5225"/>
                    <a:pt x="3038" y="5020"/>
                    <a:pt x="3474" y="4773"/>
                  </a:cubicBezTo>
                  <a:lnTo>
                    <a:pt x="5188" y="3751"/>
                  </a:lnTo>
                  <a:cubicBezTo>
                    <a:pt x="5429" y="3375"/>
                    <a:pt x="5579" y="2954"/>
                    <a:pt x="5639" y="2503"/>
                  </a:cubicBezTo>
                  <a:cubicBezTo>
                    <a:pt x="5699" y="1180"/>
                    <a:pt x="4797" y="52"/>
                    <a:pt x="3624" y="7"/>
                  </a:cubicBezTo>
                  <a:cubicBezTo>
                    <a:pt x="3594" y="2"/>
                    <a:pt x="3561" y="1"/>
                    <a:pt x="35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8162200" y="3621112"/>
              <a:ext cx="232731" cy="180036"/>
            </a:xfrm>
            <a:custGeom>
              <a:avLst/>
              <a:gdLst/>
              <a:ahLst/>
              <a:cxnLst/>
              <a:rect l="l" t="t" r="r" b="b"/>
              <a:pathLst>
                <a:path w="9023" h="6980" extrusionOk="0">
                  <a:moveTo>
                    <a:pt x="6796" y="1"/>
                  </a:moveTo>
                  <a:cubicBezTo>
                    <a:pt x="6491" y="1"/>
                    <a:pt x="6185" y="88"/>
                    <a:pt x="5880" y="257"/>
                  </a:cubicBezTo>
                  <a:cubicBezTo>
                    <a:pt x="5880" y="257"/>
                    <a:pt x="1609" y="2768"/>
                    <a:pt x="1504" y="2843"/>
                  </a:cubicBezTo>
                  <a:cubicBezTo>
                    <a:pt x="692" y="3340"/>
                    <a:pt x="91" y="3851"/>
                    <a:pt x="46" y="4753"/>
                  </a:cubicBezTo>
                  <a:cubicBezTo>
                    <a:pt x="1" y="5926"/>
                    <a:pt x="903" y="6918"/>
                    <a:pt x="2076" y="6978"/>
                  </a:cubicBezTo>
                  <a:cubicBezTo>
                    <a:pt x="2093" y="6979"/>
                    <a:pt x="2111" y="6979"/>
                    <a:pt x="2129" y="6979"/>
                  </a:cubicBezTo>
                  <a:cubicBezTo>
                    <a:pt x="2630" y="6979"/>
                    <a:pt x="3038" y="6774"/>
                    <a:pt x="3474" y="6512"/>
                  </a:cubicBezTo>
                  <a:lnTo>
                    <a:pt x="7609" y="4076"/>
                  </a:lnTo>
                  <a:cubicBezTo>
                    <a:pt x="7850" y="3926"/>
                    <a:pt x="8060" y="3746"/>
                    <a:pt x="8256" y="3550"/>
                  </a:cubicBezTo>
                  <a:cubicBezTo>
                    <a:pt x="9022" y="2618"/>
                    <a:pt x="8737" y="1069"/>
                    <a:pt x="8000" y="468"/>
                  </a:cubicBezTo>
                  <a:cubicBezTo>
                    <a:pt x="7599" y="152"/>
                    <a:pt x="7197" y="1"/>
                    <a:pt x="67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8162200" y="3666121"/>
              <a:ext cx="147021" cy="135027"/>
            </a:xfrm>
            <a:custGeom>
              <a:avLst/>
              <a:gdLst/>
              <a:ahLst/>
              <a:cxnLst/>
              <a:rect l="l" t="t" r="r" b="b"/>
              <a:pathLst>
                <a:path w="5700" h="5235" extrusionOk="0">
                  <a:moveTo>
                    <a:pt x="3624" y="1"/>
                  </a:moveTo>
                  <a:cubicBezTo>
                    <a:pt x="3519" y="1"/>
                    <a:pt x="3399" y="1"/>
                    <a:pt x="3294" y="31"/>
                  </a:cubicBezTo>
                  <a:cubicBezTo>
                    <a:pt x="2376" y="572"/>
                    <a:pt x="1549" y="1068"/>
                    <a:pt x="1504" y="1098"/>
                  </a:cubicBezTo>
                  <a:cubicBezTo>
                    <a:pt x="692" y="1595"/>
                    <a:pt x="91" y="2106"/>
                    <a:pt x="46" y="3008"/>
                  </a:cubicBezTo>
                  <a:cubicBezTo>
                    <a:pt x="1" y="4181"/>
                    <a:pt x="903" y="5173"/>
                    <a:pt x="2076" y="5233"/>
                  </a:cubicBezTo>
                  <a:cubicBezTo>
                    <a:pt x="2093" y="5234"/>
                    <a:pt x="2111" y="5234"/>
                    <a:pt x="2129" y="5234"/>
                  </a:cubicBezTo>
                  <a:cubicBezTo>
                    <a:pt x="2630" y="5234"/>
                    <a:pt x="3038" y="5029"/>
                    <a:pt x="3474" y="4767"/>
                  </a:cubicBezTo>
                  <a:lnTo>
                    <a:pt x="5188" y="3760"/>
                  </a:lnTo>
                  <a:cubicBezTo>
                    <a:pt x="5429" y="3384"/>
                    <a:pt x="5579" y="2948"/>
                    <a:pt x="5639" y="2512"/>
                  </a:cubicBezTo>
                  <a:cubicBezTo>
                    <a:pt x="5699" y="1174"/>
                    <a:pt x="4797" y="46"/>
                    <a:pt x="36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8372801" y="3736098"/>
              <a:ext cx="232731" cy="179907"/>
            </a:xfrm>
            <a:custGeom>
              <a:avLst/>
              <a:gdLst/>
              <a:ahLst/>
              <a:cxnLst/>
              <a:rect l="l" t="t" r="r" b="b"/>
              <a:pathLst>
                <a:path w="9023" h="6975" extrusionOk="0">
                  <a:moveTo>
                    <a:pt x="6803" y="1"/>
                  </a:moveTo>
                  <a:cubicBezTo>
                    <a:pt x="6497" y="1"/>
                    <a:pt x="6191" y="88"/>
                    <a:pt x="5880" y="250"/>
                  </a:cubicBezTo>
                  <a:cubicBezTo>
                    <a:pt x="5880" y="250"/>
                    <a:pt x="1609" y="2761"/>
                    <a:pt x="1519" y="2836"/>
                  </a:cubicBezTo>
                  <a:cubicBezTo>
                    <a:pt x="692" y="3332"/>
                    <a:pt x="106" y="3859"/>
                    <a:pt x="61" y="4761"/>
                  </a:cubicBezTo>
                  <a:cubicBezTo>
                    <a:pt x="0" y="5934"/>
                    <a:pt x="918" y="6926"/>
                    <a:pt x="2090" y="6971"/>
                  </a:cubicBezTo>
                  <a:cubicBezTo>
                    <a:pt x="2124" y="6973"/>
                    <a:pt x="2157" y="6974"/>
                    <a:pt x="2190" y="6974"/>
                  </a:cubicBezTo>
                  <a:cubicBezTo>
                    <a:pt x="2671" y="6974"/>
                    <a:pt x="3067" y="6773"/>
                    <a:pt x="3489" y="6520"/>
                  </a:cubicBezTo>
                  <a:lnTo>
                    <a:pt x="7609" y="4069"/>
                  </a:lnTo>
                  <a:cubicBezTo>
                    <a:pt x="7849" y="3919"/>
                    <a:pt x="8060" y="3753"/>
                    <a:pt x="8255" y="3543"/>
                  </a:cubicBezTo>
                  <a:cubicBezTo>
                    <a:pt x="9022" y="2626"/>
                    <a:pt x="8752" y="1062"/>
                    <a:pt x="8015" y="475"/>
                  </a:cubicBezTo>
                  <a:cubicBezTo>
                    <a:pt x="7605" y="151"/>
                    <a:pt x="7204" y="1"/>
                    <a:pt x="68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8372801" y="3780926"/>
              <a:ext cx="147021" cy="135079"/>
            </a:xfrm>
            <a:custGeom>
              <a:avLst/>
              <a:gdLst/>
              <a:ahLst/>
              <a:cxnLst/>
              <a:rect l="l" t="t" r="r" b="b"/>
              <a:pathLst>
                <a:path w="5700" h="5237" extrusionOk="0">
                  <a:moveTo>
                    <a:pt x="3639" y="1"/>
                  </a:moveTo>
                  <a:cubicBezTo>
                    <a:pt x="3519" y="1"/>
                    <a:pt x="3414" y="16"/>
                    <a:pt x="3308" y="31"/>
                  </a:cubicBezTo>
                  <a:cubicBezTo>
                    <a:pt x="2391" y="587"/>
                    <a:pt x="1564" y="1068"/>
                    <a:pt x="1519" y="1098"/>
                  </a:cubicBezTo>
                  <a:cubicBezTo>
                    <a:pt x="692" y="1594"/>
                    <a:pt x="106" y="2121"/>
                    <a:pt x="61" y="3023"/>
                  </a:cubicBezTo>
                  <a:cubicBezTo>
                    <a:pt x="0" y="4196"/>
                    <a:pt x="918" y="5188"/>
                    <a:pt x="2090" y="5233"/>
                  </a:cubicBezTo>
                  <a:cubicBezTo>
                    <a:pt x="2124" y="5235"/>
                    <a:pt x="2157" y="5236"/>
                    <a:pt x="2190" y="5236"/>
                  </a:cubicBezTo>
                  <a:cubicBezTo>
                    <a:pt x="2671" y="5236"/>
                    <a:pt x="3067" y="5035"/>
                    <a:pt x="3489" y="4782"/>
                  </a:cubicBezTo>
                  <a:lnTo>
                    <a:pt x="5188" y="3760"/>
                  </a:lnTo>
                  <a:cubicBezTo>
                    <a:pt x="5429" y="3384"/>
                    <a:pt x="5594" y="2963"/>
                    <a:pt x="5639" y="2512"/>
                  </a:cubicBezTo>
                  <a:cubicBezTo>
                    <a:pt x="5699" y="1188"/>
                    <a:pt x="4797" y="61"/>
                    <a:pt x="3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8123794" y="3879843"/>
              <a:ext cx="232731" cy="179984"/>
            </a:xfrm>
            <a:custGeom>
              <a:avLst/>
              <a:gdLst/>
              <a:ahLst/>
              <a:cxnLst/>
              <a:rect l="l" t="t" r="r" b="b"/>
              <a:pathLst>
                <a:path w="9023" h="6978" extrusionOk="0">
                  <a:moveTo>
                    <a:pt x="6797" y="0"/>
                  </a:moveTo>
                  <a:cubicBezTo>
                    <a:pt x="6494" y="0"/>
                    <a:pt x="6190" y="88"/>
                    <a:pt x="5880" y="255"/>
                  </a:cubicBezTo>
                  <a:cubicBezTo>
                    <a:pt x="5880" y="255"/>
                    <a:pt x="1610" y="2767"/>
                    <a:pt x="1520" y="2842"/>
                  </a:cubicBezTo>
                  <a:cubicBezTo>
                    <a:pt x="693" y="3338"/>
                    <a:pt x="91" y="3849"/>
                    <a:pt x="61" y="4766"/>
                  </a:cubicBezTo>
                  <a:cubicBezTo>
                    <a:pt x="1" y="5924"/>
                    <a:pt x="903" y="6917"/>
                    <a:pt x="2076" y="6977"/>
                  </a:cubicBezTo>
                  <a:cubicBezTo>
                    <a:pt x="2094" y="6977"/>
                    <a:pt x="2111" y="6978"/>
                    <a:pt x="2129" y="6978"/>
                  </a:cubicBezTo>
                  <a:cubicBezTo>
                    <a:pt x="2632" y="6978"/>
                    <a:pt x="3054" y="6772"/>
                    <a:pt x="3489" y="6511"/>
                  </a:cubicBezTo>
                  <a:lnTo>
                    <a:pt x="7594" y="4060"/>
                  </a:lnTo>
                  <a:cubicBezTo>
                    <a:pt x="7835" y="3924"/>
                    <a:pt x="8061" y="3744"/>
                    <a:pt x="8256" y="3548"/>
                  </a:cubicBezTo>
                  <a:cubicBezTo>
                    <a:pt x="9023" y="2616"/>
                    <a:pt x="8737" y="1052"/>
                    <a:pt x="8000" y="481"/>
                  </a:cubicBezTo>
                  <a:cubicBezTo>
                    <a:pt x="7597" y="155"/>
                    <a:pt x="7199" y="0"/>
                    <a:pt x="6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8123794" y="3924826"/>
              <a:ext cx="147021" cy="135001"/>
            </a:xfrm>
            <a:custGeom>
              <a:avLst/>
              <a:gdLst/>
              <a:ahLst/>
              <a:cxnLst/>
              <a:rect l="l" t="t" r="r" b="b"/>
              <a:pathLst>
                <a:path w="5700" h="5234" extrusionOk="0">
                  <a:moveTo>
                    <a:pt x="3625" y="0"/>
                  </a:moveTo>
                  <a:cubicBezTo>
                    <a:pt x="3520" y="0"/>
                    <a:pt x="3414" y="15"/>
                    <a:pt x="3309" y="30"/>
                  </a:cubicBezTo>
                  <a:cubicBezTo>
                    <a:pt x="2377" y="571"/>
                    <a:pt x="1550" y="1068"/>
                    <a:pt x="1520" y="1098"/>
                  </a:cubicBezTo>
                  <a:cubicBezTo>
                    <a:pt x="693" y="1594"/>
                    <a:pt x="91" y="2105"/>
                    <a:pt x="61" y="3022"/>
                  </a:cubicBezTo>
                  <a:cubicBezTo>
                    <a:pt x="1" y="4180"/>
                    <a:pt x="903" y="5173"/>
                    <a:pt x="2076" y="5233"/>
                  </a:cubicBezTo>
                  <a:cubicBezTo>
                    <a:pt x="2094" y="5233"/>
                    <a:pt x="2111" y="5234"/>
                    <a:pt x="2129" y="5234"/>
                  </a:cubicBezTo>
                  <a:cubicBezTo>
                    <a:pt x="2631" y="5234"/>
                    <a:pt x="3039" y="5028"/>
                    <a:pt x="3489" y="4767"/>
                  </a:cubicBezTo>
                  <a:lnTo>
                    <a:pt x="5189" y="3759"/>
                  </a:lnTo>
                  <a:cubicBezTo>
                    <a:pt x="5429" y="3383"/>
                    <a:pt x="5580" y="2947"/>
                    <a:pt x="5640" y="2511"/>
                  </a:cubicBezTo>
                  <a:cubicBezTo>
                    <a:pt x="5700" y="1173"/>
                    <a:pt x="4798" y="45"/>
                    <a:pt x="3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6699266" y="3017269"/>
              <a:ext cx="972349" cy="582280"/>
            </a:xfrm>
            <a:custGeom>
              <a:avLst/>
              <a:gdLst/>
              <a:ahLst/>
              <a:cxnLst/>
              <a:rect l="l" t="t" r="r" b="b"/>
              <a:pathLst>
                <a:path w="37698" h="22575" extrusionOk="0">
                  <a:moveTo>
                    <a:pt x="28736" y="0"/>
                  </a:moveTo>
                  <a:cubicBezTo>
                    <a:pt x="28736" y="0"/>
                    <a:pt x="136" y="13548"/>
                    <a:pt x="76" y="13594"/>
                  </a:cubicBezTo>
                  <a:lnTo>
                    <a:pt x="1" y="14977"/>
                  </a:lnTo>
                  <a:cubicBezTo>
                    <a:pt x="1" y="15578"/>
                    <a:pt x="317" y="16120"/>
                    <a:pt x="828" y="16420"/>
                  </a:cubicBezTo>
                  <a:cubicBezTo>
                    <a:pt x="6617" y="19774"/>
                    <a:pt x="10767" y="22089"/>
                    <a:pt x="10767" y="22089"/>
                  </a:cubicBezTo>
                  <a:cubicBezTo>
                    <a:pt x="11323" y="22413"/>
                    <a:pt x="11947" y="22574"/>
                    <a:pt x="12571" y="22574"/>
                  </a:cubicBezTo>
                  <a:cubicBezTo>
                    <a:pt x="13195" y="22574"/>
                    <a:pt x="13819" y="22413"/>
                    <a:pt x="14376" y="22089"/>
                  </a:cubicBezTo>
                  <a:lnTo>
                    <a:pt x="36915" y="8827"/>
                  </a:lnTo>
                  <a:cubicBezTo>
                    <a:pt x="37397" y="8556"/>
                    <a:pt x="37697" y="8030"/>
                    <a:pt x="37697" y="7459"/>
                  </a:cubicBezTo>
                  <a:lnTo>
                    <a:pt x="37697" y="6075"/>
                  </a:lnTo>
                  <a:lnTo>
                    <a:pt x="35803" y="3940"/>
                  </a:lnTo>
                  <a:lnTo>
                    <a:pt x="287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6694236" y="2972957"/>
              <a:ext cx="985143" cy="589450"/>
            </a:xfrm>
            <a:custGeom>
              <a:avLst/>
              <a:gdLst/>
              <a:ahLst/>
              <a:cxnLst/>
              <a:rect l="l" t="t" r="r" b="b"/>
              <a:pathLst>
                <a:path w="38194" h="22853" extrusionOk="0">
                  <a:moveTo>
                    <a:pt x="25457" y="1"/>
                  </a:moveTo>
                  <a:cubicBezTo>
                    <a:pt x="25010" y="1"/>
                    <a:pt x="24562" y="117"/>
                    <a:pt x="24164" y="350"/>
                  </a:cubicBezTo>
                  <a:lnTo>
                    <a:pt x="903" y="14018"/>
                  </a:lnTo>
                  <a:cubicBezTo>
                    <a:pt x="0" y="14545"/>
                    <a:pt x="0" y="15838"/>
                    <a:pt x="903" y="16349"/>
                  </a:cubicBezTo>
                  <a:lnTo>
                    <a:pt x="11639" y="22469"/>
                  </a:lnTo>
                  <a:cubicBezTo>
                    <a:pt x="12075" y="22725"/>
                    <a:pt x="12563" y="22852"/>
                    <a:pt x="13054" y="22852"/>
                  </a:cubicBezTo>
                  <a:cubicBezTo>
                    <a:pt x="13544" y="22852"/>
                    <a:pt x="14037" y="22725"/>
                    <a:pt x="14480" y="22469"/>
                  </a:cubicBezTo>
                  <a:lnTo>
                    <a:pt x="37005" y="9207"/>
                  </a:lnTo>
                  <a:cubicBezTo>
                    <a:pt x="38193" y="8530"/>
                    <a:pt x="38193" y="6816"/>
                    <a:pt x="37005" y="6124"/>
                  </a:cubicBezTo>
                  <a:lnTo>
                    <a:pt x="26750" y="350"/>
                  </a:lnTo>
                  <a:cubicBezTo>
                    <a:pt x="26352" y="117"/>
                    <a:pt x="25904" y="1"/>
                    <a:pt x="25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6807468" y="3021138"/>
              <a:ext cx="804410" cy="461568"/>
            </a:xfrm>
            <a:custGeom>
              <a:avLst/>
              <a:gdLst/>
              <a:ahLst/>
              <a:cxnLst/>
              <a:rect l="l" t="t" r="r" b="b"/>
              <a:pathLst>
                <a:path w="31187" h="17895" extrusionOk="0">
                  <a:moveTo>
                    <a:pt x="19203" y="1"/>
                  </a:moveTo>
                  <a:lnTo>
                    <a:pt x="1" y="11353"/>
                  </a:lnTo>
                  <a:lnTo>
                    <a:pt x="11925" y="17894"/>
                  </a:lnTo>
                  <a:lnTo>
                    <a:pt x="31187" y="6587"/>
                  </a:lnTo>
                  <a:lnTo>
                    <a:pt x="19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471073" y="3067308"/>
              <a:ext cx="20583" cy="15914"/>
            </a:xfrm>
            <a:custGeom>
              <a:avLst/>
              <a:gdLst/>
              <a:ahLst/>
              <a:cxnLst/>
              <a:rect l="l" t="t" r="r" b="b"/>
              <a:pathLst>
                <a:path w="798" h="617" extrusionOk="0">
                  <a:moveTo>
                    <a:pt x="406" y="0"/>
                  </a:moveTo>
                  <a:cubicBezTo>
                    <a:pt x="181" y="0"/>
                    <a:pt x="0" y="136"/>
                    <a:pt x="0" y="301"/>
                  </a:cubicBezTo>
                  <a:cubicBezTo>
                    <a:pt x="0" y="481"/>
                    <a:pt x="181" y="617"/>
                    <a:pt x="406" y="617"/>
                  </a:cubicBezTo>
                  <a:cubicBezTo>
                    <a:pt x="617" y="617"/>
                    <a:pt x="797" y="481"/>
                    <a:pt x="797" y="301"/>
                  </a:cubicBezTo>
                  <a:cubicBezTo>
                    <a:pt x="797" y="136"/>
                    <a:pt x="617" y="0"/>
                    <a:pt x="406" y="0"/>
                  </a:cubicBezTo>
                  <a:close/>
                </a:path>
              </a:pathLst>
            </a:custGeom>
            <a:solidFill>
              <a:srgbClr val="6E6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6854411" y="3401999"/>
              <a:ext cx="69822" cy="53933"/>
            </a:xfrm>
            <a:custGeom>
              <a:avLst/>
              <a:gdLst/>
              <a:ahLst/>
              <a:cxnLst/>
              <a:rect l="l" t="t" r="r" b="b"/>
              <a:pathLst>
                <a:path w="2707" h="2091" extrusionOk="0">
                  <a:moveTo>
                    <a:pt x="1354" y="1"/>
                  </a:moveTo>
                  <a:cubicBezTo>
                    <a:pt x="617" y="1"/>
                    <a:pt x="0" y="467"/>
                    <a:pt x="0" y="1038"/>
                  </a:cubicBezTo>
                  <a:cubicBezTo>
                    <a:pt x="0" y="1625"/>
                    <a:pt x="617" y="2091"/>
                    <a:pt x="1354" y="2091"/>
                  </a:cubicBezTo>
                  <a:cubicBezTo>
                    <a:pt x="2106" y="2091"/>
                    <a:pt x="2707" y="1625"/>
                    <a:pt x="2707" y="1038"/>
                  </a:cubicBezTo>
                  <a:cubicBezTo>
                    <a:pt x="2707" y="467"/>
                    <a:pt x="2106" y="1"/>
                    <a:pt x="1354" y="1"/>
                  </a:cubicBezTo>
                  <a:close/>
                </a:path>
              </a:pathLst>
            </a:custGeom>
            <a:solidFill>
              <a:srgbClr val="6E6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19874" y="3039116"/>
              <a:ext cx="38432" cy="24968"/>
            </a:xfrm>
            <a:custGeom>
              <a:avLst/>
              <a:gdLst/>
              <a:ahLst/>
              <a:cxnLst/>
              <a:rect l="l" t="t" r="r" b="b"/>
              <a:pathLst>
                <a:path w="1490" h="968" extrusionOk="0">
                  <a:moveTo>
                    <a:pt x="145" y="1"/>
                  </a:moveTo>
                  <a:cubicBezTo>
                    <a:pt x="129" y="1"/>
                    <a:pt x="115" y="8"/>
                    <a:pt x="106" y="26"/>
                  </a:cubicBezTo>
                  <a:lnTo>
                    <a:pt x="16" y="191"/>
                  </a:lnTo>
                  <a:cubicBezTo>
                    <a:pt x="1" y="206"/>
                    <a:pt x="16" y="251"/>
                    <a:pt x="46" y="266"/>
                  </a:cubicBezTo>
                  <a:lnTo>
                    <a:pt x="1309" y="958"/>
                  </a:lnTo>
                  <a:cubicBezTo>
                    <a:pt x="1321" y="964"/>
                    <a:pt x="1334" y="968"/>
                    <a:pt x="1345" y="968"/>
                  </a:cubicBezTo>
                  <a:cubicBezTo>
                    <a:pt x="1361" y="968"/>
                    <a:pt x="1375" y="960"/>
                    <a:pt x="1384" y="943"/>
                  </a:cubicBezTo>
                  <a:lnTo>
                    <a:pt x="1474" y="777"/>
                  </a:lnTo>
                  <a:cubicBezTo>
                    <a:pt x="1489" y="747"/>
                    <a:pt x="1474" y="717"/>
                    <a:pt x="1444" y="702"/>
                  </a:cubicBezTo>
                  <a:lnTo>
                    <a:pt x="181" y="11"/>
                  </a:lnTo>
                  <a:cubicBezTo>
                    <a:pt x="169" y="4"/>
                    <a:pt x="156" y="1"/>
                    <a:pt x="145" y="1"/>
                  </a:cubicBezTo>
                  <a:close/>
                </a:path>
              </a:pathLst>
            </a:custGeom>
            <a:solidFill>
              <a:srgbClr val="51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7504811" y="3086292"/>
              <a:ext cx="38045" cy="25019"/>
            </a:xfrm>
            <a:custGeom>
              <a:avLst/>
              <a:gdLst/>
              <a:ahLst/>
              <a:cxnLst/>
              <a:rect l="l" t="t" r="r" b="b"/>
              <a:pathLst>
                <a:path w="1475" h="970" extrusionOk="0">
                  <a:moveTo>
                    <a:pt x="166" y="1"/>
                  </a:moveTo>
                  <a:cubicBezTo>
                    <a:pt x="151" y="1"/>
                    <a:pt x="106" y="1"/>
                    <a:pt x="91" y="31"/>
                  </a:cubicBezTo>
                  <a:lnTo>
                    <a:pt x="16" y="196"/>
                  </a:lnTo>
                  <a:cubicBezTo>
                    <a:pt x="1" y="211"/>
                    <a:pt x="1" y="257"/>
                    <a:pt x="31" y="272"/>
                  </a:cubicBezTo>
                  <a:lnTo>
                    <a:pt x="1294" y="963"/>
                  </a:lnTo>
                  <a:cubicBezTo>
                    <a:pt x="1303" y="968"/>
                    <a:pt x="1311" y="970"/>
                    <a:pt x="1320" y="970"/>
                  </a:cubicBezTo>
                  <a:cubicBezTo>
                    <a:pt x="1340" y="970"/>
                    <a:pt x="1358" y="959"/>
                    <a:pt x="1369" y="948"/>
                  </a:cubicBezTo>
                  <a:lnTo>
                    <a:pt x="1459" y="783"/>
                  </a:lnTo>
                  <a:cubicBezTo>
                    <a:pt x="1474" y="753"/>
                    <a:pt x="1459" y="723"/>
                    <a:pt x="1429" y="708"/>
                  </a:cubicBezTo>
                  <a:lnTo>
                    <a:pt x="166" y="1"/>
                  </a:lnTo>
                  <a:close/>
                </a:path>
              </a:pathLst>
            </a:custGeom>
            <a:solidFill>
              <a:srgbClr val="51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062278" y="3176284"/>
              <a:ext cx="259118" cy="153598"/>
            </a:xfrm>
            <a:custGeom>
              <a:avLst/>
              <a:gdLst/>
              <a:ahLst/>
              <a:cxnLst/>
              <a:rect l="l" t="t" r="r" b="b"/>
              <a:pathLst>
                <a:path w="10046" h="5955" extrusionOk="0">
                  <a:moveTo>
                    <a:pt x="3068" y="0"/>
                  </a:moveTo>
                  <a:lnTo>
                    <a:pt x="272" y="1730"/>
                  </a:lnTo>
                  <a:lnTo>
                    <a:pt x="2527" y="3038"/>
                  </a:lnTo>
                  <a:lnTo>
                    <a:pt x="1" y="4481"/>
                  </a:lnTo>
                  <a:lnTo>
                    <a:pt x="2557" y="5955"/>
                  </a:lnTo>
                  <a:lnTo>
                    <a:pt x="4993" y="4451"/>
                  </a:lnTo>
                  <a:lnTo>
                    <a:pt x="7234" y="5729"/>
                  </a:lnTo>
                  <a:lnTo>
                    <a:pt x="10045" y="4000"/>
                  </a:lnTo>
                  <a:lnTo>
                    <a:pt x="7820" y="2722"/>
                  </a:lnTo>
                  <a:lnTo>
                    <a:pt x="10045" y="1354"/>
                  </a:lnTo>
                  <a:lnTo>
                    <a:pt x="7775" y="0"/>
                  </a:lnTo>
                  <a:lnTo>
                    <a:pt x="5429" y="1354"/>
                  </a:lnTo>
                  <a:lnTo>
                    <a:pt x="3068" y="0"/>
                  </a:lnTo>
                  <a:close/>
                </a:path>
              </a:pathLst>
            </a:custGeom>
            <a:solidFill>
              <a:srgbClr val="E73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5984873" y="2829934"/>
              <a:ext cx="891281" cy="218777"/>
            </a:xfrm>
            <a:custGeom>
              <a:avLst/>
              <a:gdLst/>
              <a:ahLst/>
              <a:cxnLst/>
              <a:rect l="l" t="t" r="r" b="b"/>
              <a:pathLst>
                <a:path w="34555" h="8482" extrusionOk="0">
                  <a:moveTo>
                    <a:pt x="34524" y="1"/>
                  </a:moveTo>
                  <a:lnTo>
                    <a:pt x="34524" y="65"/>
                  </a:lnTo>
                  <a:lnTo>
                    <a:pt x="34524" y="65"/>
                  </a:lnTo>
                  <a:cubicBezTo>
                    <a:pt x="34525" y="44"/>
                    <a:pt x="34525" y="22"/>
                    <a:pt x="34524" y="1"/>
                  </a:cubicBezTo>
                  <a:close/>
                  <a:moveTo>
                    <a:pt x="34524" y="65"/>
                  </a:moveTo>
                  <a:lnTo>
                    <a:pt x="34524" y="65"/>
                  </a:lnTo>
                  <a:cubicBezTo>
                    <a:pt x="34495" y="3464"/>
                    <a:pt x="29736" y="6196"/>
                    <a:pt x="23848" y="6196"/>
                  </a:cubicBezTo>
                  <a:lnTo>
                    <a:pt x="1" y="6196"/>
                  </a:lnTo>
                  <a:lnTo>
                    <a:pt x="1" y="8481"/>
                  </a:lnTo>
                  <a:lnTo>
                    <a:pt x="23848" y="8481"/>
                  </a:lnTo>
                  <a:cubicBezTo>
                    <a:pt x="29758" y="8481"/>
                    <a:pt x="34554" y="5700"/>
                    <a:pt x="34524" y="2271"/>
                  </a:cubicBezTo>
                  <a:lnTo>
                    <a:pt x="34524" y="6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5982552" y="2633700"/>
              <a:ext cx="2347" cy="415011"/>
            </a:xfrm>
            <a:custGeom>
              <a:avLst/>
              <a:gdLst/>
              <a:ahLst/>
              <a:cxnLst/>
              <a:rect l="l" t="t" r="r" b="b"/>
              <a:pathLst>
                <a:path w="91" h="16090" extrusionOk="0">
                  <a:moveTo>
                    <a:pt x="15" y="0"/>
                  </a:moveTo>
                  <a:lnTo>
                    <a:pt x="0" y="2271"/>
                  </a:lnTo>
                  <a:lnTo>
                    <a:pt x="75" y="16089"/>
                  </a:lnTo>
                  <a:lnTo>
                    <a:pt x="91" y="13804"/>
                  </a:lnTo>
                  <a:lnTo>
                    <a:pt x="15" y="0"/>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5982165" y="2473524"/>
              <a:ext cx="893968" cy="516211"/>
            </a:xfrm>
            <a:custGeom>
              <a:avLst/>
              <a:gdLst/>
              <a:ahLst/>
              <a:cxnLst/>
              <a:rect l="l" t="t" r="r" b="b"/>
              <a:pathLst>
                <a:path w="34660" h="20014" extrusionOk="0">
                  <a:moveTo>
                    <a:pt x="10706" y="0"/>
                  </a:moveTo>
                  <a:cubicBezTo>
                    <a:pt x="4782" y="0"/>
                    <a:pt x="0" y="2767"/>
                    <a:pt x="30" y="6210"/>
                  </a:cubicBezTo>
                  <a:lnTo>
                    <a:pt x="106" y="20014"/>
                  </a:lnTo>
                  <a:lnTo>
                    <a:pt x="23953" y="20014"/>
                  </a:lnTo>
                  <a:cubicBezTo>
                    <a:pt x="29878" y="20014"/>
                    <a:pt x="34659" y="17247"/>
                    <a:pt x="34644" y="13819"/>
                  </a:cubicBezTo>
                  <a:cubicBezTo>
                    <a:pt x="34629" y="12105"/>
                    <a:pt x="33426" y="10556"/>
                    <a:pt x="31487" y="9428"/>
                  </a:cubicBezTo>
                  <a:cubicBezTo>
                    <a:pt x="29532" y="8300"/>
                    <a:pt x="26855" y="7609"/>
                    <a:pt x="23893" y="7609"/>
                  </a:cubicBezTo>
                  <a:lnTo>
                    <a:pt x="21457" y="7609"/>
                  </a:lnTo>
                  <a:lnTo>
                    <a:pt x="21457" y="6210"/>
                  </a:lnTo>
                  <a:cubicBezTo>
                    <a:pt x="21457" y="4481"/>
                    <a:pt x="20239" y="2947"/>
                    <a:pt x="18300" y="1820"/>
                  </a:cubicBezTo>
                  <a:cubicBezTo>
                    <a:pt x="16345" y="692"/>
                    <a:pt x="13668" y="0"/>
                    <a:pt x="107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27"/>
            <p:cNvGrpSpPr/>
            <p:nvPr/>
          </p:nvGrpSpPr>
          <p:grpSpPr>
            <a:xfrm>
              <a:off x="5074506" y="1164014"/>
              <a:ext cx="1514405" cy="1425605"/>
              <a:chOff x="1225125" y="430525"/>
              <a:chExt cx="5156300" cy="4853950"/>
            </a:xfrm>
          </p:grpSpPr>
          <p:sp>
            <p:nvSpPr>
              <p:cNvPr id="204" name="Google Shape;204;p27"/>
              <p:cNvSpPr/>
              <p:nvPr/>
            </p:nvSpPr>
            <p:spPr>
              <a:xfrm>
                <a:off x="1527800" y="430525"/>
                <a:ext cx="4853625" cy="3870600"/>
              </a:xfrm>
              <a:custGeom>
                <a:avLst/>
                <a:gdLst/>
                <a:ahLst/>
                <a:cxnLst/>
                <a:rect l="l" t="t" r="r" b="b"/>
                <a:pathLst>
                  <a:path w="194145" h="154824" extrusionOk="0">
                    <a:moveTo>
                      <a:pt x="145477" y="1"/>
                    </a:moveTo>
                    <a:lnTo>
                      <a:pt x="9097" y="77406"/>
                    </a:lnTo>
                    <a:lnTo>
                      <a:pt x="1" y="123399"/>
                    </a:lnTo>
                    <a:lnTo>
                      <a:pt x="56027" y="154824"/>
                    </a:lnTo>
                    <a:lnTo>
                      <a:pt x="194144" y="27439"/>
                    </a:lnTo>
                    <a:lnTo>
                      <a:pt x="145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2477725" y="430525"/>
                <a:ext cx="3903700" cy="2280325"/>
              </a:xfrm>
              <a:custGeom>
                <a:avLst/>
                <a:gdLst/>
                <a:ahLst/>
                <a:cxnLst/>
                <a:rect l="l" t="t" r="r" b="b"/>
                <a:pathLst>
                  <a:path w="156148" h="91213" extrusionOk="0">
                    <a:moveTo>
                      <a:pt x="107480" y="1"/>
                    </a:moveTo>
                    <a:lnTo>
                      <a:pt x="0" y="61000"/>
                    </a:lnTo>
                    <a:lnTo>
                      <a:pt x="52753" y="91213"/>
                    </a:lnTo>
                    <a:lnTo>
                      <a:pt x="156147" y="27439"/>
                    </a:lnTo>
                    <a:lnTo>
                      <a:pt x="107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5146275" y="3446775"/>
                <a:ext cx="229000" cy="395475"/>
              </a:xfrm>
              <a:custGeom>
                <a:avLst/>
                <a:gdLst/>
                <a:ahLst/>
                <a:cxnLst/>
                <a:rect l="l" t="t" r="r" b="b"/>
                <a:pathLst>
                  <a:path w="9160" h="15819" extrusionOk="0">
                    <a:moveTo>
                      <a:pt x="4337" y="0"/>
                    </a:moveTo>
                    <a:lnTo>
                      <a:pt x="1" y="10559"/>
                    </a:lnTo>
                    <a:lnTo>
                      <a:pt x="9160" y="15819"/>
                    </a:lnTo>
                    <a:lnTo>
                      <a:pt x="8547" y="2199"/>
                    </a:lnTo>
                    <a:lnTo>
                      <a:pt x="4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2979400" y="4693450"/>
                <a:ext cx="228975" cy="395150"/>
              </a:xfrm>
              <a:custGeom>
                <a:avLst/>
                <a:gdLst/>
                <a:ahLst/>
                <a:cxnLst/>
                <a:rect l="l" t="t" r="r" b="b"/>
                <a:pathLst>
                  <a:path w="9159" h="15806" extrusionOk="0">
                    <a:moveTo>
                      <a:pt x="4336" y="0"/>
                    </a:moveTo>
                    <a:lnTo>
                      <a:pt x="0" y="10546"/>
                    </a:lnTo>
                    <a:lnTo>
                      <a:pt x="9159" y="15806"/>
                    </a:lnTo>
                    <a:lnTo>
                      <a:pt x="8546" y="2187"/>
                    </a:lnTo>
                    <a:lnTo>
                      <a:pt x="43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2603925" y="2595575"/>
                <a:ext cx="1258250" cy="2642350"/>
              </a:xfrm>
              <a:custGeom>
                <a:avLst/>
                <a:gdLst/>
                <a:ahLst/>
                <a:cxnLst/>
                <a:rect l="l" t="t" r="r" b="b"/>
                <a:pathLst>
                  <a:path w="50330" h="105694" extrusionOk="0">
                    <a:moveTo>
                      <a:pt x="50329" y="0"/>
                    </a:moveTo>
                    <a:lnTo>
                      <a:pt x="20792" y="17480"/>
                    </a:lnTo>
                    <a:lnTo>
                      <a:pt x="12982" y="68222"/>
                    </a:lnTo>
                    <a:lnTo>
                      <a:pt x="0" y="75656"/>
                    </a:lnTo>
                    <a:lnTo>
                      <a:pt x="0" y="105693"/>
                    </a:lnTo>
                    <a:lnTo>
                      <a:pt x="50329" y="76018"/>
                    </a:lnTo>
                    <a:lnTo>
                      <a:pt x="503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3724075" y="1116500"/>
                <a:ext cx="2657350" cy="3460775"/>
              </a:xfrm>
              <a:custGeom>
                <a:avLst/>
                <a:gdLst/>
                <a:ahLst/>
                <a:cxnLst/>
                <a:rect l="l" t="t" r="r" b="b"/>
                <a:pathLst>
                  <a:path w="106294" h="138431" extrusionOk="0">
                    <a:moveTo>
                      <a:pt x="106293" y="0"/>
                    </a:moveTo>
                    <a:lnTo>
                      <a:pt x="0" y="62424"/>
                    </a:lnTo>
                    <a:lnTo>
                      <a:pt x="0" y="138430"/>
                    </a:lnTo>
                    <a:lnTo>
                      <a:pt x="105481" y="76243"/>
                    </a:lnTo>
                    <a:lnTo>
                      <a:pt x="1062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1228593" y="3694475"/>
                <a:ext cx="1378825" cy="1538450"/>
              </a:xfrm>
              <a:custGeom>
                <a:avLst/>
                <a:gdLst/>
                <a:ahLst/>
                <a:cxnLst/>
                <a:rect l="l" t="t" r="r" b="b"/>
                <a:pathLst>
                  <a:path w="55153" h="61538" extrusionOk="0">
                    <a:moveTo>
                      <a:pt x="1" y="1"/>
                    </a:moveTo>
                    <a:lnTo>
                      <a:pt x="1" y="24516"/>
                    </a:lnTo>
                    <a:lnTo>
                      <a:pt x="55152" y="61538"/>
                    </a:lnTo>
                    <a:lnTo>
                      <a:pt x="55152" y="3170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1225125" y="2955100"/>
                <a:ext cx="5136000" cy="2329375"/>
              </a:xfrm>
              <a:custGeom>
                <a:avLst/>
                <a:gdLst/>
                <a:ahLst/>
                <a:cxnLst/>
                <a:rect l="l" t="t" r="r" b="b"/>
                <a:pathLst>
                  <a:path w="205440" h="93175" extrusionOk="0">
                    <a:moveTo>
                      <a:pt x="205439" y="1"/>
                    </a:moveTo>
                    <a:lnTo>
                      <a:pt x="55265" y="85465"/>
                    </a:lnTo>
                    <a:lnTo>
                      <a:pt x="1" y="54091"/>
                    </a:lnTo>
                    <a:lnTo>
                      <a:pt x="1" y="61475"/>
                    </a:lnTo>
                    <a:lnTo>
                      <a:pt x="55152" y="92974"/>
                    </a:lnTo>
                    <a:lnTo>
                      <a:pt x="55152" y="93174"/>
                    </a:lnTo>
                    <a:lnTo>
                      <a:pt x="205439" y="4561"/>
                    </a:lnTo>
                    <a:lnTo>
                      <a:pt x="205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1594350" y="2611175"/>
                <a:ext cx="1357875" cy="1589675"/>
              </a:xfrm>
              <a:custGeom>
                <a:avLst/>
                <a:gdLst/>
                <a:ahLst/>
                <a:cxnLst/>
                <a:rect l="l" t="t" r="r" b="b"/>
                <a:pathLst>
                  <a:path w="54315" h="63587" extrusionOk="0">
                    <a:moveTo>
                      <a:pt x="7335" y="1"/>
                    </a:moveTo>
                    <a:lnTo>
                      <a:pt x="0" y="35524"/>
                    </a:lnTo>
                    <a:lnTo>
                      <a:pt x="48917" y="63587"/>
                    </a:lnTo>
                    <a:lnTo>
                      <a:pt x="54315" y="25840"/>
                    </a:lnTo>
                    <a:lnTo>
                      <a:pt x="7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1594350" y="3385550"/>
                <a:ext cx="1241375" cy="815300"/>
              </a:xfrm>
              <a:custGeom>
                <a:avLst/>
                <a:gdLst/>
                <a:ahLst/>
                <a:cxnLst/>
                <a:rect l="l" t="t" r="r" b="b"/>
                <a:pathLst>
                  <a:path w="49655" h="32612" extrusionOk="0">
                    <a:moveTo>
                      <a:pt x="975" y="0"/>
                    </a:moveTo>
                    <a:lnTo>
                      <a:pt x="0" y="4549"/>
                    </a:lnTo>
                    <a:lnTo>
                      <a:pt x="48917" y="32612"/>
                    </a:lnTo>
                    <a:lnTo>
                      <a:pt x="49654" y="28026"/>
                    </a:lnTo>
                    <a:lnTo>
                      <a:pt x="9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2219400" y="4495160"/>
                <a:ext cx="604775" cy="410475"/>
              </a:xfrm>
              <a:custGeom>
                <a:avLst/>
                <a:gdLst/>
                <a:ahLst/>
                <a:cxnLst/>
                <a:rect l="l" t="t" r="r" b="b"/>
                <a:pathLst>
                  <a:path w="24191" h="16419" extrusionOk="0">
                    <a:moveTo>
                      <a:pt x="0" y="0"/>
                    </a:moveTo>
                    <a:lnTo>
                      <a:pt x="0" y="8409"/>
                    </a:lnTo>
                    <a:lnTo>
                      <a:pt x="14882" y="16418"/>
                    </a:lnTo>
                    <a:lnTo>
                      <a:pt x="24190" y="11408"/>
                    </a:lnTo>
                    <a:lnTo>
                      <a:pt x="24190" y="2999"/>
                    </a:lnTo>
                    <a:lnTo>
                      <a:pt x="14882" y="799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6237700" y="2560275"/>
                <a:ext cx="128400" cy="282700"/>
              </a:xfrm>
              <a:custGeom>
                <a:avLst/>
                <a:gdLst/>
                <a:ahLst/>
                <a:cxnLst/>
                <a:rect l="l" t="t" r="r" b="b"/>
                <a:pathLst>
                  <a:path w="5136" h="11308" extrusionOk="0">
                    <a:moveTo>
                      <a:pt x="5136" y="0"/>
                    </a:moveTo>
                    <a:lnTo>
                      <a:pt x="1" y="2899"/>
                    </a:lnTo>
                    <a:lnTo>
                      <a:pt x="1" y="11308"/>
                    </a:lnTo>
                    <a:lnTo>
                      <a:pt x="4936" y="8484"/>
                    </a:lnTo>
                    <a:lnTo>
                      <a:pt x="51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2603925" y="2908550"/>
                <a:ext cx="3757200" cy="2375925"/>
              </a:xfrm>
              <a:custGeom>
                <a:avLst/>
                <a:gdLst/>
                <a:ahLst/>
                <a:cxnLst/>
                <a:rect l="l" t="t" r="r" b="b"/>
                <a:pathLst>
                  <a:path w="150288" h="95037" extrusionOk="0">
                    <a:moveTo>
                      <a:pt x="150287" y="1"/>
                    </a:moveTo>
                    <a:lnTo>
                      <a:pt x="0" y="87327"/>
                    </a:lnTo>
                    <a:lnTo>
                      <a:pt x="0" y="95036"/>
                    </a:lnTo>
                    <a:lnTo>
                      <a:pt x="150287" y="6423"/>
                    </a:lnTo>
                    <a:lnTo>
                      <a:pt x="1502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3165550" y="3141900"/>
                <a:ext cx="432350" cy="1000550"/>
              </a:xfrm>
              <a:custGeom>
                <a:avLst/>
                <a:gdLst/>
                <a:ahLst/>
                <a:cxnLst/>
                <a:rect l="l" t="t" r="r" b="b"/>
                <a:pathLst>
                  <a:path w="17294" h="40022" extrusionOk="0">
                    <a:moveTo>
                      <a:pt x="17294" y="1"/>
                    </a:moveTo>
                    <a:lnTo>
                      <a:pt x="5461" y="6123"/>
                    </a:lnTo>
                    <a:lnTo>
                      <a:pt x="1" y="40021"/>
                    </a:lnTo>
                    <a:lnTo>
                      <a:pt x="17294" y="29888"/>
                    </a:lnTo>
                    <a:lnTo>
                      <a:pt x="17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1225125" y="3515500"/>
                <a:ext cx="1703375" cy="971500"/>
              </a:xfrm>
              <a:custGeom>
                <a:avLst/>
                <a:gdLst/>
                <a:ahLst/>
                <a:cxnLst/>
                <a:rect l="l" t="t" r="r" b="b"/>
                <a:pathLst>
                  <a:path w="68135" h="38860" extrusionOk="0">
                    <a:moveTo>
                      <a:pt x="12108" y="0"/>
                    </a:moveTo>
                    <a:lnTo>
                      <a:pt x="1" y="7160"/>
                    </a:lnTo>
                    <a:lnTo>
                      <a:pt x="55152" y="38859"/>
                    </a:lnTo>
                    <a:lnTo>
                      <a:pt x="68134" y="31425"/>
                    </a:lnTo>
                    <a:lnTo>
                      <a:pt x="121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284050" y="2985275"/>
                <a:ext cx="687450" cy="886125"/>
              </a:xfrm>
              <a:custGeom>
                <a:avLst/>
                <a:gdLst/>
                <a:ahLst/>
                <a:cxnLst/>
                <a:rect l="l" t="t" r="r" b="b"/>
                <a:pathLst>
                  <a:path w="27498" h="35445" extrusionOk="0">
                    <a:moveTo>
                      <a:pt x="19855" y="0"/>
                    </a:moveTo>
                    <a:cubicBezTo>
                      <a:pt x="18012" y="0"/>
                      <a:pt x="15937" y="596"/>
                      <a:pt x="13744" y="1855"/>
                    </a:cubicBezTo>
                    <a:cubicBezTo>
                      <a:pt x="6173" y="6216"/>
                      <a:pt x="0" y="16924"/>
                      <a:pt x="0" y="25657"/>
                    </a:cubicBezTo>
                    <a:cubicBezTo>
                      <a:pt x="0" y="31852"/>
                      <a:pt x="3118" y="35445"/>
                      <a:pt x="7624" y="35445"/>
                    </a:cubicBezTo>
                    <a:cubicBezTo>
                      <a:pt x="9471" y="35445"/>
                      <a:pt x="11551" y="34841"/>
                      <a:pt x="13744" y="33567"/>
                    </a:cubicBezTo>
                    <a:cubicBezTo>
                      <a:pt x="21291" y="29193"/>
                      <a:pt x="27476" y="18485"/>
                      <a:pt x="27489" y="9777"/>
                    </a:cubicBezTo>
                    <a:cubicBezTo>
                      <a:pt x="27497" y="3589"/>
                      <a:pt x="24378" y="0"/>
                      <a:pt x="19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456475" y="3231125"/>
                <a:ext cx="342375" cy="441000"/>
              </a:xfrm>
              <a:custGeom>
                <a:avLst/>
                <a:gdLst/>
                <a:ahLst/>
                <a:cxnLst/>
                <a:rect l="l" t="t" r="r" b="b"/>
                <a:pathLst>
                  <a:path w="13695" h="17640" extrusionOk="0">
                    <a:moveTo>
                      <a:pt x="9891" y="1"/>
                    </a:moveTo>
                    <a:cubicBezTo>
                      <a:pt x="8973" y="1"/>
                      <a:pt x="7938" y="299"/>
                      <a:pt x="6847" y="930"/>
                    </a:cubicBezTo>
                    <a:cubicBezTo>
                      <a:pt x="3086" y="3091"/>
                      <a:pt x="0" y="8426"/>
                      <a:pt x="13" y="12762"/>
                    </a:cubicBezTo>
                    <a:cubicBezTo>
                      <a:pt x="13" y="15850"/>
                      <a:pt x="1562" y="17639"/>
                      <a:pt x="3807" y="17639"/>
                    </a:cubicBezTo>
                    <a:cubicBezTo>
                      <a:pt x="4724" y="17639"/>
                      <a:pt x="5757" y="17341"/>
                      <a:pt x="6847" y="16711"/>
                    </a:cubicBezTo>
                    <a:cubicBezTo>
                      <a:pt x="10608" y="14524"/>
                      <a:pt x="13682" y="9201"/>
                      <a:pt x="13694" y="4865"/>
                    </a:cubicBezTo>
                    <a:cubicBezTo>
                      <a:pt x="13694" y="1788"/>
                      <a:pt x="12139" y="1"/>
                      <a:pt x="9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3117150" y="4231625"/>
                <a:ext cx="687450" cy="886150"/>
              </a:xfrm>
              <a:custGeom>
                <a:avLst/>
                <a:gdLst/>
                <a:ahLst/>
                <a:cxnLst/>
                <a:rect l="l" t="t" r="r" b="b"/>
                <a:pathLst>
                  <a:path w="27498" h="35446" extrusionOk="0">
                    <a:moveTo>
                      <a:pt x="19850" y="0"/>
                    </a:moveTo>
                    <a:cubicBezTo>
                      <a:pt x="18007" y="0"/>
                      <a:pt x="15933" y="596"/>
                      <a:pt x="13744" y="1855"/>
                    </a:cubicBezTo>
                    <a:cubicBezTo>
                      <a:pt x="6173" y="6216"/>
                      <a:pt x="0" y="16924"/>
                      <a:pt x="0" y="25658"/>
                    </a:cubicBezTo>
                    <a:cubicBezTo>
                      <a:pt x="0" y="31853"/>
                      <a:pt x="3112" y="35445"/>
                      <a:pt x="7619" y="35445"/>
                    </a:cubicBezTo>
                    <a:cubicBezTo>
                      <a:pt x="9466" y="35445"/>
                      <a:pt x="11547" y="34842"/>
                      <a:pt x="13744" y="33567"/>
                    </a:cubicBezTo>
                    <a:cubicBezTo>
                      <a:pt x="21291" y="29194"/>
                      <a:pt x="27476" y="18486"/>
                      <a:pt x="27489" y="9777"/>
                    </a:cubicBezTo>
                    <a:cubicBezTo>
                      <a:pt x="27497" y="3589"/>
                      <a:pt x="24372" y="0"/>
                      <a:pt x="19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3289575" y="4477475"/>
                <a:ext cx="342050" cy="441000"/>
              </a:xfrm>
              <a:custGeom>
                <a:avLst/>
                <a:gdLst/>
                <a:ahLst/>
                <a:cxnLst/>
                <a:rect l="l" t="t" r="r" b="b"/>
                <a:pathLst>
                  <a:path w="13682" h="17640" extrusionOk="0">
                    <a:moveTo>
                      <a:pt x="9889" y="1"/>
                    </a:moveTo>
                    <a:cubicBezTo>
                      <a:pt x="8972" y="1"/>
                      <a:pt x="7938" y="299"/>
                      <a:pt x="6847" y="930"/>
                    </a:cubicBezTo>
                    <a:cubicBezTo>
                      <a:pt x="3074" y="3091"/>
                      <a:pt x="0" y="8427"/>
                      <a:pt x="0" y="12762"/>
                    </a:cubicBezTo>
                    <a:cubicBezTo>
                      <a:pt x="0" y="15850"/>
                      <a:pt x="1556" y="17640"/>
                      <a:pt x="3805" y="17640"/>
                    </a:cubicBezTo>
                    <a:cubicBezTo>
                      <a:pt x="4723" y="17640"/>
                      <a:pt x="5757" y="17341"/>
                      <a:pt x="6847" y="16711"/>
                    </a:cubicBezTo>
                    <a:cubicBezTo>
                      <a:pt x="10596" y="14524"/>
                      <a:pt x="13682" y="9201"/>
                      <a:pt x="13682" y="4866"/>
                    </a:cubicBezTo>
                    <a:cubicBezTo>
                      <a:pt x="13682" y="1788"/>
                      <a:pt x="12133" y="1"/>
                      <a:pt x="9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1225125" y="3927603"/>
                <a:ext cx="317700" cy="381125"/>
              </a:xfrm>
              <a:custGeom>
                <a:avLst/>
                <a:gdLst/>
                <a:ahLst/>
                <a:cxnLst/>
                <a:rect l="l" t="t" r="r" b="b"/>
                <a:pathLst>
                  <a:path w="12708" h="15245" extrusionOk="0">
                    <a:moveTo>
                      <a:pt x="1" y="1"/>
                    </a:moveTo>
                    <a:lnTo>
                      <a:pt x="1" y="8410"/>
                    </a:lnTo>
                    <a:lnTo>
                      <a:pt x="12708" y="15244"/>
                    </a:lnTo>
                    <a:lnTo>
                      <a:pt x="12520" y="724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1540300" y="4107851"/>
                <a:ext cx="679125" cy="767825"/>
              </a:xfrm>
              <a:custGeom>
                <a:avLst/>
                <a:gdLst/>
                <a:ahLst/>
                <a:cxnLst/>
                <a:rect l="l" t="t" r="r" b="b"/>
                <a:pathLst>
                  <a:path w="27165" h="30713" extrusionOk="0">
                    <a:moveTo>
                      <a:pt x="1" y="1"/>
                    </a:moveTo>
                    <a:lnTo>
                      <a:pt x="1" y="15194"/>
                    </a:lnTo>
                    <a:lnTo>
                      <a:pt x="27164" y="30713"/>
                    </a:lnTo>
                    <a:lnTo>
                      <a:pt x="27164" y="1554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3257700" y="774775"/>
                <a:ext cx="2252200" cy="1311350"/>
              </a:xfrm>
              <a:custGeom>
                <a:avLst/>
                <a:gdLst/>
                <a:ahLst/>
                <a:cxnLst/>
                <a:rect l="l" t="t" r="r" b="b"/>
                <a:pathLst>
                  <a:path w="90088" h="52454" extrusionOk="0">
                    <a:moveTo>
                      <a:pt x="56702" y="0"/>
                    </a:moveTo>
                    <a:lnTo>
                      <a:pt x="1" y="32624"/>
                    </a:lnTo>
                    <a:lnTo>
                      <a:pt x="32625" y="52453"/>
                    </a:lnTo>
                    <a:lnTo>
                      <a:pt x="90088" y="19329"/>
                    </a:lnTo>
                    <a:lnTo>
                      <a:pt x="567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3154325" y="1590350"/>
                <a:ext cx="919000" cy="686000"/>
              </a:xfrm>
              <a:custGeom>
                <a:avLst/>
                <a:gdLst/>
                <a:ahLst/>
                <a:cxnLst/>
                <a:rect l="l" t="t" r="r" b="b"/>
                <a:pathLst>
                  <a:path w="36760" h="27440" extrusionOk="0">
                    <a:moveTo>
                      <a:pt x="4136" y="1"/>
                    </a:moveTo>
                    <a:lnTo>
                      <a:pt x="0" y="8285"/>
                    </a:lnTo>
                    <a:lnTo>
                      <a:pt x="33386" y="27439"/>
                    </a:lnTo>
                    <a:lnTo>
                      <a:pt x="36760" y="19830"/>
                    </a:lnTo>
                    <a:lnTo>
                      <a:pt x="41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3988950" y="1258000"/>
                <a:ext cx="1579050" cy="1018350"/>
              </a:xfrm>
              <a:custGeom>
                <a:avLst/>
                <a:gdLst/>
                <a:ahLst/>
                <a:cxnLst/>
                <a:rect l="l" t="t" r="r" b="b"/>
                <a:pathLst>
                  <a:path w="63162" h="40734" extrusionOk="0">
                    <a:moveTo>
                      <a:pt x="60838" y="0"/>
                    </a:moveTo>
                    <a:lnTo>
                      <a:pt x="3375" y="33124"/>
                    </a:lnTo>
                    <a:lnTo>
                      <a:pt x="1" y="40733"/>
                    </a:lnTo>
                    <a:lnTo>
                      <a:pt x="63162" y="3974"/>
                    </a:lnTo>
                    <a:lnTo>
                      <a:pt x="608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4156800" y="2285400"/>
                <a:ext cx="1071250" cy="1380800"/>
              </a:xfrm>
              <a:custGeom>
                <a:avLst/>
                <a:gdLst/>
                <a:ahLst/>
                <a:cxnLst/>
                <a:rect l="l" t="t" r="r" b="b"/>
                <a:pathLst>
                  <a:path w="42850" h="55232" extrusionOk="0">
                    <a:moveTo>
                      <a:pt x="30961" y="0"/>
                    </a:moveTo>
                    <a:cubicBezTo>
                      <a:pt x="28096" y="0"/>
                      <a:pt x="24869" y="931"/>
                      <a:pt x="21463" y="2899"/>
                    </a:cubicBezTo>
                    <a:cubicBezTo>
                      <a:pt x="9680" y="9696"/>
                      <a:pt x="34" y="26389"/>
                      <a:pt x="9" y="39971"/>
                    </a:cubicBezTo>
                    <a:cubicBezTo>
                      <a:pt x="0" y="49624"/>
                      <a:pt x="4858" y="55231"/>
                      <a:pt x="11900" y="55231"/>
                    </a:cubicBezTo>
                    <a:cubicBezTo>
                      <a:pt x="14765" y="55231"/>
                      <a:pt x="17992" y="54303"/>
                      <a:pt x="21400" y="52340"/>
                    </a:cubicBezTo>
                    <a:cubicBezTo>
                      <a:pt x="33183" y="45568"/>
                      <a:pt x="42829" y="28888"/>
                      <a:pt x="42841" y="15281"/>
                    </a:cubicBezTo>
                    <a:cubicBezTo>
                      <a:pt x="42850" y="5612"/>
                      <a:pt x="37995" y="0"/>
                      <a:pt x="30961" y="0"/>
                    </a:cubicBezTo>
                    <a:close/>
                  </a:path>
                </a:pathLst>
              </a:custGeom>
              <a:solidFill>
                <a:srgbClr val="E83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4156800" y="2285400"/>
                <a:ext cx="1071250" cy="1380800"/>
              </a:xfrm>
              <a:custGeom>
                <a:avLst/>
                <a:gdLst/>
                <a:ahLst/>
                <a:cxnLst/>
                <a:rect l="l" t="t" r="r" b="b"/>
                <a:pathLst>
                  <a:path w="42850" h="55232" extrusionOk="0">
                    <a:moveTo>
                      <a:pt x="30961" y="0"/>
                    </a:moveTo>
                    <a:cubicBezTo>
                      <a:pt x="28096" y="0"/>
                      <a:pt x="24869" y="931"/>
                      <a:pt x="21463" y="2899"/>
                    </a:cubicBezTo>
                    <a:cubicBezTo>
                      <a:pt x="9680" y="9696"/>
                      <a:pt x="34" y="26389"/>
                      <a:pt x="9" y="39971"/>
                    </a:cubicBezTo>
                    <a:cubicBezTo>
                      <a:pt x="0" y="49624"/>
                      <a:pt x="4858" y="55231"/>
                      <a:pt x="11900" y="55231"/>
                    </a:cubicBezTo>
                    <a:cubicBezTo>
                      <a:pt x="14765" y="55231"/>
                      <a:pt x="17992" y="54303"/>
                      <a:pt x="21400" y="52340"/>
                    </a:cubicBezTo>
                    <a:cubicBezTo>
                      <a:pt x="33183" y="45568"/>
                      <a:pt x="42829" y="28888"/>
                      <a:pt x="42841" y="15281"/>
                    </a:cubicBezTo>
                    <a:cubicBezTo>
                      <a:pt x="42850" y="5612"/>
                      <a:pt x="37995" y="0"/>
                      <a:pt x="30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4584325" y="2596500"/>
                <a:ext cx="216200" cy="758775"/>
              </a:xfrm>
              <a:custGeom>
                <a:avLst/>
                <a:gdLst/>
                <a:ahLst/>
                <a:cxnLst/>
                <a:rect l="l" t="t" r="r" b="b"/>
                <a:pathLst>
                  <a:path w="8648" h="30351" extrusionOk="0">
                    <a:moveTo>
                      <a:pt x="8647" y="1"/>
                    </a:moveTo>
                    <a:lnTo>
                      <a:pt x="1" y="4911"/>
                    </a:lnTo>
                    <a:lnTo>
                      <a:pt x="1" y="30350"/>
                    </a:lnTo>
                    <a:lnTo>
                      <a:pt x="8647" y="25440"/>
                    </a:lnTo>
                    <a:lnTo>
                      <a:pt x="86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4374425" y="2683650"/>
                <a:ext cx="636325" cy="582275"/>
              </a:xfrm>
              <a:custGeom>
                <a:avLst/>
                <a:gdLst/>
                <a:ahLst/>
                <a:cxnLst/>
                <a:rect l="l" t="t" r="r" b="b"/>
                <a:pathLst>
                  <a:path w="25453" h="23291" extrusionOk="0">
                    <a:moveTo>
                      <a:pt x="25452" y="1"/>
                    </a:moveTo>
                    <a:lnTo>
                      <a:pt x="0" y="14645"/>
                    </a:lnTo>
                    <a:lnTo>
                      <a:pt x="0" y="23291"/>
                    </a:lnTo>
                    <a:lnTo>
                      <a:pt x="25452" y="8647"/>
                    </a:lnTo>
                    <a:lnTo>
                      <a:pt x="25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4584325" y="2596500"/>
                <a:ext cx="216200" cy="758775"/>
              </a:xfrm>
              <a:custGeom>
                <a:avLst/>
                <a:gdLst/>
                <a:ahLst/>
                <a:cxnLst/>
                <a:rect l="l" t="t" r="r" b="b"/>
                <a:pathLst>
                  <a:path w="8648" h="30351" extrusionOk="0">
                    <a:moveTo>
                      <a:pt x="8647" y="1"/>
                    </a:moveTo>
                    <a:lnTo>
                      <a:pt x="1" y="4911"/>
                    </a:lnTo>
                    <a:lnTo>
                      <a:pt x="1" y="30350"/>
                    </a:lnTo>
                    <a:lnTo>
                      <a:pt x="8647" y="25440"/>
                    </a:lnTo>
                    <a:lnTo>
                      <a:pt x="86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4374425" y="2683650"/>
                <a:ext cx="636325" cy="582275"/>
              </a:xfrm>
              <a:custGeom>
                <a:avLst/>
                <a:gdLst/>
                <a:ahLst/>
                <a:cxnLst/>
                <a:rect l="l" t="t" r="r" b="b"/>
                <a:pathLst>
                  <a:path w="25453" h="23291" extrusionOk="0">
                    <a:moveTo>
                      <a:pt x="25452" y="1"/>
                    </a:moveTo>
                    <a:lnTo>
                      <a:pt x="0" y="14645"/>
                    </a:lnTo>
                    <a:lnTo>
                      <a:pt x="0" y="23291"/>
                    </a:lnTo>
                    <a:lnTo>
                      <a:pt x="25452" y="8647"/>
                    </a:lnTo>
                    <a:lnTo>
                      <a:pt x="25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sp>
        <p:nvSpPr>
          <p:cNvPr id="2655" name="Google Shape;2655;p48"/>
          <p:cNvSpPr txBox="1">
            <a:spLocks noGrp="1"/>
          </p:cNvSpPr>
          <p:nvPr>
            <p:ph type="title"/>
          </p:nvPr>
        </p:nvSpPr>
        <p:spPr>
          <a:xfrm>
            <a:off x="737850" y="155225"/>
            <a:ext cx="76683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BLOCKCHAIN?</a:t>
            </a:r>
            <a:endParaRPr dirty="0"/>
          </a:p>
        </p:txBody>
      </p:sp>
      <p:sp>
        <p:nvSpPr>
          <p:cNvPr id="2669" name="Google Shape;2669;p48"/>
          <p:cNvSpPr txBox="1">
            <a:spLocks noGrp="1"/>
          </p:cNvSpPr>
          <p:nvPr>
            <p:ph type="subTitle" idx="1"/>
          </p:nvPr>
        </p:nvSpPr>
        <p:spPr>
          <a:xfrm>
            <a:off x="550904" y="638895"/>
            <a:ext cx="7927933" cy="3267265"/>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accent3"/>
              </a:buClr>
              <a:buSzPct val="90000"/>
              <a:buFont typeface="Arial" panose="020B0604020202020204" pitchFamily="34" charset="0"/>
              <a:buChar char="•"/>
            </a:pPr>
            <a:r>
              <a:rPr lang="en-US" sz="1600" b="1" dirty="0">
                <a:solidFill>
                  <a:schemeClr val="accent5">
                    <a:lumMod val="50000"/>
                  </a:schemeClr>
                </a:solidFill>
              </a:rPr>
              <a:t>Transparency: </a:t>
            </a:r>
            <a:r>
              <a:rPr lang="en-US" sz="1200" dirty="0">
                <a:solidFill>
                  <a:schemeClr val="accent2">
                    <a:lumMod val="50000"/>
                  </a:schemeClr>
                </a:solidFill>
              </a:rPr>
              <a:t>With blockchain, the organization can go for a complete decentralized network where there is no need for a centralized authority, improving the system’s transparency. A blockchain consists of peers who are responsible for carrying out transactions and validating them. </a:t>
            </a:r>
          </a:p>
          <a:p>
            <a:pPr marL="285750" lvl="0" indent="-285750" algn="just" rtl="0">
              <a:spcBef>
                <a:spcPts val="0"/>
              </a:spcBef>
              <a:spcAft>
                <a:spcPts val="0"/>
              </a:spcAft>
              <a:buClr>
                <a:schemeClr val="accent3"/>
              </a:buClr>
              <a:buSzPct val="90000"/>
              <a:buFont typeface="Arial" panose="020B0604020202020204" pitchFamily="34" charset="0"/>
              <a:buChar char="•"/>
            </a:pPr>
            <a:endParaRPr lang="en-US" sz="1200" dirty="0">
              <a:solidFill>
                <a:schemeClr val="accent5"/>
              </a:solidFill>
            </a:endParaRPr>
          </a:p>
          <a:p>
            <a:pPr marL="285750" lvl="0" indent="-285750" algn="just" rtl="0">
              <a:spcBef>
                <a:spcPts val="0"/>
              </a:spcBef>
              <a:spcAft>
                <a:spcPts val="0"/>
              </a:spcAft>
              <a:buClr>
                <a:schemeClr val="accent3"/>
              </a:buClr>
              <a:buSzPct val="90000"/>
              <a:buFont typeface="Arial" panose="020B0604020202020204" pitchFamily="34" charset="0"/>
              <a:buChar char="•"/>
            </a:pPr>
            <a:r>
              <a:rPr lang="en-US" sz="1600" b="1" dirty="0">
                <a:solidFill>
                  <a:schemeClr val="accent5">
                    <a:lumMod val="75000"/>
                  </a:schemeClr>
                </a:solidFill>
              </a:rPr>
              <a:t>Security: </a:t>
            </a:r>
            <a:r>
              <a:rPr lang="en-US" sz="1200" dirty="0"/>
              <a:t>Security is enhanced by the fact that each node holds a copy of the transactions ever performed on the network. Blockchain networks are also immutable, which means the data, once written, cannot be reverted by any means. This is also the right choice for systems that thrive on immutable data, where one transplant should never be falsified or deleted, and that rules out the question of corruption or denial in payments.</a:t>
            </a:r>
          </a:p>
          <a:p>
            <a:pPr marL="285750" lvl="0" indent="-285750" algn="just" rtl="0">
              <a:spcBef>
                <a:spcPts val="0"/>
              </a:spcBef>
              <a:spcAft>
                <a:spcPts val="0"/>
              </a:spcAft>
              <a:buClr>
                <a:schemeClr val="accent3"/>
              </a:buClr>
              <a:buSzPct val="90000"/>
              <a:buFont typeface="Arial" panose="020B0604020202020204" pitchFamily="34" charset="0"/>
              <a:buChar char="•"/>
            </a:pPr>
            <a:endParaRPr lang="en-US" sz="1200" dirty="0">
              <a:solidFill>
                <a:schemeClr val="accent5">
                  <a:lumMod val="75000"/>
                </a:schemeClr>
              </a:solidFill>
            </a:endParaRPr>
          </a:p>
          <a:p>
            <a:pPr marL="285750" lvl="0" indent="-285750" algn="just" rtl="0">
              <a:spcBef>
                <a:spcPts val="0"/>
              </a:spcBef>
              <a:spcAft>
                <a:spcPts val="0"/>
              </a:spcAft>
              <a:buClr>
                <a:schemeClr val="accent3"/>
              </a:buClr>
              <a:buSzPct val="90000"/>
              <a:buFont typeface="Arial" panose="020B0604020202020204" pitchFamily="34" charset="0"/>
              <a:buChar char="•"/>
            </a:pPr>
            <a:r>
              <a:rPr lang="en-US" sz="1600" b="1" dirty="0">
                <a:solidFill>
                  <a:schemeClr val="accent5">
                    <a:lumMod val="75000"/>
                  </a:schemeClr>
                </a:solidFill>
              </a:rPr>
              <a:t>Reduced Costs: </a:t>
            </a:r>
            <a:r>
              <a:rPr lang="en-US" sz="1200" dirty="0"/>
              <a:t>Right now, businesses spend a lot of money to improve to manage their current system. That’s why they want to reduce cost and divert the money into building something new or improving current processes. By using blockchain, we can bring down a lot of costs associated with 3rd party vendors. As blockchain has no inherited centralized player, there is no need to pay for any vendor costs. On top of that, there is less interaction needed when it comes to validating a transaction, further removing the need to spend money or time to do basic stuff, and also reduces time delay and human error.</a:t>
            </a:r>
          </a:p>
          <a:p>
            <a:pPr marL="0" lvl="0" indent="0" algn="just" rtl="0">
              <a:spcBef>
                <a:spcPts val="0"/>
              </a:spcBef>
              <a:spcAft>
                <a:spcPts val="0"/>
              </a:spcAft>
              <a:buClr>
                <a:schemeClr val="accent3"/>
              </a:buClr>
              <a:buSzPct val="90000"/>
            </a:pPr>
            <a:endParaRPr lang="en-US" sz="1200" dirty="0"/>
          </a:p>
          <a:p>
            <a:pPr marL="285750" lvl="0" indent="-285750" algn="just" rtl="0">
              <a:spcBef>
                <a:spcPts val="0"/>
              </a:spcBef>
              <a:spcAft>
                <a:spcPts val="0"/>
              </a:spcAft>
              <a:buClr>
                <a:schemeClr val="accent3"/>
              </a:buClr>
              <a:buSzPct val="90000"/>
              <a:buFont typeface="Arial" panose="020B0604020202020204" pitchFamily="34" charset="0"/>
              <a:buChar char="•"/>
            </a:pPr>
            <a:r>
              <a:rPr lang="en-US" sz="1600" b="1" dirty="0">
                <a:solidFill>
                  <a:schemeClr val="accent5">
                    <a:lumMod val="75000"/>
                  </a:schemeClr>
                </a:solidFill>
              </a:rPr>
              <a:t>True Traceability: </a:t>
            </a:r>
            <a:r>
              <a:rPr lang="en-US" sz="1200" dirty="0"/>
              <a:t>With blockchain, can focus on creating a supply chain that works with both vendors and suppliers. In the traditional supply chain, it is hard to trace items that can lead to multiple problems, including theft, counterfeit, and loss of goods. With blockchain, the supply chain becomes more transparent than ever. </a:t>
            </a:r>
          </a:p>
          <a:p>
            <a:pPr marL="285750" lvl="0" indent="-285750" algn="just" rtl="0">
              <a:spcBef>
                <a:spcPts val="0"/>
              </a:spcBef>
              <a:spcAft>
                <a:spcPts val="0"/>
              </a:spcAft>
              <a:buClr>
                <a:schemeClr val="accent3"/>
              </a:buClr>
              <a:buSzPct val="90000"/>
              <a:buFont typeface="Arial" panose="020B0604020202020204" pitchFamily="34" charset="0"/>
              <a:buChar char="•"/>
            </a:pPr>
            <a:endParaRPr lang="en-US" sz="1200" dirty="0"/>
          </a:p>
          <a:p>
            <a:pPr marL="285750" lvl="0" indent="-285750" algn="just" rtl="0">
              <a:spcBef>
                <a:spcPts val="0"/>
              </a:spcBef>
              <a:spcAft>
                <a:spcPts val="0"/>
              </a:spcAft>
              <a:buClr>
                <a:schemeClr val="accent3"/>
              </a:buClr>
              <a:buSzPct val="90000"/>
              <a:buFont typeface="Arial" panose="020B0604020202020204" pitchFamily="34" charset="0"/>
              <a:buChar char="•"/>
            </a:pPr>
            <a:endParaRPr lang="en-IN" sz="1600" dirty="0"/>
          </a:p>
        </p:txBody>
      </p:sp>
    </p:spTree>
    <p:extLst>
      <p:ext uri="{BB962C8B-B14F-4D97-AF65-F5344CB8AC3E}">
        <p14:creationId xmlns:p14="http://schemas.microsoft.com/office/powerpoint/2010/main" val="265383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sp>
        <p:nvSpPr>
          <p:cNvPr id="2655" name="Google Shape;2655;p48"/>
          <p:cNvSpPr txBox="1">
            <a:spLocks noGrp="1"/>
          </p:cNvSpPr>
          <p:nvPr>
            <p:ph type="title"/>
          </p:nvPr>
        </p:nvSpPr>
        <p:spPr>
          <a:xfrm>
            <a:off x="737850" y="155225"/>
            <a:ext cx="76683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BLOCKCHAIN?</a:t>
            </a:r>
            <a:endParaRPr dirty="0"/>
          </a:p>
        </p:txBody>
      </p:sp>
      <p:sp>
        <p:nvSpPr>
          <p:cNvPr id="2669" name="Google Shape;2669;p48"/>
          <p:cNvSpPr txBox="1">
            <a:spLocks noGrp="1"/>
          </p:cNvSpPr>
          <p:nvPr>
            <p:ph type="subTitle" idx="1"/>
          </p:nvPr>
        </p:nvSpPr>
        <p:spPr>
          <a:xfrm>
            <a:off x="550904" y="638895"/>
            <a:ext cx="7927933" cy="326726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accent3"/>
              </a:buClr>
              <a:buSzPct val="90000"/>
            </a:pPr>
            <a:endParaRPr lang="en-US" sz="1200" dirty="0"/>
          </a:p>
          <a:p>
            <a:pPr marL="285750" lvl="0" indent="-285750" algn="just" rtl="0">
              <a:spcBef>
                <a:spcPts val="0"/>
              </a:spcBef>
              <a:spcAft>
                <a:spcPts val="0"/>
              </a:spcAft>
              <a:buClr>
                <a:schemeClr val="accent3"/>
              </a:buClr>
              <a:buSzPct val="90000"/>
              <a:buFont typeface="Arial" panose="020B0604020202020204" pitchFamily="34" charset="0"/>
              <a:buChar char="•"/>
            </a:pPr>
            <a:endParaRPr lang="en-US" sz="1200" dirty="0"/>
          </a:p>
          <a:p>
            <a:pPr marL="285750" lvl="0" indent="-285750" algn="just" rtl="0">
              <a:spcBef>
                <a:spcPts val="0"/>
              </a:spcBef>
              <a:spcAft>
                <a:spcPts val="0"/>
              </a:spcAft>
              <a:buClr>
                <a:schemeClr val="accent3"/>
              </a:buClr>
              <a:buSzPct val="90000"/>
              <a:buFont typeface="Arial" panose="020B0604020202020204" pitchFamily="34" charset="0"/>
              <a:buChar char="•"/>
            </a:pPr>
            <a:r>
              <a:rPr lang="en-US" b="1" dirty="0">
                <a:solidFill>
                  <a:schemeClr val="accent5">
                    <a:lumMod val="50000"/>
                  </a:schemeClr>
                </a:solidFill>
              </a:rPr>
              <a:t>Improved Speed and Highly Efficient: </a:t>
            </a:r>
            <a:r>
              <a:rPr lang="en-US" sz="1200" dirty="0"/>
              <a:t>The last industrial benefit that blockchain brings is improved efficiency and speed. Blockchain solves the time-consuming process and automates them to maximize efficiency. The streamlining and automation of processes also mean that everything becomes highly efficient and fast. The decentralized architecture could be used by the organization to distribute further and scale both horizontally and vertically, and on each node a lesser load. </a:t>
            </a:r>
          </a:p>
          <a:p>
            <a:pPr marL="285750" lvl="0" indent="-285750" algn="just" rtl="0">
              <a:spcBef>
                <a:spcPts val="0"/>
              </a:spcBef>
              <a:spcAft>
                <a:spcPts val="0"/>
              </a:spcAft>
              <a:buClr>
                <a:schemeClr val="accent3"/>
              </a:buClr>
              <a:buSzPct val="90000"/>
              <a:buFont typeface="Arial" panose="020B0604020202020204" pitchFamily="34" charset="0"/>
              <a:buChar char="•"/>
            </a:pPr>
            <a:endParaRPr lang="en-US" sz="1200" dirty="0"/>
          </a:p>
          <a:p>
            <a:pPr marL="285750" lvl="0" indent="-285750" algn="just" rtl="0">
              <a:spcBef>
                <a:spcPts val="0"/>
              </a:spcBef>
              <a:spcAft>
                <a:spcPts val="0"/>
              </a:spcAft>
              <a:buClr>
                <a:schemeClr val="accent3"/>
              </a:buClr>
              <a:buSzPct val="90000"/>
              <a:buFont typeface="Arial" panose="020B0604020202020204" pitchFamily="34" charset="0"/>
              <a:buChar char="•"/>
            </a:pPr>
            <a:endParaRPr lang="en-IN" sz="1600" dirty="0"/>
          </a:p>
        </p:txBody>
      </p:sp>
    </p:spTree>
    <p:extLst>
      <p:ext uri="{BB962C8B-B14F-4D97-AF65-F5344CB8AC3E}">
        <p14:creationId xmlns:p14="http://schemas.microsoft.com/office/powerpoint/2010/main" val="212681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14" name="TextBox 13">
            <a:extLst>
              <a:ext uri="{FF2B5EF4-FFF2-40B4-BE49-F238E27FC236}">
                <a16:creationId xmlns:a16="http://schemas.microsoft.com/office/drawing/2014/main" id="{B3A74FE5-B1FE-46C7-A2D4-8D4E9638A7DB}"/>
              </a:ext>
            </a:extLst>
          </p:cNvPr>
          <p:cNvSpPr txBox="1"/>
          <p:nvPr/>
        </p:nvSpPr>
        <p:spPr>
          <a:xfrm>
            <a:off x="2900364" y="92869"/>
            <a:ext cx="4157662" cy="400110"/>
          </a:xfrm>
          <a:prstGeom prst="rect">
            <a:avLst/>
          </a:prstGeom>
          <a:noFill/>
        </p:spPr>
        <p:txBody>
          <a:bodyPr wrap="square" rtlCol="0">
            <a:spAutoFit/>
          </a:bodyPr>
          <a:lstStyle/>
          <a:p>
            <a:r>
              <a:rPr lang="en-IN" sz="2000" b="1" dirty="0">
                <a:solidFill>
                  <a:schemeClr val="accent5">
                    <a:lumMod val="75000"/>
                  </a:schemeClr>
                </a:solidFill>
              </a:rPr>
              <a:t>Advantages of this solution</a:t>
            </a:r>
          </a:p>
        </p:txBody>
      </p:sp>
      <p:sp>
        <p:nvSpPr>
          <p:cNvPr id="15" name="TextBox 14">
            <a:extLst>
              <a:ext uri="{FF2B5EF4-FFF2-40B4-BE49-F238E27FC236}">
                <a16:creationId xmlns:a16="http://schemas.microsoft.com/office/drawing/2014/main" id="{D9301C69-144E-41CA-BE69-33BDD97C7984}"/>
              </a:ext>
            </a:extLst>
          </p:cNvPr>
          <p:cNvSpPr txBox="1"/>
          <p:nvPr/>
        </p:nvSpPr>
        <p:spPr>
          <a:xfrm>
            <a:off x="535781" y="613708"/>
            <a:ext cx="8072438" cy="4401205"/>
          </a:xfrm>
          <a:prstGeom prst="rect">
            <a:avLst/>
          </a:prstGeom>
          <a:noFill/>
        </p:spPr>
        <p:txBody>
          <a:bodyPr wrap="square" rtlCol="0">
            <a:spAutoFit/>
          </a:bodyPr>
          <a:lstStyle/>
          <a:p>
            <a:r>
              <a:rPr lang="en-US" b="1" dirty="0">
                <a:solidFill>
                  <a:schemeClr val="accent5">
                    <a:lumMod val="75000"/>
                  </a:schemeClr>
                </a:solidFill>
              </a:rPr>
              <a:t>Organized and more available to the end users: </a:t>
            </a:r>
          </a:p>
          <a:p>
            <a:r>
              <a:rPr lang="en-US" dirty="0"/>
              <a:t>Will help the donors, recipients, and healthcare organization come together in a single holistic platform, making the process more available to the users, reducing middlemen, fraud, and trafficking. </a:t>
            </a:r>
          </a:p>
          <a:p>
            <a:endParaRPr lang="en-US" dirty="0"/>
          </a:p>
          <a:p>
            <a:r>
              <a:rPr lang="en-US" b="1" dirty="0">
                <a:solidFill>
                  <a:schemeClr val="accent5">
                    <a:lumMod val="75000"/>
                  </a:schemeClr>
                </a:solidFill>
              </a:rPr>
              <a:t>Robust, Secure and Traceable system: </a:t>
            </a:r>
          </a:p>
          <a:p>
            <a:r>
              <a:rPr lang="en-US" dirty="0"/>
              <a:t>Blockchain adds traceability, security along with immutability of data and functionality with proper inbuilt authentication to the organ donation process between donors and recipients. </a:t>
            </a:r>
          </a:p>
          <a:p>
            <a:endParaRPr lang="en-IN" dirty="0"/>
          </a:p>
          <a:p>
            <a:r>
              <a:rPr lang="en-US" b="1" dirty="0">
                <a:solidFill>
                  <a:schemeClr val="accent5">
                    <a:lumMod val="75000"/>
                  </a:schemeClr>
                </a:solidFill>
              </a:rPr>
              <a:t>Timely access to transplant: </a:t>
            </a:r>
          </a:p>
          <a:p>
            <a:r>
              <a:rPr lang="en-US" dirty="0"/>
              <a:t>Instead of manually looking up for or finding suitable transplant matches, it will automate the process. Due to this, instant and automated matching of organ transplants, it more efficient and fast. </a:t>
            </a:r>
          </a:p>
          <a:p>
            <a:endParaRPr lang="en-US" b="1" dirty="0">
              <a:solidFill>
                <a:schemeClr val="accent5">
                  <a:lumMod val="75000"/>
                </a:schemeClr>
              </a:solidFill>
            </a:endParaRPr>
          </a:p>
          <a:p>
            <a:r>
              <a:rPr lang="en-US" b="1" dirty="0">
                <a:solidFill>
                  <a:schemeClr val="accent5">
                    <a:lumMod val="75000"/>
                  </a:schemeClr>
                </a:solidFill>
              </a:rPr>
              <a:t>Automation: </a:t>
            </a:r>
          </a:p>
          <a:p>
            <a:r>
              <a:rPr lang="en-US" dirty="0">
                <a:solidFill>
                  <a:schemeClr val="tx1"/>
                </a:solidFill>
              </a:rPr>
              <a:t>T</a:t>
            </a:r>
            <a:r>
              <a:rPr lang="en-US" dirty="0"/>
              <a:t>o an extent where IOT and healthcare devices could be integrated using smart contracts, and made to be work like a whole workforce in itself.</a:t>
            </a:r>
          </a:p>
          <a:p>
            <a:endParaRPr lang="en-IN" dirty="0"/>
          </a:p>
          <a:p>
            <a:r>
              <a:rPr lang="en-US" b="1" dirty="0">
                <a:solidFill>
                  <a:schemeClr val="accent5">
                    <a:lumMod val="75000"/>
                  </a:schemeClr>
                </a:solidFill>
              </a:rPr>
              <a:t>Creating a universal secure patients profile: </a:t>
            </a:r>
            <a:r>
              <a:rPr lang="en-US" dirty="0"/>
              <a:t>Could be used for faster and proper healthcare availability and improving diagnostics, could be used to improve patient experience and for research.</a:t>
            </a:r>
          </a:p>
          <a:p>
            <a:r>
              <a:rPr lang="en-US" dirty="0"/>
              <a:t> </a:t>
            </a:r>
            <a:endParaRPr lang="en-IN" dirty="0"/>
          </a:p>
        </p:txBody>
      </p:sp>
    </p:spTree>
    <p:extLst>
      <p:ext uri="{BB962C8B-B14F-4D97-AF65-F5344CB8AC3E}">
        <p14:creationId xmlns:p14="http://schemas.microsoft.com/office/powerpoint/2010/main" val="3522165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33"/>
        <p:cNvGrpSpPr/>
        <p:nvPr/>
      </p:nvGrpSpPr>
      <p:grpSpPr>
        <a:xfrm>
          <a:off x="0" y="0"/>
          <a:ext cx="0" cy="0"/>
          <a:chOff x="0" y="0"/>
          <a:chExt cx="0" cy="0"/>
        </a:xfrm>
      </p:grpSpPr>
      <p:sp>
        <p:nvSpPr>
          <p:cNvPr id="1834" name="Google Shape;1834;p39"/>
          <p:cNvSpPr txBox="1">
            <a:spLocks noGrp="1"/>
          </p:cNvSpPr>
          <p:nvPr>
            <p:ph type="title"/>
          </p:nvPr>
        </p:nvSpPr>
        <p:spPr>
          <a:xfrm>
            <a:off x="2046988" y="265269"/>
            <a:ext cx="4511100" cy="6323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800" dirty="0"/>
              <a:t>MARKET SCOPE</a:t>
            </a:r>
            <a:endParaRPr sz="2800" dirty="0"/>
          </a:p>
        </p:txBody>
      </p:sp>
      <p:sp>
        <p:nvSpPr>
          <p:cNvPr id="408" name="Google Shape;2669;p48">
            <a:extLst>
              <a:ext uri="{FF2B5EF4-FFF2-40B4-BE49-F238E27FC236}">
                <a16:creationId xmlns:a16="http://schemas.microsoft.com/office/drawing/2014/main" id="{FF43E5C3-8D27-4EF9-8A69-E89974718D83}"/>
              </a:ext>
            </a:extLst>
          </p:cNvPr>
          <p:cNvSpPr txBox="1">
            <a:spLocks/>
          </p:cNvSpPr>
          <p:nvPr/>
        </p:nvSpPr>
        <p:spPr>
          <a:xfrm>
            <a:off x="511389" y="961254"/>
            <a:ext cx="5032161" cy="4017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Clr>
                <a:schemeClr val="accent3"/>
              </a:buClr>
              <a:buSzPct val="90000"/>
              <a:buFont typeface="Arial" panose="020B0604020202020204" pitchFamily="34" charset="0"/>
              <a:buChar char="•"/>
            </a:pPr>
            <a:r>
              <a:rPr lang="en-IN" sz="1600" b="1" dirty="0">
                <a:solidFill>
                  <a:schemeClr val="accent5"/>
                </a:solidFill>
                <a:latin typeface="Open Sans" panose="020B0604020202020204" charset="0"/>
                <a:ea typeface="Open Sans" panose="020B0604020202020204" charset="0"/>
                <a:cs typeface="Open Sans" panose="020B0604020202020204" charset="0"/>
              </a:rPr>
              <a:t>Blockchain has been around for 10 years and is immensely popular</a:t>
            </a:r>
            <a:r>
              <a:rPr lang="en-IN" sz="1600" dirty="0">
                <a:solidFill>
                  <a:schemeClr val="accent3"/>
                </a:solidFill>
                <a:latin typeface="Open Sans" panose="020B0604020202020204" charset="0"/>
                <a:ea typeface="Open Sans" panose="020B0604020202020204" charset="0"/>
                <a:cs typeface="Open Sans" panose="020B0604020202020204" charset="0"/>
              </a:rPr>
              <a:t> in trading and is currently being widely used for software development.</a:t>
            </a:r>
          </a:p>
          <a:p>
            <a:pPr marL="285750" indent="-285750" algn="just">
              <a:buClr>
                <a:schemeClr val="accent3"/>
              </a:buClr>
              <a:buSzPct val="90000"/>
              <a:buFont typeface="Arial" panose="020B0604020202020204" pitchFamily="34" charset="0"/>
              <a:buChar char="•"/>
            </a:pPr>
            <a:endParaRPr lang="en-IN" sz="1600" dirty="0">
              <a:solidFill>
                <a:schemeClr val="accent3"/>
              </a:solidFill>
              <a:latin typeface="Open Sans" panose="020B0604020202020204" charset="0"/>
              <a:ea typeface="Open Sans" panose="020B0604020202020204" charset="0"/>
              <a:cs typeface="Open Sans" panose="020B0604020202020204" charset="0"/>
            </a:endParaRPr>
          </a:p>
          <a:p>
            <a:pPr marL="285750" indent="-285750" algn="just">
              <a:buClr>
                <a:schemeClr val="accent3"/>
              </a:buClr>
              <a:buSzPct val="90000"/>
              <a:buFont typeface="Arial" panose="020B0604020202020204" pitchFamily="34" charset="0"/>
              <a:buChar char="•"/>
            </a:pPr>
            <a:r>
              <a:rPr lang="en-IN" sz="1600" dirty="0">
                <a:solidFill>
                  <a:schemeClr val="accent3"/>
                </a:solidFill>
                <a:latin typeface="Open Sans" panose="020B0604020202020204" charset="0"/>
                <a:ea typeface="Open Sans" panose="020B0604020202020204" charset="0"/>
                <a:cs typeface="Open Sans" panose="020B0604020202020204" charset="0"/>
              </a:rPr>
              <a:t>Organ donation platforms using blockchain currently only exist on research papers and have not been functionally implemented yet, thus leaving potential for deployment of a working implementation in the healthcare sector. </a:t>
            </a:r>
            <a:r>
              <a:rPr lang="en-IN" sz="1600" b="1" dirty="0">
                <a:solidFill>
                  <a:schemeClr val="accent5"/>
                </a:solidFill>
                <a:latin typeface="Open Sans" panose="020B0604020202020204" charset="0"/>
                <a:ea typeface="Open Sans" panose="020B0604020202020204" charset="0"/>
                <a:cs typeface="Open Sans" panose="020B0604020202020204" charset="0"/>
              </a:rPr>
              <a:t>Almost zero competitors.</a:t>
            </a:r>
          </a:p>
          <a:p>
            <a:pPr marL="285750" indent="-285750" algn="just">
              <a:buClr>
                <a:schemeClr val="accent3"/>
              </a:buClr>
              <a:buSzPct val="90000"/>
              <a:buFont typeface="Arial" panose="020B0604020202020204" pitchFamily="34" charset="0"/>
              <a:buChar char="•"/>
            </a:pPr>
            <a:endParaRPr lang="en-IN" sz="1600" dirty="0">
              <a:solidFill>
                <a:schemeClr val="accent3"/>
              </a:solidFill>
              <a:latin typeface="Open Sans" panose="020B0604020202020204" charset="0"/>
              <a:ea typeface="Open Sans" panose="020B0604020202020204" charset="0"/>
              <a:cs typeface="Open Sans" panose="020B0604020202020204" charset="0"/>
            </a:endParaRPr>
          </a:p>
          <a:p>
            <a:pPr marL="285750" indent="-285750" algn="just">
              <a:buClr>
                <a:schemeClr val="accent3"/>
              </a:buClr>
              <a:buSzPct val="90000"/>
              <a:buFont typeface="Arial" panose="020B0604020202020204" pitchFamily="34" charset="0"/>
              <a:buChar char="•"/>
            </a:pPr>
            <a:r>
              <a:rPr lang="en-IN" sz="1600" dirty="0">
                <a:solidFill>
                  <a:schemeClr val="accent3"/>
                </a:solidFill>
                <a:latin typeface="Open Sans" panose="020B0604020202020204" charset="0"/>
                <a:ea typeface="Open Sans" panose="020B0604020202020204" charset="0"/>
                <a:cs typeface="Open Sans" panose="020B0604020202020204" charset="0"/>
              </a:rPr>
              <a:t>The healthcare sector in India around the world is in dire need of a secure application for streamlining organ donation, and our solution aptly does so. </a:t>
            </a:r>
            <a:r>
              <a:rPr lang="en-IN" sz="1600" b="1" dirty="0">
                <a:solidFill>
                  <a:schemeClr val="accent5"/>
                </a:solidFill>
                <a:latin typeface="Open Sans" panose="020B0604020202020204" charset="0"/>
                <a:ea typeface="Open Sans" panose="020B0604020202020204" charset="0"/>
                <a:cs typeface="Open Sans" panose="020B0604020202020204" charset="0"/>
              </a:rPr>
              <a:t>High demand for such solution</a:t>
            </a:r>
            <a:r>
              <a:rPr lang="en-IN" sz="1600" dirty="0">
                <a:solidFill>
                  <a:schemeClr val="accent3"/>
                </a:solidFill>
                <a:latin typeface="Open Sans" panose="020B0604020202020204" charset="0"/>
                <a:ea typeface="Open Sans" panose="020B0604020202020204" charset="0"/>
                <a:cs typeface="Open Sans" panose="020B0604020202020204" charset="0"/>
              </a:rPr>
              <a:t>.</a:t>
            </a:r>
          </a:p>
          <a:p>
            <a:pPr marL="285750" indent="-285750" algn="just">
              <a:buClr>
                <a:schemeClr val="accent3"/>
              </a:buClr>
              <a:buSzPct val="90000"/>
              <a:buFont typeface="Arial" panose="020B0604020202020204" pitchFamily="34" charset="0"/>
              <a:buChar char="•"/>
            </a:pPr>
            <a:endParaRPr lang="en-IN" sz="1600" dirty="0">
              <a:solidFill>
                <a:schemeClr val="accent3"/>
              </a:solidFill>
              <a:latin typeface="Open Sans" panose="020B0604020202020204" charset="0"/>
              <a:ea typeface="Open Sans" panose="020B0604020202020204" charset="0"/>
              <a:cs typeface="Open Sans" panose="020B0604020202020204" charset="0"/>
            </a:endParaRPr>
          </a:p>
          <a:p>
            <a:pPr marL="285750" indent="-285750" algn="just">
              <a:buClr>
                <a:schemeClr val="accent3"/>
              </a:buClr>
              <a:buSzPct val="90000"/>
              <a:buFont typeface="Arial" panose="020B0604020202020204" pitchFamily="34" charset="0"/>
              <a:buChar char="•"/>
            </a:pPr>
            <a:endParaRPr lang="en-IN" sz="1600" dirty="0">
              <a:solidFill>
                <a:schemeClr val="accent3"/>
              </a:solidFill>
              <a:latin typeface="Open Sans" panose="020B0604020202020204" charset="0"/>
              <a:ea typeface="Open Sans" panose="020B0604020202020204" charset="0"/>
              <a:cs typeface="Open Sans" panose="020B0604020202020204" charset="0"/>
            </a:endParaRPr>
          </a:p>
        </p:txBody>
      </p:sp>
      <p:pic>
        <p:nvPicPr>
          <p:cNvPr id="1026" name="Picture 2" descr="Here Is Why India Needs More People To Step Up For The Cause Of Organ Donation">
            <a:extLst>
              <a:ext uri="{FF2B5EF4-FFF2-40B4-BE49-F238E27FC236}">
                <a16:creationId xmlns:a16="http://schemas.microsoft.com/office/drawing/2014/main" id="{6BEF20BB-0FCC-4212-8D00-1ADA6CA1E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025" y="961255"/>
            <a:ext cx="3111995" cy="2839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33"/>
        <p:cNvGrpSpPr/>
        <p:nvPr/>
      </p:nvGrpSpPr>
      <p:grpSpPr>
        <a:xfrm>
          <a:off x="0" y="0"/>
          <a:ext cx="0" cy="0"/>
          <a:chOff x="0" y="0"/>
          <a:chExt cx="0" cy="0"/>
        </a:xfrm>
      </p:grpSpPr>
      <p:sp>
        <p:nvSpPr>
          <p:cNvPr id="1834" name="Google Shape;1834;p39"/>
          <p:cNvSpPr txBox="1">
            <a:spLocks noGrp="1"/>
          </p:cNvSpPr>
          <p:nvPr>
            <p:ph type="title"/>
          </p:nvPr>
        </p:nvSpPr>
        <p:spPr>
          <a:xfrm>
            <a:off x="2092708" y="138496"/>
            <a:ext cx="4511100" cy="6323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800" dirty="0"/>
              <a:t>REVENUE </a:t>
            </a:r>
            <a:endParaRPr sz="2800" dirty="0"/>
          </a:p>
        </p:txBody>
      </p:sp>
      <p:sp>
        <p:nvSpPr>
          <p:cNvPr id="408" name="Google Shape;2669;p48">
            <a:extLst>
              <a:ext uri="{FF2B5EF4-FFF2-40B4-BE49-F238E27FC236}">
                <a16:creationId xmlns:a16="http://schemas.microsoft.com/office/drawing/2014/main" id="{FF43E5C3-8D27-4EF9-8A69-E89974718D83}"/>
              </a:ext>
            </a:extLst>
          </p:cNvPr>
          <p:cNvSpPr txBox="1">
            <a:spLocks/>
          </p:cNvSpPr>
          <p:nvPr/>
        </p:nvSpPr>
        <p:spPr>
          <a:xfrm>
            <a:off x="2331874" y="735069"/>
            <a:ext cx="6458309" cy="39806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Clr>
                <a:schemeClr val="accent3"/>
              </a:buClr>
              <a:buSzPct val="90000"/>
              <a:buFont typeface="Arial" panose="020B0604020202020204" pitchFamily="34" charset="0"/>
              <a:buChar char="•"/>
            </a:pPr>
            <a:r>
              <a:rPr lang="en-IN" sz="1600" dirty="0">
                <a:solidFill>
                  <a:schemeClr val="accent3"/>
                </a:solidFill>
                <a:latin typeface="Open Sans" panose="020B0604020202020204" charset="0"/>
                <a:ea typeface="Open Sans" panose="020B0604020202020204" charset="0"/>
                <a:cs typeface="Open Sans" panose="020B0604020202020204" charset="0"/>
              </a:rPr>
              <a:t>Main source of </a:t>
            </a:r>
            <a:r>
              <a:rPr lang="en-IN" sz="1600" b="1" dirty="0">
                <a:solidFill>
                  <a:schemeClr val="accent5"/>
                </a:solidFill>
                <a:latin typeface="Open Sans" panose="020B0604020202020204" charset="0"/>
                <a:ea typeface="Open Sans" panose="020B0604020202020204" charset="0"/>
                <a:cs typeface="Open Sans" panose="020B0604020202020204" charset="0"/>
              </a:rPr>
              <a:t>revenue will be generated from the hospitals in the form of a membership or subscription fee </a:t>
            </a:r>
            <a:r>
              <a:rPr lang="en-IN" sz="1600" dirty="0">
                <a:solidFill>
                  <a:schemeClr val="accent3"/>
                </a:solidFill>
                <a:latin typeface="Open Sans" panose="020B0604020202020204" charset="0"/>
                <a:ea typeface="Open Sans" panose="020B0604020202020204" charset="0"/>
                <a:cs typeface="Open Sans" panose="020B0604020202020204" charset="0"/>
              </a:rPr>
              <a:t>which could be one-time or regular. (Approximately 70k hospitals are there in India.)</a:t>
            </a:r>
          </a:p>
          <a:p>
            <a:pPr marL="285750" indent="-285750" algn="just">
              <a:buClr>
                <a:schemeClr val="accent3"/>
              </a:buClr>
              <a:buSzPct val="90000"/>
              <a:buFont typeface="Arial" panose="020B0604020202020204" pitchFamily="34" charset="0"/>
              <a:buChar char="•"/>
            </a:pPr>
            <a:endParaRPr lang="en-IN" sz="1600" dirty="0">
              <a:solidFill>
                <a:schemeClr val="accent3"/>
              </a:solidFill>
              <a:latin typeface="Open Sans" panose="020B0604020202020204" charset="0"/>
              <a:ea typeface="Open Sans" panose="020B0604020202020204" charset="0"/>
              <a:cs typeface="Open Sans" panose="020B0604020202020204" charset="0"/>
            </a:endParaRPr>
          </a:p>
          <a:p>
            <a:pPr marL="285750" indent="-285750" algn="just">
              <a:buClr>
                <a:schemeClr val="accent3"/>
              </a:buClr>
              <a:buSzPct val="90000"/>
              <a:buFont typeface="Arial" panose="020B0604020202020204" pitchFamily="34" charset="0"/>
              <a:buChar char="•"/>
            </a:pPr>
            <a:r>
              <a:rPr lang="en-IN" sz="1600" dirty="0">
                <a:solidFill>
                  <a:schemeClr val="accent3"/>
                </a:solidFill>
                <a:latin typeface="Open Sans" panose="020B0604020202020204" charset="0"/>
                <a:ea typeface="Open Sans" panose="020B0604020202020204" charset="0"/>
                <a:cs typeface="Open Sans" panose="020B0604020202020204" charset="0"/>
              </a:rPr>
              <a:t>The application will be </a:t>
            </a:r>
            <a:r>
              <a:rPr lang="en-IN" sz="1600" b="1" dirty="0">
                <a:solidFill>
                  <a:schemeClr val="accent5"/>
                </a:solidFill>
                <a:latin typeface="Open Sans" panose="020B0604020202020204" charset="0"/>
                <a:ea typeface="Open Sans" panose="020B0604020202020204" charset="0"/>
                <a:cs typeface="Open Sans" panose="020B0604020202020204" charset="0"/>
              </a:rPr>
              <a:t>free for donors and recipients to register</a:t>
            </a:r>
            <a:r>
              <a:rPr lang="en-IN" sz="1600" dirty="0">
                <a:solidFill>
                  <a:schemeClr val="accent3"/>
                </a:solidFill>
                <a:latin typeface="Open Sans" panose="020B0604020202020204" charset="0"/>
                <a:ea typeface="Open Sans" panose="020B0604020202020204" charset="0"/>
                <a:cs typeface="Open Sans" panose="020B0604020202020204" charset="0"/>
              </a:rPr>
              <a:t>.</a:t>
            </a:r>
          </a:p>
          <a:p>
            <a:pPr marL="285750" indent="-285750" algn="just">
              <a:buClr>
                <a:schemeClr val="accent3"/>
              </a:buClr>
              <a:buSzPct val="90000"/>
              <a:buFont typeface="Arial" panose="020B0604020202020204" pitchFamily="34" charset="0"/>
              <a:buChar char="•"/>
            </a:pPr>
            <a:endParaRPr lang="en-IN" sz="1600" dirty="0">
              <a:solidFill>
                <a:schemeClr val="accent3"/>
              </a:solidFill>
              <a:latin typeface="Open Sans" panose="020B0604020202020204" charset="0"/>
              <a:ea typeface="Open Sans" panose="020B0604020202020204" charset="0"/>
              <a:cs typeface="Open Sans" panose="020B0604020202020204" charset="0"/>
            </a:endParaRPr>
          </a:p>
          <a:p>
            <a:pPr marL="285750" indent="-285750" algn="just">
              <a:buClr>
                <a:schemeClr val="accent3"/>
              </a:buClr>
              <a:buSzPct val="90000"/>
              <a:buFont typeface="Arial" panose="020B0604020202020204" pitchFamily="34" charset="0"/>
              <a:buChar char="•"/>
            </a:pPr>
            <a:r>
              <a:rPr lang="en-IN" sz="1600" dirty="0">
                <a:solidFill>
                  <a:schemeClr val="accent3"/>
                </a:solidFill>
                <a:latin typeface="Open Sans" panose="020B0604020202020204" charset="0"/>
                <a:ea typeface="Open Sans" panose="020B0604020202020204" charset="0"/>
                <a:cs typeface="Open Sans" panose="020B0604020202020204" charset="0"/>
              </a:rPr>
              <a:t>As this will </a:t>
            </a:r>
            <a:r>
              <a:rPr lang="en-IN" sz="1600" b="1" dirty="0">
                <a:solidFill>
                  <a:schemeClr val="accent5"/>
                </a:solidFill>
                <a:latin typeface="Open Sans" panose="020B0604020202020204" charset="0"/>
                <a:ea typeface="Open Sans" panose="020B0604020202020204" charset="0"/>
                <a:cs typeface="Open Sans" panose="020B0604020202020204" charset="0"/>
              </a:rPr>
              <a:t>provide hospitals easy, fast and secure automatic </a:t>
            </a:r>
            <a:r>
              <a:rPr lang="en-IN" sz="1600" b="1" dirty="0" err="1">
                <a:solidFill>
                  <a:schemeClr val="accent5"/>
                </a:solidFill>
                <a:latin typeface="Open Sans" panose="020B0604020202020204" charset="0"/>
                <a:ea typeface="Open Sans" panose="020B0604020202020204" charset="0"/>
                <a:cs typeface="Open Sans" panose="020B0604020202020204" charset="0"/>
              </a:rPr>
              <a:t>filekeeping</a:t>
            </a:r>
            <a:r>
              <a:rPr lang="en-IN" sz="1600" b="1" dirty="0">
                <a:solidFill>
                  <a:schemeClr val="accent5"/>
                </a:solidFill>
                <a:latin typeface="Open Sans" panose="020B0604020202020204" charset="0"/>
                <a:ea typeface="Open Sans" panose="020B0604020202020204" charset="0"/>
                <a:cs typeface="Open Sans" panose="020B0604020202020204" charset="0"/>
              </a:rPr>
              <a:t> and one-click transplant match saving labour, time and enhancing security</a:t>
            </a:r>
            <a:r>
              <a:rPr lang="en-IN" sz="1600" dirty="0">
                <a:solidFill>
                  <a:schemeClr val="accent3"/>
                </a:solidFill>
                <a:latin typeface="Open Sans" panose="020B0604020202020204" charset="0"/>
                <a:ea typeface="Open Sans" panose="020B0604020202020204" charset="0"/>
                <a:cs typeface="Open Sans" panose="020B0604020202020204" charset="0"/>
              </a:rPr>
              <a:t>, this will be a ideal product.</a:t>
            </a:r>
          </a:p>
          <a:p>
            <a:pPr marL="285750" indent="-285750" algn="just">
              <a:buClr>
                <a:schemeClr val="accent3"/>
              </a:buClr>
              <a:buSzPct val="90000"/>
              <a:buFont typeface="Arial" panose="020B0604020202020204" pitchFamily="34" charset="0"/>
              <a:buChar char="•"/>
            </a:pPr>
            <a:endParaRPr lang="en-IN" sz="1600" dirty="0">
              <a:solidFill>
                <a:schemeClr val="accent3"/>
              </a:solidFill>
              <a:latin typeface="Open Sans" panose="020B0604020202020204" charset="0"/>
              <a:ea typeface="Open Sans" panose="020B0604020202020204" charset="0"/>
              <a:cs typeface="Open Sans" panose="020B0604020202020204" charset="0"/>
            </a:endParaRPr>
          </a:p>
          <a:p>
            <a:pPr marL="285750" indent="-285750" algn="just">
              <a:buClr>
                <a:schemeClr val="accent3"/>
              </a:buClr>
              <a:buSzPct val="90000"/>
              <a:buFont typeface="Arial" panose="020B0604020202020204" pitchFamily="34" charset="0"/>
              <a:buChar char="•"/>
            </a:pPr>
            <a:r>
              <a:rPr lang="en-IN" sz="1600" b="1" dirty="0">
                <a:solidFill>
                  <a:schemeClr val="accent5"/>
                </a:solidFill>
                <a:latin typeface="Open Sans" panose="020B0604020202020204" charset="0"/>
                <a:ea typeface="Open Sans" panose="020B0604020202020204" charset="0"/>
                <a:cs typeface="Open Sans" panose="020B0604020202020204" charset="0"/>
              </a:rPr>
              <a:t>Consumers will be hospitals and similar healthcare organizations</a:t>
            </a:r>
            <a:r>
              <a:rPr lang="en-IN" sz="1600" dirty="0">
                <a:solidFill>
                  <a:schemeClr val="accent3"/>
                </a:solidFill>
                <a:latin typeface="Open Sans" panose="020B0604020202020204" charset="0"/>
                <a:ea typeface="Open Sans" panose="020B0604020202020204" charset="0"/>
                <a:cs typeface="Open Sans" panose="020B0604020202020204" charset="0"/>
              </a:rPr>
              <a:t>.</a:t>
            </a:r>
          </a:p>
          <a:p>
            <a:pPr marL="285750" indent="-285750" algn="just">
              <a:buClr>
                <a:schemeClr val="accent3"/>
              </a:buClr>
              <a:buSzPct val="90000"/>
              <a:buFont typeface="Arial" panose="020B0604020202020204" pitchFamily="34" charset="0"/>
              <a:buChar char="•"/>
            </a:pPr>
            <a:endParaRPr lang="en-IN" sz="1600" dirty="0">
              <a:solidFill>
                <a:schemeClr val="accent3"/>
              </a:solidFill>
              <a:latin typeface="Open Sans" panose="020B0604020202020204" charset="0"/>
              <a:ea typeface="Open Sans" panose="020B0604020202020204" charset="0"/>
              <a:cs typeface="Open Sans" panose="020B0604020202020204" charset="0"/>
            </a:endParaRPr>
          </a:p>
          <a:p>
            <a:pPr marL="285750" indent="-285750" algn="just">
              <a:buClr>
                <a:schemeClr val="accent3"/>
              </a:buClr>
              <a:buSzPct val="90000"/>
              <a:buFont typeface="Arial" panose="020B0604020202020204" pitchFamily="34" charset="0"/>
              <a:buChar char="•"/>
            </a:pPr>
            <a:r>
              <a:rPr lang="en-IN" sz="1600" b="1" dirty="0">
                <a:solidFill>
                  <a:schemeClr val="accent5"/>
                </a:solidFill>
                <a:latin typeface="Open Sans" panose="020B0604020202020204" charset="0"/>
                <a:ea typeface="Open Sans" panose="020B0604020202020204" charset="0"/>
                <a:cs typeface="Open Sans" panose="020B0604020202020204" charset="0"/>
              </a:rPr>
              <a:t>Users</a:t>
            </a:r>
            <a:r>
              <a:rPr lang="en-IN" sz="1600" dirty="0">
                <a:solidFill>
                  <a:schemeClr val="accent3"/>
                </a:solidFill>
                <a:latin typeface="Open Sans" panose="020B0604020202020204" charset="0"/>
                <a:ea typeface="Open Sans" panose="020B0604020202020204" charset="0"/>
                <a:cs typeface="Open Sans" panose="020B0604020202020204" charset="0"/>
              </a:rPr>
              <a:t> of the application will include donors, recipients, hospitals and admins.</a:t>
            </a:r>
          </a:p>
        </p:txBody>
      </p:sp>
      <p:grpSp>
        <p:nvGrpSpPr>
          <p:cNvPr id="409" name="Google Shape;864;p34">
            <a:extLst>
              <a:ext uri="{FF2B5EF4-FFF2-40B4-BE49-F238E27FC236}">
                <a16:creationId xmlns:a16="http://schemas.microsoft.com/office/drawing/2014/main" id="{87D0FBCE-A3C6-49FC-A313-858E85500D76}"/>
              </a:ext>
            </a:extLst>
          </p:cNvPr>
          <p:cNvGrpSpPr/>
          <p:nvPr/>
        </p:nvGrpSpPr>
        <p:grpSpPr>
          <a:xfrm>
            <a:off x="-2513113" y="1897501"/>
            <a:ext cx="5026226" cy="3194210"/>
            <a:chOff x="-3392590" y="1156100"/>
            <a:chExt cx="7950547" cy="5996868"/>
          </a:xfrm>
        </p:grpSpPr>
        <p:sp>
          <p:nvSpPr>
            <p:cNvPr id="410" name="Google Shape;865;p34">
              <a:extLst>
                <a:ext uri="{FF2B5EF4-FFF2-40B4-BE49-F238E27FC236}">
                  <a16:creationId xmlns:a16="http://schemas.microsoft.com/office/drawing/2014/main" id="{F5958CAC-8882-4BA8-83B0-63C826E715B0}"/>
                </a:ext>
              </a:extLst>
            </p:cNvPr>
            <p:cNvSpPr/>
            <p:nvPr/>
          </p:nvSpPr>
          <p:spPr>
            <a:xfrm flipH="1">
              <a:off x="-3316390" y="2139567"/>
              <a:ext cx="7874347" cy="5013400"/>
            </a:xfrm>
            <a:custGeom>
              <a:avLst/>
              <a:gdLst/>
              <a:ahLst/>
              <a:cxnLst/>
              <a:rect l="l" t="t" r="r" b="b"/>
              <a:pathLst>
                <a:path w="266927" h="122682" extrusionOk="0">
                  <a:moveTo>
                    <a:pt x="154111" y="1"/>
                  </a:moveTo>
                  <a:cubicBezTo>
                    <a:pt x="113509" y="1"/>
                    <a:pt x="70279" y="10939"/>
                    <a:pt x="42072" y="30498"/>
                  </a:cubicBezTo>
                  <a:cubicBezTo>
                    <a:pt x="1" y="59680"/>
                    <a:pt x="6671" y="97441"/>
                    <a:pt x="56910" y="114414"/>
                  </a:cubicBezTo>
                  <a:cubicBezTo>
                    <a:pt x="73487" y="120024"/>
                    <a:pt x="92820" y="122681"/>
                    <a:pt x="112817" y="122681"/>
                  </a:cubicBezTo>
                  <a:cubicBezTo>
                    <a:pt x="153376" y="122681"/>
                    <a:pt x="196592" y="111715"/>
                    <a:pt x="224813" y="92142"/>
                  </a:cubicBezTo>
                  <a:cubicBezTo>
                    <a:pt x="266927" y="62917"/>
                    <a:pt x="260256" y="25156"/>
                    <a:pt x="209989" y="8240"/>
                  </a:cubicBezTo>
                  <a:cubicBezTo>
                    <a:pt x="193412" y="2658"/>
                    <a:pt x="174065" y="1"/>
                    <a:pt x="154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866;p34">
              <a:extLst>
                <a:ext uri="{FF2B5EF4-FFF2-40B4-BE49-F238E27FC236}">
                  <a16:creationId xmlns:a16="http://schemas.microsoft.com/office/drawing/2014/main" id="{927F1730-6172-4804-B119-0348A433C8CC}"/>
                </a:ext>
              </a:extLst>
            </p:cNvPr>
            <p:cNvSpPr/>
            <p:nvPr/>
          </p:nvSpPr>
          <p:spPr>
            <a:xfrm flipH="1">
              <a:off x="-3392590" y="2063367"/>
              <a:ext cx="7874347" cy="5013400"/>
            </a:xfrm>
            <a:custGeom>
              <a:avLst/>
              <a:gdLst/>
              <a:ahLst/>
              <a:cxnLst/>
              <a:rect l="l" t="t" r="r" b="b"/>
              <a:pathLst>
                <a:path w="266927" h="122682" extrusionOk="0">
                  <a:moveTo>
                    <a:pt x="154111" y="1"/>
                  </a:moveTo>
                  <a:cubicBezTo>
                    <a:pt x="113509" y="1"/>
                    <a:pt x="70279" y="10939"/>
                    <a:pt x="42072" y="30498"/>
                  </a:cubicBezTo>
                  <a:cubicBezTo>
                    <a:pt x="1" y="59680"/>
                    <a:pt x="6671" y="97441"/>
                    <a:pt x="56910" y="114414"/>
                  </a:cubicBezTo>
                  <a:cubicBezTo>
                    <a:pt x="73487" y="120024"/>
                    <a:pt x="92820" y="122681"/>
                    <a:pt x="112817" y="122681"/>
                  </a:cubicBezTo>
                  <a:cubicBezTo>
                    <a:pt x="153376" y="122681"/>
                    <a:pt x="196592" y="111715"/>
                    <a:pt x="224813" y="92142"/>
                  </a:cubicBezTo>
                  <a:cubicBezTo>
                    <a:pt x="266927" y="62917"/>
                    <a:pt x="260256" y="25156"/>
                    <a:pt x="209989" y="8240"/>
                  </a:cubicBezTo>
                  <a:cubicBezTo>
                    <a:pt x="193412" y="2658"/>
                    <a:pt x="174065" y="1"/>
                    <a:pt x="154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867;p34">
              <a:extLst>
                <a:ext uri="{FF2B5EF4-FFF2-40B4-BE49-F238E27FC236}">
                  <a16:creationId xmlns:a16="http://schemas.microsoft.com/office/drawing/2014/main" id="{50CE9329-1A7E-4EB1-A340-868DA9B8849A}"/>
                </a:ext>
              </a:extLst>
            </p:cNvPr>
            <p:cNvGrpSpPr/>
            <p:nvPr/>
          </p:nvGrpSpPr>
          <p:grpSpPr>
            <a:xfrm flipH="1">
              <a:off x="2304375" y="2586331"/>
              <a:ext cx="731826" cy="939193"/>
              <a:chOff x="1429546" y="1547651"/>
              <a:chExt cx="599562" cy="769200"/>
            </a:xfrm>
          </p:grpSpPr>
          <p:sp>
            <p:nvSpPr>
              <p:cNvPr id="583" name="Google Shape;868;p34">
                <a:extLst>
                  <a:ext uri="{FF2B5EF4-FFF2-40B4-BE49-F238E27FC236}">
                    <a16:creationId xmlns:a16="http://schemas.microsoft.com/office/drawing/2014/main" id="{CC5D28A2-D0E5-4457-B45B-008759142E6A}"/>
                  </a:ext>
                </a:extLst>
              </p:cNvPr>
              <p:cNvSpPr/>
              <p:nvPr/>
            </p:nvSpPr>
            <p:spPr>
              <a:xfrm>
                <a:off x="1841825" y="1980100"/>
                <a:ext cx="136500" cy="215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869;p34">
                <a:extLst>
                  <a:ext uri="{FF2B5EF4-FFF2-40B4-BE49-F238E27FC236}">
                    <a16:creationId xmlns:a16="http://schemas.microsoft.com/office/drawing/2014/main" id="{49E58D9E-9272-4A17-8D21-4BA3800371DA}"/>
                  </a:ext>
                </a:extLst>
              </p:cNvPr>
              <p:cNvGrpSpPr/>
              <p:nvPr/>
            </p:nvGrpSpPr>
            <p:grpSpPr>
              <a:xfrm>
                <a:off x="1429546" y="1547651"/>
                <a:ext cx="599562" cy="769200"/>
                <a:chOff x="4696025" y="916500"/>
                <a:chExt cx="525241" cy="673909"/>
              </a:xfrm>
            </p:grpSpPr>
            <p:sp>
              <p:nvSpPr>
                <p:cNvPr id="585" name="Google Shape;870;p34">
                  <a:extLst>
                    <a:ext uri="{FF2B5EF4-FFF2-40B4-BE49-F238E27FC236}">
                      <a16:creationId xmlns:a16="http://schemas.microsoft.com/office/drawing/2014/main" id="{9FD7FAA5-6399-41DD-868F-A583F9D7E929}"/>
                    </a:ext>
                  </a:extLst>
                </p:cNvPr>
                <p:cNvSpPr/>
                <p:nvPr/>
              </p:nvSpPr>
              <p:spPr>
                <a:xfrm>
                  <a:off x="4770445" y="1151138"/>
                  <a:ext cx="11" cy="11"/>
                </a:xfrm>
                <a:custGeom>
                  <a:avLst/>
                  <a:gdLst/>
                  <a:ahLst/>
                  <a:cxnLst/>
                  <a:rect l="l" t="t" r="r" b="b"/>
                  <a:pathLst>
                    <a:path w="1" h="1" extrusionOk="0">
                      <a:moveTo>
                        <a:pt x="1" y="0"/>
                      </a:moveTo>
                      <a:close/>
                    </a:path>
                  </a:pathLst>
                </a:custGeom>
                <a:solidFill>
                  <a:srgbClr val="795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871;p34">
                  <a:extLst>
                    <a:ext uri="{FF2B5EF4-FFF2-40B4-BE49-F238E27FC236}">
                      <a16:creationId xmlns:a16="http://schemas.microsoft.com/office/drawing/2014/main" id="{E858FC43-FDCA-4430-B1D4-B649024C5494}"/>
                    </a:ext>
                  </a:extLst>
                </p:cNvPr>
                <p:cNvSpPr/>
                <p:nvPr/>
              </p:nvSpPr>
              <p:spPr>
                <a:xfrm>
                  <a:off x="4771367" y="1138647"/>
                  <a:ext cx="228" cy="1058"/>
                </a:xfrm>
                <a:custGeom>
                  <a:avLst/>
                  <a:gdLst/>
                  <a:ahLst/>
                  <a:cxnLst/>
                  <a:rect l="l" t="t" r="r" b="b"/>
                  <a:pathLst>
                    <a:path w="20" h="93" extrusionOk="0">
                      <a:moveTo>
                        <a:pt x="19" y="0"/>
                      </a:moveTo>
                      <a:cubicBezTo>
                        <a:pt x="16" y="11"/>
                        <a:pt x="12" y="22"/>
                        <a:pt x="8" y="41"/>
                      </a:cubicBezTo>
                      <a:cubicBezTo>
                        <a:pt x="8" y="59"/>
                        <a:pt x="5" y="78"/>
                        <a:pt x="1" y="93"/>
                      </a:cubicBezTo>
                      <a:cubicBezTo>
                        <a:pt x="8" y="67"/>
                        <a:pt x="12" y="37"/>
                        <a:pt x="19" y="8"/>
                      </a:cubicBezTo>
                      <a:lnTo>
                        <a:pt x="19" y="0"/>
                      </a:lnTo>
                      <a:close/>
                    </a:path>
                  </a:pathLst>
                </a:custGeom>
                <a:solidFill>
                  <a:srgbClr val="7E6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872;p34">
                  <a:extLst>
                    <a:ext uri="{FF2B5EF4-FFF2-40B4-BE49-F238E27FC236}">
                      <a16:creationId xmlns:a16="http://schemas.microsoft.com/office/drawing/2014/main" id="{1AE1EBD6-7E5B-4FEF-809B-1CDAE9EC5C08}"/>
                    </a:ext>
                  </a:extLst>
                </p:cNvPr>
                <p:cNvSpPr/>
                <p:nvPr/>
              </p:nvSpPr>
              <p:spPr>
                <a:xfrm>
                  <a:off x="4771162" y="1160512"/>
                  <a:ext cx="432" cy="2787"/>
                </a:xfrm>
                <a:custGeom>
                  <a:avLst/>
                  <a:gdLst/>
                  <a:ahLst/>
                  <a:cxnLst/>
                  <a:rect l="l" t="t" r="r" b="b"/>
                  <a:pathLst>
                    <a:path w="38" h="245" extrusionOk="0">
                      <a:moveTo>
                        <a:pt x="0" y="0"/>
                      </a:moveTo>
                      <a:cubicBezTo>
                        <a:pt x="11" y="82"/>
                        <a:pt x="23" y="163"/>
                        <a:pt x="37" y="244"/>
                      </a:cubicBezTo>
                      <a:cubicBezTo>
                        <a:pt x="23" y="163"/>
                        <a:pt x="11" y="82"/>
                        <a:pt x="0" y="0"/>
                      </a:cubicBezTo>
                      <a:close/>
                    </a:path>
                  </a:pathLst>
                </a:custGeom>
                <a:solidFill>
                  <a:srgbClr val="7E6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873;p34">
                  <a:extLst>
                    <a:ext uri="{FF2B5EF4-FFF2-40B4-BE49-F238E27FC236}">
                      <a16:creationId xmlns:a16="http://schemas.microsoft.com/office/drawing/2014/main" id="{3A39D731-8895-4699-9780-0E0FD289AC81}"/>
                    </a:ext>
                  </a:extLst>
                </p:cNvPr>
                <p:cNvSpPr/>
                <p:nvPr/>
              </p:nvSpPr>
              <p:spPr>
                <a:xfrm>
                  <a:off x="4770661" y="1143311"/>
                  <a:ext cx="262" cy="2366"/>
                </a:xfrm>
                <a:custGeom>
                  <a:avLst/>
                  <a:gdLst/>
                  <a:ahLst/>
                  <a:cxnLst/>
                  <a:rect l="l" t="t" r="r" b="b"/>
                  <a:pathLst>
                    <a:path w="23" h="208" extrusionOk="0">
                      <a:moveTo>
                        <a:pt x="22" y="1"/>
                      </a:moveTo>
                      <a:lnTo>
                        <a:pt x="22" y="1"/>
                      </a:lnTo>
                      <a:cubicBezTo>
                        <a:pt x="21" y="14"/>
                        <a:pt x="19" y="28"/>
                        <a:pt x="18" y="41"/>
                      </a:cubicBezTo>
                      <a:lnTo>
                        <a:pt x="18" y="41"/>
                      </a:lnTo>
                      <a:cubicBezTo>
                        <a:pt x="20" y="28"/>
                        <a:pt x="21" y="14"/>
                        <a:pt x="22" y="1"/>
                      </a:cubicBezTo>
                      <a:close/>
                      <a:moveTo>
                        <a:pt x="18" y="41"/>
                      </a:moveTo>
                      <a:lnTo>
                        <a:pt x="18" y="41"/>
                      </a:lnTo>
                      <a:cubicBezTo>
                        <a:pt x="13" y="77"/>
                        <a:pt x="6" y="114"/>
                        <a:pt x="4" y="148"/>
                      </a:cubicBezTo>
                      <a:cubicBezTo>
                        <a:pt x="4" y="158"/>
                        <a:pt x="4" y="167"/>
                        <a:pt x="3" y="177"/>
                      </a:cubicBezTo>
                      <a:lnTo>
                        <a:pt x="3" y="177"/>
                      </a:lnTo>
                      <a:cubicBezTo>
                        <a:pt x="8" y="131"/>
                        <a:pt x="13" y="86"/>
                        <a:pt x="18" y="41"/>
                      </a:cubicBezTo>
                      <a:close/>
                      <a:moveTo>
                        <a:pt x="3" y="177"/>
                      </a:moveTo>
                      <a:lnTo>
                        <a:pt x="3" y="177"/>
                      </a:lnTo>
                      <a:cubicBezTo>
                        <a:pt x="2" y="187"/>
                        <a:pt x="1" y="197"/>
                        <a:pt x="0" y="208"/>
                      </a:cubicBezTo>
                      <a:cubicBezTo>
                        <a:pt x="2" y="197"/>
                        <a:pt x="3" y="187"/>
                        <a:pt x="3" y="177"/>
                      </a:cubicBezTo>
                      <a:close/>
                    </a:path>
                  </a:pathLst>
                </a:custGeom>
                <a:solidFill>
                  <a:srgbClr val="7E6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874;p34">
                  <a:extLst>
                    <a:ext uri="{FF2B5EF4-FFF2-40B4-BE49-F238E27FC236}">
                      <a16:creationId xmlns:a16="http://schemas.microsoft.com/office/drawing/2014/main" id="{EA1206BD-CE6D-4048-B968-A28AF56EEAE4}"/>
                    </a:ext>
                  </a:extLst>
                </p:cNvPr>
                <p:cNvSpPr/>
                <p:nvPr/>
              </p:nvSpPr>
              <p:spPr>
                <a:xfrm>
                  <a:off x="4770445" y="1148988"/>
                  <a:ext cx="91" cy="2867"/>
                </a:xfrm>
                <a:custGeom>
                  <a:avLst/>
                  <a:gdLst/>
                  <a:ahLst/>
                  <a:cxnLst/>
                  <a:rect l="l" t="t" r="r" b="b"/>
                  <a:pathLst>
                    <a:path w="8" h="252" extrusionOk="0">
                      <a:moveTo>
                        <a:pt x="8" y="1"/>
                      </a:moveTo>
                      <a:cubicBezTo>
                        <a:pt x="7" y="11"/>
                        <a:pt x="7" y="22"/>
                        <a:pt x="7" y="33"/>
                      </a:cubicBezTo>
                      <a:lnTo>
                        <a:pt x="7" y="33"/>
                      </a:lnTo>
                      <a:cubicBezTo>
                        <a:pt x="7" y="26"/>
                        <a:pt x="7" y="19"/>
                        <a:pt x="8" y="12"/>
                      </a:cubicBezTo>
                      <a:lnTo>
                        <a:pt x="8" y="1"/>
                      </a:lnTo>
                      <a:close/>
                      <a:moveTo>
                        <a:pt x="7" y="33"/>
                      </a:moveTo>
                      <a:cubicBezTo>
                        <a:pt x="3" y="82"/>
                        <a:pt x="1" y="133"/>
                        <a:pt x="1" y="182"/>
                      </a:cubicBezTo>
                      <a:lnTo>
                        <a:pt x="1" y="189"/>
                      </a:lnTo>
                      <a:cubicBezTo>
                        <a:pt x="1" y="208"/>
                        <a:pt x="1" y="230"/>
                        <a:pt x="1" y="252"/>
                      </a:cubicBezTo>
                      <a:cubicBezTo>
                        <a:pt x="1" y="178"/>
                        <a:pt x="3" y="107"/>
                        <a:pt x="7" y="33"/>
                      </a:cubicBezTo>
                      <a:close/>
                    </a:path>
                  </a:pathLst>
                </a:custGeom>
                <a:solidFill>
                  <a:srgbClr val="7E6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875;p34">
                  <a:extLst>
                    <a:ext uri="{FF2B5EF4-FFF2-40B4-BE49-F238E27FC236}">
                      <a16:creationId xmlns:a16="http://schemas.microsoft.com/office/drawing/2014/main" id="{E89AC18E-6D41-4854-BB36-D6352B003DC0}"/>
                    </a:ext>
                  </a:extLst>
                </p:cNvPr>
                <p:cNvSpPr/>
                <p:nvPr/>
              </p:nvSpPr>
              <p:spPr>
                <a:xfrm>
                  <a:off x="4770616" y="1154790"/>
                  <a:ext cx="182" cy="2787"/>
                </a:xfrm>
                <a:custGeom>
                  <a:avLst/>
                  <a:gdLst/>
                  <a:ahLst/>
                  <a:cxnLst/>
                  <a:rect l="l" t="t" r="r" b="b"/>
                  <a:pathLst>
                    <a:path w="16" h="245" extrusionOk="0">
                      <a:moveTo>
                        <a:pt x="0" y="1"/>
                      </a:moveTo>
                      <a:cubicBezTo>
                        <a:pt x="4" y="82"/>
                        <a:pt x="8" y="163"/>
                        <a:pt x="15" y="245"/>
                      </a:cubicBezTo>
                      <a:cubicBezTo>
                        <a:pt x="8" y="163"/>
                        <a:pt x="4" y="82"/>
                        <a:pt x="0" y="1"/>
                      </a:cubicBezTo>
                      <a:close/>
                    </a:path>
                  </a:pathLst>
                </a:custGeom>
                <a:solidFill>
                  <a:srgbClr val="7E6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876;p34">
                  <a:extLst>
                    <a:ext uri="{FF2B5EF4-FFF2-40B4-BE49-F238E27FC236}">
                      <a16:creationId xmlns:a16="http://schemas.microsoft.com/office/drawing/2014/main" id="{06173A31-B6D9-422F-8D20-639A6BDDF078}"/>
                    </a:ext>
                  </a:extLst>
                </p:cNvPr>
                <p:cNvSpPr/>
                <p:nvPr/>
              </p:nvSpPr>
              <p:spPr>
                <a:xfrm>
                  <a:off x="4772208" y="1166234"/>
                  <a:ext cx="648" cy="2696"/>
                </a:xfrm>
                <a:custGeom>
                  <a:avLst/>
                  <a:gdLst/>
                  <a:ahLst/>
                  <a:cxnLst/>
                  <a:rect l="l" t="t" r="r" b="b"/>
                  <a:pathLst>
                    <a:path w="57" h="237" extrusionOk="0">
                      <a:moveTo>
                        <a:pt x="1" y="0"/>
                      </a:moveTo>
                      <a:lnTo>
                        <a:pt x="1" y="0"/>
                      </a:lnTo>
                      <a:cubicBezTo>
                        <a:pt x="19" y="81"/>
                        <a:pt x="34" y="159"/>
                        <a:pt x="56" y="237"/>
                      </a:cubicBezTo>
                      <a:cubicBezTo>
                        <a:pt x="34" y="159"/>
                        <a:pt x="19" y="78"/>
                        <a:pt x="1" y="0"/>
                      </a:cubicBezTo>
                      <a:close/>
                    </a:path>
                  </a:pathLst>
                </a:custGeom>
                <a:solidFill>
                  <a:srgbClr val="836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877;p34">
                  <a:extLst>
                    <a:ext uri="{FF2B5EF4-FFF2-40B4-BE49-F238E27FC236}">
                      <a16:creationId xmlns:a16="http://schemas.microsoft.com/office/drawing/2014/main" id="{567296D3-B45C-47E2-89DE-DEAD195B7922}"/>
                    </a:ext>
                  </a:extLst>
                </p:cNvPr>
                <p:cNvSpPr/>
                <p:nvPr/>
              </p:nvSpPr>
              <p:spPr>
                <a:xfrm>
                  <a:off x="4774358" y="1126498"/>
                  <a:ext cx="512" cy="1399"/>
                </a:xfrm>
                <a:custGeom>
                  <a:avLst/>
                  <a:gdLst/>
                  <a:ahLst/>
                  <a:cxnLst/>
                  <a:rect l="l" t="t" r="r" b="b"/>
                  <a:pathLst>
                    <a:path w="45" h="123" extrusionOk="0">
                      <a:moveTo>
                        <a:pt x="45" y="0"/>
                      </a:moveTo>
                      <a:cubicBezTo>
                        <a:pt x="34" y="26"/>
                        <a:pt x="22" y="55"/>
                        <a:pt x="15" y="81"/>
                      </a:cubicBezTo>
                      <a:cubicBezTo>
                        <a:pt x="25" y="54"/>
                        <a:pt x="35" y="27"/>
                        <a:pt x="45" y="0"/>
                      </a:cubicBezTo>
                      <a:close/>
                      <a:moveTo>
                        <a:pt x="15" y="81"/>
                      </a:moveTo>
                      <a:lnTo>
                        <a:pt x="15" y="81"/>
                      </a:lnTo>
                      <a:cubicBezTo>
                        <a:pt x="8" y="96"/>
                        <a:pt x="4" y="107"/>
                        <a:pt x="0" y="122"/>
                      </a:cubicBezTo>
                      <a:cubicBezTo>
                        <a:pt x="5" y="108"/>
                        <a:pt x="10" y="95"/>
                        <a:pt x="15" y="81"/>
                      </a:cubicBezTo>
                      <a:close/>
                    </a:path>
                  </a:pathLst>
                </a:custGeom>
                <a:solidFill>
                  <a:srgbClr val="836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878;p34">
                  <a:extLst>
                    <a:ext uri="{FF2B5EF4-FFF2-40B4-BE49-F238E27FC236}">
                      <a16:creationId xmlns:a16="http://schemas.microsoft.com/office/drawing/2014/main" id="{73B1ED2B-98FB-4C85-BAA5-03D9D502CC0E}"/>
                    </a:ext>
                  </a:extLst>
                </p:cNvPr>
                <p:cNvSpPr/>
                <p:nvPr/>
              </p:nvSpPr>
              <p:spPr>
                <a:xfrm>
                  <a:off x="4772629" y="1132038"/>
                  <a:ext cx="478" cy="1786"/>
                </a:xfrm>
                <a:custGeom>
                  <a:avLst/>
                  <a:gdLst/>
                  <a:ahLst/>
                  <a:cxnLst/>
                  <a:rect l="l" t="t" r="r" b="b"/>
                  <a:pathLst>
                    <a:path w="42" h="157" extrusionOk="0">
                      <a:moveTo>
                        <a:pt x="41" y="1"/>
                      </a:moveTo>
                      <a:lnTo>
                        <a:pt x="41" y="1"/>
                      </a:lnTo>
                      <a:cubicBezTo>
                        <a:pt x="30" y="38"/>
                        <a:pt x="19" y="71"/>
                        <a:pt x="12" y="108"/>
                      </a:cubicBezTo>
                      <a:cubicBezTo>
                        <a:pt x="5" y="121"/>
                        <a:pt x="5" y="137"/>
                        <a:pt x="2" y="151"/>
                      </a:cubicBezTo>
                      <a:lnTo>
                        <a:pt x="2" y="151"/>
                      </a:lnTo>
                      <a:cubicBezTo>
                        <a:pt x="13" y="101"/>
                        <a:pt x="27" y="51"/>
                        <a:pt x="41" y="1"/>
                      </a:cubicBezTo>
                      <a:close/>
                      <a:moveTo>
                        <a:pt x="2" y="151"/>
                      </a:moveTo>
                      <a:cubicBezTo>
                        <a:pt x="2" y="152"/>
                        <a:pt x="1" y="154"/>
                        <a:pt x="1" y="156"/>
                      </a:cubicBezTo>
                      <a:cubicBezTo>
                        <a:pt x="1" y="154"/>
                        <a:pt x="2" y="152"/>
                        <a:pt x="2" y="151"/>
                      </a:cubicBezTo>
                      <a:close/>
                    </a:path>
                  </a:pathLst>
                </a:custGeom>
                <a:solidFill>
                  <a:srgbClr val="836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879;p34">
                  <a:extLst>
                    <a:ext uri="{FF2B5EF4-FFF2-40B4-BE49-F238E27FC236}">
                      <a16:creationId xmlns:a16="http://schemas.microsoft.com/office/drawing/2014/main" id="{1E5263E9-72A3-4A01-8F5D-133643473F43}"/>
                    </a:ext>
                  </a:extLst>
                </p:cNvPr>
                <p:cNvSpPr/>
                <p:nvPr/>
              </p:nvSpPr>
              <p:spPr>
                <a:xfrm>
                  <a:off x="4771583" y="1137680"/>
                  <a:ext cx="182" cy="1058"/>
                </a:xfrm>
                <a:custGeom>
                  <a:avLst/>
                  <a:gdLst/>
                  <a:ahLst/>
                  <a:cxnLst/>
                  <a:rect l="l" t="t" r="r" b="b"/>
                  <a:pathLst>
                    <a:path w="16" h="93" extrusionOk="0">
                      <a:moveTo>
                        <a:pt x="15" y="0"/>
                      </a:moveTo>
                      <a:cubicBezTo>
                        <a:pt x="11" y="26"/>
                        <a:pt x="4" y="56"/>
                        <a:pt x="0" y="85"/>
                      </a:cubicBezTo>
                      <a:lnTo>
                        <a:pt x="0" y="93"/>
                      </a:lnTo>
                      <a:cubicBezTo>
                        <a:pt x="4" y="59"/>
                        <a:pt x="11" y="30"/>
                        <a:pt x="15" y="0"/>
                      </a:cubicBezTo>
                      <a:close/>
                    </a:path>
                  </a:pathLst>
                </a:custGeom>
                <a:solidFill>
                  <a:srgbClr val="836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880;p34">
                  <a:extLst>
                    <a:ext uri="{FF2B5EF4-FFF2-40B4-BE49-F238E27FC236}">
                      <a16:creationId xmlns:a16="http://schemas.microsoft.com/office/drawing/2014/main" id="{172CA9CA-F1E9-4645-8ED5-9517790AAF39}"/>
                    </a:ext>
                  </a:extLst>
                </p:cNvPr>
                <p:cNvSpPr/>
                <p:nvPr/>
              </p:nvSpPr>
              <p:spPr>
                <a:xfrm>
                  <a:off x="4773721" y="1171910"/>
                  <a:ext cx="853" cy="2696"/>
                </a:xfrm>
                <a:custGeom>
                  <a:avLst/>
                  <a:gdLst/>
                  <a:ahLst/>
                  <a:cxnLst/>
                  <a:rect l="l" t="t" r="r" b="b"/>
                  <a:pathLst>
                    <a:path w="75" h="237" extrusionOk="0">
                      <a:moveTo>
                        <a:pt x="1" y="0"/>
                      </a:moveTo>
                      <a:cubicBezTo>
                        <a:pt x="23" y="78"/>
                        <a:pt x="45" y="159"/>
                        <a:pt x="75" y="237"/>
                      </a:cubicBezTo>
                      <a:cubicBezTo>
                        <a:pt x="49" y="159"/>
                        <a:pt x="23" y="78"/>
                        <a:pt x="1" y="0"/>
                      </a:cubicBezTo>
                      <a:close/>
                    </a:path>
                  </a:pathLst>
                </a:custGeom>
                <a:solidFill>
                  <a:srgbClr val="836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881;p34">
                  <a:extLst>
                    <a:ext uri="{FF2B5EF4-FFF2-40B4-BE49-F238E27FC236}">
                      <a16:creationId xmlns:a16="http://schemas.microsoft.com/office/drawing/2014/main" id="{39FCF26D-396C-4380-AFE7-608BED9D04C8}"/>
                    </a:ext>
                  </a:extLst>
                </p:cNvPr>
                <p:cNvSpPr/>
                <p:nvPr/>
              </p:nvSpPr>
              <p:spPr>
                <a:xfrm>
                  <a:off x="4778181" y="1183127"/>
                  <a:ext cx="1319" cy="2628"/>
                </a:xfrm>
                <a:custGeom>
                  <a:avLst/>
                  <a:gdLst/>
                  <a:ahLst/>
                  <a:cxnLst/>
                  <a:rect l="l" t="t" r="r" b="b"/>
                  <a:pathLst>
                    <a:path w="116" h="231" extrusionOk="0">
                      <a:moveTo>
                        <a:pt x="1" y="1"/>
                      </a:moveTo>
                      <a:cubicBezTo>
                        <a:pt x="38" y="79"/>
                        <a:pt x="75" y="156"/>
                        <a:pt x="115" y="230"/>
                      </a:cubicBezTo>
                      <a:cubicBezTo>
                        <a:pt x="75" y="156"/>
                        <a:pt x="38" y="75"/>
                        <a:pt x="1" y="1"/>
                      </a:cubicBezTo>
                      <a:close/>
                    </a:path>
                  </a:pathLst>
                </a:custGeom>
                <a:solidFill>
                  <a:srgbClr val="896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882;p34">
                  <a:extLst>
                    <a:ext uri="{FF2B5EF4-FFF2-40B4-BE49-F238E27FC236}">
                      <a16:creationId xmlns:a16="http://schemas.microsoft.com/office/drawing/2014/main" id="{0455568D-F15D-4B06-85BE-397811086113}"/>
                    </a:ext>
                  </a:extLst>
                </p:cNvPr>
                <p:cNvSpPr/>
                <p:nvPr/>
              </p:nvSpPr>
              <p:spPr>
                <a:xfrm>
                  <a:off x="4776793" y="1120947"/>
                  <a:ext cx="307" cy="683"/>
                </a:xfrm>
                <a:custGeom>
                  <a:avLst/>
                  <a:gdLst/>
                  <a:ahLst/>
                  <a:cxnLst/>
                  <a:rect l="l" t="t" r="r" b="b"/>
                  <a:pathLst>
                    <a:path w="27" h="60" extrusionOk="0">
                      <a:moveTo>
                        <a:pt x="27" y="0"/>
                      </a:moveTo>
                      <a:lnTo>
                        <a:pt x="12" y="37"/>
                      </a:lnTo>
                      <a:lnTo>
                        <a:pt x="1" y="59"/>
                      </a:lnTo>
                      <a:cubicBezTo>
                        <a:pt x="12" y="41"/>
                        <a:pt x="19" y="19"/>
                        <a:pt x="27" y="0"/>
                      </a:cubicBezTo>
                      <a:close/>
                    </a:path>
                  </a:pathLst>
                </a:custGeom>
                <a:solidFill>
                  <a:srgbClr val="896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883;p34">
                  <a:extLst>
                    <a:ext uri="{FF2B5EF4-FFF2-40B4-BE49-F238E27FC236}">
                      <a16:creationId xmlns:a16="http://schemas.microsoft.com/office/drawing/2014/main" id="{8599AF27-7AAE-4DC9-8829-40208A935554}"/>
                    </a:ext>
                  </a:extLst>
                </p:cNvPr>
                <p:cNvSpPr/>
                <p:nvPr/>
              </p:nvSpPr>
              <p:spPr>
                <a:xfrm>
                  <a:off x="4775701" y="1177541"/>
                  <a:ext cx="1103" cy="2696"/>
                </a:xfrm>
                <a:custGeom>
                  <a:avLst/>
                  <a:gdLst/>
                  <a:ahLst/>
                  <a:cxnLst/>
                  <a:rect l="l" t="t" r="r" b="b"/>
                  <a:pathLst>
                    <a:path w="97" h="237" extrusionOk="0">
                      <a:moveTo>
                        <a:pt x="1" y="1"/>
                      </a:moveTo>
                      <a:lnTo>
                        <a:pt x="1" y="1"/>
                      </a:lnTo>
                      <a:cubicBezTo>
                        <a:pt x="34" y="78"/>
                        <a:pt x="64" y="159"/>
                        <a:pt x="97" y="237"/>
                      </a:cubicBezTo>
                      <a:cubicBezTo>
                        <a:pt x="64" y="156"/>
                        <a:pt x="34" y="78"/>
                        <a:pt x="1" y="1"/>
                      </a:cubicBezTo>
                      <a:close/>
                    </a:path>
                  </a:pathLst>
                </a:custGeom>
                <a:solidFill>
                  <a:srgbClr val="896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884;p34">
                  <a:extLst>
                    <a:ext uri="{FF2B5EF4-FFF2-40B4-BE49-F238E27FC236}">
                      <a16:creationId xmlns:a16="http://schemas.microsoft.com/office/drawing/2014/main" id="{5C616417-29DE-4FD8-A388-79BD91F126A7}"/>
                    </a:ext>
                  </a:extLst>
                </p:cNvPr>
                <p:cNvSpPr/>
                <p:nvPr/>
              </p:nvSpPr>
              <p:spPr>
                <a:xfrm>
                  <a:off x="4784699" y="1105680"/>
                  <a:ext cx="1194" cy="1695"/>
                </a:xfrm>
                <a:custGeom>
                  <a:avLst/>
                  <a:gdLst/>
                  <a:ahLst/>
                  <a:cxnLst/>
                  <a:rect l="l" t="t" r="r" b="b"/>
                  <a:pathLst>
                    <a:path w="105" h="149" extrusionOk="0">
                      <a:moveTo>
                        <a:pt x="104" y="0"/>
                      </a:moveTo>
                      <a:cubicBezTo>
                        <a:pt x="98" y="10"/>
                        <a:pt x="91" y="20"/>
                        <a:pt x="85" y="29"/>
                      </a:cubicBezTo>
                      <a:lnTo>
                        <a:pt x="85" y="29"/>
                      </a:lnTo>
                      <a:cubicBezTo>
                        <a:pt x="92" y="20"/>
                        <a:pt x="99" y="10"/>
                        <a:pt x="104" y="0"/>
                      </a:cubicBezTo>
                      <a:close/>
                      <a:moveTo>
                        <a:pt x="85" y="29"/>
                      </a:moveTo>
                      <a:cubicBezTo>
                        <a:pt x="76" y="41"/>
                        <a:pt x="66" y="53"/>
                        <a:pt x="60" y="63"/>
                      </a:cubicBezTo>
                      <a:cubicBezTo>
                        <a:pt x="46" y="84"/>
                        <a:pt x="32" y="102"/>
                        <a:pt x="21" y="120"/>
                      </a:cubicBezTo>
                      <a:lnTo>
                        <a:pt x="21" y="120"/>
                      </a:lnTo>
                      <a:cubicBezTo>
                        <a:pt x="42" y="90"/>
                        <a:pt x="64" y="60"/>
                        <a:pt x="85" y="29"/>
                      </a:cubicBezTo>
                      <a:close/>
                      <a:moveTo>
                        <a:pt x="21" y="120"/>
                      </a:moveTo>
                      <a:cubicBezTo>
                        <a:pt x="20" y="121"/>
                        <a:pt x="19" y="122"/>
                        <a:pt x="18" y="123"/>
                      </a:cubicBezTo>
                      <a:lnTo>
                        <a:pt x="18" y="123"/>
                      </a:lnTo>
                      <a:cubicBezTo>
                        <a:pt x="18" y="123"/>
                        <a:pt x="19" y="123"/>
                        <a:pt x="19" y="122"/>
                      </a:cubicBezTo>
                      <a:cubicBezTo>
                        <a:pt x="20" y="121"/>
                        <a:pt x="20" y="121"/>
                        <a:pt x="21" y="120"/>
                      </a:cubicBezTo>
                      <a:close/>
                      <a:moveTo>
                        <a:pt x="18" y="123"/>
                      </a:moveTo>
                      <a:lnTo>
                        <a:pt x="18" y="123"/>
                      </a:lnTo>
                      <a:cubicBezTo>
                        <a:pt x="15" y="126"/>
                        <a:pt x="13" y="130"/>
                        <a:pt x="11" y="133"/>
                      </a:cubicBezTo>
                      <a:lnTo>
                        <a:pt x="11" y="133"/>
                      </a:lnTo>
                      <a:cubicBezTo>
                        <a:pt x="13" y="130"/>
                        <a:pt x="16" y="127"/>
                        <a:pt x="18" y="123"/>
                      </a:cubicBezTo>
                      <a:close/>
                      <a:moveTo>
                        <a:pt x="11" y="133"/>
                      </a:moveTo>
                      <a:lnTo>
                        <a:pt x="11" y="133"/>
                      </a:lnTo>
                      <a:cubicBezTo>
                        <a:pt x="8" y="138"/>
                        <a:pt x="4" y="143"/>
                        <a:pt x="1" y="148"/>
                      </a:cubicBezTo>
                      <a:cubicBezTo>
                        <a:pt x="5" y="144"/>
                        <a:pt x="8" y="139"/>
                        <a:pt x="11" y="133"/>
                      </a:cubicBezTo>
                      <a:close/>
                    </a:path>
                  </a:pathLst>
                </a:custGeom>
                <a:solidFill>
                  <a:srgbClr val="8E6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885;p34">
                  <a:extLst>
                    <a:ext uri="{FF2B5EF4-FFF2-40B4-BE49-F238E27FC236}">
                      <a16:creationId xmlns:a16="http://schemas.microsoft.com/office/drawing/2014/main" id="{A8855570-71B7-49B3-A195-49B4B9010A49}"/>
                    </a:ext>
                  </a:extLst>
                </p:cNvPr>
                <p:cNvSpPr/>
                <p:nvPr/>
              </p:nvSpPr>
              <p:spPr>
                <a:xfrm>
                  <a:off x="4784574" y="1194105"/>
                  <a:ext cx="1740" cy="2537"/>
                </a:xfrm>
                <a:custGeom>
                  <a:avLst/>
                  <a:gdLst/>
                  <a:ahLst/>
                  <a:cxnLst/>
                  <a:rect l="l" t="t" r="r" b="b"/>
                  <a:pathLst>
                    <a:path w="153" h="223" extrusionOk="0">
                      <a:moveTo>
                        <a:pt x="1" y="1"/>
                      </a:moveTo>
                      <a:lnTo>
                        <a:pt x="1" y="1"/>
                      </a:lnTo>
                      <a:cubicBezTo>
                        <a:pt x="49" y="75"/>
                        <a:pt x="97" y="149"/>
                        <a:pt x="152" y="222"/>
                      </a:cubicBezTo>
                      <a:cubicBezTo>
                        <a:pt x="100" y="149"/>
                        <a:pt x="52" y="75"/>
                        <a:pt x="1" y="1"/>
                      </a:cubicBezTo>
                      <a:close/>
                    </a:path>
                  </a:pathLst>
                </a:custGeom>
                <a:solidFill>
                  <a:srgbClr val="8E6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886;p34">
                  <a:extLst>
                    <a:ext uri="{FF2B5EF4-FFF2-40B4-BE49-F238E27FC236}">
                      <a16:creationId xmlns:a16="http://schemas.microsoft.com/office/drawing/2014/main" id="{DC68D47A-EA94-48C4-9409-35824C4757DA}"/>
                    </a:ext>
                  </a:extLst>
                </p:cNvPr>
                <p:cNvSpPr/>
                <p:nvPr/>
              </p:nvSpPr>
              <p:spPr>
                <a:xfrm>
                  <a:off x="4789238" y="1100379"/>
                  <a:ext cx="728" cy="899"/>
                </a:xfrm>
                <a:custGeom>
                  <a:avLst/>
                  <a:gdLst/>
                  <a:ahLst/>
                  <a:cxnLst/>
                  <a:rect l="l" t="t" r="r" b="b"/>
                  <a:pathLst>
                    <a:path w="64" h="79" extrusionOk="0">
                      <a:moveTo>
                        <a:pt x="64" y="1"/>
                      </a:moveTo>
                      <a:lnTo>
                        <a:pt x="64" y="1"/>
                      </a:lnTo>
                      <a:cubicBezTo>
                        <a:pt x="45" y="19"/>
                        <a:pt x="30" y="38"/>
                        <a:pt x="16" y="56"/>
                      </a:cubicBezTo>
                      <a:lnTo>
                        <a:pt x="1" y="78"/>
                      </a:lnTo>
                      <a:lnTo>
                        <a:pt x="64" y="1"/>
                      </a:lnTo>
                      <a:close/>
                    </a:path>
                  </a:pathLst>
                </a:custGeom>
                <a:solidFill>
                  <a:srgbClr val="8E6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887;p34">
                  <a:extLst>
                    <a:ext uri="{FF2B5EF4-FFF2-40B4-BE49-F238E27FC236}">
                      <a16:creationId xmlns:a16="http://schemas.microsoft.com/office/drawing/2014/main" id="{DD2760A4-544A-406A-8D23-3EE8DA3DCC4A}"/>
                    </a:ext>
                  </a:extLst>
                </p:cNvPr>
                <p:cNvSpPr/>
                <p:nvPr/>
              </p:nvSpPr>
              <p:spPr>
                <a:xfrm>
                  <a:off x="4788442" y="1199485"/>
                  <a:ext cx="1775" cy="2286"/>
                </a:xfrm>
                <a:custGeom>
                  <a:avLst/>
                  <a:gdLst/>
                  <a:ahLst/>
                  <a:cxnLst/>
                  <a:rect l="l" t="t" r="r" b="b"/>
                  <a:pathLst>
                    <a:path w="156" h="201" extrusionOk="0">
                      <a:moveTo>
                        <a:pt x="1" y="1"/>
                      </a:moveTo>
                      <a:cubicBezTo>
                        <a:pt x="52" y="67"/>
                        <a:pt x="100" y="134"/>
                        <a:pt x="156" y="200"/>
                      </a:cubicBezTo>
                      <a:lnTo>
                        <a:pt x="156" y="197"/>
                      </a:lnTo>
                      <a:cubicBezTo>
                        <a:pt x="100" y="134"/>
                        <a:pt x="52" y="64"/>
                        <a:pt x="1" y="1"/>
                      </a:cubicBezTo>
                      <a:close/>
                    </a:path>
                  </a:pathLst>
                </a:custGeom>
                <a:solidFill>
                  <a:srgbClr val="8E6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888;p34">
                  <a:extLst>
                    <a:ext uri="{FF2B5EF4-FFF2-40B4-BE49-F238E27FC236}">
                      <a16:creationId xmlns:a16="http://schemas.microsoft.com/office/drawing/2014/main" id="{1EDA621F-6A38-4FAD-B276-E0C7C7D30E31}"/>
                    </a:ext>
                  </a:extLst>
                </p:cNvPr>
                <p:cNvSpPr/>
                <p:nvPr/>
              </p:nvSpPr>
              <p:spPr>
                <a:xfrm>
                  <a:off x="4781127" y="1188644"/>
                  <a:ext cx="1524" cy="2616"/>
                </a:xfrm>
                <a:custGeom>
                  <a:avLst/>
                  <a:gdLst/>
                  <a:ahLst/>
                  <a:cxnLst/>
                  <a:rect l="l" t="t" r="r" b="b"/>
                  <a:pathLst>
                    <a:path w="134" h="230" extrusionOk="0">
                      <a:moveTo>
                        <a:pt x="1" y="1"/>
                      </a:moveTo>
                      <a:cubicBezTo>
                        <a:pt x="45" y="78"/>
                        <a:pt x="86" y="156"/>
                        <a:pt x="133" y="229"/>
                      </a:cubicBezTo>
                      <a:cubicBezTo>
                        <a:pt x="86" y="152"/>
                        <a:pt x="45" y="78"/>
                        <a:pt x="1" y="1"/>
                      </a:cubicBezTo>
                      <a:close/>
                    </a:path>
                  </a:pathLst>
                </a:custGeom>
                <a:solidFill>
                  <a:srgbClr val="8E6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889;p34">
                  <a:extLst>
                    <a:ext uri="{FF2B5EF4-FFF2-40B4-BE49-F238E27FC236}">
                      <a16:creationId xmlns:a16="http://schemas.microsoft.com/office/drawing/2014/main" id="{A172E881-5C41-49D4-BAC2-7BD1C5202ADA}"/>
                    </a:ext>
                  </a:extLst>
                </p:cNvPr>
                <p:cNvSpPr/>
                <p:nvPr/>
              </p:nvSpPr>
              <p:spPr>
                <a:xfrm>
                  <a:off x="4790205" y="1201760"/>
                  <a:ext cx="182" cy="216"/>
                </a:xfrm>
                <a:custGeom>
                  <a:avLst/>
                  <a:gdLst/>
                  <a:ahLst/>
                  <a:cxnLst/>
                  <a:rect l="l" t="t" r="r" b="b"/>
                  <a:pathLst>
                    <a:path w="16" h="19" extrusionOk="0">
                      <a:moveTo>
                        <a:pt x="1" y="0"/>
                      </a:moveTo>
                      <a:cubicBezTo>
                        <a:pt x="5" y="4"/>
                        <a:pt x="12" y="11"/>
                        <a:pt x="16" y="19"/>
                      </a:cubicBezTo>
                      <a:cubicBezTo>
                        <a:pt x="12" y="11"/>
                        <a:pt x="8" y="4"/>
                        <a:pt x="1" y="0"/>
                      </a:cubicBezTo>
                      <a:close/>
                    </a:path>
                  </a:pathLst>
                </a:custGeom>
                <a:solidFill>
                  <a:srgbClr val="947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890;p34">
                  <a:extLst>
                    <a:ext uri="{FF2B5EF4-FFF2-40B4-BE49-F238E27FC236}">
                      <a16:creationId xmlns:a16="http://schemas.microsoft.com/office/drawing/2014/main" id="{FE1952C0-F6C1-4AF8-B7ED-E6F6656F0D3F}"/>
                    </a:ext>
                  </a:extLst>
                </p:cNvPr>
                <p:cNvSpPr/>
                <p:nvPr/>
              </p:nvSpPr>
              <p:spPr>
                <a:xfrm>
                  <a:off x="4803071" y="1215002"/>
                  <a:ext cx="2491" cy="2241"/>
                </a:xfrm>
                <a:custGeom>
                  <a:avLst/>
                  <a:gdLst/>
                  <a:ahLst/>
                  <a:cxnLst/>
                  <a:rect l="l" t="t" r="r" b="b"/>
                  <a:pathLst>
                    <a:path w="219" h="197" extrusionOk="0">
                      <a:moveTo>
                        <a:pt x="1" y="1"/>
                      </a:moveTo>
                      <a:cubicBezTo>
                        <a:pt x="75" y="67"/>
                        <a:pt x="141" y="134"/>
                        <a:pt x="219" y="197"/>
                      </a:cubicBezTo>
                      <a:cubicBezTo>
                        <a:pt x="141" y="134"/>
                        <a:pt x="75" y="67"/>
                        <a:pt x="1" y="1"/>
                      </a:cubicBezTo>
                      <a:close/>
                    </a:path>
                  </a:pathLst>
                </a:custGeom>
                <a:solidFill>
                  <a:srgbClr val="947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891;p34">
                  <a:extLst>
                    <a:ext uri="{FF2B5EF4-FFF2-40B4-BE49-F238E27FC236}">
                      <a16:creationId xmlns:a16="http://schemas.microsoft.com/office/drawing/2014/main" id="{E2DBA4A1-A45D-4619-8F67-0AA0CA4E9D0D}"/>
                    </a:ext>
                  </a:extLst>
                </p:cNvPr>
                <p:cNvSpPr/>
                <p:nvPr/>
              </p:nvSpPr>
              <p:spPr>
                <a:xfrm>
                  <a:off x="4792901" y="1094236"/>
                  <a:ext cx="2411" cy="2628"/>
                </a:xfrm>
                <a:custGeom>
                  <a:avLst/>
                  <a:gdLst/>
                  <a:ahLst/>
                  <a:cxnLst/>
                  <a:rect l="l" t="t" r="r" b="b"/>
                  <a:pathLst>
                    <a:path w="212" h="231" extrusionOk="0">
                      <a:moveTo>
                        <a:pt x="211" y="1"/>
                      </a:moveTo>
                      <a:cubicBezTo>
                        <a:pt x="148" y="68"/>
                        <a:pt x="85" y="134"/>
                        <a:pt x="23" y="204"/>
                      </a:cubicBezTo>
                      <a:cubicBezTo>
                        <a:pt x="15" y="212"/>
                        <a:pt x="8" y="219"/>
                        <a:pt x="0" y="230"/>
                      </a:cubicBezTo>
                      <a:cubicBezTo>
                        <a:pt x="71" y="153"/>
                        <a:pt x="141" y="79"/>
                        <a:pt x="211" y="1"/>
                      </a:cubicBezTo>
                      <a:close/>
                    </a:path>
                  </a:pathLst>
                </a:custGeom>
                <a:solidFill>
                  <a:srgbClr val="947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892;p34">
                  <a:extLst>
                    <a:ext uri="{FF2B5EF4-FFF2-40B4-BE49-F238E27FC236}">
                      <a16:creationId xmlns:a16="http://schemas.microsoft.com/office/drawing/2014/main" id="{209F0E3C-5AB4-4734-A95B-A8296A62200D}"/>
                    </a:ext>
                  </a:extLst>
                </p:cNvPr>
                <p:cNvSpPr/>
                <p:nvPr/>
              </p:nvSpPr>
              <p:spPr>
                <a:xfrm>
                  <a:off x="4797485" y="1089151"/>
                  <a:ext cx="2912" cy="2787"/>
                </a:xfrm>
                <a:custGeom>
                  <a:avLst/>
                  <a:gdLst/>
                  <a:ahLst/>
                  <a:cxnLst/>
                  <a:rect l="l" t="t" r="r" b="b"/>
                  <a:pathLst>
                    <a:path w="256" h="245" extrusionOk="0">
                      <a:moveTo>
                        <a:pt x="255" y="1"/>
                      </a:moveTo>
                      <a:lnTo>
                        <a:pt x="255" y="1"/>
                      </a:lnTo>
                      <a:cubicBezTo>
                        <a:pt x="217" y="34"/>
                        <a:pt x="180" y="70"/>
                        <a:pt x="143" y="106"/>
                      </a:cubicBezTo>
                      <a:lnTo>
                        <a:pt x="143" y="106"/>
                      </a:lnTo>
                      <a:cubicBezTo>
                        <a:pt x="181" y="71"/>
                        <a:pt x="218" y="36"/>
                        <a:pt x="255" y="1"/>
                      </a:cubicBezTo>
                      <a:close/>
                      <a:moveTo>
                        <a:pt x="143" y="106"/>
                      </a:moveTo>
                      <a:lnTo>
                        <a:pt x="143" y="106"/>
                      </a:lnTo>
                      <a:cubicBezTo>
                        <a:pt x="95" y="151"/>
                        <a:pt x="46" y="197"/>
                        <a:pt x="0" y="245"/>
                      </a:cubicBezTo>
                      <a:lnTo>
                        <a:pt x="4" y="245"/>
                      </a:lnTo>
                      <a:cubicBezTo>
                        <a:pt x="34" y="211"/>
                        <a:pt x="67" y="182"/>
                        <a:pt x="96" y="152"/>
                      </a:cubicBezTo>
                      <a:cubicBezTo>
                        <a:pt x="112" y="137"/>
                        <a:pt x="128" y="121"/>
                        <a:pt x="143" y="106"/>
                      </a:cubicBezTo>
                      <a:close/>
                    </a:path>
                  </a:pathLst>
                </a:custGeom>
                <a:solidFill>
                  <a:srgbClr val="947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893;p34">
                  <a:extLst>
                    <a:ext uri="{FF2B5EF4-FFF2-40B4-BE49-F238E27FC236}">
                      <a16:creationId xmlns:a16="http://schemas.microsoft.com/office/drawing/2014/main" id="{BE1D8515-2BB1-47D5-B09A-7E63729BB38B}"/>
                    </a:ext>
                  </a:extLst>
                </p:cNvPr>
                <p:cNvSpPr/>
                <p:nvPr/>
              </p:nvSpPr>
              <p:spPr>
                <a:xfrm>
                  <a:off x="4797736" y="1209962"/>
                  <a:ext cx="2321" cy="2320"/>
                </a:xfrm>
                <a:custGeom>
                  <a:avLst/>
                  <a:gdLst/>
                  <a:ahLst/>
                  <a:cxnLst/>
                  <a:rect l="l" t="t" r="r" b="b"/>
                  <a:pathLst>
                    <a:path w="204" h="204" extrusionOk="0">
                      <a:moveTo>
                        <a:pt x="1" y="0"/>
                      </a:moveTo>
                      <a:cubicBezTo>
                        <a:pt x="67" y="67"/>
                        <a:pt x="130" y="137"/>
                        <a:pt x="204" y="203"/>
                      </a:cubicBezTo>
                      <a:cubicBezTo>
                        <a:pt x="134" y="137"/>
                        <a:pt x="67" y="67"/>
                        <a:pt x="1" y="0"/>
                      </a:cubicBezTo>
                      <a:close/>
                    </a:path>
                  </a:pathLst>
                </a:custGeom>
                <a:solidFill>
                  <a:srgbClr val="947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894;p34">
                  <a:extLst>
                    <a:ext uri="{FF2B5EF4-FFF2-40B4-BE49-F238E27FC236}">
                      <a16:creationId xmlns:a16="http://schemas.microsoft.com/office/drawing/2014/main" id="{73F639CC-F0A5-4EE1-B0C0-6D5AD3BF21A2}"/>
                    </a:ext>
                  </a:extLst>
                </p:cNvPr>
                <p:cNvSpPr/>
                <p:nvPr/>
              </p:nvSpPr>
              <p:spPr>
                <a:xfrm>
                  <a:off x="4803617" y="1084316"/>
                  <a:ext cx="2161" cy="1820"/>
                </a:xfrm>
                <a:custGeom>
                  <a:avLst/>
                  <a:gdLst/>
                  <a:ahLst/>
                  <a:cxnLst/>
                  <a:rect l="l" t="t" r="r" b="b"/>
                  <a:pathLst>
                    <a:path w="190" h="160" extrusionOk="0">
                      <a:moveTo>
                        <a:pt x="189" y="1"/>
                      </a:moveTo>
                      <a:cubicBezTo>
                        <a:pt x="142" y="41"/>
                        <a:pt x="92" y="81"/>
                        <a:pt x="48" y="122"/>
                      </a:cubicBezTo>
                      <a:lnTo>
                        <a:pt x="48" y="122"/>
                      </a:lnTo>
                      <a:cubicBezTo>
                        <a:pt x="96" y="82"/>
                        <a:pt x="145" y="43"/>
                        <a:pt x="189" y="1"/>
                      </a:cubicBezTo>
                      <a:close/>
                      <a:moveTo>
                        <a:pt x="48" y="122"/>
                      </a:moveTo>
                      <a:lnTo>
                        <a:pt x="48" y="122"/>
                      </a:lnTo>
                      <a:cubicBezTo>
                        <a:pt x="32" y="134"/>
                        <a:pt x="16" y="147"/>
                        <a:pt x="1" y="160"/>
                      </a:cubicBezTo>
                      <a:lnTo>
                        <a:pt x="34" y="134"/>
                      </a:lnTo>
                      <a:cubicBezTo>
                        <a:pt x="39" y="130"/>
                        <a:pt x="43" y="126"/>
                        <a:pt x="48" y="122"/>
                      </a:cubicBezTo>
                      <a:close/>
                    </a:path>
                  </a:pathLst>
                </a:custGeom>
                <a:solidFill>
                  <a:srgbClr val="947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895;p34">
                  <a:extLst>
                    <a:ext uri="{FF2B5EF4-FFF2-40B4-BE49-F238E27FC236}">
                      <a16:creationId xmlns:a16="http://schemas.microsoft.com/office/drawing/2014/main" id="{D37764F8-BCCF-4E4D-9682-EA7DEABD492C}"/>
                    </a:ext>
                  </a:extLst>
                </p:cNvPr>
                <p:cNvSpPr/>
                <p:nvPr/>
              </p:nvSpPr>
              <p:spPr>
                <a:xfrm>
                  <a:off x="4792810" y="1204741"/>
                  <a:ext cx="2161" cy="2457"/>
                </a:xfrm>
                <a:custGeom>
                  <a:avLst/>
                  <a:gdLst/>
                  <a:ahLst/>
                  <a:cxnLst/>
                  <a:rect l="l" t="t" r="r" b="b"/>
                  <a:pathLst>
                    <a:path w="190" h="216" extrusionOk="0">
                      <a:moveTo>
                        <a:pt x="1" y="1"/>
                      </a:moveTo>
                      <a:cubicBezTo>
                        <a:pt x="64" y="71"/>
                        <a:pt x="127" y="145"/>
                        <a:pt x="189" y="215"/>
                      </a:cubicBezTo>
                      <a:cubicBezTo>
                        <a:pt x="127" y="145"/>
                        <a:pt x="64" y="71"/>
                        <a:pt x="1" y="1"/>
                      </a:cubicBezTo>
                      <a:close/>
                    </a:path>
                  </a:pathLst>
                </a:custGeom>
                <a:solidFill>
                  <a:srgbClr val="947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896;p34">
                  <a:extLst>
                    <a:ext uri="{FF2B5EF4-FFF2-40B4-BE49-F238E27FC236}">
                      <a16:creationId xmlns:a16="http://schemas.microsoft.com/office/drawing/2014/main" id="{D837CCA5-5A8B-404A-AAC2-EDFF8FDC26F0}"/>
                    </a:ext>
                  </a:extLst>
                </p:cNvPr>
                <p:cNvSpPr/>
                <p:nvPr/>
              </p:nvSpPr>
              <p:spPr>
                <a:xfrm>
                  <a:off x="4789909" y="1099412"/>
                  <a:ext cx="819" cy="1024"/>
                </a:xfrm>
                <a:custGeom>
                  <a:avLst/>
                  <a:gdLst/>
                  <a:ahLst/>
                  <a:cxnLst/>
                  <a:rect l="l" t="t" r="r" b="b"/>
                  <a:pathLst>
                    <a:path w="72" h="90" extrusionOk="0">
                      <a:moveTo>
                        <a:pt x="71" y="1"/>
                      </a:moveTo>
                      <a:cubicBezTo>
                        <a:pt x="49" y="30"/>
                        <a:pt x="23" y="60"/>
                        <a:pt x="1" y="86"/>
                      </a:cubicBezTo>
                      <a:lnTo>
                        <a:pt x="1" y="89"/>
                      </a:lnTo>
                      <a:cubicBezTo>
                        <a:pt x="27" y="60"/>
                        <a:pt x="49" y="30"/>
                        <a:pt x="71" y="1"/>
                      </a:cubicBezTo>
                      <a:close/>
                    </a:path>
                  </a:pathLst>
                </a:custGeom>
                <a:solidFill>
                  <a:srgbClr val="947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897;p34">
                  <a:extLst>
                    <a:ext uri="{FF2B5EF4-FFF2-40B4-BE49-F238E27FC236}">
                      <a16:creationId xmlns:a16="http://schemas.microsoft.com/office/drawing/2014/main" id="{D065BE75-C5F2-4D80-8CB5-F5520A37F251}"/>
                    </a:ext>
                  </a:extLst>
                </p:cNvPr>
                <p:cNvSpPr/>
                <p:nvPr/>
              </p:nvSpPr>
              <p:spPr>
                <a:xfrm>
                  <a:off x="4848824" y="1244022"/>
                  <a:ext cx="3413" cy="1479"/>
                </a:xfrm>
                <a:custGeom>
                  <a:avLst/>
                  <a:gdLst/>
                  <a:ahLst/>
                  <a:cxnLst/>
                  <a:rect l="l" t="t" r="r" b="b"/>
                  <a:pathLst>
                    <a:path w="300" h="130" extrusionOk="0">
                      <a:moveTo>
                        <a:pt x="0" y="0"/>
                      </a:moveTo>
                      <a:cubicBezTo>
                        <a:pt x="97" y="45"/>
                        <a:pt x="200" y="85"/>
                        <a:pt x="300" y="130"/>
                      </a:cubicBezTo>
                      <a:cubicBezTo>
                        <a:pt x="200" y="85"/>
                        <a:pt x="97" y="45"/>
                        <a:pt x="0" y="0"/>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898;p34">
                  <a:extLst>
                    <a:ext uri="{FF2B5EF4-FFF2-40B4-BE49-F238E27FC236}">
                      <a16:creationId xmlns:a16="http://schemas.microsoft.com/office/drawing/2014/main" id="{11251C8B-B34D-480D-A626-298165C6AF0E}"/>
                    </a:ext>
                  </a:extLst>
                </p:cNvPr>
                <p:cNvSpPr/>
                <p:nvPr/>
              </p:nvSpPr>
              <p:spPr>
                <a:xfrm>
                  <a:off x="4857447" y="1247673"/>
                  <a:ext cx="3754" cy="1490"/>
                </a:xfrm>
                <a:custGeom>
                  <a:avLst/>
                  <a:gdLst/>
                  <a:ahLst/>
                  <a:cxnLst/>
                  <a:rect l="l" t="t" r="r" b="b"/>
                  <a:pathLst>
                    <a:path w="330" h="131" extrusionOk="0">
                      <a:moveTo>
                        <a:pt x="0" y="1"/>
                      </a:moveTo>
                      <a:cubicBezTo>
                        <a:pt x="107" y="49"/>
                        <a:pt x="218" y="86"/>
                        <a:pt x="329" y="130"/>
                      </a:cubicBezTo>
                      <a:cubicBezTo>
                        <a:pt x="218" y="86"/>
                        <a:pt x="111" y="49"/>
                        <a:pt x="0" y="1"/>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899;p34">
                  <a:extLst>
                    <a:ext uri="{FF2B5EF4-FFF2-40B4-BE49-F238E27FC236}">
                      <a16:creationId xmlns:a16="http://schemas.microsoft.com/office/drawing/2014/main" id="{7C6573C4-29F5-4D99-9798-03C8522DB41B}"/>
                    </a:ext>
                  </a:extLst>
                </p:cNvPr>
                <p:cNvSpPr/>
                <p:nvPr/>
              </p:nvSpPr>
              <p:spPr>
                <a:xfrm>
                  <a:off x="4866320" y="1251086"/>
                  <a:ext cx="3071" cy="1058"/>
                </a:xfrm>
                <a:custGeom>
                  <a:avLst/>
                  <a:gdLst/>
                  <a:ahLst/>
                  <a:cxnLst/>
                  <a:rect l="l" t="t" r="r" b="b"/>
                  <a:pathLst>
                    <a:path w="270" h="93" extrusionOk="0">
                      <a:moveTo>
                        <a:pt x="0" y="0"/>
                      </a:moveTo>
                      <a:cubicBezTo>
                        <a:pt x="8" y="3"/>
                        <a:pt x="16" y="6"/>
                        <a:pt x="24" y="9"/>
                      </a:cubicBezTo>
                      <a:lnTo>
                        <a:pt x="24" y="9"/>
                      </a:lnTo>
                      <a:cubicBezTo>
                        <a:pt x="16" y="6"/>
                        <a:pt x="8" y="3"/>
                        <a:pt x="0" y="0"/>
                      </a:cubicBezTo>
                      <a:close/>
                      <a:moveTo>
                        <a:pt x="24" y="9"/>
                      </a:moveTo>
                      <a:cubicBezTo>
                        <a:pt x="56" y="21"/>
                        <a:pt x="85" y="33"/>
                        <a:pt x="115" y="44"/>
                      </a:cubicBezTo>
                      <a:cubicBezTo>
                        <a:pt x="163" y="63"/>
                        <a:pt x="218" y="78"/>
                        <a:pt x="270" y="93"/>
                      </a:cubicBezTo>
                      <a:cubicBezTo>
                        <a:pt x="189" y="66"/>
                        <a:pt x="106" y="39"/>
                        <a:pt x="24" y="9"/>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900;p34">
                  <a:extLst>
                    <a:ext uri="{FF2B5EF4-FFF2-40B4-BE49-F238E27FC236}">
                      <a16:creationId xmlns:a16="http://schemas.microsoft.com/office/drawing/2014/main" id="{852B3603-3423-466E-AA42-76A96443D25B}"/>
                    </a:ext>
                  </a:extLst>
                </p:cNvPr>
                <p:cNvSpPr/>
                <p:nvPr/>
              </p:nvSpPr>
              <p:spPr>
                <a:xfrm>
                  <a:off x="4892803" y="1259152"/>
                  <a:ext cx="3253" cy="819"/>
                </a:xfrm>
                <a:custGeom>
                  <a:avLst/>
                  <a:gdLst/>
                  <a:ahLst/>
                  <a:cxnLst/>
                  <a:rect l="l" t="t" r="r" b="b"/>
                  <a:pathLst>
                    <a:path w="286" h="72" extrusionOk="0">
                      <a:moveTo>
                        <a:pt x="1" y="1"/>
                      </a:moveTo>
                      <a:lnTo>
                        <a:pt x="1" y="1"/>
                      </a:lnTo>
                      <a:cubicBezTo>
                        <a:pt x="25" y="8"/>
                        <a:pt x="46" y="15"/>
                        <a:pt x="66" y="19"/>
                      </a:cubicBezTo>
                      <a:lnTo>
                        <a:pt x="66" y="19"/>
                      </a:lnTo>
                      <a:cubicBezTo>
                        <a:pt x="44" y="13"/>
                        <a:pt x="22" y="7"/>
                        <a:pt x="1" y="1"/>
                      </a:cubicBezTo>
                      <a:close/>
                      <a:moveTo>
                        <a:pt x="66" y="19"/>
                      </a:moveTo>
                      <a:lnTo>
                        <a:pt x="66" y="19"/>
                      </a:lnTo>
                      <a:cubicBezTo>
                        <a:pt x="99" y="27"/>
                        <a:pt x="131" y="35"/>
                        <a:pt x="164" y="43"/>
                      </a:cubicBezTo>
                      <a:lnTo>
                        <a:pt x="164" y="43"/>
                      </a:lnTo>
                      <a:cubicBezTo>
                        <a:pt x="133" y="35"/>
                        <a:pt x="102" y="27"/>
                        <a:pt x="71" y="19"/>
                      </a:cubicBezTo>
                      <a:cubicBezTo>
                        <a:pt x="69" y="19"/>
                        <a:pt x="68" y="19"/>
                        <a:pt x="66" y="19"/>
                      </a:cubicBezTo>
                      <a:close/>
                      <a:moveTo>
                        <a:pt x="164" y="43"/>
                      </a:moveTo>
                      <a:lnTo>
                        <a:pt x="164" y="43"/>
                      </a:lnTo>
                      <a:cubicBezTo>
                        <a:pt x="205" y="53"/>
                        <a:pt x="245" y="63"/>
                        <a:pt x="285" y="71"/>
                      </a:cubicBezTo>
                      <a:cubicBezTo>
                        <a:pt x="245" y="62"/>
                        <a:pt x="204" y="52"/>
                        <a:pt x="164" y="43"/>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901;p34">
                  <a:extLst>
                    <a:ext uri="{FF2B5EF4-FFF2-40B4-BE49-F238E27FC236}">
                      <a16:creationId xmlns:a16="http://schemas.microsoft.com/office/drawing/2014/main" id="{F674C3C7-3722-43F8-A6BC-0C31F69D4513}"/>
                    </a:ext>
                  </a:extLst>
                </p:cNvPr>
                <p:cNvSpPr/>
                <p:nvPr/>
              </p:nvSpPr>
              <p:spPr>
                <a:xfrm>
                  <a:off x="4878765" y="1255204"/>
                  <a:ext cx="2446" cy="808"/>
                </a:xfrm>
                <a:custGeom>
                  <a:avLst/>
                  <a:gdLst/>
                  <a:ahLst/>
                  <a:cxnLst/>
                  <a:rect l="l" t="t" r="r" b="b"/>
                  <a:pathLst>
                    <a:path w="215" h="71" extrusionOk="0">
                      <a:moveTo>
                        <a:pt x="0" y="0"/>
                      </a:moveTo>
                      <a:cubicBezTo>
                        <a:pt x="70" y="23"/>
                        <a:pt x="141" y="48"/>
                        <a:pt x="215" y="71"/>
                      </a:cubicBezTo>
                      <a:cubicBezTo>
                        <a:pt x="141" y="48"/>
                        <a:pt x="70" y="23"/>
                        <a:pt x="0" y="0"/>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902;p34">
                  <a:extLst>
                    <a:ext uri="{FF2B5EF4-FFF2-40B4-BE49-F238E27FC236}">
                      <a16:creationId xmlns:a16="http://schemas.microsoft.com/office/drawing/2014/main" id="{12404C4B-F670-462B-B258-292104CB5B47}"/>
                    </a:ext>
                  </a:extLst>
                </p:cNvPr>
                <p:cNvSpPr/>
                <p:nvPr/>
              </p:nvSpPr>
              <p:spPr>
                <a:xfrm>
                  <a:off x="4821613" y="1068254"/>
                  <a:ext cx="6700" cy="4220"/>
                </a:xfrm>
                <a:custGeom>
                  <a:avLst/>
                  <a:gdLst/>
                  <a:ahLst/>
                  <a:cxnLst/>
                  <a:rect l="l" t="t" r="r" b="b"/>
                  <a:pathLst>
                    <a:path w="589" h="371" extrusionOk="0">
                      <a:moveTo>
                        <a:pt x="589" y="1"/>
                      </a:moveTo>
                      <a:cubicBezTo>
                        <a:pt x="385" y="119"/>
                        <a:pt x="193" y="241"/>
                        <a:pt x="5" y="367"/>
                      </a:cubicBezTo>
                      <a:lnTo>
                        <a:pt x="1" y="370"/>
                      </a:lnTo>
                      <a:cubicBezTo>
                        <a:pt x="189" y="245"/>
                        <a:pt x="385" y="123"/>
                        <a:pt x="589" y="1"/>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903;p34">
                  <a:extLst>
                    <a:ext uri="{FF2B5EF4-FFF2-40B4-BE49-F238E27FC236}">
                      <a16:creationId xmlns:a16="http://schemas.microsoft.com/office/drawing/2014/main" id="{CFBF3E0F-86D9-4B0B-ADF4-AF7135DC63FF}"/>
                    </a:ext>
                  </a:extLst>
                </p:cNvPr>
                <p:cNvSpPr/>
                <p:nvPr/>
              </p:nvSpPr>
              <p:spPr>
                <a:xfrm>
                  <a:off x="4815311" y="1074226"/>
                  <a:ext cx="3708" cy="2582"/>
                </a:xfrm>
                <a:custGeom>
                  <a:avLst/>
                  <a:gdLst/>
                  <a:ahLst/>
                  <a:cxnLst/>
                  <a:rect l="l" t="t" r="r" b="b"/>
                  <a:pathLst>
                    <a:path w="326" h="227" extrusionOk="0">
                      <a:moveTo>
                        <a:pt x="326" y="1"/>
                      </a:moveTo>
                      <a:cubicBezTo>
                        <a:pt x="283" y="29"/>
                        <a:pt x="241" y="58"/>
                        <a:pt x="199" y="87"/>
                      </a:cubicBezTo>
                      <a:lnTo>
                        <a:pt x="199" y="87"/>
                      </a:lnTo>
                      <a:cubicBezTo>
                        <a:pt x="242" y="58"/>
                        <a:pt x="284" y="29"/>
                        <a:pt x="326" y="1"/>
                      </a:cubicBezTo>
                      <a:close/>
                      <a:moveTo>
                        <a:pt x="199" y="87"/>
                      </a:moveTo>
                      <a:cubicBezTo>
                        <a:pt x="141" y="127"/>
                        <a:pt x="82" y="168"/>
                        <a:pt x="25" y="209"/>
                      </a:cubicBezTo>
                      <a:lnTo>
                        <a:pt x="25" y="209"/>
                      </a:lnTo>
                      <a:cubicBezTo>
                        <a:pt x="83" y="169"/>
                        <a:pt x="141" y="128"/>
                        <a:pt x="199" y="87"/>
                      </a:cubicBezTo>
                      <a:close/>
                      <a:moveTo>
                        <a:pt x="25" y="209"/>
                      </a:moveTo>
                      <a:lnTo>
                        <a:pt x="25" y="209"/>
                      </a:lnTo>
                      <a:cubicBezTo>
                        <a:pt x="17" y="215"/>
                        <a:pt x="9" y="220"/>
                        <a:pt x="0" y="226"/>
                      </a:cubicBezTo>
                      <a:lnTo>
                        <a:pt x="12" y="219"/>
                      </a:lnTo>
                      <a:cubicBezTo>
                        <a:pt x="16" y="215"/>
                        <a:pt x="20" y="212"/>
                        <a:pt x="25" y="209"/>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904;p34">
                  <a:extLst>
                    <a:ext uri="{FF2B5EF4-FFF2-40B4-BE49-F238E27FC236}">
                      <a16:creationId xmlns:a16="http://schemas.microsoft.com/office/drawing/2014/main" id="{3BA6BF5E-78E6-472A-85BB-72D8442D989D}"/>
                    </a:ext>
                  </a:extLst>
                </p:cNvPr>
                <p:cNvSpPr/>
                <p:nvPr/>
              </p:nvSpPr>
              <p:spPr>
                <a:xfrm>
                  <a:off x="4808918" y="1219962"/>
                  <a:ext cx="2616" cy="2116"/>
                </a:xfrm>
                <a:custGeom>
                  <a:avLst/>
                  <a:gdLst/>
                  <a:ahLst/>
                  <a:cxnLst/>
                  <a:rect l="l" t="t" r="r" b="b"/>
                  <a:pathLst>
                    <a:path w="230" h="186" extrusionOk="0">
                      <a:moveTo>
                        <a:pt x="1" y="1"/>
                      </a:moveTo>
                      <a:cubicBezTo>
                        <a:pt x="78" y="64"/>
                        <a:pt x="152" y="127"/>
                        <a:pt x="230" y="186"/>
                      </a:cubicBezTo>
                      <a:cubicBezTo>
                        <a:pt x="152" y="127"/>
                        <a:pt x="78" y="64"/>
                        <a:pt x="1" y="1"/>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905;p34">
                  <a:extLst>
                    <a:ext uri="{FF2B5EF4-FFF2-40B4-BE49-F238E27FC236}">
                      <a16:creationId xmlns:a16="http://schemas.microsoft.com/office/drawing/2014/main" id="{AEA83809-5455-4810-9108-DBAF16EF6017}"/>
                    </a:ext>
                  </a:extLst>
                </p:cNvPr>
                <p:cNvSpPr/>
                <p:nvPr/>
              </p:nvSpPr>
              <p:spPr>
                <a:xfrm>
                  <a:off x="4815391" y="1224888"/>
                  <a:ext cx="2628" cy="1900"/>
                </a:xfrm>
                <a:custGeom>
                  <a:avLst/>
                  <a:gdLst/>
                  <a:ahLst/>
                  <a:cxnLst/>
                  <a:rect l="l" t="t" r="r" b="b"/>
                  <a:pathLst>
                    <a:path w="231" h="167" extrusionOk="0">
                      <a:moveTo>
                        <a:pt x="1" y="0"/>
                      </a:moveTo>
                      <a:cubicBezTo>
                        <a:pt x="79" y="56"/>
                        <a:pt x="152" y="111"/>
                        <a:pt x="230" y="167"/>
                      </a:cubicBezTo>
                      <a:cubicBezTo>
                        <a:pt x="152" y="111"/>
                        <a:pt x="79" y="56"/>
                        <a:pt x="1" y="0"/>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906;p34">
                  <a:extLst>
                    <a:ext uri="{FF2B5EF4-FFF2-40B4-BE49-F238E27FC236}">
                      <a16:creationId xmlns:a16="http://schemas.microsoft.com/office/drawing/2014/main" id="{CABF5BE7-6940-40DA-BB9E-F4A0F10A36CC}"/>
                    </a:ext>
                  </a:extLst>
                </p:cNvPr>
                <p:cNvSpPr/>
                <p:nvPr/>
              </p:nvSpPr>
              <p:spPr>
                <a:xfrm>
                  <a:off x="4809430" y="1079231"/>
                  <a:ext cx="2696" cy="2116"/>
                </a:xfrm>
                <a:custGeom>
                  <a:avLst/>
                  <a:gdLst/>
                  <a:ahLst/>
                  <a:cxnLst/>
                  <a:rect l="l" t="t" r="r" b="b"/>
                  <a:pathLst>
                    <a:path w="237" h="186" extrusionOk="0">
                      <a:moveTo>
                        <a:pt x="237" y="0"/>
                      </a:moveTo>
                      <a:lnTo>
                        <a:pt x="237" y="0"/>
                      </a:lnTo>
                      <a:cubicBezTo>
                        <a:pt x="199" y="28"/>
                        <a:pt x="161" y="56"/>
                        <a:pt x="124" y="85"/>
                      </a:cubicBezTo>
                      <a:lnTo>
                        <a:pt x="124" y="85"/>
                      </a:lnTo>
                      <a:cubicBezTo>
                        <a:pt x="162" y="57"/>
                        <a:pt x="199" y="29"/>
                        <a:pt x="237" y="0"/>
                      </a:cubicBezTo>
                      <a:close/>
                      <a:moveTo>
                        <a:pt x="124" y="85"/>
                      </a:moveTo>
                      <a:cubicBezTo>
                        <a:pt x="88" y="112"/>
                        <a:pt x="51" y="139"/>
                        <a:pt x="15" y="167"/>
                      </a:cubicBezTo>
                      <a:lnTo>
                        <a:pt x="0" y="185"/>
                      </a:lnTo>
                      <a:cubicBezTo>
                        <a:pt x="40" y="152"/>
                        <a:pt x="81" y="118"/>
                        <a:pt x="124" y="85"/>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907;p34">
                  <a:extLst>
                    <a:ext uri="{FF2B5EF4-FFF2-40B4-BE49-F238E27FC236}">
                      <a16:creationId xmlns:a16="http://schemas.microsoft.com/office/drawing/2014/main" id="{F1DA3215-B7D6-467C-BCFB-1A884DC5D8F0}"/>
                    </a:ext>
                  </a:extLst>
                </p:cNvPr>
                <p:cNvSpPr/>
                <p:nvPr/>
              </p:nvSpPr>
              <p:spPr>
                <a:xfrm>
                  <a:off x="4840451" y="1239983"/>
                  <a:ext cx="2787" cy="1354"/>
                </a:xfrm>
                <a:custGeom>
                  <a:avLst/>
                  <a:gdLst/>
                  <a:ahLst/>
                  <a:cxnLst/>
                  <a:rect l="l" t="t" r="r" b="b"/>
                  <a:pathLst>
                    <a:path w="245" h="119" extrusionOk="0">
                      <a:moveTo>
                        <a:pt x="1" y="0"/>
                      </a:moveTo>
                      <a:cubicBezTo>
                        <a:pt x="82" y="41"/>
                        <a:pt x="164" y="82"/>
                        <a:pt x="245" y="119"/>
                      </a:cubicBezTo>
                      <a:cubicBezTo>
                        <a:pt x="164" y="82"/>
                        <a:pt x="82" y="41"/>
                        <a:pt x="1" y="0"/>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908;p34">
                  <a:extLst>
                    <a:ext uri="{FF2B5EF4-FFF2-40B4-BE49-F238E27FC236}">
                      <a16:creationId xmlns:a16="http://schemas.microsoft.com/office/drawing/2014/main" id="{D0B3864A-F20D-4890-ADFC-36C2720C4CA8}"/>
                    </a:ext>
                  </a:extLst>
                </p:cNvPr>
                <p:cNvSpPr/>
                <p:nvPr/>
              </p:nvSpPr>
              <p:spPr>
                <a:xfrm>
                  <a:off x="4805767" y="1084146"/>
                  <a:ext cx="182" cy="182"/>
                </a:xfrm>
                <a:custGeom>
                  <a:avLst/>
                  <a:gdLst/>
                  <a:ahLst/>
                  <a:cxnLst/>
                  <a:rect l="l" t="t" r="r" b="b"/>
                  <a:pathLst>
                    <a:path w="16" h="16" extrusionOk="0">
                      <a:moveTo>
                        <a:pt x="0" y="16"/>
                      </a:moveTo>
                      <a:lnTo>
                        <a:pt x="15" y="1"/>
                      </a:ln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909;p34">
                  <a:extLst>
                    <a:ext uri="{FF2B5EF4-FFF2-40B4-BE49-F238E27FC236}">
                      <a16:creationId xmlns:a16="http://schemas.microsoft.com/office/drawing/2014/main" id="{6AEC9935-85BD-4C0A-9A5B-9092B43009E2}"/>
                    </a:ext>
                  </a:extLst>
                </p:cNvPr>
                <p:cNvSpPr/>
                <p:nvPr/>
              </p:nvSpPr>
              <p:spPr>
                <a:xfrm>
                  <a:off x="4822626" y="1229802"/>
                  <a:ext cx="2366" cy="1570"/>
                </a:xfrm>
                <a:custGeom>
                  <a:avLst/>
                  <a:gdLst/>
                  <a:ahLst/>
                  <a:cxnLst/>
                  <a:rect l="l" t="t" r="r" b="b"/>
                  <a:pathLst>
                    <a:path w="208" h="138" extrusionOk="0">
                      <a:moveTo>
                        <a:pt x="1" y="1"/>
                      </a:moveTo>
                      <a:cubicBezTo>
                        <a:pt x="71" y="49"/>
                        <a:pt x="134" y="93"/>
                        <a:pt x="208" y="138"/>
                      </a:cubicBezTo>
                      <a:cubicBezTo>
                        <a:pt x="134" y="93"/>
                        <a:pt x="71" y="49"/>
                        <a:pt x="1" y="1"/>
                      </a:cubicBezTo>
                      <a:close/>
                    </a:path>
                  </a:pathLst>
                </a:custGeom>
                <a:solidFill>
                  <a:srgbClr val="997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910;p34">
                  <a:extLst>
                    <a:ext uri="{FF2B5EF4-FFF2-40B4-BE49-F238E27FC236}">
                      <a16:creationId xmlns:a16="http://schemas.microsoft.com/office/drawing/2014/main" id="{B406F61C-A077-4CEB-A64C-E68CDD9F21BB}"/>
                    </a:ext>
                  </a:extLst>
                </p:cNvPr>
                <p:cNvSpPr/>
                <p:nvPr/>
              </p:nvSpPr>
              <p:spPr>
                <a:xfrm>
                  <a:off x="4903155" y="1261552"/>
                  <a:ext cx="3833" cy="808"/>
                </a:xfrm>
                <a:custGeom>
                  <a:avLst/>
                  <a:gdLst/>
                  <a:ahLst/>
                  <a:cxnLst/>
                  <a:rect l="l" t="t" r="r" b="b"/>
                  <a:pathLst>
                    <a:path w="337" h="71" extrusionOk="0">
                      <a:moveTo>
                        <a:pt x="0" y="1"/>
                      </a:moveTo>
                      <a:cubicBezTo>
                        <a:pt x="111" y="26"/>
                        <a:pt x="222" y="49"/>
                        <a:pt x="336" y="71"/>
                      </a:cubicBezTo>
                      <a:cubicBezTo>
                        <a:pt x="222" y="49"/>
                        <a:pt x="111" y="26"/>
                        <a:pt x="0" y="1"/>
                      </a:cubicBezTo>
                      <a:close/>
                    </a:path>
                  </a:pathLst>
                </a:custGeom>
                <a:solidFill>
                  <a:srgbClr val="947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911;p34">
                  <a:extLst>
                    <a:ext uri="{FF2B5EF4-FFF2-40B4-BE49-F238E27FC236}">
                      <a16:creationId xmlns:a16="http://schemas.microsoft.com/office/drawing/2014/main" id="{5CA76E77-921B-4F45-9E0A-59291A169D6C}"/>
                    </a:ext>
                  </a:extLst>
                </p:cNvPr>
                <p:cNvSpPr/>
                <p:nvPr/>
              </p:nvSpPr>
              <p:spPr>
                <a:xfrm>
                  <a:off x="4913950" y="1263702"/>
                  <a:ext cx="3890" cy="683"/>
                </a:xfrm>
                <a:custGeom>
                  <a:avLst/>
                  <a:gdLst/>
                  <a:ahLst/>
                  <a:cxnLst/>
                  <a:rect l="l" t="t" r="r" b="b"/>
                  <a:pathLst>
                    <a:path w="342" h="60" extrusionOk="0">
                      <a:moveTo>
                        <a:pt x="1" y="0"/>
                      </a:moveTo>
                      <a:cubicBezTo>
                        <a:pt x="10" y="1"/>
                        <a:pt x="19" y="3"/>
                        <a:pt x="28" y="4"/>
                      </a:cubicBezTo>
                      <a:lnTo>
                        <a:pt x="28" y="4"/>
                      </a:lnTo>
                      <a:cubicBezTo>
                        <a:pt x="19" y="3"/>
                        <a:pt x="10" y="1"/>
                        <a:pt x="1" y="0"/>
                      </a:cubicBezTo>
                      <a:close/>
                      <a:moveTo>
                        <a:pt x="28" y="4"/>
                      </a:moveTo>
                      <a:lnTo>
                        <a:pt x="28" y="4"/>
                      </a:lnTo>
                      <a:cubicBezTo>
                        <a:pt x="89" y="15"/>
                        <a:pt x="151" y="27"/>
                        <a:pt x="212" y="37"/>
                      </a:cubicBezTo>
                      <a:cubicBezTo>
                        <a:pt x="231" y="40"/>
                        <a:pt x="250" y="44"/>
                        <a:pt x="270" y="47"/>
                      </a:cubicBezTo>
                      <a:lnTo>
                        <a:pt x="270" y="47"/>
                      </a:lnTo>
                      <a:cubicBezTo>
                        <a:pt x="189" y="33"/>
                        <a:pt x="110" y="18"/>
                        <a:pt x="28" y="4"/>
                      </a:cubicBezTo>
                      <a:close/>
                      <a:moveTo>
                        <a:pt x="270" y="47"/>
                      </a:moveTo>
                      <a:lnTo>
                        <a:pt x="270" y="47"/>
                      </a:lnTo>
                      <a:cubicBezTo>
                        <a:pt x="294" y="51"/>
                        <a:pt x="317" y="55"/>
                        <a:pt x="341" y="59"/>
                      </a:cubicBezTo>
                      <a:cubicBezTo>
                        <a:pt x="317" y="55"/>
                        <a:pt x="294" y="51"/>
                        <a:pt x="270" y="47"/>
                      </a:cubicBezTo>
                      <a:close/>
                    </a:path>
                  </a:pathLst>
                </a:custGeom>
                <a:solidFill>
                  <a:srgbClr val="947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912;p34">
                  <a:extLst>
                    <a:ext uri="{FF2B5EF4-FFF2-40B4-BE49-F238E27FC236}">
                      <a16:creationId xmlns:a16="http://schemas.microsoft.com/office/drawing/2014/main" id="{BBBCE38D-B48C-491A-840E-3C0BAE69844F}"/>
                    </a:ext>
                  </a:extLst>
                </p:cNvPr>
                <p:cNvSpPr/>
                <p:nvPr/>
              </p:nvSpPr>
              <p:spPr>
                <a:xfrm>
                  <a:off x="4923915" y="1265294"/>
                  <a:ext cx="1399" cy="216"/>
                </a:xfrm>
                <a:custGeom>
                  <a:avLst/>
                  <a:gdLst/>
                  <a:ahLst/>
                  <a:cxnLst/>
                  <a:rect l="l" t="t" r="r" b="b"/>
                  <a:pathLst>
                    <a:path w="123" h="19" extrusionOk="0">
                      <a:moveTo>
                        <a:pt x="1" y="0"/>
                      </a:moveTo>
                      <a:lnTo>
                        <a:pt x="1" y="0"/>
                      </a:lnTo>
                      <a:cubicBezTo>
                        <a:pt x="42" y="8"/>
                        <a:pt x="82" y="15"/>
                        <a:pt x="123" y="19"/>
                      </a:cubicBezTo>
                      <a:lnTo>
                        <a:pt x="1" y="0"/>
                      </a:lnTo>
                      <a:close/>
                    </a:path>
                  </a:pathLst>
                </a:custGeom>
                <a:solidFill>
                  <a:srgbClr val="947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913;p34">
                  <a:extLst>
                    <a:ext uri="{FF2B5EF4-FFF2-40B4-BE49-F238E27FC236}">
                      <a16:creationId xmlns:a16="http://schemas.microsoft.com/office/drawing/2014/main" id="{B45E7F49-2D92-4036-BF3C-17AB771AC61C}"/>
                    </a:ext>
                  </a:extLst>
                </p:cNvPr>
                <p:cNvSpPr/>
                <p:nvPr/>
              </p:nvSpPr>
              <p:spPr>
                <a:xfrm>
                  <a:off x="4925303" y="1265499"/>
                  <a:ext cx="2628" cy="398"/>
                </a:xfrm>
                <a:custGeom>
                  <a:avLst/>
                  <a:gdLst/>
                  <a:ahLst/>
                  <a:cxnLst/>
                  <a:rect l="l" t="t" r="r" b="b"/>
                  <a:pathLst>
                    <a:path w="231" h="35" extrusionOk="0">
                      <a:moveTo>
                        <a:pt x="230" y="34"/>
                      </a:moveTo>
                      <a:cubicBezTo>
                        <a:pt x="153" y="23"/>
                        <a:pt x="79" y="12"/>
                        <a:pt x="1" y="1"/>
                      </a:cubicBezTo>
                      <a:lnTo>
                        <a:pt x="1" y="1"/>
                      </a:lnTo>
                      <a:cubicBezTo>
                        <a:pt x="79" y="12"/>
                        <a:pt x="153" y="23"/>
                        <a:pt x="230" y="34"/>
                      </a:cubicBezTo>
                      <a:close/>
                    </a:path>
                  </a:pathLst>
                </a:custGeom>
                <a:solidFill>
                  <a:srgbClr val="8E6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914;p34">
                  <a:extLst>
                    <a:ext uri="{FF2B5EF4-FFF2-40B4-BE49-F238E27FC236}">
                      <a16:creationId xmlns:a16="http://schemas.microsoft.com/office/drawing/2014/main" id="{E839AFFE-0D38-4CAC-B4E8-C7423A76C7D4}"/>
                    </a:ext>
                  </a:extLst>
                </p:cNvPr>
                <p:cNvSpPr/>
                <p:nvPr/>
              </p:nvSpPr>
              <p:spPr>
                <a:xfrm>
                  <a:off x="4934688" y="1266682"/>
                  <a:ext cx="3458" cy="432"/>
                </a:xfrm>
                <a:custGeom>
                  <a:avLst/>
                  <a:gdLst/>
                  <a:ahLst/>
                  <a:cxnLst/>
                  <a:rect l="l" t="t" r="r" b="b"/>
                  <a:pathLst>
                    <a:path w="304" h="38" extrusionOk="0">
                      <a:moveTo>
                        <a:pt x="0" y="0"/>
                      </a:moveTo>
                      <a:cubicBezTo>
                        <a:pt x="49" y="7"/>
                        <a:pt x="98" y="14"/>
                        <a:pt x="146" y="19"/>
                      </a:cubicBezTo>
                      <a:lnTo>
                        <a:pt x="146" y="19"/>
                      </a:lnTo>
                      <a:cubicBezTo>
                        <a:pt x="97" y="13"/>
                        <a:pt x="49" y="7"/>
                        <a:pt x="0" y="0"/>
                      </a:cubicBezTo>
                      <a:close/>
                      <a:moveTo>
                        <a:pt x="146" y="19"/>
                      </a:moveTo>
                      <a:lnTo>
                        <a:pt x="146" y="19"/>
                      </a:lnTo>
                      <a:cubicBezTo>
                        <a:pt x="182" y="24"/>
                        <a:pt x="219" y="29"/>
                        <a:pt x="255" y="34"/>
                      </a:cubicBezTo>
                      <a:lnTo>
                        <a:pt x="303" y="37"/>
                      </a:lnTo>
                      <a:cubicBezTo>
                        <a:pt x="251" y="32"/>
                        <a:pt x="199" y="26"/>
                        <a:pt x="146" y="19"/>
                      </a:cubicBezTo>
                      <a:close/>
                    </a:path>
                  </a:pathLst>
                </a:custGeom>
                <a:solidFill>
                  <a:srgbClr val="8E6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915;p34">
                  <a:extLst>
                    <a:ext uri="{FF2B5EF4-FFF2-40B4-BE49-F238E27FC236}">
                      <a16:creationId xmlns:a16="http://schemas.microsoft.com/office/drawing/2014/main" id="{8FEA3547-02A5-4025-89F2-32C8D3B61F98}"/>
                    </a:ext>
                  </a:extLst>
                </p:cNvPr>
                <p:cNvSpPr/>
                <p:nvPr/>
              </p:nvSpPr>
              <p:spPr>
                <a:xfrm>
                  <a:off x="4945870" y="1267774"/>
                  <a:ext cx="2321" cy="227"/>
                </a:xfrm>
                <a:custGeom>
                  <a:avLst/>
                  <a:gdLst/>
                  <a:ahLst/>
                  <a:cxnLst/>
                  <a:rect l="l" t="t" r="r" b="b"/>
                  <a:pathLst>
                    <a:path w="204" h="20" extrusionOk="0">
                      <a:moveTo>
                        <a:pt x="204" y="19"/>
                      </a:moveTo>
                      <a:cubicBezTo>
                        <a:pt x="137" y="15"/>
                        <a:pt x="67" y="8"/>
                        <a:pt x="0" y="1"/>
                      </a:cubicBezTo>
                      <a:cubicBezTo>
                        <a:pt x="67" y="8"/>
                        <a:pt x="137" y="15"/>
                        <a:pt x="204" y="19"/>
                      </a:cubicBezTo>
                      <a:close/>
                    </a:path>
                  </a:pathLst>
                </a:custGeom>
                <a:solidFill>
                  <a:srgbClr val="8E6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916;p34">
                  <a:extLst>
                    <a:ext uri="{FF2B5EF4-FFF2-40B4-BE49-F238E27FC236}">
                      <a16:creationId xmlns:a16="http://schemas.microsoft.com/office/drawing/2014/main" id="{7F751538-BE06-4BFA-8240-F79943DE68B2}"/>
                    </a:ext>
                  </a:extLst>
                </p:cNvPr>
                <p:cNvSpPr/>
                <p:nvPr/>
              </p:nvSpPr>
              <p:spPr>
                <a:xfrm>
                  <a:off x="4948225" y="1267991"/>
                  <a:ext cx="11" cy="11"/>
                </a:xfrm>
                <a:custGeom>
                  <a:avLst/>
                  <a:gdLst/>
                  <a:ahLst/>
                  <a:cxnLst/>
                  <a:rect l="l" t="t" r="r" b="b"/>
                  <a:pathLst>
                    <a:path w="1" h="1" extrusionOk="0">
                      <a:moveTo>
                        <a:pt x="0" y="0"/>
                      </a:moveTo>
                      <a:close/>
                    </a:path>
                  </a:pathLst>
                </a:custGeom>
                <a:solidFill>
                  <a:srgbClr val="896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917;p34">
                  <a:extLst>
                    <a:ext uri="{FF2B5EF4-FFF2-40B4-BE49-F238E27FC236}">
                      <a16:creationId xmlns:a16="http://schemas.microsoft.com/office/drawing/2014/main" id="{31EC37F2-9DDA-44E6-9FAD-7EA0AB079B11}"/>
                    </a:ext>
                  </a:extLst>
                </p:cNvPr>
                <p:cNvSpPr/>
                <p:nvPr/>
              </p:nvSpPr>
              <p:spPr>
                <a:xfrm>
                  <a:off x="4958395" y="1268616"/>
                  <a:ext cx="2503" cy="91"/>
                </a:xfrm>
                <a:custGeom>
                  <a:avLst/>
                  <a:gdLst/>
                  <a:ahLst/>
                  <a:cxnLst/>
                  <a:rect l="l" t="t" r="r" b="b"/>
                  <a:pathLst>
                    <a:path w="220" h="8" extrusionOk="0">
                      <a:moveTo>
                        <a:pt x="1" y="0"/>
                      </a:moveTo>
                      <a:cubicBezTo>
                        <a:pt x="75" y="4"/>
                        <a:pt x="145" y="4"/>
                        <a:pt x="219" y="8"/>
                      </a:cubicBezTo>
                      <a:cubicBezTo>
                        <a:pt x="152" y="4"/>
                        <a:pt x="86" y="4"/>
                        <a:pt x="19" y="0"/>
                      </a:cubicBezTo>
                      <a:close/>
                    </a:path>
                  </a:pathLst>
                </a:custGeom>
                <a:solidFill>
                  <a:srgbClr val="896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918;p34">
                  <a:extLst>
                    <a:ext uri="{FF2B5EF4-FFF2-40B4-BE49-F238E27FC236}">
                      <a16:creationId xmlns:a16="http://schemas.microsoft.com/office/drawing/2014/main" id="{16809CC5-D33F-402A-8850-8F6934E06C5A}"/>
                    </a:ext>
                  </a:extLst>
                </p:cNvPr>
                <p:cNvSpPr/>
                <p:nvPr/>
              </p:nvSpPr>
              <p:spPr>
                <a:xfrm>
                  <a:off x="4968656" y="1268912"/>
                  <a:ext cx="1865" cy="11"/>
                </a:xfrm>
                <a:custGeom>
                  <a:avLst/>
                  <a:gdLst/>
                  <a:ahLst/>
                  <a:cxnLst/>
                  <a:rect l="l" t="t" r="r" b="b"/>
                  <a:pathLst>
                    <a:path w="164" h="1" extrusionOk="0">
                      <a:moveTo>
                        <a:pt x="163" y="0"/>
                      </a:moveTo>
                      <a:lnTo>
                        <a:pt x="1" y="0"/>
                      </a:lnTo>
                      <a:close/>
                    </a:path>
                  </a:pathLst>
                </a:custGeom>
                <a:solidFill>
                  <a:srgbClr val="896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919;p34">
                  <a:extLst>
                    <a:ext uri="{FF2B5EF4-FFF2-40B4-BE49-F238E27FC236}">
                      <a16:creationId xmlns:a16="http://schemas.microsoft.com/office/drawing/2014/main" id="{5A0FFA40-02DD-4D9F-B103-EB198A273346}"/>
                    </a:ext>
                  </a:extLst>
                </p:cNvPr>
                <p:cNvSpPr/>
                <p:nvPr/>
              </p:nvSpPr>
              <p:spPr>
                <a:xfrm>
                  <a:off x="4989553" y="1268491"/>
                  <a:ext cx="2332" cy="136"/>
                </a:xfrm>
                <a:custGeom>
                  <a:avLst/>
                  <a:gdLst/>
                  <a:ahLst/>
                  <a:cxnLst/>
                  <a:rect l="l" t="t" r="r" b="b"/>
                  <a:pathLst>
                    <a:path w="205" h="12" extrusionOk="0">
                      <a:moveTo>
                        <a:pt x="204" y="0"/>
                      </a:moveTo>
                      <a:lnTo>
                        <a:pt x="204" y="0"/>
                      </a:lnTo>
                      <a:cubicBezTo>
                        <a:pt x="134" y="4"/>
                        <a:pt x="67" y="8"/>
                        <a:pt x="1" y="11"/>
                      </a:cubicBezTo>
                      <a:lnTo>
                        <a:pt x="204" y="0"/>
                      </a:lnTo>
                      <a:close/>
                    </a:path>
                  </a:pathLst>
                </a:custGeom>
                <a:solidFill>
                  <a:srgbClr val="836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920;p34">
                  <a:extLst>
                    <a:ext uri="{FF2B5EF4-FFF2-40B4-BE49-F238E27FC236}">
                      <a16:creationId xmlns:a16="http://schemas.microsoft.com/office/drawing/2014/main" id="{CE2940CC-29E8-4CED-9A2A-40ED95446FD2}"/>
                    </a:ext>
                  </a:extLst>
                </p:cNvPr>
                <p:cNvSpPr/>
                <p:nvPr/>
              </p:nvSpPr>
              <p:spPr>
                <a:xfrm>
                  <a:off x="4991874" y="1268411"/>
                  <a:ext cx="1900" cy="91"/>
                </a:xfrm>
                <a:custGeom>
                  <a:avLst/>
                  <a:gdLst/>
                  <a:ahLst/>
                  <a:cxnLst/>
                  <a:rect l="l" t="t" r="r" b="b"/>
                  <a:pathLst>
                    <a:path w="167" h="8" extrusionOk="0">
                      <a:moveTo>
                        <a:pt x="167" y="0"/>
                      </a:moveTo>
                      <a:cubicBezTo>
                        <a:pt x="139" y="0"/>
                        <a:pt x="111" y="2"/>
                        <a:pt x="83" y="4"/>
                      </a:cubicBezTo>
                      <a:lnTo>
                        <a:pt x="83" y="4"/>
                      </a:lnTo>
                      <a:lnTo>
                        <a:pt x="167" y="0"/>
                      </a:lnTo>
                      <a:close/>
                      <a:moveTo>
                        <a:pt x="83" y="4"/>
                      </a:moveTo>
                      <a:lnTo>
                        <a:pt x="0" y="7"/>
                      </a:lnTo>
                      <a:cubicBezTo>
                        <a:pt x="28" y="7"/>
                        <a:pt x="56" y="6"/>
                        <a:pt x="83" y="4"/>
                      </a:cubicBezTo>
                      <a:close/>
                    </a:path>
                  </a:pathLst>
                </a:custGeom>
                <a:solidFill>
                  <a:srgbClr val="7E6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921;p34">
                  <a:extLst>
                    <a:ext uri="{FF2B5EF4-FFF2-40B4-BE49-F238E27FC236}">
                      <a16:creationId xmlns:a16="http://schemas.microsoft.com/office/drawing/2014/main" id="{D6D9AAA0-28AA-4187-9C9A-049FB973FAD9}"/>
                    </a:ext>
                  </a:extLst>
                </p:cNvPr>
                <p:cNvSpPr/>
                <p:nvPr/>
              </p:nvSpPr>
              <p:spPr>
                <a:xfrm>
                  <a:off x="5000110" y="1267649"/>
                  <a:ext cx="4220" cy="353"/>
                </a:xfrm>
                <a:custGeom>
                  <a:avLst/>
                  <a:gdLst/>
                  <a:ahLst/>
                  <a:cxnLst/>
                  <a:rect l="l" t="t" r="r" b="b"/>
                  <a:pathLst>
                    <a:path w="371" h="31" extrusionOk="0">
                      <a:moveTo>
                        <a:pt x="370" y="0"/>
                      </a:moveTo>
                      <a:cubicBezTo>
                        <a:pt x="345" y="2"/>
                        <a:pt x="319" y="4"/>
                        <a:pt x="293" y="7"/>
                      </a:cubicBezTo>
                      <a:lnTo>
                        <a:pt x="293" y="7"/>
                      </a:lnTo>
                      <a:cubicBezTo>
                        <a:pt x="319" y="5"/>
                        <a:pt x="345" y="3"/>
                        <a:pt x="370" y="0"/>
                      </a:cubicBezTo>
                      <a:close/>
                      <a:moveTo>
                        <a:pt x="293" y="7"/>
                      </a:moveTo>
                      <a:cubicBezTo>
                        <a:pt x="197" y="15"/>
                        <a:pt x="100" y="21"/>
                        <a:pt x="1" y="30"/>
                      </a:cubicBezTo>
                      <a:cubicBezTo>
                        <a:pt x="63" y="26"/>
                        <a:pt x="126" y="23"/>
                        <a:pt x="189" y="19"/>
                      </a:cubicBezTo>
                      <a:cubicBezTo>
                        <a:pt x="225" y="15"/>
                        <a:pt x="259" y="11"/>
                        <a:pt x="293" y="7"/>
                      </a:cubicBezTo>
                      <a:close/>
                    </a:path>
                  </a:pathLst>
                </a:custGeom>
                <a:solidFill>
                  <a:srgbClr val="7E6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922;p34">
                  <a:extLst>
                    <a:ext uri="{FF2B5EF4-FFF2-40B4-BE49-F238E27FC236}">
                      <a16:creationId xmlns:a16="http://schemas.microsoft.com/office/drawing/2014/main" id="{D81426FE-6760-4290-920B-767C6FC166E5}"/>
                    </a:ext>
                  </a:extLst>
                </p:cNvPr>
                <p:cNvSpPr/>
                <p:nvPr/>
              </p:nvSpPr>
              <p:spPr>
                <a:xfrm>
                  <a:off x="5011167" y="1266807"/>
                  <a:ext cx="1695" cy="182"/>
                </a:xfrm>
                <a:custGeom>
                  <a:avLst/>
                  <a:gdLst/>
                  <a:ahLst/>
                  <a:cxnLst/>
                  <a:rect l="l" t="t" r="r" b="b"/>
                  <a:pathLst>
                    <a:path w="149" h="16" extrusionOk="0">
                      <a:moveTo>
                        <a:pt x="149" y="1"/>
                      </a:moveTo>
                      <a:lnTo>
                        <a:pt x="1" y="15"/>
                      </a:lnTo>
                      <a:cubicBezTo>
                        <a:pt x="53" y="12"/>
                        <a:pt x="101" y="8"/>
                        <a:pt x="149" y="1"/>
                      </a:cubicBezTo>
                      <a:close/>
                    </a:path>
                  </a:pathLst>
                </a:custGeom>
                <a:solidFill>
                  <a:srgbClr val="7E6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923;p34">
                  <a:extLst>
                    <a:ext uri="{FF2B5EF4-FFF2-40B4-BE49-F238E27FC236}">
                      <a16:creationId xmlns:a16="http://schemas.microsoft.com/office/drawing/2014/main" id="{A32FA325-64B0-4F60-A461-BD8F975756E7}"/>
                    </a:ext>
                  </a:extLst>
                </p:cNvPr>
                <p:cNvSpPr/>
                <p:nvPr/>
              </p:nvSpPr>
              <p:spPr>
                <a:xfrm>
                  <a:off x="5022645" y="1265169"/>
                  <a:ext cx="3003" cy="432"/>
                </a:xfrm>
                <a:custGeom>
                  <a:avLst/>
                  <a:gdLst/>
                  <a:ahLst/>
                  <a:cxnLst/>
                  <a:rect l="l" t="t" r="r" b="b"/>
                  <a:pathLst>
                    <a:path w="264" h="38" extrusionOk="0">
                      <a:moveTo>
                        <a:pt x="263" y="0"/>
                      </a:moveTo>
                      <a:cubicBezTo>
                        <a:pt x="253" y="0"/>
                        <a:pt x="243" y="2"/>
                        <a:pt x="234" y="4"/>
                      </a:cubicBezTo>
                      <a:lnTo>
                        <a:pt x="234" y="4"/>
                      </a:lnTo>
                      <a:cubicBezTo>
                        <a:pt x="244" y="3"/>
                        <a:pt x="253" y="2"/>
                        <a:pt x="263" y="0"/>
                      </a:cubicBezTo>
                      <a:close/>
                      <a:moveTo>
                        <a:pt x="234" y="4"/>
                      </a:moveTo>
                      <a:lnTo>
                        <a:pt x="234" y="4"/>
                      </a:lnTo>
                      <a:cubicBezTo>
                        <a:pt x="158" y="14"/>
                        <a:pt x="79" y="24"/>
                        <a:pt x="1" y="37"/>
                      </a:cubicBezTo>
                      <a:cubicBezTo>
                        <a:pt x="75" y="26"/>
                        <a:pt x="149" y="19"/>
                        <a:pt x="219" y="8"/>
                      </a:cubicBezTo>
                      <a:cubicBezTo>
                        <a:pt x="224" y="7"/>
                        <a:pt x="229" y="5"/>
                        <a:pt x="234" y="4"/>
                      </a:cubicBezTo>
                      <a:close/>
                    </a:path>
                  </a:pathLst>
                </a:custGeom>
                <a:solidFill>
                  <a:srgbClr val="795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924;p34">
                  <a:extLst>
                    <a:ext uri="{FF2B5EF4-FFF2-40B4-BE49-F238E27FC236}">
                      <a16:creationId xmlns:a16="http://schemas.microsoft.com/office/drawing/2014/main" id="{4930235F-6C19-4489-B1B4-B07F723C78FD}"/>
                    </a:ext>
                  </a:extLst>
                </p:cNvPr>
                <p:cNvSpPr/>
                <p:nvPr/>
              </p:nvSpPr>
              <p:spPr>
                <a:xfrm>
                  <a:off x="5012851" y="1266557"/>
                  <a:ext cx="2241" cy="262"/>
                </a:xfrm>
                <a:custGeom>
                  <a:avLst/>
                  <a:gdLst/>
                  <a:ahLst/>
                  <a:cxnLst/>
                  <a:rect l="l" t="t" r="r" b="b"/>
                  <a:pathLst>
                    <a:path w="197" h="23" extrusionOk="0">
                      <a:moveTo>
                        <a:pt x="197" y="0"/>
                      </a:moveTo>
                      <a:lnTo>
                        <a:pt x="197" y="0"/>
                      </a:lnTo>
                      <a:cubicBezTo>
                        <a:pt x="163" y="4"/>
                        <a:pt x="131" y="8"/>
                        <a:pt x="99" y="11"/>
                      </a:cubicBezTo>
                      <a:lnTo>
                        <a:pt x="99" y="11"/>
                      </a:lnTo>
                      <a:lnTo>
                        <a:pt x="197" y="0"/>
                      </a:lnTo>
                      <a:close/>
                      <a:moveTo>
                        <a:pt x="99" y="11"/>
                      </a:moveTo>
                      <a:lnTo>
                        <a:pt x="1" y="23"/>
                      </a:lnTo>
                      <a:cubicBezTo>
                        <a:pt x="34" y="19"/>
                        <a:pt x="66" y="15"/>
                        <a:pt x="99" y="11"/>
                      </a:cubicBezTo>
                      <a:close/>
                    </a:path>
                  </a:pathLst>
                </a:custGeom>
                <a:solidFill>
                  <a:srgbClr val="795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925;p34">
                  <a:extLst>
                    <a:ext uri="{FF2B5EF4-FFF2-40B4-BE49-F238E27FC236}">
                      <a16:creationId xmlns:a16="http://schemas.microsoft.com/office/drawing/2014/main" id="{AC22B746-E036-4D43-9632-47B7D52D526C}"/>
                    </a:ext>
                  </a:extLst>
                </p:cNvPr>
                <p:cNvSpPr/>
                <p:nvPr/>
              </p:nvSpPr>
              <p:spPr>
                <a:xfrm>
                  <a:off x="5037786" y="1262519"/>
                  <a:ext cx="2992" cy="603"/>
                </a:xfrm>
                <a:custGeom>
                  <a:avLst/>
                  <a:gdLst/>
                  <a:ahLst/>
                  <a:cxnLst/>
                  <a:rect l="l" t="t" r="r" b="b"/>
                  <a:pathLst>
                    <a:path w="263" h="53" extrusionOk="0">
                      <a:moveTo>
                        <a:pt x="263" y="1"/>
                      </a:moveTo>
                      <a:cubicBezTo>
                        <a:pt x="174" y="15"/>
                        <a:pt x="85" y="34"/>
                        <a:pt x="1" y="52"/>
                      </a:cubicBezTo>
                      <a:cubicBezTo>
                        <a:pt x="89" y="37"/>
                        <a:pt x="174" y="15"/>
                        <a:pt x="263" y="1"/>
                      </a:cubicBezTo>
                      <a:close/>
                    </a:path>
                  </a:pathLst>
                </a:custGeom>
                <a:solidFill>
                  <a:srgbClr val="725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926;p34">
                  <a:extLst>
                    <a:ext uri="{FF2B5EF4-FFF2-40B4-BE49-F238E27FC236}">
                      <a16:creationId xmlns:a16="http://schemas.microsoft.com/office/drawing/2014/main" id="{9A18CF39-8024-42A5-9F05-7FB4EEED21A4}"/>
                    </a:ext>
                  </a:extLst>
                </p:cNvPr>
                <p:cNvSpPr/>
                <p:nvPr/>
              </p:nvSpPr>
              <p:spPr>
                <a:xfrm>
                  <a:off x="4999336" y="1250915"/>
                  <a:ext cx="183922" cy="256529"/>
                </a:xfrm>
                <a:custGeom>
                  <a:avLst/>
                  <a:gdLst/>
                  <a:ahLst/>
                  <a:cxnLst/>
                  <a:rect l="l" t="t" r="r" b="b"/>
                  <a:pathLst>
                    <a:path w="16169" h="22552" extrusionOk="0">
                      <a:moveTo>
                        <a:pt x="13205" y="4621"/>
                      </a:moveTo>
                      <a:lnTo>
                        <a:pt x="13216" y="8287"/>
                      </a:lnTo>
                      <a:cubicBezTo>
                        <a:pt x="13993" y="7537"/>
                        <a:pt x="14573" y="6802"/>
                        <a:pt x="15050" y="5914"/>
                      </a:cubicBezTo>
                      <a:lnTo>
                        <a:pt x="15061" y="10043"/>
                      </a:lnTo>
                      <a:cubicBezTo>
                        <a:pt x="14625" y="10864"/>
                        <a:pt x="14015" y="11658"/>
                        <a:pt x="13227" y="12412"/>
                      </a:cubicBezTo>
                      <a:cubicBezTo>
                        <a:pt x="13257" y="16593"/>
                        <a:pt x="13800" y="16146"/>
                        <a:pt x="9916" y="18430"/>
                      </a:cubicBezTo>
                      <a:lnTo>
                        <a:pt x="9904" y="14763"/>
                      </a:lnTo>
                      <a:cubicBezTo>
                        <a:pt x="8707" y="15395"/>
                        <a:pt x="7450" y="15917"/>
                        <a:pt x="6156" y="16319"/>
                      </a:cubicBezTo>
                      <a:cubicBezTo>
                        <a:pt x="6168" y="10938"/>
                        <a:pt x="5332" y="12911"/>
                        <a:pt x="9893" y="10638"/>
                      </a:cubicBezTo>
                      <a:cubicBezTo>
                        <a:pt x="9727" y="5260"/>
                        <a:pt x="9790" y="7833"/>
                        <a:pt x="13205" y="4621"/>
                      </a:cubicBezTo>
                      <a:close/>
                      <a:moveTo>
                        <a:pt x="14989" y="1"/>
                      </a:moveTo>
                      <a:cubicBezTo>
                        <a:pt x="14962" y="1"/>
                        <a:pt x="14934" y="3"/>
                        <a:pt x="14906" y="8"/>
                      </a:cubicBezTo>
                      <a:cubicBezTo>
                        <a:pt x="9516" y="2403"/>
                        <a:pt x="3425" y="8092"/>
                        <a:pt x="1824" y="12764"/>
                      </a:cubicBezTo>
                      <a:cubicBezTo>
                        <a:pt x="0" y="18051"/>
                        <a:pt x="4166" y="22551"/>
                        <a:pt x="8382" y="22551"/>
                      </a:cubicBezTo>
                      <a:cubicBezTo>
                        <a:pt x="10548" y="22551"/>
                        <a:pt x="12726" y="21365"/>
                        <a:pt x="14115" y="18489"/>
                      </a:cubicBezTo>
                      <a:cubicBezTo>
                        <a:pt x="15981" y="14708"/>
                        <a:pt x="15759" y="10128"/>
                        <a:pt x="15867" y="5785"/>
                      </a:cubicBezTo>
                      <a:cubicBezTo>
                        <a:pt x="15747" y="4600"/>
                        <a:pt x="16169" y="1"/>
                        <a:pt x="1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927;p34">
                  <a:extLst>
                    <a:ext uri="{FF2B5EF4-FFF2-40B4-BE49-F238E27FC236}">
                      <a16:creationId xmlns:a16="http://schemas.microsoft.com/office/drawing/2014/main" id="{129F64CF-156E-4FCB-B846-3F4CAECAEEFC}"/>
                    </a:ext>
                  </a:extLst>
                </p:cNvPr>
                <p:cNvSpPr/>
                <p:nvPr/>
              </p:nvSpPr>
              <p:spPr>
                <a:xfrm>
                  <a:off x="4759706" y="1032431"/>
                  <a:ext cx="426210" cy="557978"/>
                </a:xfrm>
                <a:custGeom>
                  <a:avLst/>
                  <a:gdLst/>
                  <a:ahLst/>
                  <a:cxnLst/>
                  <a:rect l="l" t="t" r="r" b="b"/>
                  <a:pathLst>
                    <a:path w="37469" h="49053" extrusionOk="0">
                      <a:moveTo>
                        <a:pt x="945" y="10435"/>
                      </a:moveTo>
                      <a:cubicBezTo>
                        <a:pt x="945" y="10454"/>
                        <a:pt x="948" y="10476"/>
                        <a:pt x="948" y="10498"/>
                      </a:cubicBezTo>
                      <a:cubicBezTo>
                        <a:pt x="949" y="10489"/>
                        <a:pt x="949" y="10479"/>
                        <a:pt x="950" y="10470"/>
                      </a:cubicBezTo>
                      <a:lnTo>
                        <a:pt x="950" y="10470"/>
                      </a:lnTo>
                      <a:cubicBezTo>
                        <a:pt x="948" y="10458"/>
                        <a:pt x="946" y="10446"/>
                        <a:pt x="945" y="10435"/>
                      </a:cubicBezTo>
                      <a:close/>
                      <a:moveTo>
                        <a:pt x="36932" y="25124"/>
                      </a:moveTo>
                      <a:cubicBezTo>
                        <a:pt x="36890" y="25524"/>
                        <a:pt x="36882" y="26181"/>
                        <a:pt x="36893" y="27010"/>
                      </a:cubicBezTo>
                      <a:lnTo>
                        <a:pt x="36893" y="27010"/>
                      </a:lnTo>
                      <a:cubicBezTo>
                        <a:pt x="36902" y="26375"/>
                        <a:pt x="36912" y="25745"/>
                        <a:pt x="36932" y="25124"/>
                      </a:cubicBezTo>
                      <a:close/>
                      <a:moveTo>
                        <a:pt x="18999" y="1"/>
                      </a:moveTo>
                      <a:cubicBezTo>
                        <a:pt x="10221" y="1"/>
                        <a:pt x="1416" y="3506"/>
                        <a:pt x="950" y="10470"/>
                      </a:cubicBezTo>
                      <a:lnTo>
                        <a:pt x="950" y="10470"/>
                      </a:lnTo>
                      <a:cubicBezTo>
                        <a:pt x="1331" y="13080"/>
                        <a:pt x="1" y="41068"/>
                        <a:pt x="2098" y="42238"/>
                      </a:cubicBezTo>
                      <a:cubicBezTo>
                        <a:pt x="4508" y="45886"/>
                        <a:pt x="8899" y="47612"/>
                        <a:pt x="13024" y="48492"/>
                      </a:cubicBezTo>
                      <a:cubicBezTo>
                        <a:pt x="14856" y="48850"/>
                        <a:pt x="16906" y="49053"/>
                        <a:pt x="19024" y="49053"/>
                      </a:cubicBezTo>
                      <a:cubicBezTo>
                        <a:pt x="25547" y="49053"/>
                        <a:pt x="32706" y="47127"/>
                        <a:pt x="36074" y="41872"/>
                      </a:cubicBezTo>
                      <a:lnTo>
                        <a:pt x="36096" y="41839"/>
                      </a:lnTo>
                      <a:cubicBezTo>
                        <a:pt x="37468" y="40179"/>
                        <a:pt x="36946" y="31297"/>
                        <a:pt x="36893" y="27010"/>
                      </a:cubicBezTo>
                      <a:lnTo>
                        <a:pt x="36893" y="27010"/>
                      </a:lnTo>
                      <a:cubicBezTo>
                        <a:pt x="36826" y="31485"/>
                        <a:pt x="36794" y="36206"/>
                        <a:pt x="33849" y="39566"/>
                      </a:cubicBezTo>
                      <a:cubicBezTo>
                        <a:pt x="32359" y="40934"/>
                        <a:pt x="30803" y="41520"/>
                        <a:pt x="29350" y="41520"/>
                      </a:cubicBezTo>
                      <a:cubicBezTo>
                        <a:pt x="24074" y="41520"/>
                        <a:pt x="20164" y="33784"/>
                        <a:pt x="25758" y="27686"/>
                      </a:cubicBezTo>
                      <a:cubicBezTo>
                        <a:pt x="27646" y="25398"/>
                        <a:pt x="32156" y="20969"/>
                        <a:pt x="36004" y="19491"/>
                      </a:cubicBezTo>
                      <a:cubicBezTo>
                        <a:pt x="36019" y="19490"/>
                        <a:pt x="36034" y="19489"/>
                        <a:pt x="36048" y="19489"/>
                      </a:cubicBezTo>
                      <a:cubicBezTo>
                        <a:pt x="37213" y="19489"/>
                        <a:pt x="36789" y="23243"/>
                        <a:pt x="36932" y="24459"/>
                      </a:cubicBezTo>
                      <a:lnTo>
                        <a:pt x="36891" y="10332"/>
                      </a:lnTo>
                      <a:cubicBezTo>
                        <a:pt x="36891" y="10394"/>
                        <a:pt x="36887" y="10457"/>
                        <a:pt x="36883" y="10520"/>
                      </a:cubicBezTo>
                      <a:cubicBezTo>
                        <a:pt x="36494" y="3492"/>
                        <a:pt x="27760" y="1"/>
                        <a:pt x="18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928;p34">
                  <a:extLst>
                    <a:ext uri="{FF2B5EF4-FFF2-40B4-BE49-F238E27FC236}">
                      <a16:creationId xmlns:a16="http://schemas.microsoft.com/office/drawing/2014/main" id="{6BE87491-5598-4DCB-9940-2AA198BFE237}"/>
                    </a:ext>
                  </a:extLst>
                </p:cNvPr>
                <p:cNvSpPr/>
                <p:nvPr/>
              </p:nvSpPr>
              <p:spPr>
                <a:xfrm>
                  <a:off x="4732314" y="1057538"/>
                  <a:ext cx="11" cy="11"/>
                </a:xfrm>
                <a:custGeom>
                  <a:avLst/>
                  <a:gdLst/>
                  <a:ahLst/>
                  <a:cxnLst/>
                  <a:rect l="l" t="t" r="r" b="b"/>
                  <a:pathLst>
                    <a:path w="1" h="1" extrusionOk="0">
                      <a:moveTo>
                        <a:pt x="0" y="0"/>
                      </a:move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929;p34">
                  <a:extLst>
                    <a:ext uri="{FF2B5EF4-FFF2-40B4-BE49-F238E27FC236}">
                      <a16:creationId xmlns:a16="http://schemas.microsoft.com/office/drawing/2014/main" id="{7CCB2CDF-E614-4FEA-A30E-B4BC20963335}"/>
                    </a:ext>
                  </a:extLst>
                </p:cNvPr>
                <p:cNvSpPr/>
                <p:nvPr/>
              </p:nvSpPr>
              <p:spPr>
                <a:xfrm>
                  <a:off x="4732518" y="1061906"/>
                  <a:ext cx="216" cy="3287"/>
                </a:xfrm>
                <a:custGeom>
                  <a:avLst/>
                  <a:gdLst/>
                  <a:ahLst/>
                  <a:cxnLst/>
                  <a:rect l="l" t="t" r="r" b="b"/>
                  <a:pathLst>
                    <a:path w="19" h="289" extrusionOk="0">
                      <a:moveTo>
                        <a:pt x="1" y="1"/>
                      </a:moveTo>
                      <a:cubicBezTo>
                        <a:pt x="4" y="97"/>
                        <a:pt x="8" y="193"/>
                        <a:pt x="19" y="289"/>
                      </a:cubicBezTo>
                      <a:cubicBezTo>
                        <a:pt x="8" y="193"/>
                        <a:pt x="4" y="97"/>
                        <a:pt x="1"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930;p34">
                  <a:extLst>
                    <a:ext uri="{FF2B5EF4-FFF2-40B4-BE49-F238E27FC236}">
                      <a16:creationId xmlns:a16="http://schemas.microsoft.com/office/drawing/2014/main" id="{36992E60-DD42-4E37-845D-C03D31BDC403}"/>
                    </a:ext>
                  </a:extLst>
                </p:cNvPr>
                <p:cNvSpPr/>
                <p:nvPr/>
              </p:nvSpPr>
              <p:spPr>
                <a:xfrm>
                  <a:off x="4733190" y="1068720"/>
                  <a:ext cx="478" cy="3242"/>
                </a:xfrm>
                <a:custGeom>
                  <a:avLst/>
                  <a:gdLst/>
                  <a:ahLst/>
                  <a:cxnLst/>
                  <a:rect l="l" t="t" r="r" b="b"/>
                  <a:pathLst>
                    <a:path w="42" h="285" extrusionOk="0">
                      <a:moveTo>
                        <a:pt x="1" y="0"/>
                      </a:moveTo>
                      <a:lnTo>
                        <a:pt x="1" y="0"/>
                      </a:lnTo>
                      <a:cubicBezTo>
                        <a:pt x="12" y="96"/>
                        <a:pt x="23" y="193"/>
                        <a:pt x="41" y="285"/>
                      </a:cubicBezTo>
                      <a:cubicBezTo>
                        <a:pt x="23" y="193"/>
                        <a:pt x="12" y="93"/>
                        <a:pt x="1"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931;p34">
                  <a:extLst>
                    <a:ext uri="{FF2B5EF4-FFF2-40B4-BE49-F238E27FC236}">
                      <a16:creationId xmlns:a16="http://schemas.microsoft.com/office/drawing/2014/main" id="{EF81C8A0-DE88-42F3-AEFD-5D2ECFAB300F}"/>
                    </a:ext>
                  </a:extLst>
                </p:cNvPr>
                <p:cNvSpPr/>
                <p:nvPr/>
              </p:nvSpPr>
              <p:spPr>
                <a:xfrm>
                  <a:off x="4733440" y="1042692"/>
                  <a:ext cx="228" cy="1308"/>
                </a:xfrm>
                <a:custGeom>
                  <a:avLst/>
                  <a:gdLst/>
                  <a:ahLst/>
                  <a:cxnLst/>
                  <a:rect l="l" t="t" r="r" b="b"/>
                  <a:pathLst>
                    <a:path w="20" h="115" extrusionOk="0">
                      <a:moveTo>
                        <a:pt x="19" y="0"/>
                      </a:moveTo>
                      <a:cubicBezTo>
                        <a:pt x="16" y="15"/>
                        <a:pt x="12" y="30"/>
                        <a:pt x="8" y="52"/>
                      </a:cubicBezTo>
                      <a:cubicBezTo>
                        <a:pt x="5" y="66"/>
                        <a:pt x="5" y="82"/>
                        <a:pt x="3" y="98"/>
                      </a:cubicBezTo>
                      <a:lnTo>
                        <a:pt x="3" y="98"/>
                      </a:lnTo>
                      <a:cubicBezTo>
                        <a:pt x="8" y="68"/>
                        <a:pt x="16" y="43"/>
                        <a:pt x="19" y="11"/>
                      </a:cubicBezTo>
                      <a:lnTo>
                        <a:pt x="19" y="0"/>
                      </a:lnTo>
                      <a:close/>
                      <a:moveTo>
                        <a:pt x="3" y="98"/>
                      </a:moveTo>
                      <a:cubicBezTo>
                        <a:pt x="2" y="103"/>
                        <a:pt x="1" y="109"/>
                        <a:pt x="1" y="115"/>
                      </a:cubicBezTo>
                      <a:cubicBezTo>
                        <a:pt x="2" y="109"/>
                        <a:pt x="2" y="104"/>
                        <a:pt x="3" y="98"/>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932;p34">
                  <a:extLst>
                    <a:ext uri="{FF2B5EF4-FFF2-40B4-BE49-F238E27FC236}">
                      <a16:creationId xmlns:a16="http://schemas.microsoft.com/office/drawing/2014/main" id="{1DA6F1D8-B57C-4A22-A289-BECE562EDF2D}"/>
                    </a:ext>
                  </a:extLst>
                </p:cNvPr>
                <p:cNvSpPr/>
                <p:nvPr/>
              </p:nvSpPr>
              <p:spPr>
                <a:xfrm>
                  <a:off x="4732598" y="1048244"/>
                  <a:ext cx="273" cy="2787"/>
                </a:xfrm>
                <a:custGeom>
                  <a:avLst/>
                  <a:gdLst/>
                  <a:ahLst/>
                  <a:cxnLst/>
                  <a:rect l="l" t="t" r="r" b="b"/>
                  <a:pathLst>
                    <a:path w="24" h="245" extrusionOk="0">
                      <a:moveTo>
                        <a:pt x="23" y="0"/>
                      </a:moveTo>
                      <a:cubicBezTo>
                        <a:pt x="21" y="25"/>
                        <a:pt x="18" y="51"/>
                        <a:pt x="15" y="76"/>
                      </a:cubicBezTo>
                      <a:lnTo>
                        <a:pt x="15" y="76"/>
                      </a:lnTo>
                      <a:cubicBezTo>
                        <a:pt x="19" y="51"/>
                        <a:pt x="22" y="25"/>
                        <a:pt x="23" y="0"/>
                      </a:cubicBezTo>
                      <a:close/>
                      <a:moveTo>
                        <a:pt x="15" y="76"/>
                      </a:moveTo>
                      <a:lnTo>
                        <a:pt x="15" y="76"/>
                      </a:lnTo>
                      <a:cubicBezTo>
                        <a:pt x="11" y="110"/>
                        <a:pt x="7" y="144"/>
                        <a:pt x="5" y="178"/>
                      </a:cubicBezTo>
                      <a:cubicBezTo>
                        <a:pt x="1" y="200"/>
                        <a:pt x="1" y="222"/>
                        <a:pt x="1" y="244"/>
                      </a:cubicBezTo>
                      <a:cubicBezTo>
                        <a:pt x="3" y="188"/>
                        <a:pt x="10" y="132"/>
                        <a:pt x="15" y="76"/>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933;p34">
                  <a:extLst>
                    <a:ext uri="{FF2B5EF4-FFF2-40B4-BE49-F238E27FC236}">
                      <a16:creationId xmlns:a16="http://schemas.microsoft.com/office/drawing/2014/main" id="{02A07C17-C42E-46CD-9310-5ED0CE352E0F}"/>
                    </a:ext>
                  </a:extLst>
                </p:cNvPr>
                <p:cNvSpPr/>
                <p:nvPr/>
              </p:nvSpPr>
              <p:spPr>
                <a:xfrm>
                  <a:off x="4732314" y="1055012"/>
                  <a:ext cx="91" cy="3378"/>
                </a:xfrm>
                <a:custGeom>
                  <a:avLst/>
                  <a:gdLst/>
                  <a:ahLst/>
                  <a:cxnLst/>
                  <a:rect l="l" t="t" r="r" b="b"/>
                  <a:pathLst>
                    <a:path w="8" h="297" extrusionOk="0">
                      <a:moveTo>
                        <a:pt x="7" y="0"/>
                      </a:moveTo>
                      <a:cubicBezTo>
                        <a:pt x="6" y="41"/>
                        <a:pt x="4" y="80"/>
                        <a:pt x="3" y="120"/>
                      </a:cubicBezTo>
                      <a:lnTo>
                        <a:pt x="3" y="120"/>
                      </a:lnTo>
                      <a:cubicBezTo>
                        <a:pt x="5" y="84"/>
                        <a:pt x="7" y="48"/>
                        <a:pt x="7" y="11"/>
                      </a:cubicBezTo>
                      <a:lnTo>
                        <a:pt x="7" y="0"/>
                      </a:lnTo>
                      <a:close/>
                      <a:moveTo>
                        <a:pt x="3" y="120"/>
                      </a:moveTo>
                      <a:cubicBezTo>
                        <a:pt x="2" y="152"/>
                        <a:pt x="0" y="183"/>
                        <a:pt x="0" y="215"/>
                      </a:cubicBezTo>
                      <a:lnTo>
                        <a:pt x="0" y="222"/>
                      </a:lnTo>
                      <a:cubicBezTo>
                        <a:pt x="0" y="241"/>
                        <a:pt x="2" y="258"/>
                        <a:pt x="3" y="276"/>
                      </a:cubicBezTo>
                      <a:lnTo>
                        <a:pt x="3" y="276"/>
                      </a:lnTo>
                      <a:cubicBezTo>
                        <a:pt x="2" y="223"/>
                        <a:pt x="2" y="172"/>
                        <a:pt x="3" y="120"/>
                      </a:cubicBezTo>
                      <a:close/>
                      <a:moveTo>
                        <a:pt x="3" y="276"/>
                      </a:moveTo>
                      <a:cubicBezTo>
                        <a:pt x="3" y="283"/>
                        <a:pt x="3" y="289"/>
                        <a:pt x="4" y="296"/>
                      </a:cubicBezTo>
                      <a:cubicBezTo>
                        <a:pt x="4" y="289"/>
                        <a:pt x="3" y="283"/>
                        <a:pt x="3" y="276"/>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934;p34">
                  <a:extLst>
                    <a:ext uri="{FF2B5EF4-FFF2-40B4-BE49-F238E27FC236}">
                      <a16:creationId xmlns:a16="http://schemas.microsoft.com/office/drawing/2014/main" id="{52DD7A9E-4156-444E-A9D0-1FF933902A69}"/>
                    </a:ext>
                  </a:extLst>
                </p:cNvPr>
                <p:cNvSpPr/>
                <p:nvPr/>
              </p:nvSpPr>
              <p:spPr>
                <a:xfrm>
                  <a:off x="4734407" y="1075489"/>
                  <a:ext cx="102" cy="432"/>
                </a:xfrm>
                <a:custGeom>
                  <a:avLst/>
                  <a:gdLst/>
                  <a:ahLst/>
                  <a:cxnLst/>
                  <a:rect l="l" t="t" r="r" b="b"/>
                  <a:pathLst>
                    <a:path w="9" h="38" extrusionOk="0">
                      <a:moveTo>
                        <a:pt x="1" y="0"/>
                      </a:moveTo>
                      <a:cubicBezTo>
                        <a:pt x="1" y="9"/>
                        <a:pt x="3" y="18"/>
                        <a:pt x="6" y="27"/>
                      </a:cubicBezTo>
                      <a:lnTo>
                        <a:pt x="6" y="27"/>
                      </a:lnTo>
                      <a:cubicBezTo>
                        <a:pt x="4" y="17"/>
                        <a:pt x="4" y="9"/>
                        <a:pt x="1" y="0"/>
                      </a:cubicBezTo>
                      <a:close/>
                      <a:moveTo>
                        <a:pt x="6" y="27"/>
                      </a:moveTo>
                      <a:cubicBezTo>
                        <a:pt x="7" y="30"/>
                        <a:pt x="7" y="34"/>
                        <a:pt x="8" y="37"/>
                      </a:cubicBezTo>
                      <a:lnTo>
                        <a:pt x="8" y="34"/>
                      </a:lnTo>
                      <a:cubicBezTo>
                        <a:pt x="8" y="32"/>
                        <a:pt x="7" y="29"/>
                        <a:pt x="6" y="27"/>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935;p34">
                  <a:extLst>
                    <a:ext uri="{FF2B5EF4-FFF2-40B4-BE49-F238E27FC236}">
                      <a16:creationId xmlns:a16="http://schemas.microsoft.com/office/drawing/2014/main" id="{B1D02E2A-F51B-418C-921D-20E96726C1DE}"/>
                    </a:ext>
                  </a:extLst>
                </p:cNvPr>
                <p:cNvSpPr/>
                <p:nvPr/>
              </p:nvSpPr>
              <p:spPr>
                <a:xfrm>
                  <a:off x="4734919" y="1034866"/>
                  <a:ext cx="557" cy="2070"/>
                </a:xfrm>
                <a:custGeom>
                  <a:avLst/>
                  <a:gdLst/>
                  <a:ahLst/>
                  <a:cxnLst/>
                  <a:rect l="l" t="t" r="r" b="b"/>
                  <a:pathLst>
                    <a:path w="49" h="182" extrusionOk="0">
                      <a:moveTo>
                        <a:pt x="48" y="1"/>
                      </a:moveTo>
                      <a:cubicBezTo>
                        <a:pt x="33" y="45"/>
                        <a:pt x="22" y="86"/>
                        <a:pt x="11" y="126"/>
                      </a:cubicBezTo>
                      <a:cubicBezTo>
                        <a:pt x="8" y="145"/>
                        <a:pt x="4" y="163"/>
                        <a:pt x="0" y="182"/>
                      </a:cubicBezTo>
                      <a:cubicBezTo>
                        <a:pt x="15" y="123"/>
                        <a:pt x="30" y="64"/>
                        <a:pt x="48"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936;p34">
                  <a:extLst>
                    <a:ext uri="{FF2B5EF4-FFF2-40B4-BE49-F238E27FC236}">
                      <a16:creationId xmlns:a16="http://schemas.microsoft.com/office/drawing/2014/main" id="{D72362CE-7C32-4AB4-A709-49811F4427EE}"/>
                    </a:ext>
                  </a:extLst>
                </p:cNvPr>
                <p:cNvSpPr/>
                <p:nvPr/>
              </p:nvSpPr>
              <p:spPr>
                <a:xfrm>
                  <a:off x="4733656" y="1041555"/>
                  <a:ext cx="216" cy="1274"/>
                </a:xfrm>
                <a:custGeom>
                  <a:avLst/>
                  <a:gdLst/>
                  <a:ahLst/>
                  <a:cxnLst/>
                  <a:rect l="l" t="t" r="r" b="b"/>
                  <a:pathLst>
                    <a:path w="19" h="112" extrusionOk="0">
                      <a:moveTo>
                        <a:pt x="19" y="1"/>
                      </a:moveTo>
                      <a:lnTo>
                        <a:pt x="19" y="1"/>
                      </a:lnTo>
                      <a:cubicBezTo>
                        <a:pt x="15" y="21"/>
                        <a:pt x="12" y="41"/>
                        <a:pt x="9" y="61"/>
                      </a:cubicBezTo>
                      <a:lnTo>
                        <a:pt x="9" y="61"/>
                      </a:lnTo>
                      <a:cubicBezTo>
                        <a:pt x="13" y="41"/>
                        <a:pt x="17" y="21"/>
                        <a:pt x="19" y="1"/>
                      </a:cubicBezTo>
                      <a:close/>
                      <a:moveTo>
                        <a:pt x="9" y="61"/>
                      </a:moveTo>
                      <a:cubicBezTo>
                        <a:pt x="6" y="74"/>
                        <a:pt x="3" y="87"/>
                        <a:pt x="0" y="100"/>
                      </a:cubicBezTo>
                      <a:lnTo>
                        <a:pt x="0" y="111"/>
                      </a:lnTo>
                      <a:cubicBezTo>
                        <a:pt x="4" y="95"/>
                        <a:pt x="6" y="78"/>
                        <a:pt x="9" y="6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937;p34">
                  <a:extLst>
                    <a:ext uri="{FF2B5EF4-FFF2-40B4-BE49-F238E27FC236}">
                      <a16:creationId xmlns:a16="http://schemas.microsoft.com/office/drawing/2014/main" id="{0F6E7F6D-5DDB-4321-8FB9-7E13FE95F374}"/>
                    </a:ext>
                  </a:extLst>
                </p:cNvPr>
                <p:cNvSpPr/>
                <p:nvPr/>
              </p:nvSpPr>
              <p:spPr>
                <a:xfrm>
                  <a:off x="4736978" y="1028268"/>
                  <a:ext cx="603" cy="1695"/>
                </a:xfrm>
                <a:custGeom>
                  <a:avLst/>
                  <a:gdLst/>
                  <a:ahLst/>
                  <a:cxnLst/>
                  <a:rect l="l" t="t" r="r" b="b"/>
                  <a:pathLst>
                    <a:path w="53" h="149" extrusionOk="0">
                      <a:moveTo>
                        <a:pt x="52" y="0"/>
                      </a:moveTo>
                      <a:lnTo>
                        <a:pt x="52" y="0"/>
                      </a:lnTo>
                      <a:cubicBezTo>
                        <a:pt x="47" y="15"/>
                        <a:pt x="41" y="29"/>
                        <a:pt x="36" y="44"/>
                      </a:cubicBezTo>
                      <a:lnTo>
                        <a:pt x="36" y="44"/>
                      </a:lnTo>
                      <a:cubicBezTo>
                        <a:pt x="41" y="29"/>
                        <a:pt x="47" y="15"/>
                        <a:pt x="52" y="0"/>
                      </a:cubicBezTo>
                      <a:close/>
                      <a:moveTo>
                        <a:pt x="36" y="44"/>
                      </a:moveTo>
                      <a:lnTo>
                        <a:pt x="36" y="44"/>
                      </a:lnTo>
                      <a:cubicBezTo>
                        <a:pt x="29" y="61"/>
                        <a:pt x="21" y="78"/>
                        <a:pt x="15" y="97"/>
                      </a:cubicBezTo>
                      <a:cubicBezTo>
                        <a:pt x="11" y="115"/>
                        <a:pt x="4" y="130"/>
                        <a:pt x="0" y="148"/>
                      </a:cubicBezTo>
                      <a:cubicBezTo>
                        <a:pt x="11" y="112"/>
                        <a:pt x="23" y="77"/>
                        <a:pt x="36" y="44"/>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938;p34">
                  <a:extLst>
                    <a:ext uri="{FF2B5EF4-FFF2-40B4-BE49-F238E27FC236}">
                      <a16:creationId xmlns:a16="http://schemas.microsoft.com/office/drawing/2014/main" id="{7F583489-B661-4022-A5DA-1B956A1DB4D0}"/>
                    </a:ext>
                  </a:extLst>
                </p:cNvPr>
                <p:cNvSpPr/>
                <p:nvPr/>
              </p:nvSpPr>
              <p:spPr>
                <a:xfrm>
                  <a:off x="4739878" y="1021670"/>
                  <a:ext cx="341" cy="808"/>
                </a:xfrm>
                <a:custGeom>
                  <a:avLst/>
                  <a:gdLst/>
                  <a:ahLst/>
                  <a:cxnLst/>
                  <a:rect l="l" t="t" r="r" b="b"/>
                  <a:pathLst>
                    <a:path w="30" h="71" extrusionOk="0">
                      <a:moveTo>
                        <a:pt x="30" y="0"/>
                      </a:moveTo>
                      <a:lnTo>
                        <a:pt x="11" y="45"/>
                      </a:lnTo>
                      <a:cubicBezTo>
                        <a:pt x="8" y="52"/>
                        <a:pt x="4" y="63"/>
                        <a:pt x="0" y="70"/>
                      </a:cubicBezTo>
                      <a:cubicBezTo>
                        <a:pt x="11" y="48"/>
                        <a:pt x="23" y="26"/>
                        <a:pt x="30"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939;p34">
                  <a:extLst>
                    <a:ext uri="{FF2B5EF4-FFF2-40B4-BE49-F238E27FC236}">
                      <a16:creationId xmlns:a16="http://schemas.microsoft.com/office/drawing/2014/main" id="{9C7AD6D0-D496-4D30-ADBF-C9C856A6A13D}"/>
                    </a:ext>
                  </a:extLst>
                </p:cNvPr>
                <p:cNvSpPr/>
                <p:nvPr/>
              </p:nvSpPr>
              <p:spPr>
                <a:xfrm>
                  <a:off x="4749252" y="1003548"/>
                  <a:ext cx="1445" cy="1979"/>
                </a:xfrm>
                <a:custGeom>
                  <a:avLst/>
                  <a:gdLst/>
                  <a:ahLst/>
                  <a:cxnLst/>
                  <a:rect l="l" t="t" r="r" b="b"/>
                  <a:pathLst>
                    <a:path w="127" h="174" extrusionOk="0">
                      <a:moveTo>
                        <a:pt x="126" y="0"/>
                      </a:moveTo>
                      <a:lnTo>
                        <a:pt x="126" y="0"/>
                      </a:lnTo>
                      <a:cubicBezTo>
                        <a:pt x="115" y="17"/>
                        <a:pt x="103" y="34"/>
                        <a:pt x="91" y="50"/>
                      </a:cubicBezTo>
                      <a:lnTo>
                        <a:pt x="91" y="50"/>
                      </a:lnTo>
                      <a:cubicBezTo>
                        <a:pt x="104" y="34"/>
                        <a:pt x="117" y="17"/>
                        <a:pt x="126" y="0"/>
                      </a:cubicBezTo>
                      <a:close/>
                      <a:moveTo>
                        <a:pt x="91" y="50"/>
                      </a:moveTo>
                      <a:lnTo>
                        <a:pt x="91" y="50"/>
                      </a:lnTo>
                      <a:cubicBezTo>
                        <a:pt x="84" y="58"/>
                        <a:pt x="77" y="66"/>
                        <a:pt x="71" y="74"/>
                      </a:cubicBezTo>
                      <a:cubicBezTo>
                        <a:pt x="56" y="96"/>
                        <a:pt x="38" y="118"/>
                        <a:pt x="23" y="141"/>
                      </a:cubicBezTo>
                      <a:cubicBezTo>
                        <a:pt x="20" y="144"/>
                        <a:pt x="19" y="148"/>
                        <a:pt x="17" y="151"/>
                      </a:cubicBezTo>
                      <a:lnTo>
                        <a:pt x="17" y="151"/>
                      </a:lnTo>
                      <a:cubicBezTo>
                        <a:pt x="41" y="117"/>
                        <a:pt x="66" y="84"/>
                        <a:pt x="91" y="50"/>
                      </a:cubicBezTo>
                      <a:close/>
                      <a:moveTo>
                        <a:pt x="17" y="151"/>
                      </a:moveTo>
                      <a:lnTo>
                        <a:pt x="17" y="151"/>
                      </a:lnTo>
                      <a:cubicBezTo>
                        <a:pt x="11" y="159"/>
                        <a:pt x="6" y="166"/>
                        <a:pt x="1" y="174"/>
                      </a:cubicBezTo>
                      <a:cubicBezTo>
                        <a:pt x="8" y="166"/>
                        <a:pt x="12" y="159"/>
                        <a:pt x="17" y="15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940;p34">
                  <a:extLst>
                    <a:ext uri="{FF2B5EF4-FFF2-40B4-BE49-F238E27FC236}">
                      <a16:creationId xmlns:a16="http://schemas.microsoft.com/office/drawing/2014/main" id="{32AA5CF7-9B85-48BE-A798-1FD5B0A06A59}"/>
                    </a:ext>
                  </a:extLst>
                </p:cNvPr>
                <p:cNvSpPr/>
                <p:nvPr/>
              </p:nvSpPr>
              <p:spPr>
                <a:xfrm>
                  <a:off x="4754633" y="997280"/>
                  <a:ext cx="853" cy="1024"/>
                </a:xfrm>
                <a:custGeom>
                  <a:avLst/>
                  <a:gdLst/>
                  <a:ahLst/>
                  <a:cxnLst/>
                  <a:rect l="l" t="t" r="r" b="b"/>
                  <a:pathLst>
                    <a:path w="75" h="90" extrusionOk="0">
                      <a:moveTo>
                        <a:pt x="75" y="0"/>
                      </a:moveTo>
                      <a:cubicBezTo>
                        <a:pt x="56" y="19"/>
                        <a:pt x="38" y="41"/>
                        <a:pt x="19" y="63"/>
                      </a:cubicBezTo>
                      <a:cubicBezTo>
                        <a:pt x="16" y="71"/>
                        <a:pt x="8" y="78"/>
                        <a:pt x="1" y="89"/>
                      </a:cubicBezTo>
                      <a:cubicBezTo>
                        <a:pt x="27" y="59"/>
                        <a:pt x="49" y="30"/>
                        <a:pt x="75"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941;p34">
                  <a:extLst>
                    <a:ext uri="{FF2B5EF4-FFF2-40B4-BE49-F238E27FC236}">
                      <a16:creationId xmlns:a16="http://schemas.microsoft.com/office/drawing/2014/main" id="{88020B86-01F3-49F8-B19F-C1DD742C1566}"/>
                    </a:ext>
                  </a:extLst>
                </p:cNvPr>
                <p:cNvSpPr/>
                <p:nvPr/>
              </p:nvSpPr>
              <p:spPr>
                <a:xfrm>
                  <a:off x="4771753" y="978146"/>
                  <a:ext cx="2525" cy="2195"/>
                </a:xfrm>
                <a:custGeom>
                  <a:avLst/>
                  <a:gdLst/>
                  <a:ahLst/>
                  <a:cxnLst/>
                  <a:rect l="l" t="t" r="r" b="b"/>
                  <a:pathLst>
                    <a:path w="222" h="193" extrusionOk="0">
                      <a:moveTo>
                        <a:pt x="222" y="1"/>
                      </a:moveTo>
                      <a:cubicBezTo>
                        <a:pt x="169" y="45"/>
                        <a:pt x="116" y="90"/>
                        <a:pt x="63" y="137"/>
                      </a:cubicBezTo>
                      <a:lnTo>
                        <a:pt x="63" y="137"/>
                      </a:lnTo>
                      <a:cubicBezTo>
                        <a:pt x="115" y="92"/>
                        <a:pt x="171" y="45"/>
                        <a:pt x="222" y="1"/>
                      </a:cubicBezTo>
                      <a:close/>
                      <a:moveTo>
                        <a:pt x="63" y="137"/>
                      </a:moveTo>
                      <a:lnTo>
                        <a:pt x="63" y="137"/>
                      </a:lnTo>
                      <a:cubicBezTo>
                        <a:pt x="54" y="144"/>
                        <a:pt x="46" y="152"/>
                        <a:pt x="37" y="159"/>
                      </a:cubicBezTo>
                      <a:lnTo>
                        <a:pt x="0" y="193"/>
                      </a:lnTo>
                      <a:cubicBezTo>
                        <a:pt x="21" y="174"/>
                        <a:pt x="42" y="155"/>
                        <a:pt x="63" y="137"/>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942;p34">
                  <a:extLst>
                    <a:ext uri="{FF2B5EF4-FFF2-40B4-BE49-F238E27FC236}">
                      <a16:creationId xmlns:a16="http://schemas.microsoft.com/office/drawing/2014/main" id="{ED91DF39-699C-4405-BC55-5B358EA54F12}"/>
                    </a:ext>
                  </a:extLst>
                </p:cNvPr>
                <p:cNvSpPr/>
                <p:nvPr/>
              </p:nvSpPr>
              <p:spPr>
                <a:xfrm>
                  <a:off x="4755475" y="996097"/>
                  <a:ext cx="978" cy="1194"/>
                </a:xfrm>
                <a:custGeom>
                  <a:avLst/>
                  <a:gdLst/>
                  <a:ahLst/>
                  <a:cxnLst/>
                  <a:rect l="l" t="t" r="r" b="b"/>
                  <a:pathLst>
                    <a:path w="86" h="105" extrusionOk="0">
                      <a:moveTo>
                        <a:pt x="86" y="1"/>
                      </a:moveTo>
                      <a:cubicBezTo>
                        <a:pt x="56" y="34"/>
                        <a:pt x="27" y="67"/>
                        <a:pt x="1" y="104"/>
                      </a:cubicBezTo>
                      <a:cubicBezTo>
                        <a:pt x="27" y="71"/>
                        <a:pt x="56" y="34"/>
                        <a:pt x="86"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943;p34">
                  <a:extLst>
                    <a:ext uri="{FF2B5EF4-FFF2-40B4-BE49-F238E27FC236}">
                      <a16:creationId xmlns:a16="http://schemas.microsoft.com/office/drawing/2014/main" id="{2F02F423-7B69-413E-A156-EFC803B4E938}"/>
                    </a:ext>
                  </a:extLst>
                </p:cNvPr>
                <p:cNvSpPr/>
                <p:nvPr/>
              </p:nvSpPr>
              <p:spPr>
                <a:xfrm>
                  <a:off x="4759047" y="989920"/>
                  <a:ext cx="2878" cy="3128"/>
                </a:xfrm>
                <a:custGeom>
                  <a:avLst/>
                  <a:gdLst/>
                  <a:ahLst/>
                  <a:cxnLst/>
                  <a:rect l="l" t="t" r="r" b="b"/>
                  <a:pathLst>
                    <a:path w="253" h="275" extrusionOk="0">
                      <a:moveTo>
                        <a:pt x="252" y="0"/>
                      </a:moveTo>
                      <a:cubicBezTo>
                        <a:pt x="238" y="16"/>
                        <a:pt x="224" y="31"/>
                        <a:pt x="209" y="47"/>
                      </a:cubicBezTo>
                      <a:lnTo>
                        <a:pt x="209" y="47"/>
                      </a:lnTo>
                      <a:cubicBezTo>
                        <a:pt x="224" y="31"/>
                        <a:pt x="238" y="16"/>
                        <a:pt x="252" y="0"/>
                      </a:cubicBezTo>
                      <a:close/>
                      <a:moveTo>
                        <a:pt x="209" y="47"/>
                      </a:moveTo>
                      <a:cubicBezTo>
                        <a:pt x="148" y="112"/>
                        <a:pt x="84" y="175"/>
                        <a:pt x="27" y="241"/>
                      </a:cubicBezTo>
                      <a:cubicBezTo>
                        <a:pt x="16" y="252"/>
                        <a:pt x="8" y="263"/>
                        <a:pt x="1" y="274"/>
                      </a:cubicBezTo>
                      <a:cubicBezTo>
                        <a:pt x="65" y="197"/>
                        <a:pt x="138" y="123"/>
                        <a:pt x="209" y="47"/>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944;p34">
                  <a:extLst>
                    <a:ext uri="{FF2B5EF4-FFF2-40B4-BE49-F238E27FC236}">
                      <a16:creationId xmlns:a16="http://schemas.microsoft.com/office/drawing/2014/main" id="{C83E437F-8A6F-4F7E-AE15-50D5BA3DD057}"/>
                    </a:ext>
                  </a:extLst>
                </p:cNvPr>
                <p:cNvSpPr/>
                <p:nvPr/>
              </p:nvSpPr>
              <p:spPr>
                <a:xfrm>
                  <a:off x="4764473" y="983902"/>
                  <a:ext cx="3458" cy="3299"/>
                </a:xfrm>
                <a:custGeom>
                  <a:avLst/>
                  <a:gdLst/>
                  <a:ahLst/>
                  <a:cxnLst/>
                  <a:rect l="l" t="t" r="r" b="b"/>
                  <a:pathLst>
                    <a:path w="304" h="290" extrusionOk="0">
                      <a:moveTo>
                        <a:pt x="304" y="1"/>
                      </a:moveTo>
                      <a:cubicBezTo>
                        <a:pt x="246" y="53"/>
                        <a:pt x="190" y="104"/>
                        <a:pt x="135" y="158"/>
                      </a:cubicBezTo>
                      <a:lnTo>
                        <a:pt x="135" y="158"/>
                      </a:lnTo>
                      <a:cubicBezTo>
                        <a:pt x="191" y="106"/>
                        <a:pt x="247" y="53"/>
                        <a:pt x="304" y="1"/>
                      </a:cubicBezTo>
                      <a:close/>
                      <a:moveTo>
                        <a:pt x="135" y="158"/>
                      </a:moveTo>
                      <a:lnTo>
                        <a:pt x="135" y="158"/>
                      </a:lnTo>
                      <a:cubicBezTo>
                        <a:pt x="119" y="174"/>
                        <a:pt x="103" y="189"/>
                        <a:pt x="88" y="204"/>
                      </a:cubicBezTo>
                      <a:lnTo>
                        <a:pt x="88" y="204"/>
                      </a:lnTo>
                      <a:cubicBezTo>
                        <a:pt x="96" y="197"/>
                        <a:pt x="104" y="189"/>
                        <a:pt x="112" y="182"/>
                      </a:cubicBezTo>
                      <a:cubicBezTo>
                        <a:pt x="119" y="174"/>
                        <a:pt x="127" y="166"/>
                        <a:pt x="135" y="158"/>
                      </a:cubicBezTo>
                      <a:close/>
                      <a:moveTo>
                        <a:pt x="88" y="204"/>
                      </a:moveTo>
                      <a:lnTo>
                        <a:pt x="88" y="204"/>
                      </a:lnTo>
                      <a:cubicBezTo>
                        <a:pt x="59" y="231"/>
                        <a:pt x="30" y="259"/>
                        <a:pt x="1" y="286"/>
                      </a:cubicBezTo>
                      <a:lnTo>
                        <a:pt x="1" y="289"/>
                      </a:lnTo>
                      <a:cubicBezTo>
                        <a:pt x="29" y="261"/>
                        <a:pt x="58" y="232"/>
                        <a:pt x="88" y="204"/>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945;p34">
                  <a:extLst>
                    <a:ext uri="{FF2B5EF4-FFF2-40B4-BE49-F238E27FC236}">
                      <a16:creationId xmlns:a16="http://schemas.microsoft.com/office/drawing/2014/main" id="{91948072-0813-458C-8168-5AF3AD701779}"/>
                    </a:ext>
                  </a:extLst>
                </p:cNvPr>
                <p:cNvSpPr/>
                <p:nvPr/>
              </p:nvSpPr>
              <p:spPr>
                <a:xfrm>
                  <a:off x="4793151" y="959057"/>
                  <a:ext cx="7963" cy="4971"/>
                </a:xfrm>
                <a:custGeom>
                  <a:avLst/>
                  <a:gdLst/>
                  <a:ahLst/>
                  <a:cxnLst/>
                  <a:rect l="l" t="t" r="r" b="b"/>
                  <a:pathLst>
                    <a:path w="700" h="437" extrusionOk="0">
                      <a:moveTo>
                        <a:pt x="699" y="0"/>
                      </a:moveTo>
                      <a:cubicBezTo>
                        <a:pt x="459" y="141"/>
                        <a:pt x="230" y="285"/>
                        <a:pt x="4" y="433"/>
                      </a:cubicBezTo>
                      <a:lnTo>
                        <a:pt x="1" y="437"/>
                      </a:lnTo>
                      <a:cubicBezTo>
                        <a:pt x="226" y="289"/>
                        <a:pt x="455" y="145"/>
                        <a:pt x="699"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946;p34">
                  <a:extLst>
                    <a:ext uri="{FF2B5EF4-FFF2-40B4-BE49-F238E27FC236}">
                      <a16:creationId xmlns:a16="http://schemas.microsoft.com/office/drawing/2014/main" id="{935DD8CB-BF26-4268-80FC-B596E4E68102}"/>
                    </a:ext>
                  </a:extLst>
                </p:cNvPr>
                <p:cNvSpPr/>
                <p:nvPr/>
              </p:nvSpPr>
              <p:spPr>
                <a:xfrm>
                  <a:off x="4774313" y="977941"/>
                  <a:ext cx="262" cy="216"/>
                </a:xfrm>
                <a:custGeom>
                  <a:avLst/>
                  <a:gdLst/>
                  <a:ahLst/>
                  <a:cxnLst/>
                  <a:rect l="l" t="t" r="r" b="b"/>
                  <a:pathLst>
                    <a:path w="23" h="19" extrusionOk="0">
                      <a:moveTo>
                        <a:pt x="1" y="19"/>
                      </a:moveTo>
                      <a:lnTo>
                        <a:pt x="23" y="0"/>
                      </a:lnTo>
                      <a:lnTo>
                        <a:pt x="1" y="19"/>
                      </a:ln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947;p34">
                  <a:extLst>
                    <a:ext uri="{FF2B5EF4-FFF2-40B4-BE49-F238E27FC236}">
                      <a16:creationId xmlns:a16="http://schemas.microsoft.com/office/drawing/2014/main" id="{702A662E-82A2-4297-AAF1-AEED2C36C9B3}"/>
                    </a:ext>
                  </a:extLst>
                </p:cNvPr>
                <p:cNvSpPr/>
                <p:nvPr/>
              </p:nvSpPr>
              <p:spPr>
                <a:xfrm>
                  <a:off x="4785620" y="966201"/>
                  <a:ext cx="4345" cy="3037"/>
                </a:xfrm>
                <a:custGeom>
                  <a:avLst/>
                  <a:gdLst/>
                  <a:ahLst/>
                  <a:cxnLst/>
                  <a:rect l="l" t="t" r="r" b="b"/>
                  <a:pathLst>
                    <a:path w="382" h="267" extrusionOk="0">
                      <a:moveTo>
                        <a:pt x="382" y="1"/>
                      </a:moveTo>
                      <a:cubicBezTo>
                        <a:pt x="260" y="86"/>
                        <a:pt x="134" y="171"/>
                        <a:pt x="16" y="256"/>
                      </a:cubicBezTo>
                      <a:lnTo>
                        <a:pt x="1" y="267"/>
                      </a:lnTo>
                      <a:cubicBezTo>
                        <a:pt x="127" y="178"/>
                        <a:pt x="256" y="89"/>
                        <a:pt x="382"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948;p34">
                  <a:extLst>
                    <a:ext uri="{FF2B5EF4-FFF2-40B4-BE49-F238E27FC236}">
                      <a16:creationId xmlns:a16="http://schemas.microsoft.com/office/drawing/2014/main" id="{DAA67163-10F9-4B5E-91BA-F98B9569B38B}"/>
                    </a:ext>
                  </a:extLst>
                </p:cNvPr>
                <p:cNvSpPr/>
                <p:nvPr/>
              </p:nvSpPr>
              <p:spPr>
                <a:xfrm>
                  <a:off x="4778602" y="972048"/>
                  <a:ext cx="3253" cy="2537"/>
                </a:xfrm>
                <a:custGeom>
                  <a:avLst/>
                  <a:gdLst/>
                  <a:ahLst/>
                  <a:cxnLst/>
                  <a:rect l="l" t="t" r="r" b="b"/>
                  <a:pathLst>
                    <a:path w="286" h="223" extrusionOk="0">
                      <a:moveTo>
                        <a:pt x="285" y="1"/>
                      </a:moveTo>
                      <a:cubicBezTo>
                        <a:pt x="200" y="67"/>
                        <a:pt x="108" y="137"/>
                        <a:pt x="23" y="204"/>
                      </a:cubicBezTo>
                      <a:lnTo>
                        <a:pt x="1" y="222"/>
                      </a:lnTo>
                      <a:cubicBezTo>
                        <a:pt x="93" y="148"/>
                        <a:pt x="193" y="74"/>
                        <a:pt x="285"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949;p34">
                  <a:extLst>
                    <a:ext uri="{FF2B5EF4-FFF2-40B4-BE49-F238E27FC236}">
                      <a16:creationId xmlns:a16="http://schemas.microsoft.com/office/drawing/2014/main" id="{FBC96263-A050-481A-AFE3-817EE7D70201}"/>
                    </a:ext>
                  </a:extLst>
                </p:cNvPr>
                <p:cNvSpPr/>
                <p:nvPr/>
              </p:nvSpPr>
              <p:spPr>
                <a:xfrm>
                  <a:off x="4829610" y="1257730"/>
                  <a:ext cx="6233" cy="2616"/>
                </a:xfrm>
                <a:custGeom>
                  <a:avLst/>
                  <a:gdLst/>
                  <a:ahLst/>
                  <a:cxnLst/>
                  <a:rect l="l" t="t" r="r" b="b"/>
                  <a:pathLst>
                    <a:path w="548" h="230" extrusionOk="0">
                      <a:moveTo>
                        <a:pt x="0" y="0"/>
                      </a:moveTo>
                      <a:cubicBezTo>
                        <a:pt x="181" y="78"/>
                        <a:pt x="362" y="155"/>
                        <a:pt x="547" y="229"/>
                      </a:cubicBezTo>
                      <a:cubicBezTo>
                        <a:pt x="362" y="155"/>
                        <a:pt x="181" y="78"/>
                        <a:pt x="0"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950;p34">
                  <a:extLst>
                    <a:ext uri="{FF2B5EF4-FFF2-40B4-BE49-F238E27FC236}">
                      <a16:creationId xmlns:a16="http://schemas.microsoft.com/office/drawing/2014/main" id="{77584A32-CEF9-4FAA-8864-D04AFEC03586}"/>
                    </a:ext>
                  </a:extLst>
                </p:cNvPr>
                <p:cNvSpPr/>
                <p:nvPr/>
              </p:nvSpPr>
              <p:spPr>
                <a:xfrm>
                  <a:off x="4818929" y="1252804"/>
                  <a:ext cx="6654" cy="3162"/>
                </a:xfrm>
                <a:custGeom>
                  <a:avLst/>
                  <a:gdLst/>
                  <a:ahLst/>
                  <a:cxnLst/>
                  <a:rect l="l" t="t" r="r" b="b"/>
                  <a:pathLst>
                    <a:path w="585" h="278" extrusionOk="0">
                      <a:moveTo>
                        <a:pt x="0" y="1"/>
                      </a:moveTo>
                      <a:cubicBezTo>
                        <a:pt x="193" y="93"/>
                        <a:pt x="385" y="189"/>
                        <a:pt x="584" y="278"/>
                      </a:cubicBezTo>
                      <a:cubicBezTo>
                        <a:pt x="385" y="189"/>
                        <a:pt x="193" y="93"/>
                        <a:pt x="0"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951;p34">
                  <a:extLst>
                    <a:ext uri="{FF2B5EF4-FFF2-40B4-BE49-F238E27FC236}">
                      <a16:creationId xmlns:a16="http://schemas.microsoft.com/office/drawing/2014/main" id="{83FD0523-9193-493F-BE36-E074410C6C88}"/>
                    </a:ext>
                  </a:extLst>
                </p:cNvPr>
                <p:cNvSpPr/>
                <p:nvPr/>
              </p:nvSpPr>
              <p:spPr>
                <a:xfrm>
                  <a:off x="4806017" y="1246115"/>
                  <a:ext cx="9646" cy="5107"/>
                </a:xfrm>
                <a:custGeom>
                  <a:avLst/>
                  <a:gdLst/>
                  <a:ahLst/>
                  <a:cxnLst/>
                  <a:rect l="l" t="t" r="r" b="b"/>
                  <a:pathLst>
                    <a:path w="848" h="449" extrusionOk="0">
                      <a:moveTo>
                        <a:pt x="1" y="1"/>
                      </a:moveTo>
                      <a:cubicBezTo>
                        <a:pt x="278" y="156"/>
                        <a:pt x="559" y="304"/>
                        <a:pt x="847" y="448"/>
                      </a:cubicBezTo>
                      <a:cubicBezTo>
                        <a:pt x="559" y="304"/>
                        <a:pt x="278" y="153"/>
                        <a:pt x="1"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952;p34">
                  <a:extLst>
                    <a:ext uri="{FF2B5EF4-FFF2-40B4-BE49-F238E27FC236}">
                      <a16:creationId xmlns:a16="http://schemas.microsoft.com/office/drawing/2014/main" id="{07380517-5498-4401-BAE4-9EBBDD927282}"/>
                    </a:ext>
                  </a:extLst>
                </p:cNvPr>
                <p:cNvSpPr/>
                <p:nvPr/>
              </p:nvSpPr>
              <p:spPr>
                <a:xfrm>
                  <a:off x="4797235" y="1240905"/>
                  <a:ext cx="8793" cy="5221"/>
                </a:xfrm>
                <a:custGeom>
                  <a:avLst/>
                  <a:gdLst/>
                  <a:ahLst/>
                  <a:cxnLst/>
                  <a:rect l="l" t="t" r="r" b="b"/>
                  <a:pathLst>
                    <a:path w="773" h="459" extrusionOk="0">
                      <a:moveTo>
                        <a:pt x="0" y="1"/>
                      </a:moveTo>
                      <a:cubicBezTo>
                        <a:pt x="248" y="156"/>
                        <a:pt x="506" y="307"/>
                        <a:pt x="773" y="459"/>
                      </a:cubicBezTo>
                      <a:cubicBezTo>
                        <a:pt x="506" y="307"/>
                        <a:pt x="248" y="156"/>
                        <a:pt x="0"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953;p34">
                  <a:extLst>
                    <a:ext uri="{FF2B5EF4-FFF2-40B4-BE49-F238E27FC236}">
                      <a16:creationId xmlns:a16="http://schemas.microsoft.com/office/drawing/2014/main" id="{CBF24548-80A3-492A-9E3A-D5C492669C80}"/>
                    </a:ext>
                  </a:extLst>
                </p:cNvPr>
                <p:cNvSpPr/>
                <p:nvPr/>
              </p:nvSpPr>
              <p:spPr>
                <a:xfrm>
                  <a:off x="4907568" y="1280140"/>
                  <a:ext cx="7280" cy="1149"/>
                </a:xfrm>
                <a:custGeom>
                  <a:avLst/>
                  <a:gdLst/>
                  <a:ahLst/>
                  <a:cxnLst/>
                  <a:rect l="l" t="t" r="r" b="b"/>
                  <a:pathLst>
                    <a:path w="640" h="101" extrusionOk="0">
                      <a:moveTo>
                        <a:pt x="0" y="0"/>
                      </a:moveTo>
                      <a:cubicBezTo>
                        <a:pt x="211" y="37"/>
                        <a:pt x="425" y="70"/>
                        <a:pt x="640" y="100"/>
                      </a:cubicBezTo>
                      <a:cubicBezTo>
                        <a:pt x="425" y="70"/>
                        <a:pt x="215" y="37"/>
                        <a:pt x="0"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954;p34">
                  <a:extLst>
                    <a:ext uri="{FF2B5EF4-FFF2-40B4-BE49-F238E27FC236}">
                      <a16:creationId xmlns:a16="http://schemas.microsoft.com/office/drawing/2014/main" id="{4E0FF84D-4FED-4971-BEBC-FC2A138E87E7}"/>
                    </a:ext>
                  </a:extLst>
                </p:cNvPr>
                <p:cNvSpPr/>
                <p:nvPr/>
              </p:nvSpPr>
              <p:spPr>
                <a:xfrm>
                  <a:off x="4894657" y="1277785"/>
                  <a:ext cx="8372" cy="1570"/>
                </a:xfrm>
                <a:custGeom>
                  <a:avLst/>
                  <a:gdLst/>
                  <a:ahLst/>
                  <a:cxnLst/>
                  <a:rect l="l" t="t" r="r" b="b"/>
                  <a:pathLst>
                    <a:path w="736" h="138" extrusionOk="0">
                      <a:moveTo>
                        <a:pt x="0" y="0"/>
                      </a:moveTo>
                      <a:cubicBezTo>
                        <a:pt x="244" y="48"/>
                        <a:pt x="488" y="96"/>
                        <a:pt x="736" y="137"/>
                      </a:cubicBezTo>
                      <a:cubicBezTo>
                        <a:pt x="488" y="96"/>
                        <a:pt x="244" y="48"/>
                        <a:pt x="0"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955;p34">
                  <a:extLst>
                    <a:ext uri="{FF2B5EF4-FFF2-40B4-BE49-F238E27FC236}">
                      <a16:creationId xmlns:a16="http://schemas.microsoft.com/office/drawing/2014/main" id="{7E3B1D04-09C4-4F5D-8E50-A56F4D050FD7}"/>
                    </a:ext>
                  </a:extLst>
                </p:cNvPr>
                <p:cNvSpPr/>
                <p:nvPr/>
              </p:nvSpPr>
              <p:spPr>
                <a:xfrm>
                  <a:off x="4919593" y="1281983"/>
                  <a:ext cx="8076" cy="978"/>
                </a:xfrm>
                <a:custGeom>
                  <a:avLst/>
                  <a:gdLst/>
                  <a:ahLst/>
                  <a:cxnLst/>
                  <a:rect l="l" t="t" r="r" b="b"/>
                  <a:pathLst>
                    <a:path w="710" h="86" extrusionOk="0">
                      <a:moveTo>
                        <a:pt x="0" y="1"/>
                      </a:moveTo>
                      <a:cubicBezTo>
                        <a:pt x="237" y="30"/>
                        <a:pt x="473" y="60"/>
                        <a:pt x="710" y="86"/>
                      </a:cubicBezTo>
                      <a:cubicBezTo>
                        <a:pt x="473" y="60"/>
                        <a:pt x="237" y="30"/>
                        <a:pt x="0"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956;p34">
                  <a:extLst>
                    <a:ext uri="{FF2B5EF4-FFF2-40B4-BE49-F238E27FC236}">
                      <a16:creationId xmlns:a16="http://schemas.microsoft.com/office/drawing/2014/main" id="{C09A2A36-68E9-4B12-A743-48E62D37A759}"/>
                    </a:ext>
                  </a:extLst>
                </p:cNvPr>
                <p:cNvSpPr/>
                <p:nvPr/>
              </p:nvSpPr>
              <p:spPr>
                <a:xfrm>
                  <a:off x="4840247" y="1262052"/>
                  <a:ext cx="6108" cy="2332"/>
                </a:xfrm>
                <a:custGeom>
                  <a:avLst/>
                  <a:gdLst/>
                  <a:ahLst/>
                  <a:cxnLst/>
                  <a:rect l="l" t="t" r="r" b="b"/>
                  <a:pathLst>
                    <a:path w="537" h="205" extrusionOk="0">
                      <a:moveTo>
                        <a:pt x="0" y="1"/>
                      </a:moveTo>
                      <a:cubicBezTo>
                        <a:pt x="178" y="71"/>
                        <a:pt x="359" y="141"/>
                        <a:pt x="536" y="204"/>
                      </a:cubicBezTo>
                      <a:cubicBezTo>
                        <a:pt x="359" y="141"/>
                        <a:pt x="178" y="71"/>
                        <a:pt x="0"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957;p34">
                  <a:extLst>
                    <a:ext uri="{FF2B5EF4-FFF2-40B4-BE49-F238E27FC236}">
                      <a16:creationId xmlns:a16="http://schemas.microsoft.com/office/drawing/2014/main" id="{E1D904EA-4507-428E-BD9B-E4D486D0D609}"/>
                    </a:ext>
                  </a:extLst>
                </p:cNvPr>
                <p:cNvSpPr/>
                <p:nvPr/>
              </p:nvSpPr>
              <p:spPr>
                <a:xfrm>
                  <a:off x="4943720" y="1284463"/>
                  <a:ext cx="12080" cy="728"/>
                </a:xfrm>
                <a:custGeom>
                  <a:avLst/>
                  <a:gdLst/>
                  <a:ahLst/>
                  <a:cxnLst/>
                  <a:rect l="l" t="t" r="r" b="b"/>
                  <a:pathLst>
                    <a:path w="1062" h="64" extrusionOk="0">
                      <a:moveTo>
                        <a:pt x="1" y="1"/>
                      </a:moveTo>
                      <a:cubicBezTo>
                        <a:pt x="356" y="27"/>
                        <a:pt x="707" y="49"/>
                        <a:pt x="1062" y="64"/>
                      </a:cubicBezTo>
                      <a:cubicBezTo>
                        <a:pt x="707" y="49"/>
                        <a:pt x="356" y="27"/>
                        <a:pt x="1"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958;p34">
                  <a:extLst>
                    <a:ext uri="{FF2B5EF4-FFF2-40B4-BE49-F238E27FC236}">
                      <a16:creationId xmlns:a16="http://schemas.microsoft.com/office/drawing/2014/main" id="{4ED4A3C6-ACA0-4051-9EEE-10BE10762BC4}"/>
                    </a:ext>
                  </a:extLst>
                </p:cNvPr>
                <p:cNvSpPr/>
                <p:nvPr/>
              </p:nvSpPr>
              <p:spPr>
                <a:xfrm>
                  <a:off x="4931696" y="1283416"/>
                  <a:ext cx="9305" cy="853"/>
                </a:xfrm>
                <a:custGeom>
                  <a:avLst/>
                  <a:gdLst/>
                  <a:ahLst/>
                  <a:cxnLst/>
                  <a:rect l="l" t="t" r="r" b="b"/>
                  <a:pathLst>
                    <a:path w="818" h="75" extrusionOk="0">
                      <a:moveTo>
                        <a:pt x="1" y="1"/>
                      </a:moveTo>
                      <a:cubicBezTo>
                        <a:pt x="274" y="30"/>
                        <a:pt x="548" y="52"/>
                        <a:pt x="818" y="75"/>
                      </a:cubicBezTo>
                      <a:cubicBezTo>
                        <a:pt x="548" y="52"/>
                        <a:pt x="274" y="30"/>
                        <a:pt x="1"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959;p34">
                  <a:extLst>
                    <a:ext uri="{FF2B5EF4-FFF2-40B4-BE49-F238E27FC236}">
                      <a16:creationId xmlns:a16="http://schemas.microsoft.com/office/drawing/2014/main" id="{D9B760C4-837B-4214-915C-F8E2A3E05132}"/>
                    </a:ext>
                  </a:extLst>
                </p:cNvPr>
                <p:cNvSpPr/>
                <p:nvPr/>
              </p:nvSpPr>
              <p:spPr>
                <a:xfrm>
                  <a:off x="4881700" y="1274918"/>
                  <a:ext cx="8429" cy="1911"/>
                </a:xfrm>
                <a:custGeom>
                  <a:avLst/>
                  <a:gdLst/>
                  <a:ahLst/>
                  <a:cxnLst/>
                  <a:rect l="l" t="t" r="r" b="b"/>
                  <a:pathLst>
                    <a:path w="741" h="168" extrusionOk="0">
                      <a:moveTo>
                        <a:pt x="1" y="1"/>
                      </a:moveTo>
                      <a:cubicBezTo>
                        <a:pt x="245" y="60"/>
                        <a:pt x="493" y="116"/>
                        <a:pt x="740" y="167"/>
                      </a:cubicBezTo>
                      <a:cubicBezTo>
                        <a:pt x="493" y="116"/>
                        <a:pt x="249" y="60"/>
                        <a:pt x="1"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960;p34">
                  <a:extLst>
                    <a:ext uri="{FF2B5EF4-FFF2-40B4-BE49-F238E27FC236}">
                      <a16:creationId xmlns:a16="http://schemas.microsoft.com/office/drawing/2014/main" id="{39DD9CF6-A3BD-4077-AB9E-D6421448892A}"/>
                    </a:ext>
                  </a:extLst>
                </p:cNvPr>
                <p:cNvSpPr/>
                <p:nvPr/>
              </p:nvSpPr>
              <p:spPr>
                <a:xfrm>
                  <a:off x="4849962" y="1265636"/>
                  <a:ext cx="11193" cy="3708"/>
                </a:xfrm>
                <a:custGeom>
                  <a:avLst/>
                  <a:gdLst/>
                  <a:ahLst/>
                  <a:cxnLst/>
                  <a:rect l="l" t="t" r="r" b="b"/>
                  <a:pathLst>
                    <a:path w="984" h="326" extrusionOk="0">
                      <a:moveTo>
                        <a:pt x="0" y="0"/>
                      </a:moveTo>
                      <a:cubicBezTo>
                        <a:pt x="326" y="115"/>
                        <a:pt x="651" y="222"/>
                        <a:pt x="983" y="325"/>
                      </a:cubicBezTo>
                      <a:cubicBezTo>
                        <a:pt x="651" y="222"/>
                        <a:pt x="326" y="115"/>
                        <a:pt x="0"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961;p34">
                  <a:extLst>
                    <a:ext uri="{FF2B5EF4-FFF2-40B4-BE49-F238E27FC236}">
                      <a16:creationId xmlns:a16="http://schemas.microsoft.com/office/drawing/2014/main" id="{87E015A5-6703-4BA7-9B81-8F9936E5CF87}"/>
                    </a:ext>
                  </a:extLst>
                </p:cNvPr>
                <p:cNvSpPr/>
                <p:nvPr/>
              </p:nvSpPr>
              <p:spPr>
                <a:xfrm>
                  <a:off x="4864067" y="1270220"/>
                  <a:ext cx="13775" cy="3788"/>
                </a:xfrm>
                <a:custGeom>
                  <a:avLst/>
                  <a:gdLst/>
                  <a:ahLst/>
                  <a:cxnLst/>
                  <a:rect l="l" t="t" r="r" b="b"/>
                  <a:pathLst>
                    <a:path w="1211" h="333" extrusionOk="0">
                      <a:moveTo>
                        <a:pt x="0" y="0"/>
                      </a:moveTo>
                      <a:cubicBezTo>
                        <a:pt x="399" y="119"/>
                        <a:pt x="801" y="229"/>
                        <a:pt x="1211" y="333"/>
                      </a:cubicBezTo>
                      <a:cubicBezTo>
                        <a:pt x="805" y="229"/>
                        <a:pt x="399" y="119"/>
                        <a:pt x="0"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962;p34">
                  <a:extLst>
                    <a:ext uri="{FF2B5EF4-FFF2-40B4-BE49-F238E27FC236}">
                      <a16:creationId xmlns:a16="http://schemas.microsoft.com/office/drawing/2014/main" id="{70AB63C3-3367-4D4E-AAA2-E8D6FE868CFC}"/>
                    </a:ext>
                  </a:extLst>
                </p:cNvPr>
                <p:cNvSpPr/>
                <p:nvPr/>
              </p:nvSpPr>
              <p:spPr>
                <a:xfrm>
                  <a:off x="4751231" y="1199701"/>
                  <a:ext cx="2571" cy="3333"/>
                </a:xfrm>
                <a:custGeom>
                  <a:avLst/>
                  <a:gdLst/>
                  <a:ahLst/>
                  <a:cxnLst/>
                  <a:rect l="l" t="t" r="r" b="b"/>
                  <a:pathLst>
                    <a:path w="226" h="293" extrusionOk="0">
                      <a:moveTo>
                        <a:pt x="0" y="0"/>
                      </a:moveTo>
                      <a:cubicBezTo>
                        <a:pt x="74" y="96"/>
                        <a:pt x="152" y="196"/>
                        <a:pt x="226" y="292"/>
                      </a:cubicBezTo>
                      <a:cubicBezTo>
                        <a:pt x="152" y="196"/>
                        <a:pt x="74" y="96"/>
                        <a:pt x="0"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963;p34">
                  <a:extLst>
                    <a:ext uri="{FF2B5EF4-FFF2-40B4-BE49-F238E27FC236}">
                      <a16:creationId xmlns:a16="http://schemas.microsoft.com/office/drawing/2014/main" id="{703736B1-C922-4016-B18B-7245BED84415}"/>
                    </a:ext>
                  </a:extLst>
                </p:cNvPr>
                <p:cNvSpPr/>
                <p:nvPr/>
              </p:nvSpPr>
              <p:spPr>
                <a:xfrm>
                  <a:off x="4737308" y="1173503"/>
                  <a:ext cx="1399" cy="3503"/>
                </a:xfrm>
                <a:custGeom>
                  <a:avLst/>
                  <a:gdLst/>
                  <a:ahLst/>
                  <a:cxnLst/>
                  <a:rect l="l" t="t" r="r" b="b"/>
                  <a:pathLst>
                    <a:path w="123" h="308" extrusionOk="0">
                      <a:moveTo>
                        <a:pt x="1" y="0"/>
                      </a:moveTo>
                      <a:cubicBezTo>
                        <a:pt x="38" y="104"/>
                        <a:pt x="82" y="204"/>
                        <a:pt x="123" y="307"/>
                      </a:cubicBezTo>
                      <a:cubicBezTo>
                        <a:pt x="82" y="204"/>
                        <a:pt x="38" y="104"/>
                        <a:pt x="1"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964;p34">
                  <a:extLst>
                    <a:ext uri="{FF2B5EF4-FFF2-40B4-BE49-F238E27FC236}">
                      <a16:creationId xmlns:a16="http://schemas.microsoft.com/office/drawing/2014/main" id="{1C13667A-4193-4354-8440-A8FE0997E861}"/>
                    </a:ext>
                  </a:extLst>
                </p:cNvPr>
                <p:cNvSpPr/>
                <p:nvPr/>
              </p:nvSpPr>
              <p:spPr>
                <a:xfrm>
                  <a:off x="4732439" y="1146428"/>
                  <a:ext cx="171" cy="3538"/>
                </a:xfrm>
                <a:custGeom>
                  <a:avLst/>
                  <a:gdLst/>
                  <a:ahLst/>
                  <a:cxnLst/>
                  <a:rect l="l" t="t" r="r" b="b"/>
                  <a:pathLst>
                    <a:path w="15" h="311" extrusionOk="0">
                      <a:moveTo>
                        <a:pt x="0" y="0"/>
                      </a:moveTo>
                      <a:cubicBezTo>
                        <a:pt x="0" y="104"/>
                        <a:pt x="11" y="207"/>
                        <a:pt x="15" y="311"/>
                      </a:cubicBezTo>
                      <a:cubicBezTo>
                        <a:pt x="11" y="207"/>
                        <a:pt x="4" y="104"/>
                        <a:pt x="0"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965;p34">
                  <a:extLst>
                    <a:ext uri="{FF2B5EF4-FFF2-40B4-BE49-F238E27FC236}">
                      <a16:creationId xmlns:a16="http://schemas.microsoft.com/office/drawing/2014/main" id="{B6978C90-8FF4-4D02-B20E-8E2511F4A4CB}"/>
                    </a:ext>
                  </a:extLst>
                </p:cNvPr>
                <p:cNvSpPr/>
                <p:nvPr/>
              </p:nvSpPr>
              <p:spPr>
                <a:xfrm>
                  <a:off x="4743155" y="1186744"/>
                  <a:ext cx="1945" cy="3458"/>
                </a:xfrm>
                <a:custGeom>
                  <a:avLst/>
                  <a:gdLst/>
                  <a:ahLst/>
                  <a:cxnLst/>
                  <a:rect l="l" t="t" r="r" b="b"/>
                  <a:pathLst>
                    <a:path w="171" h="304" extrusionOk="0">
                      <a:moveTo>
                        <a:pt x="1" y="1"/>
                      </a:moveTo>
                      <a:lnTo>
                        <a:pt x="1" y="1"/>
                      </a:lnTo>
                      <a:cubicBezTo>
                        <a:pt x="52" y="101"/>
                        <a:pt x="115" y="200"/>
                        <a:pt x="171" y="304"/>
                      </a:cubicBezTo>
                      <a:cubicBezTo>
                        <a:pt x="115" y="200"/>
                        <a:pt x="56" y="101"/>
                        <a:pt x="1"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966;p34">
                  <a:extLst>
                    <a:ext uri="{FF2B5EF4-FFF2-40B4-BE49-F238E27FC236}">
                      <a16:creationId xmlns:a16="http://schemas.microsoft.com/office/drawing/2014/main" id="{76DF53F2-74D2-4DFB-BB77-A4BAD4B6FA58}"/>
                    </a:ext>
                  </a:extLst>
                </p:cNvPr>
                <p:cNvSpPr/>
                <p:nvPr/>
              </p:nvSpPr>
              <p:spPr>
                <a:xfrm>
                  <a:off x="4739958" y="1180146"/>
                  <a:ext cx="1649" cy="3458"/>
                </a:xfrm>
                <a:custGeom>
                  <a:avLst/>
                  <a:gdLst/>
                  <a:ahLst/>
                  <a:cxnLst/>
                  <a:rect l="l" t="t" r="r" b="b"/>
                  <a:pathLst>
                    <a:path w="145" h="304" extrusionOk="0">
                      <a:moveTo>
                        <a:pt x="1" y="0"/>
                      </a:moveTo>
                      <a:cubicBezTo>
                        <a:pt x="45" y="104"/>
                        <a:pt x="97" y="204"/>
                        <a:pt x="145" y="304"/>
                      </a:cubicBezTo>
                      <a:cubicBezTo>
                        <a:pt x="97" y="204"/>
                        <a:pt x="49" y="104"/>
                        <a:pt x="1"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967;p34">
                  <a:extLst>
                    <a:ext uri="{FF2B5EF4-FFF2-40B4-BE49-F238E27FC236}">
                      <a16:creationId xmlns:a16="http://schemas.microsoft.com/office/drawing/2014/main" id="{491A4D53-C34D-4C1F-85CE-A92FF7ECD557}"/>
                    </a:ext>
                  </a:extLst>
                </p:cNvPr>
                <p:cNvSpPr/>
                <p:nvPr/>
              </p:nvSpPr>
              <p:spPr>
                <a:xfrm>
                  <a:off x="4732814" y="1153231"/>
                  <a:ext cx="478" cy="3549"/>
                </a:xfrm>
                <a:custGeom>
                  <a:avLst/>
                  <a:gdLst/>
                  <a:ahLst/>
                  <a:cxnLst/>
                  <a:rect l="l" t="t" r="r" b="b"/>
                  <a:pathLst>
                    <a:path w="42" h="312" extrusionOk="0">
                      <a:moveTo>
                        <a:pt x="0" y="1"/>
                      </a:moveTo>
                      <a:cubicBezTo>
                        <a:pt x="11" y="104"/>
                        <a:pt x="26" y="208"/>
                        <a:pt x="41" y="311"/>
                      </a:cubicBezTo>
                      <a:cubicBezTo>
                        <a:pt x="26" y="208"/>
                        <a:pt x="11" y="104"/>
                        <a:pt x="0"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968;p34">
                  <a:extLst>
                    <a:ext uri="{FF2B5EF4-FFF2-40B4-BE49-F238E27FC236}">
                      <a16:creationId xmlns:a16="http://schemas.microsoft.com/office/drawing/2014/main" id="{72779DEC-9CF3-4BE5-81E9-ECFEE1F66ED0}"/>
                    </a:ext>
                  </a:extLst>
                </p:cNvPr>
                <p:cNvSpPr/>
                <p:nvPr/>
              </p:nvSpPr>
              <p:spPr>
                <a:xfrm>
                  <a:off x="4735249" y="1166780"/>
                  <a:ext cx="1069" cy="3538"/>
                </a:xfrm>
                <a:custGeom>
                  <a:avLst/>
                  <a:gdLst/>
                  <a:ahLst/>
                  <a:cxnLst/>
                  <a:rect l="l" t="t" r="r" b="b"/>
                  <a:pathLst>
                    <a:path w="94" h="311" extrusionOk="0">
                      <a:moveTo>
                        <a:pt x="1" y="0"/>
                      </a:moveTo>
                      <a:cubicBezTo>
                        <a:pt x="30" y="104"/>
                        <a:pt x="64" y="207"/>
                        <a:pt x="93" y="311"/>
                      </a:cubicBezTo>
                      <a:cubicBezTo>
                        <a:pt x="64" y="207"/>
                        <a:pt x="30" y="104"/>
                        <a:pt x="1"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969;p34">
                  <a:extLst>
                    <a:ext uri="{FF2B5EF4-FFF2-40B4-BE49-F238E27FC236}">
                      <a16:creationId xmlns:a16="http://schemas.microsoft.com/office/drawing/2014/main" id="{E8B1ACF0-3917-4C16-B44F-C1247160E283}"/>
                    </a:ext>
                  </a:extLst>
                </p:cNvPr>
                <p:cNvSpPr/>
                <p:nvPr/>
              </p:nvSpPr>
              <p:spPr>
                <a:xfrm>
                  <a:off x="4733781" y="1160000"/>
                  <a:ext cx="728" cy="3549"/>
                </a:xfrm>
                <a:custGeom>
                  <a:avLst/>
                  <a:gdLst/>
                  <a:ahLst/>
                  <a:cxnLst/>
                  <a:rect l="l" t="t" r="r" b="b"/>
                  <a:pathLst>
                    <a:path w="64" h="312" extrusionOk="0">
                      <a:moveTo>
                        <a:pt x="0" y="1"/>
                      </a:moveTo>
                      <a:cubicBezTo>
                        <a:pt x="19" y="104"/>
                        <a:pt x="41" y="208"/>
                        <a:pt x="63" y="311"/>
                      </a:cubicBezTo>
                      <a:cubicBezTo>
                        <a:pt x="41" y="208"/>
                        <a:pt x="19" y="104"/>
                        <a:pt x="0"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970;p34">
                  <a:extLst>
                    <a:ext uri="{FF2B5EF4-FFF2-40B4-BE49-F238E27FC236}">
                      <a16:creationId xmlns:a16="http://schemas.microsoft.com/office/drawing/2014/main" id="{6DC37E28-C8BA-4F02-B92C-D7242EB0E1F1}"/>
                    </a:ext>
                  </a:extLst>
                </p:cNvPr>
                <p:cNvSpPr/>
                <p:nvPr/>
              </p:nvSpPr>
              <p:spPr>
                <a:xfrm>
                  <a:off x="4767590" y="1218244"/>
                  <a:ext cx="3629" cy="3287"/>
                </a:xfrm>
                <a:custGeom>
                  <a:avLst/>
                  <a:gdLst/>
                  <a:ahLst/>
                  <a:cxnLst/>
                  <a:rect l="l" t="t" r="r" b="b"/>
                  <a:pathLst>
                    <a:path w="319" h="289" extrusionOk="0">
                      <a:moveTo>
                        <a:pt x="0" y="0"/>
                      </a:moveTo>
                      <a:cubicBezTo>
                        <a:pt x="100" y="96"/>
                        <a:pt x="211" y="193"/>
                        <a:pt x="318" y="289"/>
                      </a:cubicBezTo>
                      <a:cubicBezTo>
                        <a:pt x="211" y="193"/>
                        <a:pt x="100" y="96"/>
                        <a:pt x="0"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971;p34">
                  <a:extLst>
                    <a:ext uri="{FF2B5EF4-FFF2-40B4-BE49-F238E27FC236}">
                      <a16:creationId xmlns:a16="http://schemas.microsoft.com/office/drawing/2014/main" id="{775195E7-5882-439B-B752-E219C0DD4D7A}"/>
                    </a:ext>
                  </a:extLst>
                </p:cNvPr>
                <p:cNvSpPr/>
                <p:nvPr/>
              </p:nvSpPr>
              <p:spPr>
                <a:xfrm>
                  <a:off x="4774142" y="1224171"/>
                  <a:ext cx="4050" cy="3253"/>
                </a:xfrm>
                <a:custGeom>
                  <a:avLst/>
                  <a:gdLst/>
                  <a:ahLst/>
                  <a:cxnLst/>
                  <a:rect l="l" t="t" r="r" b="b"/>
                  <a:pathLst>
                    <a:path w="356" h="286" extrusionOk="0">
                      <a:moveTo>
                        <a:pt x="1" y="1"/>
                      </a:moveTo>
                      <a:cubicBezTo>
                        <a:pt x="115" y="97"/>
                        <a:pt x="234" y="189"/>
                        <a:pt x="356" y="285"/>
                      </a:cubicBezTo>
                      <a:cubicBezTo>
                        <a:pt x="234" y="189"/>
                        <a:pt x="115" y="97"/>
                        <a:pt x="1"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972;p34">
                  <a:extLst>
                    <a:ext uri="{FF2B5EF4-FFF2-40B4-BE49-F238E27FC236}">
                      <a16:creationId xmlns:a16="http://schemas.microsoft.com/office/drawing/2014/main" id="{320CE758-CC7A-4735-AF59-40B72AEEBE03}"/>
                    </a:ext>
                  </a:extLst>
                </p:cNvPr>
                <p:cNvSpPr/>
                <p:nvPr/>
              </p:nvSpPr>
              <p:spPr>
                <a:xfrm>
                  <a:off x="4788988" y="1235524"/>
                  <a:ext cx="5562" cy="3629"/>
                </a:xfrm>
                <a:custGeom>
                  <a:avLst/>
                  <a:gdLst/>
                  <a:ahLst/>
                  <a:cxnLst/>
                  <a:rect l="l" t="t" r="r" b="b"/>
                  <a:pathLst>
                    <a:path w="489" h="319" extrusionOk="0">
                      <a:moveTo>
                        <a:pt x="1" y="1"/>
                      </a:moveTo>
                      <a:cubicBezTo>
                        <a:pt x="156" y="108"/>
                        <a:pt x="322" y="215"/>
                        <a:pt x="489" y="318"/>
                      </a:cubicBezTo>
                      <a:cubicBezTo>
                        <a:pt x="322" y="215"/>
                        <a:pt x="156" y="108"/>
                        <a:pt x="1"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973;p34">
                  <a:extLst>
                    <a:ext uri="{FF2B5EF4-FFF2-40B4-BE49-F238E27FC236}">
                      <a16:creationId xmlns:a16="http://schemas.microsoft.com/office/drawing/2014/main" id="{1F168CC9-86F2-4B4A-8C93-623A0F2B97F0}"/>
                    </a:ext>
                  </a:extLst>
                </p:cNvPr>
                <p:cNvSpPr/>
                <p:nvPr/>
              </p:nvSpPr>
              <p:spPr>
                <a:xfrm>
                  <a:off x="4781298" y="1229927"/>
                  <a:ext cx="4550" cy="3333"/>
                </a:xfrm>
                <a:custGeom>
                  <a:avLst/>
                  <a:gdLst/>
                  <a:ahLst/>
                  <a:cxnLst/>
                  <a:rect l="l" t="t" r="r" b="b"/>
                  <a:pathLst>
                    <a:path w="400" h="293" extrusionOk="0">
                      <a:moveTo>
                        <a:pt x="0" y="1"/>
                      </a:moveTo>
                      <a:cubicBezTo>
                        <a:pt x="126" y="97"/>
                        <a:pt x="266" y="193"/>
                        <a:pt x="399" y="293"/>
                      </a:cubicBezTo>
                      <a:cubicBezTo>
                        <a:pt x="266" y="193"/>
                        <a:pt x="126" y="97"/>
                        <a:pt x="0"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974;p34">
                  <a:extLst>
                    <a:ext uri="{FF2B5EF4-FFF2-40B4-BE49-F238E27FC236}">
                      <a16:creationId xmlns:a16="http://schemas.microsoft.com/office/drawing/2014/main" id="{C1C68834-BA21-48C4-993B-5583C129F2A9}"/>
                    </a:ext>
                  </a:extLst>
                </p:cNvPr>
                <p:cNvSpPr/>
                <p:nvPr/>
              </p:nvSpPr>
              <p:spPr>
                <a:xfrm>
                  <a:off x="4756112" y="1206004"/>
                  <a:ext cx="2946" cy="3333"/>
                </a:xfrm>
                <a:custGeom>
                  <a:avLst/>
                  <a:gdLst/>
                  <a:ahLst/>
                  <a:cxnLst/>
                  <a:rect l="l" t="t" r="r" b="b"/>
                  <a:pathLst>
                    <a:path w="259" h="293" extrusionOk="0">
                      <a:moveTo>
                        <a:pt x="0" y="1"/>
                      </a:moveTo>
                      <a:cubicBezTo>
                        <a:pt x="81" y="97"/>
                        <a:pt x="170" y="197"/>
                        <a:pt x="259" y="293"/>
                      </a:cubicBezTo>
                      <a:cubicBezTo>
                        <a:pt x="170" y="197"/>
                        <a:pt x="81" y="97"/>
                        <a:pt x="0"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975;p34">
                  <a:extLst>
                    <a:ext uri="{FF2B5EF4-FFF2-40B4-BE49-F238E27FC236}">
                      <a16:creationId xmlns:a16="http://schemas.microsoft.com/office/drawing/2014/main" id="{69E75BC0-BA4B-4880-B277-F51BF4C5CFEE}"/>
                    </a:ext>
                  </a:extLst>
                </p:cNvPr>
                <p:cNvSpPr/>
                <p:nvPr/>
              </p:nvSpPr>
              <p:spPr>
                <a:xfrm>
                  <a:off x="4761572" y="1212192"/>
                  <a:ext cx="3253" cy="3333"/>
                </a:xfrm>
                <a:custGeom>
                  <a:avLst/>
                  <a:gdLst/>
                  <a:ahLst/>
                  <a:cxnLst/>
                  <a:rect l="l" t="t" r="r" b="b"/>
                  <a:pathLst>
                    <a:path w="286" h="293" extrusionOk="0">
                      <a:moveTo>
                        <a:pt x="1" y="0"/>
                      </a:moveTo>
                      <a:cubicBezTo>
                        <a:pt x="93" y="96"/>
                        <a:pt x="189" y="196"/>
                        <a:pt x="285" y="292"/>
                      </a:cubicBezTo>
                      <a:cubicBezTo>
                        <a:pt x="189" y="196"/>
                        <a:pt x="93" y="96"/>
                        <a:pt x="1"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976;p34">
                  <a:extLst>
                    <a:ext uri="{FF2B5EF4-FFF2-40B4-BE49-F238E27FC236}">
                      <a16:creationId xmlns:a16="http://schemas.microsoft.com/office/drawing/2014/main" id="{CA03FAB5-35F8-4906-A54C-FBAEB311EAC0}"/>
                    </a:ext>
                  </a:extLst>
                </p:cNvPr>
                <p:cNvSpPr/>
                <p:nvPr/>
              </p:nvSpPr>
              <p:spPr>
                <a:xfrm>
                  <a:off x="4958782" y="1285305"/>
                  <a:ext cx="9214" cy="273"/>
                </a:xfrm>
                <a:custGeom>
                  <a:avLst/>
                  <a:gdLst/>
                  <a:ahLst/>
                  <a:cxnLst/>
                  <a:rect l="l" t="t" r="r" b="b"/>
                  <a:pathLst>
                    <a:path w="810" h="24" extrusionOk="0">
                      <a:moveTo>
                        <a:pt x="0" y="1"/>
                      </a:moveTo>
                      <a:cubicBezTo>
                        <a:pt x="270" y="8"/>
                        <a:pt x="540" y="19"/>
                        <a:pt x="810" y="23"/>
                      </a:cubicBezTo>
                      <a:cubicBezTo>
                        <a:pt x="540" y="19"/>
                        <a:pt x="270" y="8"/>
                        <a:pt x="0"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977;p34">
                  <a:extLst>
                    <a:ext uri="{FF2B5EF4-FFF2-40B4-BE49-F238E27FC236}">
                      <a16:creationId xmlns:a16="http://schemas.microsoft.com/office/drawing/2014/main" id="{A915C5BB-F06F-476B-A5D2-1EAD4B658A5E}"/>
                    </a:ext>
                  </a:extLst>
                </p:cNvPr>
                <p:cNvSpPr/>
                <p:nvPr/>
              </p:nvSpPr>
              <p:spPr>
                <a:xfrm>
                  <a:off x="4746897" y="1193263"/>
                  <a:ext cx="2286" cy="3424"/>
                </a:xfrm>
                <a:custGeom>
                  <a:avLst/>
                  <a:gdLst/>
                  <a:ahLst/>
                  <a:cxnLst/>
                  <a:rect l="l" t="t" r="r" b="b"/>
                  <a:pathLst>
                    <a:path w="201" h="301" extrusionOk="0">
                      <a:moveTo>
                        <a:pt x="1" y="1"/>
                      </a:moveTo>
                      <a:cubicBezTo>
                        <a:pt x="63" y="101"/>
                        <a:pt x="134" y="200"/>
                        <a:pt x="200" y="300"/>
                      </a:cubicBezTo>
                      <a:cubicBezTo>
                        <a:pt x="134" y="200"/>
                        <a:pt x="63" y="101"/>
                        <a:pt x="1"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978;p34">
                  <a:extLst>
                    <a:ext uri="{FF2B5EF4-FFF2-40B4-BE49-F238E27FC236}">
                      <a16:creationId xmlns:a16="http://schemas.microsoft.com/office/drawing/2014/main" id="{B097998E-C80F-438E-B67A-E14CA0B3234F}"/>
                    </a:ext>
                  </a:extLst>
                </p:cNvPr>
                <p:cNvSpPr/>
                <p:nvPr/>
              </p:nvSpPr>
              <p:spPr>
                <a:xfrm>
                  <a:off x="5010371" y="1283291"/>
                  <a:ext cx="8167" cy="774"/>
                </a:xfrm>
                <a:custGeom>
                  <a:avLst/>
                  <a:gdLst/>
                  <a:ahLst/>
                  <a:cxnLst/>
                  <a:rect l="l" t="t" r="r" b="b"/>
                  <a:pathLst>
                    <a:path w="718" h="68" extrusionOk="0">
                      <a:moveTo>
                        <a:pt x="718" y="0"/>
                      </a:moveTo>
                      <a:cubicBezTo>
                        <a:pt x="481" y="23"/>
                        <a:pt x="241" y="49"/>
                        <a:pt x="1" y="67"/>
                      </a:cubicBezTo>
                      <a:cubicBezTo>
                        <a:pt x="241" y="49"/>
                        <a:pt x="481" y="26"/>
                        <a:pt x="718"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979;p34">
                  <a:extLst>
                    <a:ext uri="{FF2B5EF4-FFF2-40B4-BE49-F238E27FC236}">
                      <a16:creationId xmlns:a16="http://schemas.microsoft.com/office/drawing/2014/main" id="{148BB7A2-19C5-4E2C-9E98-7F444971ED7E}"/>
                    </a:ext>
                  </a:extLst>
                </p:cNvPr>
                <p:cNvSpPr/>
                <p:nvPr/>
              </p:nvSpPr>
              <p:spPr>
                <a:xfrm>
                  <a:off x="5035682" y="1278661"/>
                  <a:ext cx="14480" cy="2457"/>
                </a:xfrm>
                <a:custGeom>
                  <a:avLst/>
                  <a:gdLst/>
                  <a:ahLst/>
                  <a:cxnLst/>
                  <a:rect l="l" t="t" r="r" b="b"/>
                  <a:pathLst>
                    <a:path w="1273" h="216" extrusionOk="0">
                      <a:moveTo>
                        <a:pt x="1272" y="1"/>
                      </a:moveTo>
                      <a:lnTo>
                        <a:pt x="1272" y="1"/>
                      </a:lnTo>
                      <a:cubicBezTo>
                        <a:pt x="851" y="79"/>
                        <a:pt x="426" y="152"/>
                        <a:pt x="1" y="215"/>
                      </a:cubicBezTo>
                      <a:cubicBezTo>
                        <a:pt x="426" y="152"/>
                        <a:pt x="851" y="82"/>
                        <a:pt x="1272" y="1"/>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980;p34">
                  <a:extLst>
                    <a:ext uri="{FF2B5EF4-FFF2-40B4-BE49-F238E27FC236}">
                      <a16:creationId xmlns:a16="http://schemas.microsoft.com/office/drawing/2014/main" id="{D60DC9B5-E143-4144-83E9-8A80BA3095D4}"/>
                    </a:ext>
                  </a:extLst>
                </p:cNvPr>
                <p:cNvSpPr/>
                <p:nvPr/>
              </p:nvSpPr>
              <p:spPr>
                <a:xfrm>
                  <a:off x="5023157" y="1281607"/>
                  <a:ext cx="9043" cy="1194"/>
                </a:xfrm>
                <a:custGeom>
                  <a:avLst/>
                  <a:gdLst/>
                  <a:ahLst/>
                  <a:cxnLst/>
                  <a:rect l="l" t="t" r="r" b="b"/>
                  <a:pathLst>
                    <a:path w="795" h="105" extrusionOk="0">
                      <a:moveTo>
                        <a:pt x="0" y="104"/>
                      </a:moveTo>
                      <a:cubicBezTo>
                        <a:pt x="266" y="71"/>
                        <a:pt x="532" y="38"/>
                        <a:pt x="795" y="1"/>
                      </a:cubicBezTo>
                      <a:cubicBezTo>
                        <a:pt x="532" y="38"/>
                        <a:pt x="266" y="71"/>
                        <a:pt x="0" y="104"/>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981;p34">
                  <a:extLst>
                    <a:ext uri="{FF2B5EF4-FFF2-40B4-BE49-F238E27FC236}">
                      <a16:creationId xmlns:a16="http://schemas.microsoft.com/office/drawing/2014/main" id="{E0402D42-92C1-4AAA-A5B6-9B609F19E331}"/>
                    </a:ext>
                  </a:extLst>
                </p:cNvPr>
                <p:cNvSpPr/>
                <p:nvPr/>
              </p:nvSpPr>
              <p:spPr>
                <a:xfrm>
                  <a:off x="4984844" y="1285225"/>
                  <a:ext cx="7963" cy="262"/>
                </a:xfrm>
                <a:custGeom>
                  <a:avLst/>
                  <a:gdLst/>
                  <a:ahLst/>
                  <a:cxnLst/>
                  <a:rect l="l" t="t" r="r" b="b"/>
                  <a:pathLst>
                    <a:path w="700" h="23" extrusionOk="0">
                      <a:moveTo>
                        <a:pt x="1" y="23"/>
                      </a:moveTo>
                      <a:cubicBezTo>
                        <a:pt x="234" y="15"/>
                        <a:pt x="467" y="8"/>
                        <a:pt x="699" y="1"/>
                      </a:cubicBezTo>
                      <a:cubicBezTo>
                        <a:pt x="467" y="8"/>
                        <a:pt x="234" y="15"/>
                        <a:pt x="1" y="23"/>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982;p34">
                  <a:extLst>
                    <a:ext uri="{FF2B5EF4-FFF2-40B4-BE49-F238E27FC236}">
                      <a16:creationId xmlns:a16="http://schemas.microsoft.com/office/drawing/2014/main" id="{7476D684-7669-46C4-BA03-7E02BF7ACAB1}"/>
                    </a:ext>
                  </a:extLst>
                </p:cNvPr>
                <p:cNvSpPr/>
                <p:nvPr/>
              </p:nvSpPr>
              <p:spPr>
                <a:xfrm>
                  <a:off x="4997801" y="1284463"/>
                  <a:ext cx="7621" cy="478"/>
                </a:xfrm>
                <a:custGeom>
                  <a:avLst/>
                  <a:gdLst/>
                  <a:ahLst/>
                  <a:cxnLst/>
                  <a:rect l="l" t="t" r="r" b="b"/>
                  <a:pathLst>
                    <a:path w="670" h="42" extrusionOk="0">
                      <a:moveTo>
                        <a:pt x="0" y="42"/>
                      </a:moveTo>
                      <a:cubicBezTo>
                        <a:pt x="222" y="31"/>
                        <a:pt x="444" y="16"/>
                        <a:pt x="669" y="1"/>
                      </a:cubicBezTo>
                      <a:cubicBezTo>
                        <a:pt x="444" y="16"/>
                        <a:pt x="222" y="31"/>
                        <a:pt x="0" y="42"/>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983;p34">
                  <a:extLst>
                    <a:ext uri="{FF2B5EF4-FFF2-40B4-BE49-F238E27FC236}">
                      <a16:creationId xmlns:a16="http://schemas.microsoft.com/office/drawing/2014/main" id="{D8773151-E60B-4234-B06F-9B1C43A86F79}"/>
                    </a:ext>
                  </a:extLst>
                </p:cNvPr>
                <p:cNvSpPr/>
                <p:nvPr/>
              </p:nvSpPr>
              <p:spPr>
                <a:xfrm>
                  <a:off x="4972490" y="1285566"/>
                  <a:ext cx="7701" cy="34"/>
                </a:xfrm>
                <a:custGeom>
                  <a:avLst/>
                  <a:gdLst/>
                  <a:ahLst/>
                  <a:cxnLst/>
                  <a:rect l="l" t="t" r="r" b="b"/>
                  <a:pathLst>
                    <a:path w="677" h="3" extrusionOk="0">
                      <a:moveTo>
                        <a:pt x="0" y="0"/>
                      </a:moveTo>
                      <a:cubicBezTo>
                        <a:pt x="113" y="2"/>
                        <a:pt x="226" y="3"/>
                        <a:pt x="338" y="3"/>
                      </a:cubicBezTo>
                      <a:cubicBezTo>
                        <a:pt x="451" y="3"/>
                        <a:pt x="564" y="2"/>
                        <a:pt x="677" y="0"/>
                      </a:cubicBezTo>
                      <a:close/>
                    </a:path>
                  </a:pathLst>
                </a:custGeom>
                <a:solidFill>
                  <a:srgbClr val="DBD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984;p34">
                  <a:extLst>
                    <a:ext uri="{FF2B5EF4-FFF2-40B4-BE49-F238E27FC236}">
                      <a16:creationId xmlns:a16="http://schemas.microsoft.com/office/drawing/2014/main" id="{39EE83A4-C908-4ECB-A37C-4230DA9EE727}"/>
                    </a:ext>
                  </a:extLst>
                </p:cNvPr>
                <p:cNvSpPr/>
                <p:nvPr/>
              </p:nvSpPr>
              <p:spPr>
                <a:xfrm>
                  <a:off x="4723566" y="1057492"/>
                  <a:ext cx="493447" cy="228023"/>
                </a:xfrm>
                <a:custGeom>
                  <a:avLst/>
                  <a:gdLst/>
                  <a:ahLst/>
                  <a:cxnLst/>
                  <a:rect l="l" t="t" r="r" b="b"/>
                  <a:pathLst>
                    <a:path w="43380" h="20046" extrusionOk="0">
                      <a:moveTo>
                        <a:pt x="769" y="0"/>
                      </a:moveTo>
                      <a:cubicBezTo>
                        <a:pt x="772" y="78"/>
                        <a:pt x="776" y="154"/>
                        <a:pt x="780" y="231"/>
                      </a:cubicBezTo>
                      <a:lnTo>
                        <a:pt x="780" y="231"/>
                      </a:lnTo>
                      <a:cubicBezTo>
                        <a:pt x="777" y="152"/>
                        <a:pt x="773" y="76"/>
                        <a:pt x="769" y="0"/>
                      </a:cubicBezTo>
                      <a:close/>
                      <a:moveTo>
                        <a:pt x="780" y="231"/>
                      </a:moveTo>
                      <a:lnTo>
                        <a:pt x="780" y="231"/>
                      </a:lnTo>
                      <a:cubicBezTo>
                        <a:pt x="921" y="3663"/>
                        <a:pt x="0" y="9794"/>
                        <a:pt x="2432" y="12501"/>
                      </a:cubicBezTo>
                      <a:cubicBezTo>
                        <a:pt x="7142" y="18420"/>
                        <a:pt x="15406" y="20045"/>
                        <a:pt x="22617" y="20045"/>
                      </a:cubicBezTo>
                      <a:cubicBezTo>
                        <a:pt x="22633" y="20045"/>
                        <a:pt x="22649" y="20045"/>
                        <a:pt x="22666" y="20045"/>
                      </a:cubicBezTo>
                      <a:cubicBezTo>
                        <a:pt x="29637" y="19827"/>
                        <a:pt x="37580" y="18068"/>
                        <a:pt x="41990" y="12220"/>
                      </a:cubicBezTo>
                      <a:cubicBezTo>
                        <a:pt x="42570" y="11367"/>
                        <a:pt x="43021" y="10431"/>
                        <a:pt x="43273" y="9426"/>
                      </a:cubicBezTo>
                      <a:cubicBezTo>
                        <a:pt x="43313" y="9260"/>
                        <a:pt x="43346" y="9093"/>
                        <a:pt x="43380" y="8923"/>
                      </a:cubicBezTo>
                      <a:lnTo>
                        <a:pt x="43372" y="1209"/>
                      </a:lnTo>
                      <a:cubicBezTo>
                        <a:pt x="42496" y="5560"/>
                        <a:pt x="38442" y="8339"/>
                        <a:pt x="34586" y="9966"/>
                      </a:cubicBezTo>
                      <a:cubicBezTo>
                        <a:pt x="30651" y="11559"/>
                        <a:pt x="26398" y="12325"/>
                        <a:pt x="22142" y="12325"/>
                      </a:cubicBezTo>
                      <a:cubicBezTo>
                        <a:pt x="18827" y="12325"/>
                        <a:pt x="15510" y="11860"/>
                        <a:pt x="12342" y="10960"/>
                      </a:cubicBezTo>
                      <a:cubicBezTo>
                        <a:pt x="7277" y="9424"/>
                        <a:pt x="1146" y="6108"/>
                        <a:pt x="780" y="2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985;p34">
                  <a:extLst>
                    <a:ext uri="{FF2B5EF4-FFF2-40B4-BE49-F238E27FC236}">
                      <a16:creationId xmlns:a16="http://schemas.microsoft.com/office/drawing/2014/main" id="{270A7E5C-6D9A-4778-9206-4535ACC8FCA1}"/>
                    </a:ext>
                  </a:extLst>
                </p:cNvPr>
                <p:cNvSpPr/>
                <p:nvPr/>
              </p:nvSpPr>
              <p:spPr>
                <a:xfrm>
                  <a:off x="4732348" y="916500"/>
                  <a:ext cx="485803" cy="281088"/>
                </a:xfrm>
                <a:custGeom>
                  <a:avLst/>
                  <a:gdLst/>
                  <a:ahLst/>
                  <a:cxnLst/>
                  <a:rect l="l" t="t" r="r" b="b"/>
                  <a:pathLst>
                    <a:path w="42708" h="24711" extrusionOk="0">
                      <a:moveTo>
                        <a:pt x="21419" y="1"/>
                      </a:moveTo>
                      <a:cubicBezTo>
                        <a:pt x="10992" y="1"/>
                        <a:pt x="551" y="4169"/>
                        <a:pt x="1" y="12472"/>
                      </a:cubicBezTo>
                      <a:cubicBezTo>
                        <a:pt x="666" y="21504"/>
                        <a:pt x="13273" y="24711"/>
                        <a:pt x="21164" y="24711"/>
                      </a:cubicBezTo>
                      <a:cubicBezTo>
                        <a:pt x="21514" y="24711"/>
                        <a:pt x="21856" y="24704"/>
                        <a:pt x="22186" y="24692"/>
                      </a:cubicBezTo>
                      <a:cubicBezTo>
                        <a:pt x="29682" y="24603"/>
                        <a:pt x="42708" y="21121"/>
                        <a:pt x="42700" y="11888"/>
                      </a:cubicBezTo>
                      <a:cubicBezTo>
                        <a:pt x="41715" y="3953"/>
                        <a:pt x="31573" y="1"/>
                        <a:pt x="21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986;p34">
                  <a:extLst>
                    <a:ext uri="{FF2B5EF4-FFF2-40B4-BE49-F238E27FC236}">
                      <a16:creationId xmlns:a16="http://schemas.microsoft.com/office/drawing/2014/main" id="{62BEB5B1-355C-4433-8CF3-89C8670ACC31}"/>
                    </a:ext>
                  </a:extLst>
                </p:cNvPr>
                <p:cNvSpPr/>
                <p:nvPr/>
              </p:nvSpPr>
              <p:spPr>
                <a:xfrm>
                  <a:off x="4696025" y="974619"/>
                  <a:ext cx="525241" cy="223143"/>
                </a:xfrm>
                <a:custGeom>
                  <a:avLst/>
                  <a:gdLst/>
                  <a:ahLst/>
                  <a:cxnLst/>
                  <a:rect l="l" t="t" r="r" b="b"/>
                  <a:pathLst>
                    <a:path w="46175" h="19617" extrusionOk="0">
                      <a:moveTo>
                        <a:pt x="7252" y="0"/>
                      </a:moveTo>
                      <a:cubicBezTo>
                        <a:pt x="5075" y="1723"/>
                        <a:pt x="3264" y="4214"/>
                        <a:pt x="3197" y="7067"/>
                      </a:cubicBezTo>
                      <a:cubicBezTo>
                        <a:pt x="3449" y="16193"/>
                        <a:pt x="16309" y="19616"/>
                        <a:pt x="24416" y="19616"/>
                      </a:cubicBezTo>
                      <a:cubicBezTo>
                        <a:pt x="24998" y="19616"/>
                        <a:pt x="25555" y="19599"/>
                        <a:pt x="26081" y="19564"/>
                      </a:cubicBezTo>
                      <a:cubicBezTo>
                        <a:pt x="33451" y="19335"/>
                        <a:pt x="46174" y="15694"/>
                        <a:pt x="45882" y="6568"/>
                      </a:cubicBezTo>
                      <a:lnTo>
                        <a:pt x="45882" y="6568"/>
                      </a:lnTo>
                      <a:cubicBezTo>
                        <a:pt x="45350" y="10653"/>
                        <a:pt x="41702" y="13436"/>
                        <a:pt x="38190" y="15070"/>
                      </a:cubicBezTo>
                      <a:cubicBezTo>
                        <a:pt x="34179" y="16884"/>
                        <a:pt x="29772" y="17724"/>
                        <a:pt x="25362" y="17724"/>
                      </a:cubicBezTo>
                      <a:cubicBezTo>
                        <a:pt x="22575" y="17724"/>
                        <a:pt x="19786" y="17389"/>
                        <a:pt x="17095" y="16752"/>
                      </a:cubicBezTo>
                      <a:cubicBezTo>
                        <a:pt x="9315" y="15062"/>
                        <a:pt x="0" y="7973"/>
                        <a:pt x="7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 name="Google Shape;987;p34">
              <a:extLst>
                <a:ext uri="{FF2B5EF4-FFF2-40B4-BE49-F238E27FC236}">
                  <a16:creationId xmlns:a16="http://schemas.microsoft.com/office/drawing/2014/main" id="{2645FF55-CD40-49B8-8108-ECF154FB3210}"/>
                </a:ext>
              </a:extLst>
            </p:cNvPr>
            <p:cNvGrpSpPr/>
            <p:nvPr/>
          </p:nvGrpSpPr>
          <p:grpSpPr>
            <a:xfrm flipH="1">
              <a:off x="-631590" y="1156100"/>
              <a:ext cx="2806157" cy="3319702"/>
              <a:chOff x="6609650" y="1005900"/>
              <a:chExt cx="2806157" cy="3319702"/>
            </a:xfrm>
          </p:grpSpPr>
          <p:sp>
            <p:nvSpPr>
              <p:cNvPr id="560" name="Google Shape;988;p34">
                <a:extLst>
                  <a:ext uri="{FF2B5EF4-FFF2-40B4-BE49-F238E27FC236}">
                    <a16:creationId xmlns:a16="http://schemas.microsoft.com/office/drawing/2014/main" id="{13200D7D-29C4-4719-A88A-87D9761A35C1}"/>
                  </a:ext>
                </a:extLst>
              </p:cNvPr>
              <p:cNvSpPr/>
              <p:nvPr/>
            </p:nvSpPr>
            <p:spPr>
              <a:xfrm>
                <a:off x="8768979" y="2902840"/>
                <a:ext cx="636761" cy="1389870"/>
              </a:xfrm>
              <a:custGeom>
                <a:avLst/>
                <a:gdLst/>
                <a:ahLst/>
                <a:cxnLst/>
                <a:rect l="l" t="t" r="r" b="b"/>
                <a:pathLst>
                  <a:path w="21213" h="46302" extrusionOk="0">
                    <a:moveTo>
                      <a:pt x="20094" y="0"/>
                    </a:moveTo>
                    <a:lnTo>
                      <a:pt x="3728" y="9507"/>
                    </a:lnTo>
                    <a:lnTo>
                      <a:pt x="4698" y="35043"/>
                    </a:lnTo>
                    <a:cubicBezTo>
                      <a:pt x="4920" y="40538"/>
                      <a:pt x="3110" y="44480"/>
                      <a:pt x="38" y="46280"/>
                    </a:cubicBezTo>
                    <a:lnTo>
                      <a:pt x="38" y="46280"/>
                    </a:lnTo>
                    <a:lnTo>
                      <a:pt x="16329" y="36796"/>
                    </a:lnTo>
                    <a:cubicBezTo>
                      <a:pt x="19423" y="35006"/>
                      <a:pt x="21213" y="31054"/>
                      <a:pt x="21026" y="25537"/>
                    </a:cubicBezTo>
                    <a:lnTo>
                      <a:pt x="20094" y="0"/>
                    </a:lnTo>
                    <a:close/>
                    <a:moveTo>
                      <a:pt x="38" y="46280"/>
                    </a:moveTo>
                    <a:lnTo>
                      <a:pt x="0" y="46302"/>
                    </a:lnTo>
                    <a:cubicBezTo>
                      <a:pt x="13" y="46295"/>
                      <a:pt x="26" y="46287"/>
                      <a:pt x="38" y="4628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989;p34">
                <a:extLst>
                  <a:ext uri="{FF2B5EF4-FFF2-40B4-BE49-F238E27FC236}">
                    <a16:creationId xmlns:a16="http://schemas.microsoft.com/office/drawing/2014/main" id="{F4C6F498-9A4E-49AC-9E40-31EA051A5FF5}"/>
                  </a:ext>
                </a:extLst>
              </p:cNvPr>
              <p:cNvSpPr/>
              <p:nvPr/>
            </p:nvSpPr>
            <p:spPr>
              <a:xfrm>
                <a:off x="6613673" y="1905741"/>
                <a:ext cx="2305014" cy="2419861"/>
              </a:xfrm>
              <a:custGeom>
                <a:avLst/>
                <a:gdLst/>
                <a:ahLst/>
                <a:cxnLst/>
                <a:rect l="l" t="t" r="r" b="b"/>
                <a:pathLst>
                  <a:path w="76789" h="80615" extrusionOk="0">
                    <a:moveTo>
                      <a:pt x="1566" y="1"/>
                    </a:moveTo>
                    <a:lnTo>
                      <a:pt x="485" y="24345"/>
                    </a:lnTo>
                    <a:cubicBezTo>
                      <a:pt x="1" y="33777"/>
                      <a:pt x="6115" y="45706"/>
                      <a:pt x="14465" y="51783"/>
                    </a:cubicBezTo>
                    <a:cubicBezTo>
                      <a:pt x="22145" y="57337"/>
                      <a:pt x="30160" y="62482"/>
                      <a:pt x="38399" y="67217"/>
                    </a:cubicBezTo>
                    <a:cubicBezTo>
                      <a:pt x="46153" y="71765"/>
                      <a:pt x="54131" y="75865"/>
                      <a:pt x="62370" y="79444"/>
                    </a:cubicBezTo>
                    <a:cubicBezTo>
                      <a:pt x="64219" y="80237"/>
                      <a:pt x="65961" y="80615"/>
                      <a:pt x="67548" y="80615"/>
                    </a:cubicBezTo>
                    <a:cubicBezTo>
                      <a:pt x="73125" y="80615"/>
                      <a:pt x="76789" y="75951"/>
                      <a:pt x="76499" y="68260"/>
                    </a:cubicBezTo>
                    <a:lnTo>
                      <a:pt x="75529" y="42724"/>
                    </a:lnTo>
                    <a:lnTo>
                      <a:pt x="15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990;p34">
                <a:extLst>
                  <a:ext uri="{FF2B5EF4-FFF2-40B4-BE49-F238E27FC236}">
                    <a16:creationId xmlns:a16="http://schemas.microsoft.com/office/drawing/2014/main" id="{091238D9-E1FD-4B8B-A2B8-38A5064EF5E6}"/>
                  </a:ext>
                </a:extLst>
              </p:cNvPr>
              <p:cNvSpPr/>
              <p:nvPr/>
            </p:nvSpPr>
            <p:spPr>
              <a:xfrm>
                <a:off x="6668515" y="1005900"/>
                <a:ext cx="2747292" cy="2043531"/>
              </a:xfrm>
              <a:custGeom>
                <a:avLst/>
                <a:gdLst/>
                <a:ahLst/>
                <a:cxnLst/>
                <a:rect l="l" t="t" r="r" b="b"/>
                <a:pathLst>
                  <a:path w="91523" h="68078" extrusionOk="0">
                    <a:moveTo>
                      <a:pt x="17827" y="0"/>
                    </a:moveTo>
                    <a:cubicBezTo>
                      <a:pt x="17270" y="0"/>
                      <a:pt x="16766" y="131"/>
                      <a:pt x="16329" y="378"/>
                    </a:cubicBezTo>
                    <a:lnTo>
                      <a:pt x="0" y="9884"/>
                    </a:lnTo>
                    <a:cubicBezTo>
                      <a:pt x="437" y="9637"/>
                      <a:pt x="932" y="9507"/>
                      <a:pt x="1479" y="9507"/>
                    </a:cubicBezTo>
                    <a:cubicBezTo>
                      <a:pt x="2007" y="9507"/>
                      <a:pt x="2584" y="9628"/>
                      <a:pt x="3206" y="9884"/>
                    </a:cubicBezTo>
                    <a:lnTo>
                      <a:pt x="3840" y="10145"/>
                    </a:lnTo>
                    <a:lnTo>
                      <a:pt x="4064" y="10220"/>
                    </a:lnTo>
                    <a:lnTo>
                      <a:pt x="4511" y="10406"/>
                    </a:lnTo>
                    <a:lnTo>
                      <a:pt x="4772" y="10518"/>
                    </a:lnTo>
                    <a:lnTo>
                      <a:pt x="5182" y="10704"/>
                    </a:lnTo>
                    <a:lnTo>
                      <a:pt x="5481" y="10816"/>
                    </a:lnTo>
                    <a:lnTo>
                      <a:pt x="5928" y="11003"/>
                    </a:lnTo>
                    <a:lnTo>
                      <a:pt x="6226" y="11114"/>
                    </a:lnTo>
                    <a:lnTo>
                      <a:pt x="6673" y="11338"/>
                    </a:lnTo>
                    <a:lnTo>
                      <a:pt x="7009" y="11450"/>
                    </a:lnTo>
                    <a:lnTo>
                      <a:pt x="7456" y="11674"/>
                    </a:lnTo>
                    <a:lnTo>
                      <a:pt x="7792" y="11785"/>
                    </a:lnTo>
                    <a:lnTo>
                      <a:pt x="8276" y="12009"/>
                    </a:lnTo>
                    <a:lnTo>
                      <a:pt x="8612" y="12158"/>
                    </a:lnTo>
                    <a:lnTo>
                      <a:pt x="9134" y="12382"/>
                    </a:lnTo>
                    <a:lnTo>
                      <a:pt x="9432" y="12531"/>
                    </a:lnTo>
                    <a:lnTo>
                      <a:pt x="10215" y="12867"/>
                    </a:lnTo>
                    <a:lnTo>
                      <a:pt x="10290" y="12904"/>
                    </a:lnTo>
                    <a:lnTo>
                      <a:pt x="11184" y="13314"/>
                    </a:lnTo>
                    <a:lnTo>
                      <a:pt x="11408" y="13388"/>
                    </a:lnTo>
                    <a:lnTo>
                      <a:pt x="12079" y="13724"/>
                    </a:lnTo>
                    <a:lnTo>
                      <a:pt x="12415" y="13873"/>
                    </a:lnTo>
                    <a:lnTo>
                      <a:pt x="13011" y="14134"/>
                    </a:lnTo>
                    <a:lnTo>
                      <a:pt x="13384" y="14320"/>
                    </a:lnTo>
                    <a:lnTo>
                      <a:pt x="13943" y="14581"/>
                    </a:lnTo>
                    <a:lnTo>
                      <a:pt x="14353" y="14768"/>
                    </a:lnTo>
                    <a:lnTo>
                      <a:pt x="14912" y="15029"/>
                    </a:lnTo>
                    <a:lnTo>
                      <a:pt x="15322" y="15215"/>
                    </a:lnTo>
                    <a:lnTo>
                      <a:pt x="15844" y="15476"/>
                    </a:lnTo>
                    <a:lnTo>
                      <a:pt x="16478" y="15774"/>
                    </a:lnTo>
                    <a:lnTo>
                      <a:pt x="16963" y="15998"/>
                    </a:lnTo>
                    <a:lnTo>
                      <a:pt x="17634" y="16296"/>
                    </a:lnTo>
                    <a:lnTo>
                      <a:pt x="18118" y="16557"/>
                    </a:lnTo>
                    <a:lnTo>
                      <a:pt x="18789" y="16893"/>
                    </a:lnTo>
                    <a:lnTo>
                      <a:pt x="19311" y="17116"/>
                    </a:lnTo>
                    <a:lnTo>
                      <a:pt x="20020" y="17489"/>
                    </a:lnTo>
                    <a:lnTo>
                      <a:pt x="20504" y="17713"/>
                    </a:lnTo>
                    <a:lnTo>
                      <a:pt x="21287" y="18123"/>
                    </a:lnTo>
                    <a:lnTo>
                      <a:pt x="21697" y="18309"/>
                    </a:lnTo>
                    <a:lnTo>
                      <a:pt x="22927" y="18906"/>
                    </a:lnTo>
                    <a:lnTo>
                      <a:pt x="23151" y="19018"/>
                    </a:lnTo>
                    <a:lnTo>
                      <a:pt x="24158" y="19540"/>
                    </a:lnTo>
                    <a:cubicBezTo>
                      <a:pt x="24307" y="19651"/>
                      <a:pt x="24456" y="19726"/>
                      <a:pt x="24642" y="19801"/>
                    </a:cubicBezTo>
                    <a:lnTo>
                      <a:pt x="25462" y="20211"/>
                    </a:lnTo>
                    <a:lnTo>
                      <a:pt x="25984" y="20472"/>
                    </a:lnTo>
                    <a:lnTo>
                      <a:pt x="26730" y="20882"/>
                    </a:lnTo>
                    <a:lnTo>
                      <a:pt x="27289" y="21180"/>
                    </a:lnTo>
                    <a:lnTo>
                      <a:pt x="28035" y="21590"/>
                    </a:lnTo>
                    <a:lnTo>
                      <a:pt x="28594" y="21888"/>
                    </a:lnTo>
                    <a:lnTo>
                      <a:pt x="29377" y="22261"/>
                    </a:lnTo>
                    <a:lnTo>
                      <a:pt x="29936" y="22597"/>
                    </a:lnTo>
                    <a:lnTo>
                      <a:pt x="30719" y="23007"/>
                    </a:lnTo>
                    <a:lnTo>
                      <a:pt x="31278" y="23305"/>
                    </a:lnTo>
                    <a:lnTo>
                      <a:pt x="32098" y="23752"/>
                    </a:lnTo>
                    <a:lnTo>
                      <a:pt x="32657" y="24050"/>
                    </a:lnTo>
                    <a:lnTo>
                      <a:pt x="33478" y="24535"/>
                    </a:lnTo>
                    <a:lnTo>
                      <a:pt x="33999" y="24833"/>
                    </a:lnTo>
                    <a:lnTo>
                      <a:pt x="34931" y="25355"/>
                    </a:lnTo>
                    <a:lnTo>
                      <a:pt x="35416" y="25616"/>
                    </a:lnTo>
                    <a:lnTo>
                      <a:pt x="36795" y="26399"/>
                    </a:lnTo>
                    <a:cubicBezTo>
                      <a:pt x="48389" y="33184"/>
                      <a:pt x="59611" y="40603"/>
                      <a:pt x="70347" y="48618"/>
                    </a:cubicBezTo>
                    <a:cubicBezTo>
                      <a:pt x="70534" y="48767"/>
                      <a:pt x="70720" y="48879"/>
                      <a:pt x="70869" y="49028"/>
                    </a:cubicBezTo>
                    <a:lnTo>
                      <a:pt x="71018" y="49177"/>
                    </a:lnTo>
                    <a:cubicBezTo>
                      <a:pt x="71167" y="49289"/>
                      <a:pt x="71279" y="49401"/>
                      <a:pt x="71391" y="49513"/>
                    </a:cubicBezTo>
                    <a:lnTo>
                      <a:pt x="71540" y="49662"/>
                    </a:lnTo>
                    <a:cubicBezTo>
                      <a:pt x="71689" y="49811"/>
                      <a:pt x="71801" y="49923"/>
                      <a:pt x="71950" y="50072"/>
                    </a:cubicBezTo>
                    <a:lnTo>
                      <a:pt x="72025" y="50146"/>
                    </a:lnTo>
                    <a:lnTo>
                      <a:pt x="72062" y="50221"/>
                    </a:lnTo>
                    <a:cubicBezTo>
                      <a:pt x="72248" y="50445"/>
                      <a:pt x="72435" y="50668"/>
                      <a:pt x="72584" y="50855"/>
                    </a:cubicBezTo>
                    <a:lnTo>
                      <a:pt x="72770" y="51116"/>
                    </a:lnTo>
                    <a:cubicBezTo>
                      <a:pt x="72882" y="51265"/>
                      <a:pt x="73031" y="51451"/>
                      <a:pt x="73143" y="51675"/>
                    </a:cubicBezTo>
                    <a:lnTo>
                      <a:pt x="73292" y="51899"/>
                    </a:lnTo>
                    <a:cubicBezTo>
                      <a:pt x="73441" y="52160"/>
                      <a:pt x="73591" y="52420"/>
                      <a:pt x="73740" y="52681"/>
                    </a:cubicBezTo>
                    <a:lnTo>
                      <a:pt x="73777" y="52756"/>
                    </a:lnTo>
                    <a:cubicBezTo>
                      <a:pt x="73926" y="52980"/>
                      <a:pt x="74038" y="53241"/>
                      <a:pt x="74150" y="53502"/>
                    </a:cubicBezTo>
                    <a:lnTo>
                      <a:pt x="74262" y="53763"/>
                    </a:lnTo>
                    <a:cubicBezTo>
                      <a:pt x="74336" y="53949"/>
                      <a:pt x="74448" y="54135"/>
                      <a:pt x="74485" y="54322"/>
                    </a:cubicBezTo>
                    <a:lnTo>
                      <a:pt x="74597" y="54583"/>
                    </a:lnTo>
                    <a:cubicBezTo>
                      <a:pt x="74672" y="54844"/>
                      <a:pt x="74746" y="55067"/>
                      <a:pt x="74821" y="55291"/>
                    </a:cubicBezTo>
                    <a:cubicBezTo>
                      <a:pt x="74821" y="55328"/>
                      <a:pt x="74858" y="55366"/>
                      <a:pt x="74858" y="55403"/>
                    </a:cubicBezTo>
                    <a:cubicBezTo>
                      <a:pt x="74933" y="55701"/>
                      <a:pt x="74970" y="55962"/>
                      <a:pt x="75044" y="56223"/>
                    </a:cubicBezTo>
                    <a:cubicBezTo>
                      <a:pt x="75044" y="56298"/>
                      <a:pt x="75044" y="56372"/>
                      <a:pt x="75082" y="56484"/>
                    </a:cubicBezTo>
                    <a:cubicBezTo>
                      <a:pt x="75119" y="56670"/>
                      <a:pt x="75119" y="56857"/>
                      <a:pt x="75156" y="57043"/>
                    </a:cubicBezTo>
                    <a:lnTo>
                      <a:pt x="75156" y="57304"/>
                    </a:lnTo>
                    <a:cubicBezTo>
                      <a:pt x="75156" y="57491"/>
                      <a:pt x="75156" y="57677"/>
                      <a:pt x="75156" y="57826"/>
                    </a:cubicBezTo>
                    <a:lnTo>
                      <a:pt x="75156" y="58087"/>
                    </a:lnTo>
                    <a:cubicBezTo>
                      <a:pt x="75156" y="58311"/>
                      <a:pt x="75119" y="58572"/>
                      <a:pt x="75082" y="58795"/>
                    </a:cubicBezTo>
                    <a:lnTo>
                      <a:pt x="73702" y="68078"/>
                    </a:lnTo>
                    <a:lnTo>
                      <a:pt x="90068" y="58572"/>
                    </a:lnTo>
                    <a:lnTo>
                      <a:pt x="91448" y="49326"/>
                    </a:lnTo>
                    <a:cubicBezTo>
                      <a:pt x="91485" y="49065"/>
                      <a:pt x="91522" y="48842"/>
                      <a:pt x="91522" y="48581"/>
                    </a:cubicBezTo>
                    <a:lnTo>
                      <a:pt x="91485" y="48357"/>
                    </a:lnTo>
                    <a:lnTo>
                      <a:pt x="91485" y="47835"/>
                    </a:lnTo>
                    <a:cubicBezTo>
                      <a:pt x="91485" y="47760"/>
                      <a:pt x="91485" y="47723"/>
                      <a:pt x="91485" y="47686"/>
                    </a:cubicBezTo>
                    <a:lnTo>
                      <a:pt x="91485" y="47537"/>
                    </a:lnTo>
                    <a:cubicBezTo>
                      <a:pt x="91485" y="47350"/>
                      <a:pt x="91448" y="47164"/>
                      <a:pt x="91410" y="46978"/>
                    </a:cubicBezTo>
                    <a:cubicBezTo>
                      <a:pt x="91410" y="46903"/>
                      <a:pt x="91410" y="46828"/>
                      <a:pt x="91373" y="46754"/>
                    </a:cubicBezTo>
                    <a:cubicBezTo>
                      <a:pt x="91336" y="46456"/>
                      <a:pt x="91261" y="46195"/>
                      <a:pt x="91187" y="45934"/>
                    </a:cubicBezTo>
                    <a:cubicBezTo>
                      <a:pt x="91187" y="45896"/>
                      <a:pt x="91187" y="45859"/>
                      <a:pt x="91149" y="45822"/>
                    </a:cubicBezTo>
                    <a:cubicBezTo>
                      <a:pt x="91112" y="45561"/>
                      <a:pt x="91037" y="45337"/>
                      <a:pt x="90963" y="45114"/>
                    </a:cubicBezTo>
                    <a:cubicBezTo>
                      <a:pt x="90926" y="45002"/>
                      <a:pt x="90888" y="44927"/>
                      <a:pt x="90851" y="44853"/>
                    </a:cubicBezTo>
                    <a:cubicBezTo>
                      <a:pt x="90776" y="44629"/>
                      <a:pt x="90702" y="44443"/>
                      <a:pt x="90627" y="44256"/>
                    </a:cubicBezTo>
                    <a:cubicBezTo>
                      <a:pt x="90590" y="44219"/>
                      <a:pt x="90590" y="44144"/>
                      <a:pt x="90553" y="44107"/>
                    </a:cubicBezTo>
                    <a:cubicBezTo>
                      <a:pt x="90553" y="44070"/>
                      <a:pt x="90516" y="44032"/>
                      <a:pt x="90516" y="43995"/>
                    </a:cubicBezTo>
                    <a:cubicBezTo>
                      <a:pt x="90404" y="43734"/>
                      <a:pt x="90255" y="43511"/>
                      <a:pt x="90143" y="43250"/>
                    </a:cubicBezTo>
                    <a:lnTo>
                      <a:pt x="90105" y="43175"/>
                    </a:lnTo>
                    <a:cubicBezTo>
                      <a:pt x="89956" y="42914"/>
                      <a:pt x="89807" y="42653"/>
                      <a:pt x="89658" y="42392"/>
                    </a:cubicBezTo>
                    <a:cubicBezTo>
                      <a:pt x="89584" y="42318"/>
                      <a:pt x="89546" y="42243"/>
                      <a:pt x="89509" y="42169"/>
                    </a:cubicBezTo>
                    <a:cubicBezTo>
                      <a:pt x="89360" y="41982"/>
                      <a:pt x="89248" y="41796"/>
                      <a:pt x="89099" y="41609"/>
                    </a:cubicBezTo>
                    <a:cubicBezTo>
                      <a:pt x="89062" y="41535"/>
                      <a:pt x="88987" y="41460"/>
                      <a:pt x="88950" y="41386"/>
                    </a:cubicBezTo>
                    <a:cubicBezTo>
                      <a:pt x="88763" y="41162"/>
                      <a:pt x="88614" y="40938"/>
                      <a:pt x="88428" y="40752"/>
                    </a:cubicBezTo>
                    <a:lnTo>
                      <a:pt x="88391" y="40677"/>
                    </a:lnTo>
                    <a:lnTo>
                      <a:pt x="88316" y="40603"/>
                    </a:lnTo>
                    <a:cubicBezTo>
                      <a:pt x="88167" y="40454"/>
                      <a:pt x="88055" y="40305"/>
                      <a:pt x="87906" y="40155"/>
                    </a:cubicBezTo>
                    <a:lnTo>
                      <a:pt x="87757" y="40006"/>
                    </a:lnTo>
                    <a:lnTo>
                      <a:pt x="87384" y="39708"/>
                    </a:lnTo>
                    <a:lnTo>
                      <a:pt x="87235" y="39559"/>
                    </a:lnTo>
                    <a:cubicBezTo>
                      <a:pt x="87086" y="39410"/>
                      <a:pt x="86899" y="39261"/>
                      <a:pt x="86750" y="39149"/>
                    </a:cubicBezTo>
                    <a:cubicBezTo>
                      <a:pt x="75976" y="31096"/>
                      <a:pt x="64755" y="23715"/>
                      <a:pt x="53199" y="16930"/>
                    </a:cubicBezTo>
                    <a:lnTo>
                      <a:pt x="51782" y="16147"/>
                    </a:lnTo>
                    <a:lnTo>
                      <a:pt x="51335" y="15886"/>
                    </a:lnTo>
                    <a:lnTo>
                      <a:pt x="50403" y="15364"/>
                    </a:lnTo>
                    <a:lnTo>
                      <a:pt x="49843" y="15066"/>
                    </a:lnTo>
                    <a:lnTo>
                      <a:pt x="49023" y="14581"/>
                    </a:lnTo>
                    <a:lnTo>
                      <a:pt x="48427" y="14283"/>
                    </a:lnTo>
                    <a:lnTo>
                      <a:pt x="47644" y="13836"/>
                    </a:lnTo>
                    <a:lnTo>
                      <a:pt x="47047" y="13538"/>
                    </a:lnTo>
                    <a:lnTo>
                      <a:pt x="46302" y="13090"/>
                    </a:lnTo>
                    <a:lnTo>
                      <a:pt x="45705" y="12792"/>
                    </a:lnTo>
                    <a:lnTo>
                      <a:pt x="44960" y="12382"/>
                    </a:lnTo>
                    <a:lnTo>
                      <a:pt x="44401" y="12084"/>
                    </a:lnTo>
                    <a:lnTo>
                      <a:pt x="43618" y="11674"/>
                    </a:lnTo>
                    <a:lnTo>
                      <a:pt x="43096" y="11413"/>
                    </a:lnTo>
                    <a:lnTo>
                      <a:pt x="42313" y="11003"/>
                    </a:lnTo>
                    <a:lnTo>
                      <a:pt x="41791" y="10704"/>
                    </a:lnTo>
                    <a:lnTo>
                      <a:pt x="40934" y="10294"/>
                    </a:lnTo>
                    <a:lnTo>
                      <a:pt x="40523" y="10071"/>
                    </a:lnTo>
                    <a:lnTo>
                      <a:pt x="39405" y="9511"/>
                    </a:lnTo>
                    <a:lnTo>
                      <a:pt x="39293" y="9437"/>
                    </a:lnTo>
                    <a:lnTo>
                      <a:pt x="38063" y="8803"/>
                    </a:lnTo>
                    <a:lnTo>
                      <a:pt x="37690" y="8617"/>
                    </a:lnTo>
                    <a:lnTo>
                      <a:pt x="36870" y="8207"/>
                    </a:lnTo>
                    <a:lnTo>
                      <a:pt x="36385" y="7983"/>
                    </a:lnTo>
                    <a:lnTo>
                      <a:pt x="35677" y="7610"/>
                    </a:lnTo>
                    <a:lnTo>
                      <a:pt x="35192" y="7386"/>
                    </a:lnTo>
                    <a:cubicBezTo>
                      <a:pt x="34969" y="7275"/>
                      <a:pt x="34745" y="7163"/>
                      <a:pt x="34521" y="7051"/>
                    </a:cubicBezTo>
                    <a:lnTo>
                      <a:pt x="34037" y="6827"/>
                    </a:lnTo>
                    <a:lnTo>
                      <a:pt x="33366" y="6492"/>
                    </a:lnTo>
                    <a:lnTo>
                      <a:pt x="32881" y="6268"/>
                    </a:lnTo>
                    <a:lnTo>
                      <a:pt x="32247" y="5970"/>
                    </a:lnTo>
                    <a:lnTo>
                      <a:pt x="31986" y="5821"/>
                    </a:lnTo>
                    <a:lnTo>
                      <a:pt x="31763" y="5709"/>
                    </a:lnTo>
                    <a:lnTo>
                      <a:pt x="31315" y="5522"/>
                    </a:lnTo>
                    <a:lnTo>
                      <a:pt x="30756" y="5261"/>
                    </a:lnTo>
                    <a:lnTo>
                      <a:pt x="30346" y="5075"/>
                    </a:lnTo>
                    <a:lnTo>
                      <a:pt x="29787" y="4814"/>
                    </a:lnTo>
                    <a:lnTo>
                      <a:pt x="29377" y="4628"/>
                    </a:lnTo>
                    <a:lnTo>
                      <a:pt x="28818" y="4367"/>
                    </a:lnTo>
                    <a:lnTo>
                      <a:pt x="28445" y="4218"/>
                    </a:lnTo>
                    <a:lnTo>
                      <a:pt x="27811" y="3919"/>
                    </a:lnTo>
                    <a:lnTo>
                      <a:pt x="27550" y="3808"/>
                    </a:lnTo>
                    <a:lnTo>
                      <a:pt x="26655" y="3397"/>
                    </a:lnTo>
                    <a:lnTo>
                      <a:pt x="26618" y="3397"/>
                    </a:lnTo>
                    <a:lnTo>
                      <a:pt x="25798" y="3025"/>
                    </a:lnTo>
                    <a:lnTo>
                      <a:pt x="25500" y="2913"/>
                    </a:lnTo>
                    <a:lnTo>
                      <a:pt x="24941" y="2652"/>
                    </a:lnTo>
                    <a:lnTo>
                      <a:pt x="24568" y="2503"/>
                    </a:lnTo>
                    <a:lnTo>
                      <a:pt x="24120" y="2279"/>
                    </a:lnTo>
                    <a:lnTo>
                      <a:pt x="23785" y="2130"/>
                    </a:lnTo>
                    <a:lnTo>
                      <a:pt x="23337" y="1944"/>
                    </a:lnTo>
                    <a:lnTo>
                      <a:pt x="23002" y="1794"/>
                    </a:lnTo>
                    <a:lnTo>
                      <a:pt x="22555" y="1608"/>
                    </a:lnTo>
                    <a:lnTo>
                      <a:pt x="22256" y="1496"/>
                    </a:lnTo>
                    <a:lnTo>
                      <a:pt x="21846" y="1310"/>
                    </a:lnTo>
                    <a:cubicBezTo>
                      <a:pt x="21734" y="1273"/>
                      <a:pt x="21623" y="1235"/>
                      <a:pt x="21548" y="1198"/>
                    </a:cubicBezTo>
                    <a:lnTo>
                      <a:pt x="21101" y="1012"/>
                    </a:lnTo>
                    <a:lnTo>
                      <a:pt x="20840" y="900"/>
                    </a:lnTo>
                    <a:lnTo>
                      <a:pt x="20430" y="713"/>
                    </a:lnTo>
                    <a:lnTo>
                      <a:pt x="20169" y="639"/>
                    </a:lnTo>
                    <a:lnTo>
                      <a:pt x="19572" y="378"/>
                    </a:lnTo>
                    <a:cubicBezTo>
                      <a:pt x="18950" y="122"/>
                      <a:pt x="18364" y="0"/>
                      <a:pt x="178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991;p34">
                <a:extLst>
                  <a:ext uri="{FF2B5EF4-FFF2-40B4-BE49-F238E27FC236}">
                    <a16:creationId xmlns:a16="http://schemas.microsoft.com/office/drawing/2014/main" id="{F3BCFDAD-AA9A-4DB8-A218-89CB519ECD61}"/>
                  </a:ext>
                </a:extLst>
              </p:cNvPr>
              <p:cNvSpPr/>
              <p:nvPr/>
            </p:nvSpPr>
            <p:spPr>
              <a:xfrm>
                <a:off x="6664042" y="1771472"/>
                <a:ext cx="2713702" cy="1412263"/>
              </a:xfrm>
              <a:custGeom>
                <a:avLst/>
                <a:gdLst/>
                <a:ahLst/>
                <a:cxnLst/>
                <a:rect l="l" t="t" r="r" b="b"/>
                <a:pathLst>
                  <a:path w="90404" h="47048" extrusionOk="0">
                    <a:moveTo>
                      <a:pt x="0" y="0"/>
                    </a:moveTo>
                    <a:lnTo>
                      <a:pt x="0" y="4660"/>
                    </a:lnTo>
                    <a:lnTo>
                      <a:pt x="73628" y="47048"/>
                    </a:lnTo>
                    <a:lnTo>
                      <a:pt x="74112" y="47048"/>
                    </a:lnTo>
                    <a:lnTo>
                      <a:pt x="90404" y="37728"/>
                    </a:lnTo>
                    <a:lnTo>
                      <a:pt x="90404" y="33068"/>
                    </a:lnTo>
                    <a:lnTo>
                      <a:pt x="73628" y="42388"/>
                    </a:lnTo>
                    <a:lnTo>
                      <a:pt x="0" y="0"/>
                    </a:ln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992;p34">
                <a:extLst>
                  <a:ext uri="{FF2B5EF4-FFF2-40B4-BE49-F238E27FC236}">
                    <a16:creationId xmlns:a16="http://schemas.microsoft.com/office/drawing/2014/main" id="{89A4FE4B-9AF4-4CDC-ADBC-092F065967AD}"/>
                  </a:ext>
                </a:extLst>
              </p:cNvPr>
              <p:cNvSpPr/>
              <p:nvPr/>
            </p:nvSpPr>
            <p:spPr>
              <a:xfrm>
                <a:off x="6609650" y="1291038"/>
                <a:ext cx="2327197" cy="1758395"/>
              </a:xfrm>
              <a:custGeom>
                <a:avLst/>
                <a:gdLst/>
                <a:ahLst/>
                <a:cxnLst/>
                <a:rect l="l" t="t" r="r" b="b"/>
                <a:pathLst>
                  <a:path w="77528" h="58579" extrusionOk="0">
                    <a:moveTo>
                      <a:pt x="3434" y="0"/>
                    </a:moveTo>
                    <a:cubicBezTo>
                      <a:pt x="1312" y="0"/>
                      <a:pt x="1" y="1974"/>
                      <a:pt x="358" y="5045"/>
                    </a:cubicBezTo>
                    <a:lnTo>
                      <a:pt x="1700" y="15856"/>
                    </a:lnTo>
                    <a:lnTo>
                      <a:pt x="75663" y="58579"/>
                    </a:lnTo>
                    <a:lnTo>
                      <a:pt x="77043" y="49334"/>
                    </a:lnTo>
                    <a:cubicBezTo>
                      <a:pt x="77527" y="46016"/>
                      <a:pt x="75402" y="41468"/>
                      <a:pt x="72308" y="39119"/>
                    </a:cubicBezTo>
                    <a:cubicBezTo>
                      <a:pt x="61534" y="31104"/>
                      <a:pt x="50350" y="23685"/>
                      <a:pt x="38756" y="16937"/>
                    </a:cubicBezTo>
                    <a:cubicBezTo>
                      <a:pt x="27945" y="10674"/>
                      <a:pt x="16724" y="5157"/>
                      <a:pt x="5167" y="385"/>
                    </a:cubicBezTo>
                    <a:cubicBezTo>
                      <a:pt x="4548" y="124"/>
                      <a:pt x="3966" y="0"/>
                      <a:pt x="3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993;p34">
                <a:extLst>
                  <a:ext uri="{FF2B5EF4-FFF2-40B4-BE49-F238E27FC236}">
                    <a16:creationId xmlns:a16="http://schemas.microsoft.com/office/drawing/2014/main" id="{2F0B247C-DCFF-48EF-B8D8-DE42CF93516B}"/>
                  </a:ext>
                </a:extLst>
              </p:cNvPr>
              <p:cNvSpPr/>
              <p:nvPr/>
            </p:nvSpPr>
            <p:spPr>
              <a:xfrm>
                <a:off x="7213102" y="2602412"/>
                <a:ext cx="823300" cy="1059929"/>
              </a:xfrm>
              <a:custGeom>
                <a:avLst/>
                <a:gdLst/>
                <a:ahLst/>
                <a:cxnLst/>
                <a:rect l="l" t="t" r="r" b="b"/>
                <a:pathLst>
                  <a:path w="22034" h="28365" extrusionOk="0">
                    <a:moveTo>
                      <a:pt x="8948" y="6462"/>
                    </a:moveTo>
                    <a:lnTo>
                      <a:pt x="13049" y="8811"/>
                    </a:lnTo>
                    <a:lnTo>
                      <a:pt x="13049" y="13024"/>
                    </a:lnTo>
                    <a:lnTo>
                      <a:pt x="16665" y="15111"/>
                    </a:lnTo>
                    <a:lnTo>
                      <a:pt x="16665" y="19809"/>
                    </a:lnTo>
                    <a:lnTo>
                      <a:pt x="13049" y="17721"/>
                    </a:lnTo>
                    <a:lnTo>
                      <a:pt x="13049" y="21896"/>
                    </a:lnTo>
                    <a:lnTo>
                      <a:pt x="8948" y="19548"/>
                    </a:lnTo>
                    <a:lnTo>
                      <a:pt x="8948" y="15335"/>
                    </a:lnTo>
                    <a:lnTo>
                      <a:pt x="5294" y="13247"/>
                    </a:lnTo>
                    <a:lnTo>
                      <a:pt x="5294" y="8550"/>
                    </a:lnTo>
                    <a:lnTo>
                      <a:pt x="8948" y="10638"/>
                    </a:lnTo>
                    <a:lnTo>
                      <a:pt x="8948" y="6462"/>
                    </a:lnTo>
                    <a:close/>
                    <a:moveTo>
                      <a:pt x="6107" y="1"/>
                    </a:moveTo>
                    <a:cubicBezTo>
                      <a:pt x="2492" y="1"/>
                      <a:pt x="1" y="2863"/>
                      <a:pt x="1" y="7804"/>
                    </a:cubicBezTo>
                    <a:cubicBezTo>
                      <a:pt x="1" y="14813"/>
                      <a:pt x="4884" y="23350"/>
                      <a:pt x="10961" y="26854"/>
                    </a:cubicBezTo>
                    <a:cubicBezTo>
                      <a:pt x="12748" y="27879"/>
                      <a:pt x="14433" y="28365"/>
                      <a:pt x="15924" y="28365"/>
                    </a:cubicBezTo>
                    <a:cubicBezTo>
                      <a:pt x="19534" y="28365"/>
                      <a:pt x="22007" y="25514"/>
                      <a:pt x="22033" y="20554"/>
                    </a:cubicBezTo>
                    <a:cubicBezTo>
                      <a:pt x="22033" y="13546"/>
                      <a:pt x="17112" y="5046"/>
                      <a:pt x="11036" y="1504"/>
                    </a:cubicBezTo>
                    <a:cubicBezTo>
                      <a:pt x="9266" y="484"/>
                      <a:pt x="7592" y="1"/>
                      <a:pt x="6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994;p34">
                <a:extLst>
                  <a:ext uri="{FF2B5EF4-FFF2-40B4-BE49-F238E27FC236}">
                    <a16:creationId xmlns:a16="http://schemas.microsoft.com/office/drawing/2014/main" id="{E63BC9EA-5A46-4DA9-A01E-E5AA8DFF75F3}"/>
                  </a:ext>
                </a:extLst>
              </p:cNvPr>
              <p:cNvSpPr/>
              <p:nvPr/>
            </p:nvSpPr>
            <p:spPr>
              <a:xfrm>
                <a:off x="7371739" y="2790875"/>
                <a:ext cx="504649" cy="682767"/>
              </a:xfrm>
              <a:custGeom>
                <a:avLst/>
                <a:gdLst/>
                <a:ahLst/>
                <a:cxnLst/>
                <a:rect l="l" t="t" r="r" b="b"/>
                <a:pathLst>
                  <a:path w="11409" h="15435" extrusionOk="0">
                    <a:moveTo>
                      <a:pt x="3691" y="0"/>
                    </a:moveTo>
                    <a:lnTo>
                      <a:pt x="3654" y="4176"/>
                    </a:lnTo>
                    <a:lnTo>
                      <a:pt x="38" y="2088"/>
                    </a:lnTo>
                    <a:lnTo>
                      <a:pt x="0" y="6785"/>
                    </a:lnTo>
                    <a:lnTo>
                      <a:pt x="3654" y="8873"/>
                    </a:lnTo>
                    <a:lnTo>
                      <a:pt x="3654" y="13086"/>
                    </a:lnTo>
                    <a:lnTo>
                      <a:pt x="7755" y="15434"/>
                    </a:lnTo>
                    <a:lnTo>
                      <a:pt x="7755" y="11259"/>
                    </a:lnTo>
                    <a:lnTo>
                      <a:pt x="11371" y="13347"/>
                    </a:lnTo>
                    <a:lnTo>
                      <a:pt x="11408" y="8649"/>
                    </a:lnTo>
                    <a:lnTo>
                      <a:pt x="7755" y="6562"/>
                    </a:lnTo>
                    <a:lnTo>
                      <a:pt x="7755" y="2386"/>
                    </a:lnTo>
                    <a:lnTo>
                      <a:pt x="36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995;p34">
                <a:extLst>
                  <a:ext uri="{FF2B5EF4-FFF2-40B4-BE49-F238E27FC236}">
                    <a16:creationId xmlns:a16="http://schemas.microsoft.com/office/drawing/2014/main" id="{4262FDBE-21F9-4BCD-817E-B2A21DF46903}"/>
                  </a:ext>
                </a:extLst>
              </p:cNvPr>
              <p:cNvSpPr/>
              <p:nvPr/>
            </p:nvSpPr>
            <p:spPr>
              <a:xfrm>
                <a:off x="8548529" y="3012494"/>
                <a:ext cx="41424" cy="25785"/>
              </a:xfrm>
              <a:custGeom>
                <a:avLst/>
                <a:gdLst/>
                <a:ahLst/>
                <a:cxnLst/>
                <a:rect l="l" t="t" r="r" b="b"/>
                <a:pathLst>
                  <a:path w="1380" h="859" extrusionOk="0">
                    <a:moveTo>
                      <a:pt x="1380" y="1"/>
                    </a:moveTo>
                    <a:lnTo>
                      <a:pt x="336" y="597"/>
                    </a:lnTo>
                    <a:cubicBezTo>
                      <a:pt x="297" y="656"/>
                      <a:pt x="247" y="705"/>
                      <a:pt x="192" y="748"/>
                    </a:cubicBezTo>
                    <a:lnTo>
                      <a:pt x="192" y="748"/>
                    </a:lnTo>
                    <a:lnTo>
                      <a:pt x="1044" y="262"/>
                    </a:lnTo>
                    <a:cubicBezTo>
                      <a:pt x="1156" y="187"/>
                      <a:pt x="1268" y="113"/>
                      <a:pt x="1380" y="1"/>
                    </a:cubicBezTo>
                    <a:close/>
                    <a:moveTo>
                      <a:pt x="192" y="748"/>
                    </a:moveTo>
                    <a:lnTo>
                      <a:pt x="0" y="858"/>
                    </a:lnTo>
                    <a:lnTo>
                      <a:pt x="38" y="858"/>
                    </a:lnTo>
                    <a:cubicBezTo>
                      <a:pt x="90" y="823"/>
                      <a:pt x="143" y="788"/>
                      <a:pt x="192" y="748"/>
                    </a:cubicBezTo>
                    <a:close/>
                  </a:path>
                </a:pathLst>
              </a:custGeom>
              <a:solidFill>
                <a:srgbClr val="898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996;p34">
                <a:extLst>
                  <a:ext uri="{FF2B5EF4-FFF2-40B4-BE49-F238E27FC236}">
                    <a16:creationId xmlns:a16="http://schemas.microsoft.com/office/drawing/2014/main" id="{122D2F43-F5AD-40D4-8AFC-8FF71DDCE7AA}"/>
                  </a:ext>
                </a:extLst>
              </p:cNvPr>
              <p:cNvSpPr/>
              <p:nvPr/>
            </p:nvSpPr>
            <p:spPr>
              <a:xfrm>
                <a:off x="8558585" y="3009132"/>
                <a:ext cx="34730" cy="22423"/>
              </a:xfrm>
              <a:custGeom>
                <a:avLst/>
                <a:gdLst/>
                <a:ahLst/>
                <a:cxnLst/>
                <a:rect l="l" t="t" r="r" b="b"/>
                <a:pathLst>
                  <a:path w="1157" h="747" extrusionOk="0">
                    <a:moveTo>
                      <a:pt x="1156" y="1"/>
                    </a:moveTo>
                    <a:lnTo>
                      <a:pt x="113" y="635"/>
                    </a:lnTo>
                    <a:lnTo>
                      <a:pt x="1" y="747"/>
                    </a:lnTo>
                    <a:lnTo>
                      <a:pt x="1" y="747"/>
                    </a:lnTo>
                    <a:lnTo>
                      <a:pt x="1045" y="150"/>
                    </a:lnTo>
                    <a:lnTo>
                      <a:pt x="1156" y="1"/>
                    </a:lnTo>
                    <a:close/>
                  </a:path>
                </a:pathLst>
              </a:custGeom>
              <a:solidFill>
                <a:srgbClr val="898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997;p34">
                <a:extLst>
                  <a:ext uri="{FF2B5EF4-FFF2-40B4-BE49-F238E27FC236}">
                    <a16:creationId xmlns:a16="http://schemas.microsoft.com/office/drawing/2014/main" id="{5707471A-D272-4536-9D03-75866BF75CBA}"/>
                  </a:ext>
                </a:extLst>
              </p:cNvPr>
              <p:cNvSpPr/>
              <p:nvPr/>
            </p:nvSpPr>
            <p:spPr>
              <a:xfrm>
                <a:off x="8337023" y="2790874"/>
                <a:ext cx="162275" cy="60515"/>
              </a:xfrm>
              <a:custGeom>
                <a:avLst/>
                <a:gdLst/>
                <a:ahLst/>
                <a:cxnLst/>
                <a:rect l="l" t="t" r="r" b="b"/>
                <a:pathLst>
                  <a:path w="5406" h="2016" extrusionOk="0">
                    <a:moveTo>
                      <a:pt x="112" y="599"/>
                    </a:moveTo>
                    <a:lnTo>
                      <a:pt x="95" y="616"/>
                    </a:lnTo>
                    <a:lnTo>
                      <a:pt x="95" y="616"/>
                    </a:lnTo>
                    <a:lnTo>
                      <a:pt x="123" y="599"/>
                    </a:lnTo>
                    <a:close/>
                    <a:moveTo>
                      <a:pt x="95" y="616"/>
                    </a:moveTo>
                    <a:lnTo>
                      <a:pt x="62" y="636"/>
                    </a:lnTo>
                    <a:lnTo>
                      <a:pt x="62" y="636"/>
                    </a:lnTo>
                    <a:cubicBezTo>
                      <a:pt x="66" y="636"/>
                      <a:pt x="70" y="636"/>
                      <a:pt x="75" y="636"/>
                    </a:cubicBezTo>
                    <a:lnTo>
                      <a:pt x="95" y="616"/>
                    </a:lnTo>
                    <a:close/>
                    <a:moveTo>
                      <a:pt x="62" y="636"/>
                    </a:moveTo>
                    <a:cubicBezTo>
                      <a:pt x="37" y="637"/>
                      <a:pt x="33" y="641"/>
                      <a:pt x="0" y="673"/>
                    </a:cubicBezTo>
                    <a:lnTo>
                      <a:pt x="62" y="636"/>
                    </a:lnTo>
                    <a:close/>
                    <a:moveTo>
                      <a:pt x="1251" y="1"/>
                    </a:moveTo>
                    <a:cubicBezTo>
                      <a:pt x="1181" y="1"/>
                      <a:pt x="1110" y="13"/>
                      <a:pt x="1044" y="40"/>
                    </a:cubicBezTo>
                    <a:lnTo>
                      <a:pt x="123" y="599"/>
                    </a:lnTo>
                    <a:lnTo>
                      <a:pt x="261" y="599"/>
                    </a:lnTo>
                    <a:cubicBezTo>
                      <a:pt x="299" y="599"/>
                      <a:pt x="336" y="636"/>
                      <a:pt x="373" y="636"/>
                    </a:cubicBezTo>
                    <a:lnTo>
                      <a:pt x="411" y="636"/>
                    </a:lnTo>
                    <a:cubicBezTo>
                      <a:pt x="485" y="673"/>
                      <a:pt x="522" y="673"/>
                      <a:pt x="560" y="711"/>
                    </a:cubicBezTo>
                    <a:cubicBezTo>
                      <a:pt x="1193" y="1083"/>
                      <a:pt x="1902" y="1344"/>
                      <a:pt x="2647" y="1419"/>
                    </a:cubicBezTo>
                    <a:cubicBezTo>
                      <a:pt x="3244" y="1494"/>
                      <a:pt x="3840" y="1717"/>
                      <a:pt x="4362" y="2015"/>
                    </a:cubicBezTo>
                    <a:lnTo>
                      <a:pt x="5406" y="1419"/>
                    </a:lnTo>
                    <a:cubicBezTo>
                      <a:pt x="4884" y="1083"/>
                      <a:pt x="4288" y="897"/>
                      <a:pt x="3691" y="823"/>
                    </a:cubicBezTo>
                    <a:cubicBezTo>
                      <a:pt x="2946" y="748"/>
                      <a:pt x="2237" y="487"/>
                      <a:pt x="1603" y="114"/>
                    </a:cubicBezTo>
                    <a:cubicBezTo>
                      <a:pt x="1507" y="42"/>
                      <a:pt x="1380" y="1"/>
                      <a:pt x="1251" y="1"/>
                    </a:cubicBezTo>
                    <a:close/>
                  </a:path>
                </a:pathLst>
              </a:custGeom>
              <a:solidFill>
                <a:srgbClr val="898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998;p34">
                <a:extLst>
                  <a:ext uri="{FF2B5EF4-FFF2-40B4-BE49-F238E27FC236}">
                    <a16:creationId xmlns:a16="http://schemas.microsoft.com/office/drawing/2014/main" id="{DB3E91A2-6BF4-42AA-8A4B-5F431B83182C}"/>
                  </a:ext>
                </a:extLst>
              </p:cNvPr>
              <p:cNvSpPr/>
              <p:nvPr/>
            </p:nvSpPr>
            <p:spPr>
              <a:xfrm>
                <a:off x="8467961" y="2833439"/>
                <a:ext cx="42535" cy="24674"/>
              </a:xfrm>
              <a:custGeom>
                <a:avLst/>
                <a:gdLst/>
                <a:ahLst/>
                <a:cxnLst/>
                <a:rect l="l" t="t" r="r" b="b"/>
                <a:pathLst>
                  <a:path w="1417" h="822" extrusionOk="0">
                    <a:moveTo>
                      <a:pt x="1044" y="1"/>
                    </a:moveTo>
                    <a:lnTo>
                      <a:pt x="0" y="597"/>
                    </a:lnTo>
                    <a:lnTo>
                      <a:pt x="373" y="821"/>
                    </a:lnTo>
                    <a:lnTo>
                      <a:pt x="1417" y="225"/>
                    </a:lnTo>
                    <a:lnTo>
                      <a:pt x="1044" y="1"/>
                    </a:lnTo>
                    <a:close/>
                  </a:path>
                </a:pathLst>
              </a:custGeom>
              <a:solidFill>
                <a:srgbClr val="898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999;p34">
                <a:extLst>
                  <a:ext uri="{FF2B5EF4-FFF2-40B4-BE49-F238E27FC236}">
                    <a16:creationId xmlns:a16="http://schemas.microsoft.com/office/drawing/2014/main" id="{32BF8396-D92F-439E-AC6C-883C6CE849B6}"/>
                  </a:ext>
                </a:extLst>
              </p:cNvPr>
              <p:cNvSpPr/>
              <p:nvPr/>
            </p:nvSpPr>
            <p:spPr>
              <a:xfrm>
                <a:off x="8561947" y="2940872"/>
                <a:ext cx="44786" cy="87321"/>
              </a:xfrm>
              <a:custGeom>
                <a:avLst/>
                <a:gdLst/>
                <a:ahLst/>
                <a:cxnLst/>
                <a:rect l="l" t="t" r="r" b="b"/>
                <a:pathLst>
                  <a:path w="1492" h="2909" extrusionOk="0">
                    <a:moveTo>
                      <a:pt x="1044" y="1"/>
                    </a:moveTo>
                    <a:lnTo>
                      <a:pt x="1" y="597"/>
                    </a:lnTo>
                    <a:cubicBezTo>
                      <a:pt x="448" y="1529"/>
                      <a:pt x="448" y="2461"/>
                      <a:pt x="1" y="2909"/>
                    </a:cubicBezTo>
                    <a:lnTo>
                      <a:pt x="1044" y="2275"/>
                    </a:lnTo>
                    <a:cubicBezTo>
                      <a:pt x="1492" y="1865"/>
                      <a:pt x="1492" y="933"/>
                      <a:pt x="1044" y="1"/>
                    </a:cubicBezTo>
                    <a:close/>
                  </a:path>
                </a:pathLst>
              </a:custGeom>
              <a:solidFill>
                <a:srgbClr val="898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000;p34">
                <a:extLst>
                  <a:ext uri="{FF2B5EF4-FFF2-40B4-BE49-F238E27FC236}">
                    <a16:creationId xmlns:a16="http://schemas.microsoft.com/office/drawing/2014/main" id="{F46DB1F3-D9D4-4268-8239-D0E8C9ECB92D}"/>
                  </a:ext>
                </a:extLst>
              </p:cNvPr>
              <p:cNvSpPr/>
              <p:nvPr/>
            </p:nvSpPr>
            <p:spPr>
              <a:xfrm>
                <a:off x="8558585" y="2933037"/>
                <a:ext cx="34730" cy="25785"/>
              </a:xfrm>
              <a:custGeom>
                <a:avLst/>
                <a:gdLst/>
                <a:ahLst/>
                <a:cxnLst/>
                <a:rect l="l" t="t" r="r" b="b"/>
                <a:pathLst>
                  <a:path w="1157" h="859" extrusionOk="0">
                    <a:moveTo>
                      <a:pt x="1045" y="1"/>
                    </a:moveTo>
                    <a:lnTo>
                      <a:pt x="1" y="597"/>
                    </a:lnTo>
                    <a:lnTo>
                      <a:pt x="113" y="858"/>
                    </a:lnTo>
                    <a:lnTo>
                      <a:pt x="1156" y="262"/>
                    </a:lnTo>
                    <a:lnTo>
                      <a:pt x="1045" y="1"/>
                    </a:lnTo>
                    <a:close/>
                  </a:path>
                </a:pathLst>
              </a:custGeom>
              <a:solidFill>
                <a:srgbClr val="898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001;p34">
                <a:extLst>
                  <a:ext uri="{FF2B5EF4-FFF2-40B4-BE49-F238E27FC236}">
                    <a16:creationId xmlns:a16="http://schemas.microsoft.com/office/drawing/2014/main" id="{4164685E-7590-4DA4-B4C1-62FF830E8087}"/>
                  </a:ext>
                </a:extLst>
              </p:cNvPr>
              <p:cNvSpPr/>
              <p:nvPr/>
            </p:nvSpPr>
            <p:spPr>
              <a:xfrm>
                <a:off x="8479128" y="2840163"/>
                <a:ext cx="110825" cy="110825"/>
              </a:xfrm>
              <a:custGeom>
                <a:avLst/>
                <a:gdLst/>
                <a:ahLst/>
                <a:cxnLst/>
                <a:rect l="l" t="t" r="r" b="b"/>
                <a:pathLst>
                  <a:path w="3692" h="3692" extrusionOk="0">
                    <a:moveTo>
                      <a:pt x="1045" y="1"/>
                    </a:moveTo>
                    <a:lnTo>
                      <a:pt x="1" y="597"/>
                    </a:lnTo>
                    <a:cubicBezTo>
                      <a:pt x="1157" y="1343"/>
                      <a:pt x="2089" y="2424"/>
                      <a:pt x="2648" y="3691"/>
                    </a:cubicBezTo>
                    <a:lnTo>
                      <a:pt x="3692" y="3095"/>
                    </a:lnTo>
                    <a:cubicBezTo>
                      <a:pt x="3132" y="1827"/>
                      <a:pt x="2200" y="746"/>
                      <a:pt x="1045" y="1"/>
                    </a:cubicBezTo>
                    <a:close/>
                  </a:path>
                </a:pathLst>
              </a:custGeom>
              <a:solidFill>
                <a:srgbClr val="898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002;p34">
                <a:extLst>
                  <a:ext uri="{FF2B5EF4-FFF2-40B4-BE49-F238E27FC236}">
                    <a16:creationId xmlns:a16="http://schemas.microsoft.com/office/drawing/2014/main" id="{C8079C15-70F2-440D-987D-1D143DF5562B}"/>
                  </a:ext>
                </a:extLst>
              </p:cNvPr>
              <p:cNvSpPr/>
              <p:nvPr/>
            </p:nvSpPr>
            <p:spPr>
              <a:xfrm>
                <a:off x="8329189" y="2808824"/>
                <a:ext cx="246234" cy="236508"/>
              </a:xfrm>
              <a:custGeom>
                <a:avLst/>
                <a:gdLst/>
                <a:ahLst/>
                <a:cxnLst/>
                <a:rect l="l" t="t" r="r" b="b"/>
                <a:pathLst>
                  <a:path w="8203" h="7879" extrusionOk="0">
                    <a:moveTo>
                      <a:pt x="336" y="1"/>
                    </a:moveTo>
                    <a:cubicBezTo>
                      <a:pt x="299" y="38"/>
                      <a:pt x="261" y="38"/>
                      <a:pt x="261" y="38"/>
                    </a:cubicBezTo>
                    <a:cubicBezTo>
                      <a:pt x="75" y="150"/>
                      <a:pt x="0" y="374"/>
                      <a:pt x="38" y="560"/>
                    </a:cubicBezTo>
                    <a:lnTo>
                      <a:pt x="38" y="2760"/>
                    </a:lnTo>
                    <a:cubicBezTo>
                      <a:pt x="38" y="3319"/>
                      <a:pt x="336" y="3841"/>
                      <a:pt x="821" y="4139"/>
                    </a:cubicBezTo>
                    <a:cubicBezTo>
                      <a:pt x="1604" y="4624"/>
                      <a:pt x="2275" y="5183"/>
                      <a:pt x="2908" y="5816"/>
                    </a:cubicBezTo>
                    <a:cubicBezTo>
                      <a:pt x="3393" y="6376"/>
                      <a:pt x="3989" y="6860"/>
                      <a:pt x="4623" y="7233"/>
                    </a:cubicBezTo>
                    <a:lnTo>
                      <a:pt x="4996" y="7457"/>
                    </a:lnTo>
                    <a:cubicBezTo>
                      <a:pt x="5511" y="7736"/>
                      <a:pt x="6002" y="7879"/>
                      <a:pt x="6446" y="7879"/>
                    </a:cubicBezTo>
                    <a:cubicBezTo>
                      <a:pt x="6773" y="7879"/>
                      <a:pt x="7076" y="7801"/>
                      <a:pt x="7345" y="7643"/>
                    </a:cubicBezTo>
                    <a:cubicBezTo>
                      <a:pt x="7456" y="7569"/>
                      <a:pt x="7568" y="7494"/>
                      <a:pt x="7643" y="7420"/>
                    </a:cubicBezTo>
                    <a:lnTo>
                      <a:pt x="7755" y="7308"/>
                    </a:lnTo>
                    <a:cubicBezTo>
                      <a:pt x="8202" y="6860"/>
                      <a:pt x="8202" y="5928"/>
                      <a:pt x="7755" y="4996"/>
                    </a:cubicBezTo>
                    <a:lnTo>
                      <a:pt x="7643" y="4735"/>
                    </a:lnTo>
                    <a:cubicBezTo>
                      <a:pt x="7084" y="3468"/>
                      <a:pt x="6152" y="2387"/>
                      <a:pt x="4996" y="1641"/>
                    </a:cubicBezTo>
                    <a:lnTo>
                      <a:pt x="4623" y="1417"/>
                    </a:lnTo>
                    <a:cubicBezTo>
                      <a:pt x="4101" y="1119"/>
                      <a:pt x="3505" y="896"/>
                      <a:pt x="2908" y="821"/>
                    </a:cubicBezTo>
                    <a:cubicBezTo>
                      <a:pt x="2163" y="746"/>
                      <a:pt x="1454" y="485"/>
                      <a:pt x="821" y="113"/>
                    </a:cubicBezTo>
                    <a:cubicBezTo>
                      <a:pt x="783" y="75"/>
                      <a:pt x="709" y="75"/>
                      <a:pt x="672" y="38"/>
                    </a:cubicBezTo>
                    <a:lnTo>
                      <a:pt x="634" y="38"/>
                    </a:lnTo>
                    <a:cubicBezTo>
                      <a:pt x="597" y="38"/>
                      <a:pt x="560" y="38"/>
                      <a:pt x="522" y="1"/>
                    </a:cubicBezTo>
                    <a:close/>
                  </a:path>
                </a:pathLst>
              </a:custGeom>
              <a:solidFill>
                <a:srgbClr val="A3A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003;p34">
                <a:extLst>
                  <a:ext uri="{FF2B5EF4-FFF2-40B4-BE49-F238E27FC236}">
                    <a16:creationId xmlns:a16="http://schemas.microsoft.com/office/drawing/2014/main" id="{8E4C1DCC-A7F4-402C-801A-24DF3C7723F8}"/>
                  </a:ext>
                </a:extLst>
              </p:cNvPr>
              <p:cNvSpPr/>
              <p:nvPr/>
            </p:nvSpPr>
            <p:spPr>
              <a:xfrm>
                <a:off x="8484741" y="3309039"/>
                <a:ext cx="55983" cy="72792"/>
              </a:xfrm>
              <a:custGeom>
                <a:avLst/>
                <a:gdLst/>
                <a:ahLst/>
                <a:cxnLst/>
                <a:rect l="l" t="t" r="r" b="b"/>
                <a:pathLst>
                  <a:path w="1865" h="2425" extrusionOk="0">
                    <a:moveTo>
                      <a:pt x="1827" y="1"/>
                    </a:moveTo>
                    <a:lnTo>
                      <a:pt x="746" y="635"/>
                    </a:lnTo>
                    <a:cubicBezTo>
                      <a:pt x="746" y="858"/>
                      <a:pt x="746" y="1045"/>
                      <a:pt x="709" y="1268"/>
                    </a:cubicBezTo>
                    <a:cubicBezTo>
                      <a:pt x="709" y="1306"/>
                      <a:pt x="671" y="1380"/>
                      <a:pt x="671" y="1418"/>
                    </a:cubicBezTo>
                    <a:cubicBezTo>
                      <a:pt x="634" y="1529"/>
                      <a:pt x="597" y="1641"/>
                      <a:pt x="560" y="1753"/>
                    </a:cubicBezTo>
                    <a:cubicBezTo>
                      <a:pt x="522" y="1828"/>
                      <a:pt x="522" y="1865"/>
                      <a:pt x="485" y="1902"/>
                    </a:cubicBezTo>
                    <a:cubicBezTo>
                      <a:pt x="448" y="2014"/>
                      <a:pt x="373" y="2089"/>
                      <a:pt x="336" y="2163"/>
                    </a:cubicBezTo>
                    <a:cubicBezTo>
                      <a:pt x="299" y="2200"/>
                      <a:pt x="261" y="2238"/>
                      <a:pt x="187" y="2275"/>
                    </a:cubicBezTo>
                    <a:cubicBezTo>
                      <a:pt x="166" y="2316"/>
                      <a:pt x="134" y="2346"/>
                      <a:pt x="97" y="2371"/>
                    </a:cubicBezTo>
                    <a:lnTo>
                      <a:pt x="97" y="2371"/>
                    </a:lnTo>
                    <a:lnTo>
                      <a:pt x="1081" y="1828"/>
                    </a:lnTo>
                    <a:cubicBezTo>
                      <a:pt x="1566" y="1529"/>
                      <a:pt x="1864" y="896"/>
                      <a:pt x="1827" y="1"/>
                    </a:cubicBezTo>
                    <a:close/>
                    <a:moveTo>
                      <a:pt x="97" y="2371"/>
                    </a:moveTo>
                    <a:lnTo>
                      <a:pt x="0" y="2424"/>
                    </a:lnTo>
                    <a:cubicBezTo>
                      <a:pt x="34" y="2407"/>
                      <a:pt x="67" y="2391"/>
                      <a:pt x="97" y="2371"/>
                    </a:cubicBezTo>
                    <a:close/>
                  </a:path>
                </a:pathLst>
              </a:custGeom>
              <a:solidFill>
                <a:srgbClr val="B0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004;p34">
                <a:extLst>
                  <a:ext uri="{FF2B5EF4-FFF2-40B4-BE49-F238E27FC236}">
                    <a16:creationId xmlns:a16="http://schemas.microsoft.com/office/drawing/2014/main" id="{22672101-52F1-46F1-BF6B-13B61C3F5237}"/>
                  </a:ext>
                </a:extLst>
              </p:cNvPr>
              <p:cNvSpPr/>
              <p:nvPr/>
            </p:nvSpPr>
            <p:spPr>
              <a:xfrm>
                <a:off x="8434371" y="2976683"/>
                <a:ext cx="1171" cy="5643"/>
              </a:xfrm>
              <a:custGeom>
                <a:avLst/>
                <a:gdLst/>
                <a:ahLst/>
                <a:cxnLst/>
                <a:rect l="l" t="t" r="r" b="b"/>
                <a:pathLst>
                  <a:path w="39" h="188" extrusionOk="0">
                    <a:moveTo>
                      <a:pt x="1" y="187"/>
                    </a:moveTo>
                    <a:cubicBezTo>
                      <a:pt x="38" y="113"/>
                      <a:pt x="38" y="75"/>
                      <a:pt x="38" y="1"/>
                    </a:cubicBezTo>
                    <a:cubicBezTo>
                      <a:pt x="38" y="75"/>
                      <a:pt x="38" y="113"/>
                      <a:pt x="1" y="187"/>
                    </a:cubicBezTo>
                    <a:close/>
                  </a:path>
                </a:pathLst>
              </a:custGeom>
              <a:solidFill>
                <a:srgbClr val="898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005;p34">
                <a:extLst>
                  <a:ext uri="{FF2B5EF4-FFF2-40B4-BE49-F238E27FC236}">
                    <a16:creationId xmlns:a16="http://schemas.microsoft.com/office/drawing/2014/main" id="{F43514AB-A4B0-4989-BA0F-D203A98DE6DB}"/>
                  </a:ext>
                </a:extLst>
              </p:cNvPr>
              <p:cNvSpPr/>
              <p:nvPr/>
            </p:nvSpPr>
            <p:spPr>
              <a:xfrm>
                <a:off x="8405284" y="2931206"/>
                <a:ext cx="52621" cy="54482"/>
              </a:xfrm>
              <a:custGeom>
                <a:avLst/>
                <a:gdLst/>
                <a:ahLst/>
                <a:cxnLst/>
                <a:rect l="l" t="t" r="r" b="b"/>
                <a:pathLst>
                  <a:path w="1753" h="1815" extrusionOk="0">
                    <a:moveTo>
                      <a:pt x="845" y="0"/>
                    </a:moveTo>
                    <a:cubicBezTo>
                      <a:pt x="801" y="0"/>
                      <a:pt x="755" y="9"/>
                      <a:pt x="709" y="25"/>
                    </a:cubicBezTo>
                    <a:lnTo>
                      <a:pt x="1" y="435"/>
                    </a:lnTo>
                    <a:lnTo>
                      <a:pt x="112" y="435"/>
                    </a:lnTo>
                    <a:cubicBezTo>
                      <a:pt x="187" y="435"/>
                      <a:pt x="224" y="472"/>
                      <a:pt x="299" y="509"/>
                    </a:cubicBezTo>
                    <a:lnTo>
                      <a:pt x="597" y="658"/>
                    </a:lnTo>
                    <a:cubicBezTo>
                      <a:pt x="858" y="845"/>
                      <a:pt x="1007" y="1143"/>
                      <a:pt x="1044" y="1441"/>
                    </a:cubicBezTo>
                    <a:lnTo>
                      <a:pt x="1044" y="1553"/>
                    </a:lnTo>
                    <a:cubicBezTo>
                      <a:pt x="1044" y="1590"/>
                      <a:pt x="1007" y="1665"/>
                      <a:pt x="1007" y="1702"/>
                    </a:cubicBezTo>
                    <a:lnTo>
                      <a:pt x="970" y="1739"/>
                    </a:lnTo>
                    <a:cubicBezTo>
                      <a:pt x="949" y="1760"/>
                      <a:pt x="940" y="1781"/>
                      <a:pt x="929" y="1795"/>
                    </a:cubicBezTo>
                    <a:lnTo>
                      <a:pt x="929" y="1795"/>
                    </a:lnTo>
                    <a:lnTo>
                      <a:pt x="1641" y="1404"/>
                    </a:lnTo>
                    <a:cubicBezTo>
                      <a:pt x="1715" y="1329"/>
                      <a:pt x="1753" y="1218"/>
                      <a:pt x="1753" y="1106"/>
                    </a:cubicBezTo>
                    <a:lnTo>
                      <a:pt x="1753" y="1031"/>
                    </a:lnTo>
                    <a:cubicBezTo>
                      <a:pt x="1753" y="696"/>
                      <a:pt x="1566" y="397"/>
                      <a:pt x="1305" y="248"/>
                    </a:cubicBezTo>
                    <a:lnTo>
                      <a:pt x="1007" y="62"/>
                    </a:lnTo>
                    <a:cubicBezTo>
                      <a:pt x="963" y="18"/>
                      <a:pt x="907" y="0"/>
                      <a:pt x="845" y="0"/>
                    </a:cubicBezTo>
                    <a:close/>
                    <a:moveTo>
                      <a:pt x="929" y="1795"/>
                    </a:moveTo>
                    <a:lnTo>
                      <a:pt x="895" y="1814"/>
                    </a:lnTo>
                    <a:cubicBezTo>
                      <a:pt x="912" y="1814"/>
                      <a:pt x="921" y="1807"/>
                      <a:pt x="929" y="1795"/>
                    </a:cubicBezTo>
                    <a:close/>
                  </a:path>
                </a:pathLst>
              </a:custGeom>
              <a:solidFill>
                <a:srgbClr val="898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006;p34">
                <a:extLst>
                  <a:ext uri="{FF2B5EF4-FFF2-40B4-BE49-F238E27FC236}">
                    <a16:creationId xmlns:a16="http://schemas.microsoft.com/office/drawing/2014/main" id="{E046A926-AF6B-4DD5-89B2-9E50F983903E}"/>
                  </a:ext>
                </a:extLst>
              </p:cNvPr>
              <p:cNvSpPr/>
              <p:nvPr/>
            </p:nvSpPr>
            <p:spPr>
              <a:xfrm>
                <a:off x="8399701" y="2944234"/>
                <a:ext cx="35841" cy="41244"/>
              </a:xfrm>
              <a:custGeom>
                <a:avLst/>
                <a:gdLst/>
                <a:ahLst/>
                <a:cxnLst/>
                <a:rect l="l" t="t" r="r" b="b"/>
                <a:pathLst>
                  <a:path w="1194" h="1374" extrusionOk="0">
                    <a:moveTo>
                      <a:pt x="149" y="1"/>
                    </a:moveTo>
                    <a:cubicBezTo>
                      <a:pt x="75" y="75"/>
                      <a:pt x="0" y="187"/>
                      <a:pt x="37" y="299"/>
                    </a:cubicBezTo>
                    <a:lnTo>
                      <a:pt x="37" y="373"/>
                    </a:lnTo>
                    <a:cubicBezTo>
                      <a:pt x="37" y="709"/>
                      <a:pt x="224" y="970"/>
                      <a:pt x="485" y="1156"/>
                    </a:cubicBezTo>
                    <a:lnTo>
                      <a:pt x="783" y="1305"/>
                    </a:lnTo>
                    <a:cubicBezTo>
                      <a:pt x="814" y="1352"/>
                      <a:pt x="865" y="1373"/>
                      <a:pt x="922" y="1373"/>
                    </a:cubicBezTo>
                    <a:cubicBezTo>
                      <a:pt x="1001" y="1373"/>
                      <a:pt x="1091" y="1333"/>
                      <a:pt x="1156" y="1268"/>
                    </a:cubicBezTo>
                    <a:cubicBezTo>
                      <a:pt x="1156" y="1268"/>
                      <a:pt x="1156" y="1268"/>
                      <a:pt x="1156" y="1231"/>
                    </a:cubicBezTo>
                    <a:cubicBezTo>
                      <a:pt x="1193" y="1194"/>
                      <a:pt x="1193" y="1156"/>
                      <a:pt x="1193" y="1082"/>
                    </a:cubicBezTo>
                    <a:lnTo>
                      <a:pt x="1193" y="1007"/>
                    </a:lnTo>
                    <a:cubicBezTo>
                      <a:pt x="1193" y="672"/>
                      <a:pt x="1044" y="411"/>
                      <a:pt x="783" y="224"/>
                    </a:cubicBezTo>
                    <a:lnTo>
                      <a:pt x="485" y="75"/>
                    </a:lnTo>
                    <a:cubicBezTo>
                      <a:pt x="410" y="38"/>
                      <a:pt x="373" y="1"/>
                      <a:pt x="298" y="1"/>
                    </a:cubicBezTo>
                    <a:close/>
                  </a:path>
                </a:pathLst>
              </a:custGeom>
              <a:solidFill>
                <a:srgbClr val="D0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007;p34">
                <a:extLst>
                  <a:ext uri="{FF2B5EF4-FFF2-40B4-BE49-F238E27FC236}">
                    <a16:creationId xmlns:a16="http://schemas.microsoft.com/office/drawing/2014/main" id="{531B19C5-BDC1-4279-ABCF-FD3871A70D72}"/>
                  </a:ext>
                </a:extLst>
              </p:cNvPr>
              <p:cNvSpPr/>
              <p:nvPr/>
            </p:nvSpPr>
            <p:spPr>
              <a:xfrm>
                <a:off x="8377307" y="3220217"/>
                <a:ext cx="104101" cy="138111"/>
              </a:xfrm>
              <a:custGeom>
                <a:avLst/>
                <a:gdLst/>
                <a:ahLst/>
                <a:cxnLst/>
                <a:rect l="l" t="t" r="r" b="b"/>
                <a:pathLst>
                  <a:path w="3468" h="4601" extrusionOk="0">
                    <a:moveTo>
                      <a:pt x="989" y="1"/>
                    </a:moveTo>
                    <a:cubicBezTo>
                      <a:pt x="823" y="1"/>
                      <a:pt x="662" y="43"/>
                      <a:pt x="522" y="127"/>
                    </a:cubicBezTo>
                    <a:cubicBezTo>
                      <a:pt x="485" y="127"/>
                      <a:pt x="448" y="164"/>
                      <a:pt x="411" y="201"/>
                    </a:cubicBezTo>
                    <a:cubicBezTo>
                      <a:pt x="373" y="238"/>
                      <a:pt x="336" y="276"/>
                      <a:pt x="299" y="276"/>
                    </a:cubicBezTo>
                    <a:cubicBezTo>
                      <a:pt x="261" y="313"/>
                      <a:pt x="224" y="388"/>
                      <a:pt x="224" y="425"/>
                    </a:cubicBezTo>
                    <a:cubicBezTo>
                      <a:pt x="187" y="462"/>
                      <a:pt x="150" y="499"/>
                      <a:pt x="150" y="537"/>
                    </a:cubicBezTo>
                    <a:cubicBezTo>
                      <a:pt x="112" y="611"/>
                      <a:pt x="75" y="686"/>
                      <a:pt x="75" y="760"/>
                    </a:cubicBezTo>
                    <a:cubicBezTo>
                      <a:pt x="75" y="798"/>
                      <a:pt x="38" y="835"/>
                      <a:pt x="38" y="872"/>
                    </a:cubicBezTo>
                    <a:cubicBezTo>
                      <a:pt x="1" y="984"/>
                      <a:pt x="1" y="1133"/>
                      <a:pt x="1" y="1282"/>
                    </a:cubicBezTo>
                    <a:cubicBezTo>
                      <a:pt x="75" y="2513"/>
                      <a:pt x="709" y="3668"/>
                      <a:pt x="1790" y="4377"/>
                    </a:cubicBezTo>
                    <a:cubicBezTo>
                      <a:pt x="1902" y="4451"/>
                      <a:pt x="2014" y="4488"/>
                      <a:pt x="2125" y="4526"/>
                    </a:cubicBezTo>
                    <a:lnTo>
                      <a:pt x="2237" y="4526"/>
                    </a:lnTo>
                    <a:cubicBezTo>
                      <a:pt x="2312" y="4563"/>
                      <a:pt x="2386" y="4563"/>
                      <a:pt x="2498" y="4600"/>
                    </a:cubicBezTo>
                    <a:lnTo>
                      <a:pt x="2796" y="4600"/>
                    </a:lnTo>
                    <a:cubicBezTo>
                      <a:pt x="2834" y="4563"/>
                      <a:pt x="2871" y="4563"/>
                      <a:pt x="2908" y="4563"/>
                    </a:cubicBezTo>
                    <a:cubicBezTo>
                      <a:pt x="2946" y="4563"/>
                      <a:pt x="3020" y="4526"/>
                      <a:pt x="3057" y="4488"/>
                    </a:cubicBezTo>
                    <a:cubicBezTo>
                      <a:pt x="3244" y="4377"/>
                      <a:pt x="3393" y="4190"/>
                      <a:pt x="3468" y="3966"/>
                    </a:cubicBezTo>
                    <a:cubicBezTo>
                      <a:pt x="3244" y="3929"/>
                      <a:pt x="3020" y="3855"/>
                      <a:pt x="2834" y="3743"/>
                    </a:cubicBezTo>
                    <a:cubicBezTo>
                      <a:pt x="1790" y="3072"/>
                      <a:pt x="1119" y="1916"/>
                      <a:pt x="1044" y="649"/>
                    </a:cubicBezTo>
                    <a:cubicBezTo>
                      <a:pt x="1044" y="425"/>
                      <a:pt x="1082" y="201"/>
                      <a:pt x="1156" y="15"/>
                    </a:cubicBezTo>
                    <a:cubicBezTo>
                      <a:pt x="1100" y="5"/>
                      <a:pt x="1044" y="1"/>
                      <a:pt x="989" y="1"/>
                    </a:cubicBezTo>
                    <a:close/>
                  </a:path>
                </a:pathLst>
              </a:custGeom>
              <a:solidFill>
                <a:srgbClr val="B0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008;p34">
                <a:extLst>
                  <a:ext uri="{FF2B5EF4-FFF2-40B4-BE49-F238E27FC236}">
                    <a16:creationId xmlns:a16="http://schemas.microsoft.com/office/drawing/2014/main" id="{661FB6DD-7235-42F6-A79E-63A3419EC327}"/>
                  </a:ext>
                </a:extLst>
              </p:cNvPr>
              <p:cNvSpPr/>
              <p:nvPr/>
            </p:nvSpPr>
            <p:spPr>
              <a:xfrm>
                <a:off x="8394087" y="2911515"/>
                <a:ext cx="75014" cy="96536"/>
              </a:xfrm>
              <a:custGeom>
                <a:avLst/>
                <a:gdLst/>
                <a:ahLst/>
                <a:cxnLst/>
                <a:rect l="l" t="t" r="r" b="b"/>
                <a:pathLst>
                  <a:path w="2499" h="3216" extrusionOk="0">
                    <a:moveTo>
                      <a:pt x="690" y="0"/>
                    </a:moveTo>
                    <a:cubicBezTo>
                      <a:pt x="569" y="0"/>
                      <a:pt x="448" y="28"/>
                      <a:pt x="336" y="84"/>
                    </a:cubicBezTo>
                    <a:cubicBezTo>
                      <a:pt x="336" y="84"/>
                      <a:pt x="299" y="121"/>
                      <a:pt x="262" y="121"/>
                    </a:cubicBezTo>
                    <a:lnTo>
                      <a:pt x="187" y="196"/>
                    </a:lnTo>
                    <a:cubicBezTo>
                      <a:pt x="150" y="233"/>
                      <a:pt x="150" y="271"/>
                      <a:pt x="113" y="308"/>
                    </a:cubicBezTo>
                    <a:cubicBezTo>
                      <a:pt x="113" y="308"/>
                      <a:pt x="75" y="345"/>
                      <a:pt x="75" y="382"/>
                    </a:cubicBezTo>
                    <a:cubicBezTo>
                      <a:pt x="75" y="420"/>
                      <a:pt x="38" y="457"/>
                      <a:pt x="38" y="531"/>
                    </a:cubicBezTo>
                    <a:cubicBezTo>
                      <a:pt x="38" y="569"/>
                      <a:pt x="38" y="569"/>
                      <a:pt x="1" y="606"/>
                    </a:cubicBezTo>
                    <a:cubicBezTo>
                      <a:pt x="1" y="681"/>
                      <a:pt x="1" y="792"/>
                      <a:pt x="1" y="867"/>
                    </a:cubicBezTo>
                    <a:cubicBezTo>
                      <a:pt x="38" y="1762"/>
                      <a:pt x="523" y="2582"/>
                      <a:pt x="1268" y="3067"/>
                    </a:cubicBezTo>
                    <a:cubicBezTo>
                      <a:pt x="1343" y="3104"/>
                      <a:pt x="1417" y="3141"/>
                      <a:pt x="1492" y="3178"/>
                    </a:cubicBezTo>
                    <a:lnTo>
                      <a:pt x="1604" y="3178"/>
                    </a:lnTo>
                    <a:cubicBezTo>
                      <a:pt x="1641" y="3216"/>
                      <a:pt x="1678" y="3216"/>
                      <a:pt x="1753" y="3216"/>
                    </a:cubicBezTo>
                    <a:lnTo>
                      <a:pt x="1977" y="3216"/>
                    </a:lnTo>
                    <a:cubicBezTo>
                      <a:pt x="1977" y="3216"/>
                      <a:pt x="2014" y="3216"/>
                      <a:pt x="2051" y="3178"/>
                    </a:cubicBezTo>
                    <a:cubicBezTo>
                      <a:pt x="2088" y="3178"/>
                      <a:pt x="2126" y="3178"/>
                      <a:pt x="2163" y="3141"/>
                    </a:cubicBezTo>
                    <a:cubicBezTo>
                      <a:pt x="2349" y="3029"/>
                      <a:pt x="2498" y="2768"/>
                      <a:pt x="2498" y="2545"/>
                    </a:cubicBezTo>
                    <a:cubicBezTo>
                      <a:pt x="2424" y="2507"/>
                      <a:pt x="2387" y="2470"/>
                      <a:pt x="2312" y="2433"/>
                    </a:cubicBezTo>
                    <a:cubicBezTo>
                      <a:pt x="1566" y="1948"/>
                      <a:pt x="1082" y="1165"/>
                      <a:pt x="1045" y="271"/>
                    </a:cubicBezTo>
                    <a:lnTo>
                      <a:pt x="1045" y="84"/>
                    </a:lnTo>
                    <a:cubicBezTo>
                      <a:pt x="933" y="28"/>
                      <a:pt x="812" y="0"/>
                      <a:pt x="690" y="0"/>
                    </a:cubicBezTo>
                    <a:close/>
                  </a:path>
                </a:pathLst>
              </a:custGeom>
              <a:solidFill>
                <a:srgbClr val="B0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009;p34">
                <a:extLst>
                  <a:ext uri="{FF2B5EF4-FFF2-40B4-BE49-F238E27FC236}">
                    <a16:creationId xmlns:a16="http://schemas.microsoft.com/office/drawing/2014/main" id="{693CF70B-C3A5-4863-A2EF-C9C4CD533821}"/>
                  </a:ext>
                </a:extLst>
              </p:cNvPr>
              <p:cNvSpPr/>
              <p:nvPr/>
            </p:nvSpPr>
            <p:spPr>
              <a:xfrm>
                <a:off x="8391866" y="2858714"/>
                <a:ext cx="146605" cy="470494"/>
              </a:xfrm>
              <a:custGeom>
                <a:avLst/>
                <a:gdLst/>
                <a:ahLst/>
                <a:cxnLst/>
                <a:rect l="l" t="t" r="r" b="b"/>
                <a:pathLst>
                  <a:path w="4884" h="15674" extrusionOk="0">
                    <a:moveTo>
                      <a:pt x="1547" y="1"/>
                    </a:moveTo>
                    <a:cubicBezTo>
                      <a:pt x="1441" y="1"/>
                      <a:pt x="1336" y="27"/>
                      <a:pt x="1230" y="54"/>
                    </a:cubicBezTo>
                    <a:cubicBezTo>
                      <a:pt x="1193" y="91"/>
                      <a:pt x="1119" y="91"/>
                      <a:pt x="1081" y="128"/>
                    </a:cubicBezTo>
                    <a:lnTo>
                      <a:pt x="0" y="762"/>
                    </a:lnTo>
                    <a:lnTo>
                      <a:pt x="37" y="762"/>
                    </a:lnTo>
                    <a:cubicBezTo>
                      <a:pt x="75" y="725"/>
                      <a:pt x="149" y="687"/>
                      <a:pt x="187" y="687"/>
                    </a:cubicBezTo>
                    <a:lnTo>
                      <a:pt x="298" y="650"/>
                    </a:lnTo>
                    <a:lnTo>
                      <a:pt x="634" y="650"/>
                    </a:lnTo>
                    <a:cubicBezTo>
                      <a:pt x="708" y="650"/>
                      <a:pt x="783" y="687"/>
                      <a:pt x="858" y="687"/>
                    </a:cubicBezTo>
                    <a:lnTo>
                      <a:pt x="969" y="725"/>
                    </a:lnTo>
                    <a:cubicBezTo>
                      <a:pt x="1119" y="762"/>
                      <a:pt x="1230" y="837"/>
                      <a:pt x="1342" y="874"/>
                    </a:cubicBezTo>
                    <a:cubicBezTo>
                      <a:pt x="2423" y="1582"/>
                      <a:pt x="3094" y="2738"/>
                      <a:pt x="3206" y="4005"/>
                    </a:cubicBezTo>
                    <a:lnTo>
                      <a:pt x="3840" y="15674"/>
                    </a:lnTo>
                    <a:lnTo>
                      <a:pt x="4884" y="15040"/>
                    </a:lnTo>
                    <a:lnTo>
                      <a:pt x="4287" y="3372"/>
                    </a:lnTo>
                    <a:cubicBezTo>
                      <a:pt x="4175" y="2104"/>
                      <a:pt x="3467" y="948"/>
                      <a:pt x="2423" y="277"/>
                    </a:cubicBezTo>
                    <a:cubicBezTo>
                      <a:pt x="2200" y="128"/>
                      <a:pt x="1939" y="54"/>
                      <a:pt x="1678" y="16"/>
                    </a:cubicBezTo>
                    <a:cubicBezTo>
                      <a:pt x="1634" y="6"/>
                      <a:pt x="1590" y="1"/>
                      <a:pt x="1547" y="1"/>
                    </a:cubicBezTo>
                    <a:close/>
                  </a:path>
                </a:pathLst>
              </a:custGeom>
              <a:solidFill>
                <a:srgbClr val="B0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010;p34">
                <a:extLst>
                  <a:ext uri="{FF2B5EF4-FFF2-40B4-BE49-F238E27FC236}">
                    <a16:creationId xmlns:a16="http://schemas.microsoft.com/office/drawing/2014/main" id="{D176CB9F-C32C-48C8-99E5-3B0B24B95322}"/>
                  </a:ext>
                </a:extLst>
              </p:cNvPr>
              <p:cNvSpPr/>
              <p:nvPr/>
            </p:nvSpPr>
            <p:spPr>
              <a:xfrm>
                <a:off x="8352693" y="2877084"/>
                <a:ext cx="154440" cy="510598"/>
              </a:xfrm>
              <a:custGeom>
                <a:avLst/>
                <a:gdLst/>
                <a:ahLst/>
                <a:cxnLst/>
                <a:rect l="l" t="t" r="r" b="b"/>
                <a:pathLst>
                  <a:path w="5145" h="17010" extrusionOk="0">
                    <a:moveTo>
                      <a:pt x="2107" y="1147"/>
                    </a:moveTo>
                    <a:cubicBezTo>
                      <a:pt x="2228" y="1147"/>
                      <a:pt x="2349" y="1175"/>
                      <a:pt x="2461" y="1231"/>
                    </a:cubicBezTo>
                    <a:cubicBezTo>
                      <a:pt x="2498" y="1231"/>
                      <a:pt x="2573" y="1268"/>
                      <a:pt x="2647" y="1306"/>
                    </a:cubicBezTo>
                    <a:cubicBezTo>
                      <a:pt x="3393" y="1790"/>
                      <a:pt x="3840" y="2610"/>
                      <a:pt x="3915" y="3505"/>
                    </a:cubicBezTo>
                    <a:cubicBezTo>
                      <a:pt x="3915" y="3542"/>
                      <a:pt x="3915" y="3617"/>
                      <a:pt x="3915" y="3692"/>
                    </a:cubicBezTo>
                    <a:cubicBezTo>
                      <a:pt x="3877" y="3915"/>
                      <a:pt x="3766" y="4176"/>
                      <a:pt x="3542" y="4288"/>
                    </a:cubicBezTo>
                    <a:cubicBezTo>
                      <a:pt x="3505" y="4325"/>
                      <a:pt x="3467" y="4325"/>
                      <a:pt x="3430" y="4363"/>
                    </a:cubicBezTo>
                    <a:lnTo>
                      <a:pt x="3132" y="4363"/>
                    </a:lnTo>
                    <a:cubicBezTo>
                      <a:pt x="3095" y="4363"/>
                      <a:pt x="3057" y="4363"/>
                      <a:pt x="2983" y="4325"/>
                    </a:cubicBezTo>
                    <a:lnTo>
                      <a:pt x="2908" y="4325"/>
                    </a:lnTo>
                    <a:cubicBezTo>
                      <a:pt x="2796" y="4325"/>
                      <a:pt x="2722" y="4288"/>
                      <a:pt x="2647" y="4214"/>
                    </a:cubicBezTo>
                    <a:cubicBezTo>
                      <a:pt x="1902" y="3729"/>
                      <a:pt x="1454" y="2909"/>
                      <a:pt x="1380" y="2051"/>
                    </a:cubicBezTo>
                    <a:cubicBezTo>
                      <a:pt x="1380" y="1939"/>
                      <a:pt x="1380" y="1865"/>
                      <a:pt x="1380" y="1753"/>
                    </a:cubicBezTo>
                    <a:cubicBezTo>
                      <a:pt x="1380" y="1716"/>
                      <a:pt x="1380" y="1716"/>
                      <a:pt x="1417" y="1678"/>
                    </a:cubicBezTo>
                    <a:cubicBezTo>
                      <a:pt x="1417" y="1641"/>
                      <a:pt x="1454" y="1567"/>
                      <a:pt x="1454" y="1529"/>
                    </a:cubicBezTo>
                    <a:cubicBezTo>
                      <a:pt x="1454" y="1492"/>
                      <a:pt x="1492" y="1492"/>
                      <a:pt x="1529" y="1455"/>
                    </a:cubicBezTo>
                    <a:cubicBezTo>
                      <a:pt x="1529" y="1418"/>
                      <a:pt x="1566" y="1380"/>
                      <a:pt x="1603" y="1343"/>
                    </a:cubicBezTo>
                    <a:lnTo>
                      <a:pt x="1641" y="1306"/>
                    </a:lnTo>
                    <a:cubicBezTo>
                      <a:pt x="1678" y="1268"/>
                      <a:pt x="1715" y="1231"/>
                      <a:pt x="1753" y="1231"/>
                    </a:cubicBezTo>
                    <a:cubicBezTo>
                      <a:pt x="1864" y="1175"/>
                      <a:pt x="1986" y="1147"/>
                      <a:pt x="2107" y="1147"/>
                    </a:cubicBezTo>
                    <a:close/>
                    <a:moveTo>
                      <a:pt x="1809" y="11432"/>
                    </a:moveTo>
                    <a:cubicBezTo>
                      <a:pt x="1864" y="11432"/>
                      <a:pt x="1920" y="11436"/>
                      <a:pt x="1976" y="11446"/>
                    </a:cubicBezTo>
                    <a:cubicBezTo>
                      <a:pt x="2200" y="11483"/>
                      <a:pt x="2424" y="11558"/>
                      <a:pt x="2610" y="11669"/>
                    </a:cubicBezTo>
                    <a:cubicBezTo>
                      <a:pt x="3654" y="12378"/>
                      <a:pt x="4325" y="13533"/>
                      <a:pt x="4399" y="14801"/>
                    </a:cubicBezTo>
                    <a:cubicBezTo>
                      <a:pt x="4399" y="14987"/>
                      <a:pt x="4362" y="15211"/>
                      <a:pt x="4288" y="15435"/>
                    </a:cubicBezTo>
                    <a:cubicBezTo>
                      <a:pt x="4213" y="15621"/>
                      <a:pt x="4064" y="15808"/>
                      <a:pt x="3877" y="15957"/>
                    </a:cubicBezTo>
                    <a:cubicBezTo>
                      <a:pt x="3840" y="15957"/>
                      <a:pt x="3766" y="15994"/>
                      <a:pt x="3728" y="15994"/>
                    </a:cubicBezTo>
                    <a:cubicBezTo>
                      <a:pt x="3691" y="15994"/>
                      <a:pt x="3654" y="16031"/>
                      <a:pt x="3616" y="16031"/>
                    </a:cubicBezTo>
                    <a:lnTo>
                      <a:pt x="3318" y="16031"/>
                    </a:lnTo>
                    <a:cubicBezTo>
                      <a:pt x="3206" y="16031"/>
                      <a:pt x="3132" y="15994"/>
                      <a:pt x="3057" y="15994"/>
                    </a:cubicBezTo>
                    <a:lnTo>
                      <a:pt x="2945" y="15994"/>
                    </a:lnTo>
                    <a:cubicBezTo>
                      <a:pt x="2834" y="15957"/>
                      <a:pt x="2722" y="15882"/>
                      <a:pt x="2610" y="15808"/>
                    </a:cubicBezTo>
                    <a:cubicBezTo>
                      <a:pt x="1529" y="15137"/>
                      <a:pt x="895" y="13981"/>
                      <a:pt x="821" y="12713"/>
                    </a:cubicBezTo>
                    <a:cubicBezTo>
                      <a:pt x="821" y="12564"/>
                      <a:pt x="821" y="12452"/>
                      <a:pt x="858" y="12303"/>
                    </a:cubicBezTo>
                    <a:cubicBezTo>
                      <a:pt x="858" y="12266"/>
                      <a:pt x="895" y="12229"/>
                      <a:pt x="895" y="12191"/>
                    </a:cubicBezTo>
                    <a:cubicBezTo>
                      <a:pt x="895" y="12117"/>
                      <a:pt x="932" y="12042"/>
                      <a:pt x="970" y="12005"/>
                    </a:cubicBezTo>
                    <a:cubicBezTo>
                      <a:pt x="970" y="11968"/>
                      <a:pt x="1007" y="11930"/>
                      <a:pt x="1044" y="11893"/>
                    </a:cubicBezTo>
                    <a:cubicBezTo>
                      <a:pt x="1044" y="11819"/>
                      <a:pt x="1081" y="11781"/>
                      <a:pt x="1119" y="11744"/>
                    </a:cubicBezTo>
                    <a:cubicBezTo>
                      <a:pt x="1156" y="11707"/>
                      <a:pt x="1193" y="11669"/>
                      <a:pt x="1231" y="11669"/>
                    </a:cubicBezTo>
                    <a:cubicBezTo>
                      <a:pt x="1268" y="11632"/>
                      <a:pt x="1305" y="11595"/>
                      <a:pt x="1342" y="11558"/>
                    </a:cubicBezTo>
                    <a:cubicBezTo>
                      <a:pt x="1482" y="11474"/>
                      <a:pt x="1643" y="11432"/>
                      <a:pt x="1809" y="11432"/>
                    </a:cubicBezTo>
                    <a:close/>
                    <a:moveTo>
                      <a:pt x="1603" y="1"/>
                    </a:moveTo>
                    <a:lnTo>
                      <a:pt x="1492" y="38"/>
                    </a:lnTo>
                    <a:cubicBezTo>
                      <a:pt x="1454" y="38"/>
                      <a:pt x="1380" y="75"/>
                      <a:pt x="1342" y="75"/>
                    </a:cubicBezTo>
                    <a:cubicBezTo>
                      <a:pt x="970" y="336"/>
                      <a:pt x="746" y="746"/>
                      <a:pt x="783" y="1157"/>
                    </a:cubicBezTo>
                    <a:lnTo>
                      <a:pt x="112" y="12117"/>
                    </a:lnTo>
                    <a:cubicBezTo>
                      <a:pt x="0" y="13720"/>
                      <a:pt x="1156" y="15808"/>
                      <a:pt x="2610" y="16665"/>
                    </a:cubicBezTo>
                    <a:cubicBezTo>
                      <a:pt x="3011" y="16897"/>
                      <a:pt x="3400" y="17010"/>
                      <a:pt x="3743" y="17010"/>
                    </a:cubicBezTo>
                    <a:cubicBezTo>
                      <a:pt x="4006" y="17010"/>
                      <a:pt x="4242" y="16944"/>
                      <a:pt x="4437" y="16814"/>
                    </a:cubicBezTo>
                    <a:cubicBezTo>
                      <a:pt x="4511" y="16777"/>
                      <a:pt x="4548" y="16702"/>
                      <a:pt x="4623" y="16665"/>
                    </a:cubicBezTo>
                    <a:cubicBezTo>
                      <a:pt x="4660" y="16628"/>
                      <a:pt x="4698" y="16590"/>
                      <a:pt x="4735" y="16553"/>
                    </a:cubicBezTo>
                    <a:cubicBezTo>
                      <a:pt x="4772" y="16479"/>
                      <a:pt x="4847" y="16404"/>
                      <a:pt x="4884" y="16292"/>
                    </a:cubicBezTo>
                    <a:cubicBezTo>
                      <a:pt x="4921" y="16255"/>
                      <a:pt x="4921" y="16218"/>
                      <a:pt x="4959" y="16143"/>
                    </a:cubicBezTo>
                    <a:cubicBezTo>
                      <a:pt x="4996" y="16031"/>
                      <a:pt x="5033" y="15919"/>
                      <a:pt x="5070" y="15808"/>
                    </a:cubicBezTo>
                    <a:cubicBezTo>
                      <a:pt x="5070" y="15770"/>
                      <a:pt x="5108" y="15696"/>
                      <a:pt x="5108" y="15658"/>
                    </a:cubicBezTo>
                    <a:cubicBezTo>
                      <a:pt x="5145" y="15435"/>
                      <a:pt x="5145" y="15248"/>
                      <a:pt x="5145" y="15025"/>
                    </a:cubicBezTo>
                    <a:lnTo>
                      <a:pt x="4511" y="3356"/>
                    </a:lnTo>
                    <a:cubicBezTo>
                      <a:pt x="4399" y="2089"/>
                      <a:pt x="3728" y="933"/>
                      <a:pt x="2647" y="225"/>
                    </a:cubicBezTo>
                    <a:cubicBezTo>
                      <a:pt x="2535" y="187"/>
                      <a:pt x="2424" y="113"/>
                      <a:pt x="2274" y="75"/>
                    </a:cubicBezTo>
                    <a:lnTo>
                      <a:pt x="2163" y="38"/>
                    </a:lnTo>
                    <a:cubicBezTo>
                      <a:pt x="2088" y="1"/>
                      <a:pt x="2013" y="1"/>
                      <a:pt x="1939" y="1"/>
                    </a:cubicBezTo>
                    <a:close/>
                  </a:path>
                </a:pathLst>
              </a:custGeom>
              <a:solidFill>
                <a:srgbClr val="D0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1011;p34">
              <a:extLst>
                <a:ext uri="{FF2B5EF4-FFF2-40B4-BE49-F238E27FC236}">
                  <a16:creationId xmlns:a16="http://schemas.microsoft.com/office/drawing/2014/main" id="{20A5FA4D-317E-41EB-8556-2ACD50830D53}"/>
                </a:ext>
              </a:extLst>
            </p:cNvPr>
            <p:cNvSpPr/>
            <p:nvPr/>
          </p:nvSpPr>
          <p:spPr>
            <a:xfrm flipH="1">
              <a:off x="2564979" y="3951500"/>
              <a:ext cx="10275" cy="3750"/>
            </a:xfrm>
            <a:custGeom>
              <a:avLst/>
              <a:gdLst/>
              <a:ahLst/>
              <a:cxnLst/>
              <a:rect l="l" t="t" r="r" b="b"/>
              <a:pathLst>
                <a:path w="411" h="150" extrusionOk="0">
                  <a:moveTo>
                    <a:pt x="411" y="0"/>
                  </a:moveTo>
                  <a:lnTo>
                    <a:pt x="411" y="0"/>
                  </a:lnTo>
                  <a:cubicBezTo>
                    <a:pt x="363" y="12"/>
                    <a:pt x="320" y="28"/>
                    <a:pt x="278" y="45"/>
                  </a:cubicBezTo>
                  <a:lnTo>
                    <a:pt x="278" y="45"/>
                  </a:lnTo>
                  <a:cubicBezTo>
                    <a:pt x="322" y="30"/>
                    <a:pt x="366" y="15"/>
                    <a:pt x="411" y="0"/>
                  </a:cubicBezTo>
                  <a:close/>
                  <a:moveTo>
                    <a:pt x="278" y="45"/>
                  </a:moveTo>
                  <a:cubicBezTo>
                    <a:pt x="210" y="67"/>
                    <a:pt x="143" y="90"/>
                    <a:pt x="75" y="112"/>
                  </a:cubicBezTo>
                  <a:lnTo>
                    <a:pt x="1" y="149"/>
                  </a:lnTo>
                  <a:cubicBezTo>
                    <a:pt x="102" y="124"/>
                    <a:pt x="187" y="81"/>
                    <a:pt x="278" y="45"/>
                  </a:cubicBez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012;p34">
              <a:extLst>
                <a:ext uri="{FF2B5EF4-FFF2-40B4-BE49-F238E27FC236}">
                  <a16:creationId xmlns:a16="http://schemas.microsoft.com/office/drawing/2014/main" id="{EA116917-EE54-4F96-9B2E-44E0D86FA3EC}"/>
                </a:ext>
              </a:extLst>
            </p:cNvPr>
            <p:cNvSpPr/>
            <p:nvPr/>
          </p:nvSpPr>
          <p:spPr>
            <a:xfrm flipH="1">
              <a:off x="2709429" y="4100625"/>
              <a:ext cx="1900" cy="6525"/>
            </a:xfrm>
            <a:custGeom>
              <a:avLst/>
              <a:gdLst/>
              <a:ahLst/>
              <a:cxnLst/>
              <a:rect l="l" t="t" r="r" b="b"/>
              <a:pathLst>
                <a:path w="76" h="261" extrusionOk="0">
                  <a:moveTo>
                    <a:pt x="75" y="0"/>
                  </a:moveTo>
                  <a:cubicBezTo>
                    <a:pt x="38" y="75"/>
                    <a:pt x="1" y="149"/>
                    <a:pt x="1" y="261"/>
                  </a:cubicBezTo>
                  <a:cubicBezTo>
                    <a:pt x="38" y="149"/>
                    <a:pt x="75" y="75"/>
                    <a:pt x="75" y="0"/>
                  </a:cubicBez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013;p34">
              <a:extLst>
                <a:ext uri="{FF2B5EF4-FFF2-40B4-BE49-F238E27FC236}">
                  <a16:creationId xmlns:a16="http://schemas.microsoft.com/office/drawing/2014/main" id="{D9D871E4-757F-4651-A440-3C2E66BB823E}"/>
                </a:ext>
              </a:extLst>
            </p:cNvPr>
            <p:cNvSpPr/>
            <p:nvPr/>
          </p:nvSpPr>
          <p:spPr>
            <a:xfrm flipH="1">
              <a:off x="2524904" y="3942175"/>
              <a:ext cx="25" cy="25"/>
            </a:xfrm>
            <a:custGeom>
              <a:avLst/>
              <a:gdLst/>
              <a:ahLst/>
              <a:cxnLst/>
              <a:rect l="l" t="t" r="r" b="b"/>
              <a:pathLst>
                <a:path w="1" h="1" extrusionOk="0">
                  <a:moveTo>
                    <a:pt x="1" y="0"/>
                  </a:move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014;p34">
              <a:extLst>
                <a:ext uri="{FF2B5EF4-FFF2-40B4-BE49-F238E27FC236}">
                  <a16:creationId xmlns:a16="http://schemas.microsoft.com/office/drawing/2014/main" id="{F9D5224A-E815-4D20-91A9-D8223F0AD077}"/>
                </a:ext>
              </a:extLst>
            </p:cNvPr>
            <p:cNvSpPr/>
            <p:nvPr/>
          </p:nvSpPr>
          <p:spPr>
            <a:xfrm flipH="1">
              <a:off x="2720629" y="4135100"/>
              <a:ext cx="1875" cy="4675"/>
            </a:xfrm>
            <a:custGeom>
              <a:avLst/>
              <a:gdLst/>
              <a:ahLst/>
              <a:cxnLst/>
              <a:rect l="l" t="t" r="r" b="b"/>
              <a:pathLst>
                <a:path w="75" h="187" extrusionOk="0">
                  <a:moveTo>
                    <a:pt x="75" y="0"/>
                  </a:moveTo>
                  <a:cubicBezTo>
                    <a:pt x="38" y="75"/>
                    <a:pt x="0" y="112"/>
                    <a:pt x="0" y="187"/>
                  </a:cubicBezTo>
                  <a:lnTo>
                    <a:pt x="38" y="75"/>
                  </a:lnTo>
                  <a:lnTo>
                    <a:pt x="75" y="0"/>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015;p34">
              <a:extLst>
                <a:ext uri="{FF2B5EF4-FFF2-40B4-BE49-F238E27FC236}">
                  <a16:creationId xmlns:a16="http://schemas.microsoft.com/office/drawing/2014/main" id="{244D0089-2481-479D-8F6E-22349B124A1D}"/>
                </a:ext>
              </a:extLst>
            </p:cNvPr>
            <p:cNvSpPr/>
            <p:nvPr/>
          </p:nvSpPr>
          <p:spPr>
            <a:xfrm flipH="1">
              <a:off x="2670279" y="4031650"/>
              <a:ext cx="25" cy="25"/>
            </a:xfrm>
            <a:custGeom>
              <a:avLst/>
              <a:gdLst/>
              <a:ahLst/>
              <a:cxnLst/>
              <a:rect l="l" t="t" r="r" b="b"/>
              <a:pathLst>
                <a:path w="1" h="1" extrusionOk="0">
                  <a:moveTo>
                    <a:pt x="0" y="0"/>
                  </a:moveTo>
                  <a:lnTo>
                    <a:pt x="0" y="0"/>
                  </a:lnTo>
                  <a:lnTo>
                    <a:pt x="0" y="0"/>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016;p34">
              <a:extLst>
                <a:ext uri="{FF2B5EF4-FFF2-40B4-BE49-F238E27FC236}">
                  <a16:creationId xmlns:a16="http://schemas.microsoft.com/office/drawing/2014/main" id="{57FE68DB-E74A-40FF-820D-62D0474225E8}"/>
                </a:ext>
              </a:extLst>
            </p:cNvPr>
            <p:cNvSpPr/>
            <p:nvPr/>
          </p:nvSpPr>
          <p:spPr>
            <a:xfrm flipH="1">
              <a:off x="2506254" y="3941250"/>
              <a:ext cx="5625" cy="25"/>
            </a:xfrm>
            <a:custGeom>
              <a:avLst/>
              <a:gdLst/>
              <a:ahLst/>
              <a:cxnLst/>
              <a:rect l="l" t="t" r="r" b="b"/>
              <a:pathLst>
                <a:path w="225" h="1" extrusionOk="0">
                  <a:moveTo>
                    <a:pt x="1" y="0"/>
                  </a:moveTo>
                  <a:lnTo>
                    <a:pt x="224" y="0"/>
                  </a:lnTo>
                  <a:cubicBezTo>
                    <a:pt x="150" y="0"/>
                    <a:pt x="75" y="0"/>
                    <a:pt x="1" y="0"/>
                  </a:cubicBez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017;p34">
              <a:extLst>
                <a:ext uri="{FF2B5EF4-FFF2-40B4-BE49-F238E27FC236}">
                  <a16:creationId xmlns:a16="http://schemas.microsoft.com/office/drawing/2014/main" id="{1C46871B-FA14-488B-81A7-D142F48165D8}"/>
                </a:ext>
              </a:extLst>
            </p:cNvPr>
            <p:cNvSpPr/>
            <p:nvPr/>
          </p:nvSpPr>
          <p:spPr>
            <a:xfrm flipH="1">
              <a:off x="2455929" y="3942175"/>
              <a:ext cx="36375" cy="6550"/>
            </a:xfrm>
            <a:custGeom>
              <a:avLst/>
              <a:gdLst/>
              <a:ahLst/>
              <a:cxnLst/>
              <a:rect l="l" t="t" r="r" b="b"/>
              <a:pathLst>
                <a:path w="1455" h="262" extrusionOk="0">
                  <a:moveTo>
                    <a:pt x="0" y="0"/>
                  </a:moveTo>
                  <a:cubicBezTo>
                    <a:pt x="56" y="5"/>
                    <a:pt x="112" y="9"/>
                    <a:pt x="168" y="15"/>
                  </a:cubicBezTo>
                  <a:lnTo>
                    <a:pt x="168" y="15"/>
                  </a:lnTo>
                  <a:lnTo>
                    <a:pt x="75" y="0"/>
                  </a:lnTo>
                  <a:close/>
                  <a:moveTo>
                    <a:pt x="168" y="15"/>
                  </a:moveTo>
                  <a:lnTo>
                    <a:pt x="560" y="75"/>
                  </a:lnTo>
                  <a:lnTo>
                    <a:pt x="656" y="75"/>
                  </a:lnTo>
                  <a:cubicBezTo>
                    <a:pt x="493" y="50"/>
                    <a:pt x="329" y="30"/>
                    <a:pt x="168" y="15"/>
                  </a:cubicBezTo>
                  <a:close/>
                  <a:moveTo>
                    <a:pt x="656" y="75"/>
                  </a:moveTo>
                  <a:lnTo>
                    <a:pt x="656" y="75"/>
                  </a:lnTo>
                  <a:cubicBezTo>
                    <a:pt x="677" y="78"/>
                    <a:pt x="698" y="82"/>
                    <a:pt x="720" y="85"/>
                  </a:cubicBezTo>
                  <a:lnTo>
                    <a:pt x="720" y="85"/>
                  </a:lnTo>
                  <a:lnTo>
                    <a:pt x="672" y="75"/>
                  </a:lnTo>
                  <a:close/>
                  <a:moveTo>
                    <a:pt x="720" y="85"/>
                  </a:moveTo>
                  <a:lnTo>
                    <a:pt x="1193" y="187"/>
                  </a:lnTo>
                  <a:lnTo>
                    <a:pt x="1217" y="191"/>
                  </a:lnTo>
                  <a:lnTo>
                    <a:pt x="1217" y="191"/>
                  </a:lnTo>
                  <a:cubicBezTo>
                    <a:pt x="1056" y="148"/>
                    <a:pt x="889" y="114"/>
                    <a:pt x="720" y="85"/>
                  </a:cubicBezTo>
                  <a:close/>
                  <a:moveTo>
                    <a:pt x="1217" y="191"/>
                  </a:moveTo>
                  <a:cubicBezTo>
                    <a:pt x="1298" y="212"/>
                    <a:pt x="1377" y="236"/>
                    <a:pt x="1454" y="261"/>
                  </a:cubicBezTo>
                  <a:lnTo>
                    <a:pt x="1417" y="224"/>
                  </a:lnTo>
                  <a:lnTo>
                    <a:pt x="1217" y="191"/>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018;p34">
              <a:extLst>
                <a:ext uri="{FF2B5EF4-FFF2-40B4-BE49-F238E27FC236}">
                  <a16:creationId xmlns:a16="http://schemas.microsoft.com/office/drawing/2014/main" id="{08A49926-5CC1-47CC-9F62-EBFBC35A4DE2}"/>
                </a:ext>
              </a:extLst>
            </p:cNvPr>
            <p:cNvSpPr/>
            <p:nvPr/>
          </p:nvSpPr>
          <p:spPr>
            <a:xfrm flipH="1">
              <a:off x="2556579" y="3948700"/>
              <a:ext cx="5625" cy="1875"/>
            </a:xfrm>
            <a:custGeom>
              <a:avLst/>
              <a:gdLst/>
              <a:ahLst/>
              <a:cxnLst/>
              <a:rect l="l" t="t" r="r" b="b"/>
              <a:pathLst>
                <a:path w="225" h="75" extrusionOk="0">
                  <a:moveTo>
                    <a:pt x="224" y="0"/>
                  </a:moveTo>
                  <a:lnTo>
                    <a:pt x="0" y="75"/>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019;p34">
              <a:extLst>
                <a:ext uri="{FF2B5EF4-FFF2-40B4-BE49-F238E27FC236}">
                  <a16:creationId xmlns:a16="http://schemas.microsoft.com/office/drawing/2014/main" id="{1C61378A-232E-4DFA-87EB-A5B6EC3F22A6}"/>
                </a:ext>
              </a:extLst>
            </p:cNvPr>
            <p:cNvSpPr/>
            <p:nvPr/>
          </p:nvSpPr>
          <p:spPr>
            <a:xfrm flipH="1">
              <a:off x="2677754" y="4041900"/>
              <a:ext cx="24250" cy="43825"/>
            </a:xfrm>
            <a:custGeom>
              <a:avLst/>
              <a:gdLst/>
              <a:ahLst/>
              <a:cxnLst/>
              <a:rect l="l" t="t" r="r" b="b"/>
              <a:pathLst>
                <a:path w="970" h="1753" extrusionOk="0">
                  <a:moveTo>
                    <a:pt x="970" y="0"/>
                  </a:moveTo>
                  <a:cubicBezTo>
                    <a:pt x="945" y="37"/>
                    <a:pt x="921" y="74"/>
                    <a:pt x="897" y="111"/>
                  </a:cubicBezTo>
                  <a:lnTo>
                    <a:pt x="897" y="111"/>
                  </a:lnTo>
                  <a:cubicBezTo>
                    <a:pt x="934" y="74"/>
                    <a:pt x="970" y="37"/>
                    <a:pt x="970" y="0"/>
                  </a:cubicBezTo>
                  <a:close/>
                  <a:moveTo>
                    <a:pt x="897" y="111"/>
                  </a:moveTo>
                  <a:lnTo>
                    <a:pt x="897" y="111"/>
                  </a:lnTo>
                  <a:cubicBezTo>
                    <a:pt x="896" y="111"/>
                    <a:pt x="896" y="112"/>
                    <a:pt x="895" y="112"/>
                  </a:cubicBezTo>
                  <a:cubicBezTo>
                    <a:pt x="658" y="458"/>
                    <a:pt x="495" y="741"/>
                    <a:pt x="400" y="925"/>
                  </a:cubicBezTo>
                  <a:lnTo>
                    <a:pt x="400" y="925"/>
                  </a:lnTo>
                  <a:cubicBezTo>
                    <a:pt x="554" y="647"/>
                    <a:pt x="721" y="378"/>
                    <a:pt x="897" y="111"/>
                  </a:cubicBezTo>
                  <a:close/>
                  <a:moveTo>
                    <a:pt x="400" y="925"/>
                  </a:moveTo>
                  <a:lnTo>
                    <a:pt x="400" y="925"/>
                  </a:lnTo>
                  <a:cubicBezTo>
                    <a:pt x="293" y="1119"/>
                    <a:pt x="193" y="1317"/>
                    <a:pt x="100" y="1522"/>
                  </a:cubicBezTo>
                  <a:lnTo>
                    <a:pt x="100" y="1522"/>
                  </a:lnTo>
                  <a:cubicBezTo>
                    <a:pt x="166" y="1400"/>
                    <a:pt x="243" y="1268"/>
                    <a:pt x="299" y="1156"/>
                  </a:cubicBezTo>
                  <a:cubicBezTo>
                    <a:pt x="299" y="1140"/>
                    <a:pt x="332" y="1059"/>
                    <a:pt x="400" y="925"/>
                  </a:cubicBezTo>
                  <a:close/>
                  <a:moveTo>
                    <a:pt x="100" y="1522"/>
                  </a:moveTo>
                  <a:cubicBezTo>
                    <a:pt x="78" y="1563"/>
                    <a:pt x="57" y="1603"/>
                    <a:pt x="38" y="1641"/>
                  </a:cubicBezTo>
                  <a:lnTo>
                    <a:pt x="1" y="1753"/>
                  </a:lnTo>
                  <a:cubicBezTo>
                    <a:pt x="33" y="1675"/>
                    <a:pt x="66" y="1598"/>
                    <a:pt x="100" y="1522"/>
                  </a:cubicBez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020;p34">
              <a:extLst>
                <a:ext uri="{FF2B5EF4-FFF2-40B4-BE49-F238E27FC236}">
                  <a16:creationId xmlns:a16="http://schemas.microsoft.com/office/drawing/2014/main" id="{A4B4FCCC-33FA-4948-8768-86F623BC8391}"/>
                </a:ext>
              </a:extLst>
            </p:cNvPr>
            <p:cNvSpPr/>
            <p:nvPr/>
          </p:nvSpPr>
          <p:spPr>
            <a:xfrm flipH="1">
              <a:off x="2536079" y="3944050"/>
              <a:ext cx="16800" cy="2800"/>
            </a:xfrm>
            <a:custGeom>
              <a:avLst/>
              <a:gdLst/>
              <a:ahLst/>
              <a:cxnLst/>
              <a:rect l="l" t="t" r="r" b="b"/>
              <a:pathLst>
                <a:path w="672" h="112" extrusionOk="0">
                  <a:moveTo>
                    <a:pt x="485" y="0"/>
                  </a:moveTo>
                  <a:cubicBezTo>
                    <a:pt x="336" y="37"/>
                    <a:pt x="187" y="75"/>
                    <a:pt x="0" y="112"/>
                  </a:cubicBezTo>
                  <a:cubicBezTo>
                    <a:pt x="261" y="75"/>
                    <a:pt x="448" y="37"/>
                    <a:pt x="671" y="0"/>
                  </a:cubicBez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021;p34">
              <a:extLst>
                <a:ext uri="{FF2B5EF4-FFF2-40B4-BE49-F238E27FC236}">
                  <a16:creationId xmlns:a16="http://schemas.microsoft.com/office/drawing/2014/main" id="{97044BD0-827B-4A5A-8908-782612EE9A0B}"/>
                </a:ext>
              </a:extLst>
            </p:cNvPr>
            <p:cNvSpPr/>
            <p:nvPr/>
          </p:nvSpPr>
          <p:spPr>
            <a:xfrm flipH="1">
              <a:off x="2577104" y="3956150"/>
              <a:ext cx="47550" cy="28925"/>
            </a:xfrm>
            <a:custGeom>
              <a:avLst/>
              <a:gdLst/>
              <a:ahLst/>
              <a:cxnLst/>
              <a:rect l="l" t="t" r="r" b="b"/>
              <a:pathLst>
                <a:path w="1902" h="1157" extrusionOk="0">
                  <a:moveTo>
                    <a:pt x="1902" y="1"/>
                  </a:moveTo>
                  <a:lnTo>
                    <a:pt x="1902" y="1"/>
                  </a:lnTo>
                  <a:cubicBezTo>
                    <a:pt x="1566" y="150"/>
                    <a:pt x="1231" y="299"/>
                    <a:pt x="933" y="485"/>
                  </a:cubicBezTo>
                  <a:lnTo>
                    <a:pt x="821" y="560"/>
                  </a:lnTo>
                  <a:lnTo>
                    <a:pt x="709" y="634"/>
                  </a:lnTo>
                  <a:cubicBezTo>
                    <a:pt x="560" y="746"/>
                    <a:pt x="448" y="821"/>
                    <a:pt x="299" y="895"/>
                  </a:cubicBezTo>
                  <a:lnTo>
                    <a:pt x="224" y="970"/>
                  </a:lnTo>
                  <a:lnTo>
                    <a:pt x="1" y="1156"/>
                  </a:lnTo>
                  <a:cubicBezTo>
                    <a:pt x="560" y="709"/>
                    <a:pt x="1231" y="299"/>
                    <a:pt x="1902" y="1"/>
                  </a:cubicBez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022;p34">
              <a:extLst>
                <a:ext uri="{FF2B5EF4-FFF2-40B4-BE49-F238E27FC236}">
                  <a16:creationId xmlns:a16="http://schemas.microsoft.com/office/drawing/2014/main" id="{1F349667-C584-46E8-9E23-126BA685BFFE}"/>
                </a:ext>
              </a:extLst>
            </p:cNvPr>
            <p:cNvSpPr/>
            <p:nvPr/>
          </p:nvSpPr>
          <p:spPr>
            <a:xfrm flipH="1">
              <a:off x="2446604" y="3950550"/>
              <a:ext cx="2825" cy="975"/>
            </a:xfrm>
            <a:custGeom>
              <a:avLst/>
              <a:gdLst/>
              <a:ahLst/>
              <a:cxnLst/>
              <a:rect l="l" t="t" r="r" b="b"/>
              <a:pathLst>
                <a:path w="113" h="39" extrusionOk="0">
                  <a:moveTo>
                    <a:pt x="0" y="1"/>
                  </a:moveTo>
                  <a:lnTo>
                    <a:pt x="75" y="38"/>
                  </a:lnTo>
                  <a:lnTo>
                    <a:pt x="112" y="38"/>
                  </a:lnTo>
                  <a:lnTo>
                    <a:pt x="0" y="1"/>
                  </a:lnTo>
                  <a:close/>
                </a:path>
              </a:pathLst>
            </a:custGeom>
            <a:solidFill>
              <a:srgbClr val="8B17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023;p34">
              <a:extLst>
                <a:ext uri="{FF2B5EF4-FFF2-40B4-BE49-F238E27FC236}">
                  <a16:creationId xmlns:a16="http://schemas.microsoft.com/office/drawing/2014/main" id="{4CB4D6D9-275E-4071-ADFC-1EB8DC64EE92}"/>
                </a:ext>
              </a:extLst>
            </p:cNvPr>
            <p:cNvSpPr/>
            <p:nvPr/>
          </p:nvSpPr>
          <p:spPr>
            <a:xfrm flipH="1">
              <a:off x="2447554" y="3947775"/>
              <a:ext cx="11200" cy="3750"/>
            </a:xfrm>
            <a:custGeom>
              <a:avLst/>
              <a:gdLst/>
              <a:ahLst/>
              <a:cxnLst/>
              <a:rect l="l" t="t" r="r" b="b"/>
              <a:pathLst>
                <a:path w="448" h="150" extrusionOk="0">
                  <a:moveTo>
                    <a:pt x="1" y="0"/>
                  </a:moveTo>
                  <a:cubicBezTo>
                    <a:pt x="52" y="26"/>
                    <a:pt x="122" y="34"/>
                    <a:pt x="185" y="49"/>
                  </a:cubicBezTo>
                  <a:lnTo>
                    <a:pt x="185" y="49"/>
                  </a:lnTo>
                  <a:cubicBezTo>
                    <a:pt x="124" y="31"/>
                    <a:pt x="62" y="16"/>
                    <a:pt x="1" y="0"/>
                  </a:cubicBezTo>
                  <a:close/>
                  <a:moveTo>
                    <a:pt x="185" y="49"/>
                  </a:moveTo>
                  <a:cubicBezTo>
                    <a:pt x="205" y="55"/>
                    <a:pt x="226" y="61"/>
                    <a:pt x="246" y="68"/>
                  </a:cubicBezTo>
                  <a:lnTo>
                    <a:pt x="246" y="68"/>
                  </a:lnTo>
                  <a:cubicBezTo>
                    <a:pt x="227" y="60"/>
                    <a:pt x="207" y="54"/>
                    <a:pt x="185" y="49"/>
                  </a:cubicBezTo>
                  <a:close/>
                  <a:moveTo>
                    <a:pt x="246" y="68"/>
                  </a:moveTo>
                  <a:cubicBezTo>
                    <a:pt x="251" y="70"/>
                    <a:pt x="256" y="72"/>
                    <a:pt x="261" y="75"/>
                  </a:cubicBezTo>
                  <a:lnTo>
                    <a:pt x="333" y="98"/>
                  </a:lnTo>
                  <a:lnTo>
                    <a:pt x="333" y="98"/>
                  </a:lnTo>
                  <a:cubicBezTo>
                    <a:pt x="304" y="87"/>
                    <a:pt x="275" y="77"/>
                    <a:pt x="246" y="68"/>
                  </a:cubicBezTo>
                  <a:close/>
                  <a:moveTo>
                    <a:pt x="333" y="98"/>
                  </a:moveTo>
                  <a:lnTo>
                    <a:pt x="333" y="98"/>
                  </a:lnTo>
                  <a:cubicBezTo>
                    <a:pt x="371" y="113"/>
                    <a:pt x="409" y="130"/>
                    <a:pt x="448" y="149"/>
                  </a:cubicBezTo>
                  <a:lnTo>
                    <a:pt x="373" y="112"/>
                  </a:lnTo>
                  <a:lnTo>
                    <a:pt x="333" y="98"/>
                  </a:ln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024;p34">
              <a:extLst>
                <a:ext uri="{FF2B5EF4-FFF2-40B4-BE49-F238E27FC236}">
                  <a16:creationId xmlns:a16="http://schemas.microsoft.com/office/drawing/2014/main" id="{4A59D5DF-2476-4EEA-A0B2-C72BE79B8BA6}"/>
                </a:ext>
              </a:extLst>
            </p:cNvPr>
            <p:cNvSpPr/>
            <p:nvPr/>
          </p:nvSpPr>
          <p:spPr>
            <a:xfrm flipH="1">
              <a:off x="2547279" y="3971075"/>
              <a:ext cx="14925" cy="11200"/>
            </a:xfrm>
            <a:custGeom>
              <a:avLst/>
              <a:gdLst/>
              <a:ahLst/>
              <a:cxnLst/>
              <a:rect l="l" t="t" r="r" b="b"/>
              <a:pathLst>
                <a:path w="597" h="448" extrusionOk="0">
                  <a:moveTo>
                    <a:pt x="597" y="0"/>
                  </a:moveTo>
                  <a:cubicBezTo>
                    <a:pt x="411" y="149"/>
                    <a:pt x="224" y="298"/>
                    <a:pt x="0" y="447"/>
                  </a:cubicBezTo>
                  <a:cubicBezTo>
                    <a:pt x="224" y="298"/>
                    <a:pt x="411" y="149"/>
                    <a:pt x="597" y="0"/>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025;p34">
              <a:extLst>
                <a:ext uri="{FF2B5EF4-FFF2-40B4-BE49-F238E27FC236}">
                  <a16:creationId xmlns:a16="http://schemas.microsoft.com/office/drawing/2014/main" id="{ECC1EB32-F5B1-4E6F-8C75-958BA3FC1EC6}"/>
                </a:ext>
              </a:extLst>
            </p:cNvPr>
            <p:cNvSpPr/>
            <p:nvPr/>
          </p:nvSpPr>
          <p:spPr>
            <a:xfrm flipH="1">
              <a:off x="2460604" y="3946825"/>
              <a:ext cx="11200" cy="975"/>
            </a:xfrm>
            <a:custGeom>
              <a:avLst/>
              <a:gdLst/>
              <a:ahLst/>
              <a:cxnLst/>
              <a:rect l="l" t="t" r="r" b="b"/>
              <a:pathLst>
                <a:path w="448" h="39" extrusionOk="0">
                  <a:moveTo>
                    <a:pt x="448" y="38"/>
                  </a:moveTo>
                  <a:cubicBezTo>
                    <a:pt x="299" y="1"/>
                    <a:pt x="150" y="1"/>
                    <a:pt x="1" y="1"/>
                  </a:cubicBezTo>
                  <a:cubicBezTo>
                    <a:pt x="150" y="1"/>
                    <a:pt x="299" y="1"/>
                    <a:pt x="448" y="38"/>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026;p34">
              <a:extLst>
                <a:ext uri="{FF2B5EF4-FFF2-40B4-BE49-F238E27FC236}">
                  <a16:creationId xmlns:a16="http://schemas.microsoft.com/office/drawing/2014/main" id="{5EA7341D-2D17-4607-B6E8-89226CCD67F9}"/>
                </a:ext>
              </a:extLst>
            </p:cNvPr>
            <p:cNvSpPr/>
            <p:nvPr/>
          </p:nvSpPr>
          <p:spPr>
            <a:xfrm flipH="1">
              <a:off x="2472704" y="3945900"/>
              <a:ext cx="13075" cy="950"/>
            </a:xfrm>
            <a:custGeom>
              <a:avLst/>
              <a:gdLst/>
              <a:ahLst/>
              <a:cxnLst/>
              <a:rect l="l" t="t" r="r" b="b"/>
              <a:pathLst>
                <a:path w="523" h="38" extrusionOk="0">
                  <a:moveTo>
                    <a:pt x="522" y="38"/>
                  </a:moveTo>
                  <a:cubicBezTo>
                    <a:pt x="336" y="1"/>
                    <a:pt x="150" y="38"/>
                    <a:pt x="0" y="38"/>
                  </a:cubicBezTo>
                  <a:cubicBezTo>
                    <a:pt x="150" y="38"/>
                    <a:pt x="336" y="1"/>
                    <a:pt x="522" y="38"/>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027;p34">
              <a:extLst>
                <a:ext uri="{FF2B5EF4-FFF2-40B4-BE49-F238E27FC236}">
                  <a16:creationId xmlns:a16="http://schemas.microsoft.com/office/drawing/2014/main" id="{B7220498-6497-412D-84D4-4BB77EF87F6B}"/>
                </a:ext>
              </a:extLst>
            </p:cNvPr>
            <p:cNvSpPr/>
            <p:nvPr/>
          </p:nvSpPr>
          <p:spPr>
            <a:xfrm flipH="1">
              <a:off x="2531429" y="3961750"/>
              <a:ext cx="14925" cy="9350"/>
            </a:xfrm>
            <a:custGeom>
              <a:avLst/>
              <a:gdLst/>
              <a:ahLst/>
              <a:cxnLst/>
              <a:rect l="l" t="t" r="r" b="b"/>
              <a:pathLst>
                <a:path w="597" h="374" extrusionOk="0">
                  <a:moveTo>
                    <a:pt x="597" y="0"/>
                  </a:moveTo>
                  <a:cubicBezTo>
                    <a:pt x="410" y="112"/>
                    <a:pt x="187" y="224"/>
                    <a:pt x="0" y="373"/>
                  </a:cubicBezTo>
                  <a:cubicBezTo>
                    <a:pt x="187" y="224"/>
                    <a:pt x="410" y="112"/>
                    <a:pt x="597" y="0"/>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028;p34">
              <a:extLst>
                <a:ext uri="{FF2B5EF4-FFF2-40B4-BE49-F238E27FC236}">
                  <a16:creationId xmlns:a16="http://schemas.microsoft.com/office/drawing/2014/main" id="{A1278E3E-AFD6-4C6C-93A4-65EC98FBA6FD}"/>
                </a:ext>
              </a:extLst>
            </p:cNvPr>
            <p:cNvSpPr/>
            <p:nvPr/>
          </p:nvSpPr>
          <p:spPr>
            <a:xfrm flipH="1">
              <a:off x="2517454" y="3955225"/>
              <a:ext cx="14000" cy="6550"/>
            </a:xfrm>
            <a:custGeom>
              <a:avLst/>
              <a:gdLst/>
              <a:ahLst/>
              <a:cxnLst/>
              <a:rect l="l" t="t" r="r" b="b"/>
              <a:pathLst>
                <a:path w="560" h="262" extrusionOk="0">
                  <a:moveTo>
                    <a:pt x="560" y="0"/>
                  </a:moveTo>
                  <a:lnTo>
                    <a:pt x="560" y="0"/>
                  </a:lnTo>
                  <a:cubicBezTo>
                    <a:pt x="374" y="75"/>
                    <a:pt x="187" y="149"/>
                    <a:pt x="1" y="261"/>
                  </a:cubicBezTo>
                  <a:cubicBezTo>
                    <a:pt x="224" y="149"/>
                    <a:pt x="411" y="75"/>
                    <a:pt x="560" y="0"/>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1029;p34">
              <a:extLst>
                <a:ext uri="{FF2B5EF4-FFF2-40B4-BE49-F238E27FC236}">
                  <a16:creationId xmlns:a16="http://schemas.microsoft.com/office/drawing/2014/main" id="{4FE584DA-354D-4412-AAC9-3E9CB938CD81}"/>
                </a:ext>
              </a:extLst>
            </p:cNvPr>
            <p:cNvGrpSpPr/>
            <p:nvPr/>
          </p:nvGrpSpPr>
          <p:grpSpPr>
            <a:xfrm flipH="1">
              <a:off x="1443779" y="3821950"/>
              <a:ext cx="1745650" cy="1054100"/>
              <a:chOff x="6214638" y="3942175"/>
              <a:chExt cx="1745650" cy="1054100"/>
            </a:xfrm>
          </p:grpSpPr>
          <p:sp>
            <p:nvSpPr>
              <p:cNvPr id="433" name="Google Shape;1030;p34">
                <a:extLst>
                  <a:ext uri="{FF2B5EF4-FFF2-40B4-BE49-F238E27FC236}">
                    <a16:creationId xmlns:a16="http://schemas.microsoft.com/office/drawing/2014/main" id="{631CA513-6B4F-4B35-ACE5-2A6E617EEF9B}"/>
                  </a:ext>
                </a:extLst>
              </p:cNvPr>
              <p:cNvSpPr/>
              <p:nvPr/>
            </p:nvSpPr>
            <p:spPr>
              <a:xfrm>
                <a:off x="6218363" y="4145350"/>
                <a:ext cx="4700" cy="23325"/>
              </a:xfrm>
              <a:custGeom>
                <a:avLst/>
                <a:gdLst/>
                <a:ahLst/>
                <a:cxnLst/>
                <a:rect l="l" t="t" r="r" b="b"/>
                <a:pathLst>
                  <a:path w="188" h="933" extrusionOk="0">
                    <a:moveTo>
                      <a:pt x="187" y="0"/>
                    </a:moveTo>
                    <a:lnTo>
                      <a:pt x="150" y="224"/>
                    </a:lnTo>
                    <a:cubicBezTo>
                      <a:pt x="113" y="373"/>
                      <a:pt x="38" y="597"/>
                      <a:pt x="1" y="783"/>
                    </a:cubicBezTo>
                    <a:lnTo>
                      <a:pt x="1" y="932"/>
                    </a:lnTo>
                    <a:cubicBezTo>
                      <a:pt x="75" y="597"/>
                      <a:pt x="150" y="299"/>
                      <a:pt x="187" y="0"/>
                    </a:cubicBez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031;p34">
                <a:extLst>
                  <a:ext uri="{FF2B5EF4-FFF2-40B4-BE49-F238E27FC236}">
                    <a16:creationId xmlns:a16="http://schemas.microsoft.com/office/drawing/2014/main" id="{3B89C1C2-073F-4444-BC3A-5454250BD59E}"/>
                  </a:ext>
                </a:extLst>
              </p:cNvPr>
              <p:cNvSpPr/>
              <p:nvPr/>
            </p:nvSpPr>
            <p:spPr>
              <a:xfrm>
                <a:off x="6215563" y="4191025"/>
                <a:ext cx="25" cy="5600"/>
              </a:xfrm>
              <a:custGeom>
                <a:avLst/>
                <a:gdLst/>
                <a:ahLst/>
                <a:cxnLst/>
                <a:rect l="l" t="t" r="r" b="b"/>
                <a:pathLst>
                  <a:path w="1" h="224" extrusionOk="0">
                    <a:moveTo>
                      <a:pt x="1" y="37"/>
                    </a:moveTo>
                    <a:cubicBezTo>
                      <a:pt x="1" y="75"/>
                      <a:pt x="1" y="75"/>
                      <a:pt x="1" y="112"/>
                    </a:cubicBezTo>
                    <a:lnTo>
                      <a:pt x="1" y="224"/>
                    </a:lnTo>
                    <a:lnTo>
                      <a:pt x="1" y="0"/>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032;p34">
                <a:extLst>
                  <a:ext uri="{FF2B5EF4-FFF2-40B4-BE49-F238E27FC236}">
                    <a16:creationId xmlns:a16="http://schemas.microsoft.com/office/drawing/2014/main" id="{A03EE9FB-F7F4-4CA0-A065-843D4FB14B05}"/>
                  </a:ext>
                </a:extLst>
              </p:cNvPr>
              <p:cNvSpPr/>
              <p:nvPr/>
            </p:nvSpPr>
            <p:spPr>
              <a:xfrm>
                <a:off x="6216513" y="4173300"/>
                <a:ext cx="1875" cy="16800"/>
              </a:xfrm>
              <a:custGeom>
                <a:avLst/>
                <a:gdLst/>
                <a:ahLst/>
                <a:cxnLst/>
                <a:rect l="l" t="t" r="r" b="b"/>
                <a:pathLst>
                  <a:path w="75" h="672" extrusionOk="0">
                    <a:moveTo>
                      <a:pt x="75" y="1"/>
                    </a:moveTo>
                    <a:lnTo>
                      <a:pt x="37" y="187"/>
                    </a:lnTo>
                    <a:lnTo>
                      <a:pt x="37" y="234"/>
                    </a:lnTo>
                    <a:lnTo>
                      <a:pt x="37" y="234"/>
                    </a:lnTo>
                    <a:cubicBezTo>
                      <a:pt x="49" y="156"/>
                      <a:pt x="62" y="79"/>
                      <a:pt x="75" y="1"/>
                    </a:cubicBezTo>
                    <a:close/>
                    <a:moveTo>
                      <a:pt x="37" y="234"/>
                    </a:moveTo>
                    <a:cubicBezTo>
                      <a:pt x="18" y="367"/>
                      <a:pt x="3" y="500"/>
                      <a:pt x="1" y="634"/>
                    </a:cubicBezTo>
                    <a:lnTo>
                      <a:pt x="1" y="634"/>
                    </a:lnTo>
                    <a:cubicBezTo>
                      <a:pt x="37" y="522"/>
                      <a:pt x="37" y="336"/>
                      <a:pt x="37" y="299"/>
                    </a:cubicBezTo>
                    <a:lnTo>
                      <a:pt x="37" y="234"/>
                    </a:lnTo>
                    <a:close/>
                    <a:moveTo>
                      <a:pt x="1" y="634"/>
                    </a:moveTo>
                    <a:cubicBezTo>
                      <a:pt x="0" y="634"/>
                      <a:pt x="0" y="634"/>
                      <a:pt x="0" y="635"/>
                    </a:cubicBezTo>
                    <a:lnTo>
                      <a:pt x="0" y="672"/>
                    </a:lnTo>
                    <a:cubicBezTo>
                      <a:pt x="0" y="659"/>
                      <a:pt x="0" y="646"/>
                      <a:pt x="1" y="634"/>
                    </a:cubicBez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033;p34">
                <a:extLst>
                  <a:ext uri="{FF2B5EF4-FFF2-40B4-BE49-F238E27FC236}">
                    <a16:creationId xmlns:a16="http://schemas.microsoft.com/office/drawing/2014/main" id="{F0908532-DCAE-4A58-9BC9-4312BB7FCDAF}"/>
                  </a:ext>
                </a:extLst>
              </p:cNvPr>
              <p:cNvSpPr/>
              <p:nvPr/>
            </p:nvSpPr>
            <p:spPr>
              <a:xfrm>
                <a:off x="6214638" y="4218050"/>
                <a:ext cx="25" cy="5600"/>
              </a:xfrm>
              <a:custGeom>
                <a:avLst/>
                <a:gdLst/>
                <a:ahLst/>
                <a:cxnLst/>
                <a:rect l="l" t="t" r="r" b="b"/>
                <a:pathLst>
                  <a:path w="1" h="224" extrusionOk="0">
                    <a:moveTo>
                      <a:pt x="1" y="224"/>
                    </a:moveTo>
                    <a:lnTo>
                      <a:pt x="1" y="224"/>
                    </a:lnTo>
                    <a:lnTo>
                      <a:pt x="1" y="0"/>
                    </a:lnTo>
                    <a:cubicBezTo>
                      <a:pt x="1" y="75"/>
                      <a:pt x="1" y="149"/>
                      <a:pt x="1" y="224"/>
                    </a:cubicBez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034;p34">
                <a:extLst>
                  <a:ext uri="{FF2B5EF4-FFF2-40B4-BE49-F238E27FC236}">
                    <a16:creationId xmlns:a16="http://schemas.microsoft.com/office/drawing/2014/main" id="{95542FB6-41EF-408D-90FD-4650677AC07F}"/>
                  </a:ext>
                </a:extLst>
              </p:cNvPr>
              <p:cNvSpPr/>
              <p:nvPr/>
            </p:nvSpPr>
            <p:spPr>
              <a:xfrm>
                <a:off x="6215563" y="4236675"/>
                <a:ext cx="25" cy="5625"/>
              </a:xfrm>
              <a:custGeom>
                <a:avLst/>
                <a:gdLst/>
                <a:ahLst/>
                <a:cxnLst/>
                <a:rect l="l" t="t" r="r" b="b"/>
                <a:pathLst>
                  <a:path w="1" h="225" extrusionOk="0">
                    <a:moveTo>
                      <a:pt x="1" y="113"/>
                    </a:moveTo>
                    <a:lnTo>
                      <a:pt x="1" y="225"/>
                    </a:lnTo>
                    <a:lnTo>
                      <a:pt x="1" y="1"/>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035;p34">
                <a:extLst>
                  <a:ext uri="{FF2B5EF4-FFF2-40B4-BE49-F238E27FC236}">
                    <a16:creationId xmlns:a16="http://schemas.microsoft.com/office/drawing/2014/main" id="{DA764706-292B-4219-BB14-BF1E1C9DB999}"/>
                  </a:ext>
                </a:extLst>
              </p:cNvPr>
              <p:cNvSpPr/>
              <p:nvPr/>
            </p:nvSpPr>
            <p:spPr>
              <a:xfrm>
                <a:off x="6214638" y="4205925"/>
                <a:ext cx="25" cy="4700"/>
              </a:xfrm>
              <a:custGeom>
                <a:avLst/>
                <a:gdLst/>
                <a:ahLst/>
                <a:cxnLst/>
                <a:rect l="l" t="t" r="r" b="b"/>
                <a:pathLst>
                  <a:path w="1" h="188" extrusionOk="0">
                    <a:moveTo>
                      <a:pt x="1" y="75"/>
                    </a:moveTo>
                    <a:lnTo>
                      <a:pt x="1" y="187"/>
                    </a:lnTo>
                    <a:lnTo>
                      <a:pt x="1" y="1"/>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036;p34">
                <a:extLst>
                  <a:ext uri="{FF2B5EF4-FFF2-40B4-BE49-F238E27FC236}">
                    <a16:creationId xmlns:a16="http://schemas.microsoft.com/office/drawing/2014/main" id="{0F6E190E-2A4B-432C-8093-8E260B0217FD}"/>
                  </a:ext>
                </a:extLst>
              </p:cNvPr>
              <p:cNvSpPr/>
              <p:nvPr/>
            </p:nvSpPr>
            <p:spPr>
              <a:xfrm>
                <a:off x="6217438" y="4251600"/>
                <a:ext cx="25" cy="6550"/>
              </a:xfrm>
              <a:custGeom>
                <a:avLst/>
                <a:gdLst/>
                <a:ahLst/>
                <a:cxnLst/>
                <a:rect l="l" t="t" r="r" b="b"/>
                <a:pathLst>
                  <a:path w="1" h="262" extrusionOk="0">
                    <a:moveTo>
                      <a:pt x="0" y="0"/>
                    </a:moveTo>
                    <a:lnTo>
                      <a:pt x="0" y="75"/>
                    </a:lnTo>
                    <a:lnTo>
                      <a:pt x="0" y="224"/>
                    </a:lnTo>
                    <a:lnTo>
                      <a:pt x="0" y="261"/>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037;p34">
                <a:extLst>
                  <a:ext uri="{FF2B5EF4-FFF2-40B4-BE49-F238E27FC236}">
                    <a16:creationId xmlns:a16="http://schemas.microsoft.com/office/drawing/2014/main" id="{37FCCA30-4EA6-44C6-8306-0CD061D61DAE}"/>
                  </a:ext>
                </a:extLst>
              </p:cNvPr>
              <p:cNvSpPr/>
              <p:nvPr/>
            </p:nvSpPr>
            <p:spPr>
              <a:xfrm>
                <a:off x="6246338" y="4334550"/>
                <a:ext cx="83900" cy="69925"/>
              </a:xfrm>
              <a:custGeom>
                <a:avLst/>
                <a:gdLst/>
                <a:ahLst/>
                <a:cxnLst/>
                <a:rect l="l" t="t" r="r" b="b"/>
                <a:pathLst>
                  <a:path w="3356" h="2797" extrusionOk="0">
                    <a:moveTo>
                      <a:pt x="0" y="0"/>
                    </a:moveTo>
                    <a:cubicBezTo>
                      <a:pt x="26" y="33"/>
                      <a:pt x="51" y="65"/>
                      <a:pt x="75" y="97"/>
                    </a:cubicBezTo>
                    <a:lnTo>
                      <a:pt x="75" y="97"/>
                    </a:lnTo>
                    <a:cubicBezTo>
                      <a:pt x="74" y="74"/>
                      <a:pt x="69" y="69"/>
                      <a:pt x="37" y="38"/>
                    </a:cubicBezTo>
                    <a:lnTo>
                      <a:pt x="0" y="0"/>
                    </a:lnTo>
                    <a:close/>
                    <a:moveTo>
                      <a:pt x="75" y="97"/>
                    </a:moveTo>
                    <a:cubicBezTo>
                      <a:pt x="75" y="101"/>
                      <a:pt x="75" y="106"/>
                      <a:pt x="75" y="112"/>
                    </a:cubicBezTo>
                    <a:cubicBezTo>
                      <a:pt x="142" y="202"/>
                      <a:pt x="210" y="292"/>
                      <a:pt x="277" y="382"/>
                    </a:cubicBezTo>
                    <a:lnTo>
                      <a:pt x="277" y="382"/>
                    </a:lnTo>
                    <a:cubicBezTo>
                      <a:pt x="209" y="287"/>
                      <a:pt x="145" y="192"/>
                      <a:pt x="75" y="97"/>
                    </a:cubicBezTo>
                    <a:close/>
                    <a:moveTo>
                      <a:pt x="277" y="382"/>
                    </a:moveTo>
                    <a:cubicBezTo>
                      <a:pt x="319" y="441"/>
                      <a:pt x="363" y="500"/>
                      <a:pt x="410" y="559"/>
                    </a:cubicBezTo>
                    <a:cubicBezTo>
                      <a:pt x="366" y="500"/>
                      <a:pt x="322" y="441"/>
                      <a:pt x="277" y="382"/>
                    </a:cubicBezTo>
                    <a:close/>
                    <a:moveTo>
                      <a:pt x="410" y="559"/>
                    </a:moveTo>
                    <a:lnTo>
                      <a:pt x="447" y="634"/>
                    </a:lnTo>
                    <a:cubicBezTo>
                      <a:pt x="485" y="671"/>
                      <a:pt x="522" y="709"/>
                      <a:pt x="559" y="783"/>
                    </a:cubicBezTo>
                    <a:lnTo>
                      <a:pt x="708" y="932"/>
                    </a:lnTo>
                    <a:lnTo>
                      <a:pt x="783" y="1007"/>
                    </a:lnTo>
                    <a:cubicBezTo>
                      <a:pt x="932" y="1193"/>
                      <a:pt x="1156" y="1417"/>
                      <a:pt x="1342" y="1566"/>
                    </a:cubicBezTo>
                    <a:cubicBezTo>
                      <a:pt x="1491" y="1715"/>
                      <a:pt x="1640" y="1827"/>
                      <a:pt x="1790" y="1939"/>
                    </a:cubicBezTo>
                    <a:lnTo>
                      <a:pt x="1827" y="1939"/>
                    </a:lnTo>
                    <a:lnTo>
                      <a:pt x="2162" y="2163"/>
                    </a:lnTo>
                    <a:lnTo>
                      <a:pt x="2225" y="2194"/>
                    </a:lnTo>
                    <a:lnTo>
                      <a:pt x="2225" y="2194"/>
                    </a:lnTo>
                    <a:cubicBezTo>
                      <a:pt x="1532" y="1756"/>
                      <a:pt x="922" y="1206"/>
                      <a:pt x="410" y="559"/>
                    </a:cubicBezTo>
                    <a:close/>
                    <a:moveTo>
                      <a:pt x="2225" y="2194"/>
                    </a:moveTo>
                    <a:cubicBezTo>
                      <a:pt x="2241" y="2204"/>
                      <a:pt x="2258" y="2215"/>
                      <a:pt x="2275" y="2225"/>
                    </a:cubicBezTo>
                    <a:lnTo>
                      <a:pt x="2275" y="2225"/>
                    </a:lnTo>
                    <a:lnTo>
                      <a:pt x="2237" y="2200"/>
                    </a:lnTo>
                    <a:lnTo>
                      <a:pt x="2225" y="2194"/>
                    </a:lnTo>
                    <a:close/>
                    <a:moveTo>
                      <a:pt x="2275" y="2225"/>
                    </a:moveTo>
                    <a:lnTo>
                      <a:pt x="2349" y="2274"/>
                    </a:lnTo>
                    <a:lnTo>
                      <a:pt x="2368" y="2282"/>
                    </a:lnTo>
                    <a:lnTo>
                      <a:pt x="2368" y="2282"/>
                    </a:lnTo>
                    <a:cubicBezTo>
                      <a:pt x="2337" y="2263"/>
                      <a:pt x="2306" y="2244"/>
                      <a:pt x="2275" y="2225"/>
                    </a:cubicBezTo>
                    <a:close/>
                    <a:moveTo>
                      <a:pt x="2368" y="2282"/>
                    </a:moveTo>
                    <a:cubicBezTo>
                      <a:pt x="2446" y="2329"/>
                      <a:pt x="2524" y="2374"/>
                      <a:pt x="2604" y="2418"/>
                    </a:cubicBezTo>
                    <a:lnTo>
                      <a:pt x="2604" y="2418"/>
                    </a:lnTo>
                    <a:lnTo>
                      <a:pt x="2535" y="2349"/>
                    </a:lnTo>
                    <a:lnTo>
                      <a:pt x="2368" y="2282"/>
                    </a:lnTo>
                    <a:close/>
                    <a:moveTo>
                      <a:pt x="2604" y="2418"/>
                    </a:moveTo>
                    <a:lnTo>
                      <a:pt x="2610" y="2423"/>
                    </a:lnTo>
                    <a:lnTo>
                      <a:pt x="2636" y="2435"/>
                    </a:lnTo>
                    <a:lnTo>
                      <a:pt x="2636" y="2435"/>
                    </a:lnTo>
                    <a:cubicBezTo>
                      <a:pt x="2625" y="2429"/>
                      <a:pt x="2614" y="2423"/>
                      <a:pt x="2604" y="2418"/>
                    </a:cubicBezTo>
                    <a:close/>
                    <a:moveTo>
                      <a:pt x="2636" y="2435"/>
                    </a:moveTo>
                    <a:cubicBezTo>
                      <a:pt x="2773" y="2510"/>
                      <a:pt x="2914" y="2581"/>
                      <a:pt x="3057" y="2647"/>
                    </a:cubicBezTo>
                    <a:lnTo>
                      <a:pt x="3094" y="2647"/>
                    </a:lnTo>
                    <a:lnTo>
                      <a:pt x="3243" y="2722"/>
                    </a:lnTo>
                    <a:lnTo>
                      <a:pt x="3355" y="2796"/>
                    </a:lnTo>
                    <a:lnTo>
                      <a:pt x="3355" y="2759"/>
                    </a:lnTo>
                    <a:lnTo>
                      <a:pt x="2945" y="2573"/>
                    </a:lnTo>
                    <a:lnTo>
                      <a:pt x="2636" y="2435"/>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038;p34">
                <a:extLst>
                  <a:ext uri="{FF2B5EF4-FFF2-40B4-BE49-F238E27FC236}">
                    <a16:creationId xmlns:a16="http://schemas.microsoft.com/office/drawing/2014/main" id="{14C207DF-5584-42C4-B2CD-9E146AA34178}"/>
                  </a:ext>
                </a:extLst>
              </p:cNvPr>
              <p:cNvSpPr/>
              <p:nvPr/>
            </p:nvSpPr>
            <p:spPr>
              <a:xfrm>
                <a:off x="6333938" y="4405375"/>
                <a:ext cx="950" cy="25"/>
              </a:xfrm>
              <a:custGeom>
                <a:avLst/>
                <a:gdLst/>
                <a:ahLst/>
                <a:cxnLst/>
                <a:rect l="l" t="t" r="r" b="b"/>
                <a:pathLst>
                  <a:path w="38" h="1" extrusionOk="0">
                    <a:moveTo>
                      <a:pt x="0" y="1"/>
                    </a:moveTo>
                    <a:lnTo>
                      <a:pt x="38" y="1"/>
                    </a:lnTo>
                    <a:lnTo>
                      <a:pt x="0" y="1"/>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039;p34">
                <a:extLst>
                  <a:ext uri="{FF2B5EF4-FFF2-40B4-BE49-F238E27FC236}">
                    <a16:creationId xmlns:a16="http://schemas.microsoft.com/office/drawing/2014/main" id="{AD71B884-F788-4E7D-816D-8DBB8A4CF774}"/>
                  </a:ext>
                </a:extLst>
              </p:cNvPr>
              <p:cNvSpPr/>
              <p:nvPr/>
            </p:nvSpPr>
            <p:spPr>
              <a:xfrm>
                <a:off x="6229563" y="4301925"/>
                <a:ext cx="2800" cy="6550"/>
              </a:xfrm>
              <a:custGeom>
                <a:avLst/>
                <a:gdLst/>
                <a:ahLst/>
                <a:cxnLst/>
                <a:rect l="l" t="t" r="r" b="b"/>
                <a:pathLst>
                  <a:path w="112" h="262" extrusionOk="0">
                    <a:moveTo>
                      <a:pt x="0" y="0"/>
                    </a:moveTo>
                    <a:lnTo>
                      <a:pt x="0" y="0"/>
                    </a:lnTo>
                    <a:cubicBezTo>
                      <a:pt x="37" y="75"/>
                      <a:pt x="75" y="150"/>
                      <a:pt x="112" y="261"/>
                    </a:cubicBezTo>
                    <a:lnTo>
                      <a:pt x="112" y="261"/>
                    </a:lnTo>
                    <a:cubicBezTo>
                      <a:pt x="75" y="150"/>
                      <a:pt x="37" y="75"/>
                      <a:pt x="0" y="0"/>
                    </a:cubicBez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040;p34">
                <a:extLst>
                  <a:ext uri="{FF2B5EF4-FFF2-40B4-BE49-F238E27FC236}">
                    <a16:creationId xmlns:a16="http://schemas.microsoft.com/office/drawing/2014/main" id="{9F53D30B-C8A8-4951-8FCC-B498FBB05451}"/>
                  </a:ext>
                </a:extLst>
              </p:cNvPr>
              <p:cNvSpPr/>
              <p:nvPr/>
            </p:nvSpPr>
            <p:spPr>
              <a:xfrm>
                <a:off x="6223038" y="4281425"/>
                <a:ext cx="2800" cy="9350"/>
              </a:xfrm>
              <a:custGeom>
                <a:avLst/>
                <a:gdLst/>
                <a:ahLst/>
                <a:cxnLst/>
                <a:rect l="l" t="t" r="r" b="b"/>
                <a:pathLst>
                  <a:path w="112" h="374" extrusionOk="0">
                    <a:moveTo>
                      <a:pt x="0" y="0"/>
                    </a:moveTo>
                    <a:cubicBezTo>
                      <a:pt x="0" y="38"/>
                      <a:pt x="0" y="75"/>
                      <a:pt x="37" y="149"/>
                    </a:cubicBezTo>
                    <a:cubicBezTo>
                      <a:pt x="39" y="151"/>
                      <a:pt x="41" y="153"/>
                      <a:pt x="42" y="155"/>
                    </a:cubicBezTo>
                    <a:lnTo>
                      <a:pt x="42" y="155"/>
                    </a:lnTo>
                    <a:cubicBezTo>
                      <a:pt x="28" y="107"/>
                      <a:pt x="14" y="56"/>
                      <a:pt x="0" y="0"/>
                    </a:cubicBezTo>
                    <a:close/>
                    <a:moveTo>
                      <a:pt x="42" y="155"/>
                    </a:moveTo>
                    <a:cubicBezTo>
                      <a:pt x="65" y="233"/>
                      <a:pt x="89" y="303"/>
                      <a:pt x="112" y="373"/>
                    </a:cubicBezTo>
                    <a:cubicBezTo>
                      <a:pt x="112" y="373"/>
                      <a:pt x="112" y="336"/>
                      <a:pt x="112" y="336"/>
                    </a:cubicBezTo>
                    <a:cubicBezTo>
                      <a:pt x="76" y="265"/>
                      <a:pt x="75" y="193"/>
                      <a:pt x="42" y="155"/>
                    </a:cubicBez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041;p34">
                <a:extLst>
                  <a:ext uri="{FF2B5EF4-FFF2-40B4-BE49-F238E27FC236}">
                    <a16:creationId xmlns:a16="http://schemas.microsoft.com/office/drawing/2014/main" id="{B5464138-863D-4899-A6E6-07F8804249AF}"/>
                  </a:ext>
                </a:extLst>
              </p:cNvPr>
              <p:cNvSpPr/>
              <p:nvPr/>
            </p:nvSpPr>
            <p:spPr>
              <a:xfrm>
                <a:off x="6215563" y="3942175"/>
                <a:ext cx="277775" cy="458575"/>
              </a:xfrm>
              <a:custGeom>
                <a:avLst/>
                <a:gdLst/>
                <a:ahLst/>
                <a:cxnLst/>
                <a:rect l="l" t="t" r="r" b="b"/>
                <a:pathLst>
                  <a:path w="11111" h="18343" extrusionOk="0">
                    <a:moveTo>
                      <a:pt x="8650" y="0"/>
                    </a:moveTo>
                    <a:cubicBezTo>
                      <a:pt x="8501" y="0"/>
                      <a:pt x="8389" y="0"/>
                      <a:pt x="8240" y="38"/>
                    </a:cubicBezTo>
                    <a:cubicBezTo>
                      <a:pt x="8091" y="38"/>
                      <a:pt x="7941" y="75"/>
                      <a:pt x="7830" y="75"/>
                    </a:cubicBezTo>
                    <a:lnTo>
                      <a:pt x="7792" y="75"/>
                    </a:lnTo>
                    <a:cubicBezTo>
                      <a:pt x="7569" y="150"/>
                      <a:pt x="7345" y="187"/>
                      <a:pt x="7121" y="224"/>
                    </a:cubicBezTo>
                    <a:lnTo>
                      <a:pt x="7084" y="224"/>
                    </a:lnTo>
                    <a:lnTo>
                      <a:pt x="6972" y="261"/>
                    </a:lnTo>
                    <a:lnTo>
                      <a:pt x="6711" y="336"/>
                    </a:lnTo>
                    <a:lnTo>
                      <a:pt x="6599" y="411"/>
                    </a:lnTo>
                    <a:cubicBezTo>
                      <a:pt x="6488" y="448"/>
                      <a:pt x="6338" y="485"/>
                      <a:pt x="6227" y="560"/>
                    </a:cubicBezTo>
                    <a:lnTo>
                      <a:pt x="6152" y="560"/>
                    </a:lnTo>
                    <a:cubicBezTo>
                      <a:pt x="5481" y="895"/>
                      <a:pt x="4847" y="1268"/>
                      <a:pt x="4251" y="1715"/>
                    </a:cubicBezTo>
                    <a:lnTo>
                      <a:pt x="4139" y="1790"/>
                    </a:lnTo>
                    <a:lnTo>
                      <a:pt x="3803" y="2088"/>
                    </a:lnTo>
                    <a:cubicBezTo>
                      <a:pt x="3319" y="2535"/>
                      <a:pt x="2834" y="3020"/>
                      <a:pt x="2424" y="3579"/>
                    </a:cubicBezTo>
                    <a:cubicBezTo>
                      <a:pt x="2424" y="3579"/>
                      <a:pt x="2387" y="3617"/>
                      <a:pt x="2387" y="3654"/>
                    </a:cubicBezTo>
                    <a:cubicBezTo>
                      <a:pt x="2312" y="3766"/>
                      <a:pt x="2238" y="3878"/>
                      <a:pt x="2163" y="3952"/>
                    </a:cubicBezTo>
                    <a:cubicBezTo>
                      <a:pt x="1790" y="4511"/>
                      <a:pt x="1455" y="5108"/>
                      <a:pt x="1157" y="5704"/>
                    </a:cubicBezTo>
                    <a:lnTo>
                      <a:pt x="970" y="6152"/>
                    </a:lnTo>
                    <a:lnTo>
                      <a:pt x="896" y="6338"/>
                    </a:lnTo>
                    <a:cubicBezTo>
                      <a:pt x="858" y="6413"/>
                      <a:pt x="821" y="6487"/>
                      <a:pt x="784" y="6599"/>
                    </a:cubicBezTo>
                    <a:cubicBezTo>
                      <a:pt x="635" y="6972"/>
                      <a:pt x="523" y="7345"/>
                      <a:pt x="411" y="7717"/>
                    </a:cubicBezTo>
                    <a:cubicBezTo>
                      <a:pt x="411" y="7792"/>
                      <a:pt x="374" y="7829"/>
                      <a:pt x="374" y="7904"/>
                    </a:cubicBezTo>
                    <a:cubicBezTo>
                      <a:pt x="336" y="7978"/>
                      <a:pt x="336" y="8053"/>
                      <a:pt x="299" y="8127"/>
                    </a:cubicBezTo>
                    <a:cubicBezTo>
                      <a:pt x="225" y="8426"/>
                      <a:pt x="187" y="8724"/>
                      <a:pt x="113" y="9059"/>
                    </a:cubicBezTo>
                    <a:cubicBezTo>
                      <a:pt x="113" y="9134"/>
                      <a:pt x="113" y="9209"/>
                      <a:pt x="75" y="9283"/>
                    </a:cubicBezTo>
                    <a:cubicBezTo>
                      <a:pt x="75" y="9470"/>
                      <a:pt x="38" y="9693"/>
                      <a:pt x="1" y="9917"/>
                    </a:cubicBezTo>
                    <a:cubicBezTo>
                      <a:pt x="1" y="9954"/>
                      <a:pt x="1" y="9954"/>
                      <a:pt x="1" y="9991"/>
                    </a:cubicBezTo>
                    <a:lnTo>
                      <a:pt x="1" y="10215"/>
                    </a:lnTo>
                    <a:lnTo>
                      <a:pt x="1" y="10551"/>
                    </a:lnTo>
                    <a:lnTo>
                      <a:pt x="1" y="10737"/>
                    </a:lnTo>
                    <a:lnTo>
                      <a:pt x="1" y="11035"/>
                    </a:lnTo>
                    <a:lnTo>
                      <a:pt x="1" y="11259"/>
                    </a:lnTo>
                    <a:lnTo>
                      <a:pt x="1" y="11296"/>
                    </a:lnTo>
                    <a:cubicBezTo>
                      <a:pt x="1" y="11483"/>
                      <a:pt x="1" y="11632"/>
                      <a:pt x="38" y="11781"/>
                    </a:cubicBezTo>
                    <a:lnTo>
                      <a:pt x="38" y="12005"/>
                    </a:lnTo>
                    <a:cubicBezTo>
                      <a:pt x="38" y="12079"/>
                      <a:pt x="75" y="12228"/>
                      <a:pt x="75" y="12377"/>
                    </a:cubicBezTo>
                    <a:cubicBezTo>
                      <a:pt x="113" y="12489"/>
                      <a:pt x="75" y="12526"/>
                      <a:pt x="113" y="12601"/>
                    </a:cubicBezTo>
                    <a:cubicBezTo>
                      <a:pt x="150" y="12862"/>
                      <a:pt x="187" y="13123"/>
                      <a:pt x="262" y="13347"/>
                    </a:cubicBezTo>
                    <a:lnTo>
                      <a:pt x="336" y="13570"/>
                    </a:lnTo>
                    <a:cubicBezTo>
                      <a:pt x="374" y="13719"/>
                      <a:pt x="411" y="13831"/>
                      <a:pt x="448" y="13943"/>
                    </a:cubicBezTo>
                    <a:cubicBezTo>
                      <a:pt x="486" y="14055"/>
                      <a:pt x="523" y="14204"/>
                      <a:pt x="597" y="14390"/>
                    </a:cubicBezTo>
                    <a:cubicBezTo>
                      <a:pt x="635" y="14465"/>
                      <a:pt x="672" y="14540"/>
                      <a:pt x="709" y="14651"/>
                    </a:cubicBezTo>
                    <a:lnTo>
                      <a:pt x="746" y="14726"/>
                    </a:lnTo>
                    <a:cubicBezTo>
                      <a:pt x="896" y="15024"/>
                      <a:pt x="1045" y="15322"/>
                      <a:pt x="1231" y="15621"/>
                    </a:cubicBezTo>
                    <a:lnTo>
                      <a:pt x="1268" y="15695"/>
                    </a:lnTo>
                    <a:cubicBezTo>
                      <a:pt x="1380" y="15882"/>
                      <a:pt x="1492" y="16068"/>
                      <a:pt x="1641" y="16292"/>
                    </a:cubicBezTo>
                    <a:cubicBezTo>
                      <a:pt x="2349" y="17149"/>
                      <a:pt x="3244" y="17858"/>
                      <a:pt x="4288" y="18342"/>
                    </a:cubicBezTo>
                    <a:lnTo>
                      <a:pt x="4213" y="18305"/>
                    </a:lnTo>
                    <a:lnTo>
                      <a:pt x="4102" y="18230"/>
                    </a:lnTo>
                    <a:lnTo>
                      <a:pt x="3990" y="18156"/>
                    </a:lnTo>
                    <a:lnTo>
                      <a:pt x="3878" y="18081"/>
                    </a:lnTo>
                    <a:lnTo>
                      <a:pt x="3803" y="17969"/>
                    </a:lnTo>
                    <a:lnTo>
                      <a:pt x="3692" y="17858"/>
                    </a:lnTo>
                    <a:lnTo>
                      <a:pt x="3580" y="17783"/>
                    </a:lnTo>
                    <a:lnTo>
                      <a:pt x="3468" y="17671"/>
                    </a:lnTo>
                    <a:lnTo>
                      <a:pt x="3356" y="17559"/>
                    </a:lnTo>
                    <a:cubicBezTo>
                      <a:pt x="3319" y="17522"/>
                      <a:pt x="3281" y="17485"/>
                      <a:pt x="3281" y="17447"/>
                    </a:cubicBezTo>
                    <a:lnTo>
                      <a:pt x="3170" y="17336"/>
                    </a:lnTo>
                    <a:lnTo>
                      <a:pt x="3095" y="17224"/>
                    </a:lnTo>
                    <a:lnTo>
                      <a:pt x="2983" y="17112"/>
                    </a:lnTo>
                    <a:lnTo>
                      <a:pt x="2909" y="16963"/>
                    </a:lnTo>
                    <a:cubicBezTo>
                      <a:pt x="2871" y="16926"/>
                      <a:pt x="2834" y="16888"/>
                      <a:pt x="2834" y="16814"/>
                    </a:cubicBezTo>
                    <a:cubicBezTo>
                      <a:pt x="2797" y="16776"/>
                      <a:pt x="2760" y="16739"/>
                      <a:pt x="2722" y="16665"/>
                    </a:cubicBezTo>
                    <a:lnTo>
                      <a:pt x="2648" y="16553"/>
                    </a:lnTo>
                    <a:cubicBezTo>
                      <a:pt x="2648" y="16478"/>
                      <a:pt x="2610" y="16441"/>
                      <a:pt x="2573" y="16366"/>
                    </a:cubicBezTo>
                    <a:cubicBezTo>
                      <a:pt x="2573" y="16329"/>
                      <a:pt x="2536" y="16292"/>
                      <a:pt x="2536" y="16217"/>
                    </a:cubicBezTo>
                    <a:cubicBezTo>
                      <a:pt x="2499" y="16180"/>
                      <a:pt x="2461" y="16105"/>
                      <a:pt x="2424" y="16068"/>
                    </a:cubicBezTo>
                    <a:lnTo>
                      <a:pt x="2387" y="15919"/>
                    </a:lnTo>
                    <a:lnTo>
                      <a:pt x="2312" y="15695"/>
                    </a:lnTo>
                    <a:cubicBezTo>
                      <a:pt x="2312" y="15658"/>
                      <a:pt x="2275" y="15621"/>
                      <a:pt x="2275" y="15546"/>
                    </a:cubicBezTo>
                    <a:cubicBezTo>
                      <a:pt x="2238" y="15509"/>
                      <a:pt x="2238" y="15434"/>
                      <a:pt x="2200" y="15360"/>
                    </a:cubicBezTo>
                    <a:lnTo>
                      <a:pt x="2163" y="15211"/>
                    </a:lnTo>
                    <a:cubicBezTo>
                      <a:pt x="2163" y="15136"/>
                      <a:pt x="2126" y="15024"/>
                      <a:pt x="2089" y="14950"/>
                    </a:cubicBezTo>
                    <a:cubicBezTo>
                      <a:pt x="2089" y="14875"/>
                      <a:pt x="2089" y="14875"/>
                      <a:pt x="2051" y="14801"/>
                    </a:cubicBezTo>
                    <a:cubicBezTo>
                      <a:pt x="2051" y="14689"/>
                      <a:pt x="2014" y="14540"/>
                      <a:pt x="1977" y="14428"/>
                    </a:cubicBezTo>
                    <a:cubicBezTo>
                      <a:pt x="1268" y="10103"/>
                      <a:pt x="3393" y="4362"/>
                      <a:pt x="6786" y="1603"/>
                    </a:cubicBezTo>
                    <a:cubicBezTo>
                      <a:pt x="6972" y="1417"/>
                      <a:pt x="7196" y="1268"/>
                      <a:pt x="7382" y="1119"/>
                    </a:cubicBezTo>
                    <a:cubicBezTo>
                      <a:pt x="7569" y="1007"/>
                      <a:pt x="7755" y="895"/>
                      <a:pt x="7979" y="783"/>
                    </a:cubicBezTo>
                    <a:cubicBezTo>
                      <a:pt x="8165" y="671"/>
                      <a:pt x="8352" y="597"/>
                      <a:pt x="8538" y="522"/>
                    </a:cubicBezTo>
                    <a:lnTo>
                      <a:pt x="8575" y="522"/>
                    </a:lnTo>
                    <a:cubicBezTo>
                      <a:pt x="8762" y="448"/>
                      <a:pt x="8948" y="373"/>
                      <a:pt x="9134" y="336"/>
                    </a:cubicBezTo>
                    <a:lnTo>
                      <a:pt x="9172" y="336"/>
                    </a:lnTo>
                    <a:cubicBezTo>
                      <a:pt x="9358" y="261"/>
                      <a:pt x="9544" y="261"/>
                      <a:pt x="9694" y="224"/>
                    </a:cubicBezTo>
                    <a:lnTo>
                      <a:pt x="9768" y="224"/>
                    </a:lnTo>
                    <a:cubicBezTo>
                      <a:pt x="9917" y="187"/>
                      <a:pt x="10104" y="187"/>
                      <a:pt x="10253" y="187"/>
                    </a:cubicBezTo>
                    <a:lnTo>
                      <a:pt x="10327" y="187"/>
                    </a:lnTo>
                    <a:cubicBezTo>
                      <a:pt x="10476" y="187"/>
                      <a:pt x="10626" y="224"/>
                      <a:pt x="10775" y="261"/>
                    </a:cubicBezTo>
                    <a:lnTo>
                      <a:pt x="10849" y="261"/>
                    </a:lnTo>
                    <a:cubicBezTo>
                      <a:pt x="10924" y="261"/>
                      <a:pt x="11036" y="299"/>
                      <a:pt x="11110" y="336"/>
                    </a:cubicBezTo>
                    <a:lnTo>
                      <a:pt x="10961" y="261"/>
                    </a:lnTo>
                    <a:cubicBezTo>
                      <a:pt x="10514" y="112"/>
                      <a:pt x="10029" y="38"/>
                      <a:pt x="9507"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042;p34">
                <a:extLst>
                  <a:ext uri="{FF2B5EF4-FFF2-40B4-BE49-F238E27FC236}">
                    <a16:creationId xmlns:a16="http://schemas.microsoft.com/office/drawing/2014/main" id="{BD4B8F0F-3602-48F6-A39F-71CB1CE79BEA}"/>
                  </a:ext>
                </a:extLst>
              </p:cNvPr>
              <p:cNvSpPr/>
              <p:nvPr/>
            </p:nvSpPr>
            <p:spPr>
              <a:xfrm>
                <a:off x="6330213" y="4404450"/>
                <a:ext cx="3750" cy="950"/>
              </a:xfrm>
              <a:custGeom>
                <a:avLst/>
                <a:gdLst/>
                <a:ahLst/>
                <a:cxnLst/>
                <a:rect l="l" t="t" r="r" b="b"/>
                <a:pathLst>
                  <a:path w="150" h="38" extrusionOk="0">
                    <a:moveTo>
                      <a:pt x="0" y="0"/>
                    </a:moveTo>
                    <a:lnTo>
                      <a:pt x="100" y="25"/>
                    </a:lnTo>
                    <a:lnTo>
                      <a:pt x="75" y="0"/>
                    </a:lnTo>
                    <a:close/>
                    <a:moveTo>
                      <a:pt x="100" y="25"/>
                    </a:moveTo>
                    <a:lnTo>
                      <a:pt x="112" y="38"/>
                    </a:lnTo>
                    <a:lnTo>
                      <a:pt x="149" y="38"/>
                    </a:lnTo>
                    <a:lnTo>
                      <a:pt x="100" y="25"/>
                    </a:ln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043;p34">
                <a:extLst>
                  <a:ext uri="{FF2B5EF4-FFF2-40B4-BE49-F238E27FC236}">
                    <a16:creationId xmlns:a16="http://schemas.microsoft.com/office/drawing/2014/main" id="{05171677-B4B5-4FCA-9894-C5B9DE1D8F92}"/>
                  </a:ext>
                </a:extLst>
              </p:cNvPr>
              <p:cNvSpPr/>
              <p:nvPr/>
            </p:nvSpPr>
            <p:spPr>
              <a:xfrm>
                <a:off x="6323688" y="4400725"/>
                <a:ext cx="3750" cy="1875"/>
              </a:xfrm>
              <a:custGeom>
                <a:avLst/>
                <a:gdLst/>
                <a:ahLst/>
                <a:cxnLst/>
                <a:rect l="l" t="t" r="r" b="b"/>
                <a:pathLst>
                  <a:path w="150" h="75" extrusionOk="0">
                    <a:moveTo>
                      <a:pt x="0" y="0"/>
                    </a:moveTo>
                    <a:lnTo>
                      <a:pt x="149" y="75"/>
                    </a:ln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044;p34">
                <a:extLst>
                  <a:ext uri="{FF2B5EF4-FFF2-40B4-BE49-F238E27FC236}">
                    <a16:creationId xmlns:a16="http://schemas.microsoft.com/office/drawing/2014/main" id="{E6B080AB-BCCD-48EF-9F19-9BE7FD85D79E}"/>
                  </a:ext>
                </a:extLst>
              </p:cNvPr>
              <p:cNvSpPr/>
              <p:nvPr/>
            </p:nvSpPr>
            <p:spPr>
              <a:xfrm>
                <a:off x="6267763" y="4315900"/>
                <a:ext cx="950" cy="6550"/>
              </a:xfrm>
              <a:custGeom>
                <a:avLst/>
                <a:gdLst/>
                <a:ahLst/>
                <a:cxnLst/>
                <a:rect l="l" t="t" r="r" b="b"/>
                <a:pathLst>
                  <a:path w="38" h="262" extrusionOk="0">
                    <a:moveTo>
                      <a:pt x="1" y="1"/>
                    </a:moveTo>
                    <a:cubicBezTo>
                      <a:pt x="1" y="75"/>
                      <a:pt x="38" y="187"/>
                      <a:pt x="38" y="262"/>
                    </a:cubicBezTo>
                    <a:cubicBezTo>
                      <a:pt x="38" y="187"/>
                      <a:pt x="1" y="75"/>
                      <a:pt x="1" y="1"/>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45;p34">
                <a:extLst>
                  <a:ext uri="{FF2B5EF4-FFF2-40B4-BE49-F238E27FC236}">
                    <a16:creationId xmlns:a16="http://schemas.microsoft.com/office/drawing/2014/main" id="{6B877295-9B4E-42A8-BEFF-0D3E9559B5E3}"/>
                  </a:ext>
                </a:extLst>
              </p:cNvPr>
              <p:cNvSpPr/>
              <p:nvPr/>
            </p:nvSpPr>
            <p:spPr>
              <a:xfrm>
                <a:off x="6264963" y="4302850"/>
                <a:ext cx="1900" cy="10275"/>
              </a:xfrm>
              <a:custGeom>
                <a:avLst/>
                <a:gdLst/>
                <a:ahLst/>
                <a:cxnLst/>
                <a:rect l="l" t="t" r="r" b="b"/>
                <a:pathLst>
                  <a:path w="76" h="411" extrusionOk="0">
                    <a:moveTo>
                      <a:pt x="1" y="1"/>
                    </a:moveTo>
                    <a:cubicBezTo>
                      <a:pt x="1" y="124"/>
                      <a:pt x="26" y="222"/>
                      <a:pt x="56" y="337"/>
                    </a:cubicBezTo>
                    <a:lnTo>
                      <a:pt x="56" y="337"/>
                    </a:lnTo>
                    <a:cubicBezTo>
                      <a:pt x="36" y="237"/>
                      <a:pt x="30" y="119"/>
                      <a:pt x="1" y="1"/>
                    </a:cubicBezTo>
                    <a:close/>
                    <a:moveTo>
                      <a:pt x="56" y="337"/>
                    </a:moveTo>
                    <a:cubicBezTo>
                      <a:pt x="61" y="363"/>
                      <a:pt x="68" y="388"/>
                      <a:pt x="75" y="411"/>
                    </a:cubicBezTo>
                    <a:cubicBezTo>
                      <a:pt x="69" y="385"/>
                      <a:pt x="62" y="361"/>
                      <a:pt x="56" y="337"/>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046;p34">
                <a:extLst>
                  <a:ext uri="{FF2B5EF4-FFF2-40B4-BE49-F238E27FC236}">
                    <a16:creationId xmlns:a16="http://schemas.microsoft.com/office/drawing/2014/main" id="{D8AA58B8-42DF-4076-90E6-F43AD346152D}"/>
                  </a:ext>
                </a:extLst>
              </p:cNvPr>
              <p:cNvSpPr/>
              <p:nvPr/>
            </p:nvSpPr>
            <p:spPr>
              <a:xfrm>
                <a:off x="6279888" y="4351325"/>
                <a:ext cx="1875" cy="4675"/>
              </a:xfrm>
              <a:custGeom>
                <a:avLst/>
                <a:gdLst/>
                <a:ahLst/>
                <a:cxnLst/>
                <a:rect l="l" t="t" r="r" b="b"/>
                <a:pathLst>
                  <a:path w="75" h="187" extrusionOk="0">
                    <a:moveTo>
                      <a:pt x="0" y="0"/>
                    </a:moveTo>
                    <a:cubicBezTo>
                      <a:pt x="0" y="75"/>
                      <a:pt x="37" y="112"/>
                      <a:pt x="75" y="187"/>
                    </a:cubicBezTo>
                    <a:cubicBezTo>
                      <a:pt x="37" y="112"/>
                      <a:pt x="0" y="75"/>
                      <a:pt x="0" y="0"/>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047;p34">
                <a:extLst>
                  <a:ext uri="{FF2B5EF4-FFF2-40B4-BE49-F238E27FC236}">
                    <a16:creationId xmlns:a16="http://schemas.microsoft.com/office/drawing/2014/main" id="{866DF8DE-4FC9-476F-BE1B-8931D929AF31}"/>
                  </a:ext>
                </a:extLst>
              </p:cNvPr>
              <p:cNvSpPr/>
              <p:nvPr/>
            </p:nvSpPr>
            <p:spPr>
              <a:xfrm>
                <a:off x="6270563" y="4326150"/>
                <a:ext cx="950" cy="5625"/>
              </a:xfrm>
              <a:custGeom>
                <a:avLst/>
                <a:gdLst/>
                <a:ahLst/>
                <a:cxnLst/>
                <a:rect l="l" t="t" r="r" b="b"/>
                <a:pathLst>
                  <a:path w="38" h="225" extrusionOk="0">
                    <a:moveTo>
                      <a:pt x="0" y="1"/>
                    </a:moveTo>
                    <a:cubicBezTo>
                      <a:pt x="0" y="75"/>
                      <a:pt x="38" y="150"/>
                      <a:pt x="38" y="224"/>
                    </a:cubicBezTo>
                    <a:cubicBezTo>
                      <a:pt x="38" y="150"/>
                      <a:pt x="0" y="75"/>
                      <a:pt x="0" y="1"/>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048;p34">
                <a:extLst>
                  <a:ext uri="{FF2B5EF4-FFF2-40B4-BE49-F238E27FC236}">
                    <a16:creationId xmlns:a16="http://schemas.microsoft.com/office/drawing/2014/main" id="{93A7A95A-6FEF-48C0-83D1-576BA5BB3B1A}"/>
                  </a:ext>
                </a:extLst>
              </p:cNvPr>
              <p:cNvSpPr/>
              <p:nvPr/>
            </p:nvSpPr>
            <p:spPr>
              <a:xfrm>
                <a:off x="6273363" y="4335475"/>
                <a:ext cx="950" cy="4675"/>
              </a:xfrm>
              <a:custGeom>
                <a:avLst/>
                <a:gdLst/>
                <a:ahLst/>
                <a:cxnLst/>
                <a:rect l="l" t="t" r="r" b="b"/>
                <a:pathLst>
                  <a:path w="38" h="187" extrusionOk="0">
                    <a:moveTo>
                      <a:pt x="0" y="1"/>
                    </a:moveTo>
                    <a:lnTo>
                      <a:pt x="37" y="187"/>
                    </a:ln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049;p34">
                <a:extLst>
                  <a:ext uri="{FF2B5EF4-FFF2-40B4-BE49-F238E27FC236}">
                    <a16:creationId xmlns:a16="http://schemas.microsoft.com/office/drawing/2014/main" id="{8FBD9762-2BB2-47F4-AC4F-29E88EC8437F}"/>
                  </a:ext>
                </a:extLst>
              </p:cNvPr>
              <p:cNvSpPr/>
              <p:nvPr/>
            </p:nvSpPr>
            <p:spPr>
              <a:xfrm>
                <a:off x="6306913" y="4389525"/>
                <a:ext cx="3750" cy="1900"/>
              </a:xfrm>
              <a:custGeom>
                <a:avLst/>
                <a:gdLst/>
                <a:ahLst/>
                <a:cxnLst/>
                <a:rect l="l" t="t" r="r" b="b"/>
                <a:pathLst>
                  <a:path w="150" h="76" extrusionOk="0">
                    <a:moveTo>
                      <a:pt x="0" y="1"/>
                    </a:moveTo>
                    <a:lnTo>
                      <a:pt x="149" y="75"/>
                    </a:ln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050;p34">
                <a:extLst>
                  <a:ext uri="{FF2B5EF4-FFF2-40B4-BE49-F238E27FC236}">
                    <a16:creationId xmlns:a16="http://schemas.microsoft.com/office/drawing/2014/main" id="{EC7867D6-D053-40CC-85BE-F67194DFF379}"/>
                  </a:ext>
                </a:extLst>
              </p:cNvPr>
              <p:cNvSpPr/>
              <p:nvPr/>
            </p:nvSpPr>
            <p:spPr>
              <a:xfrm>
                <a:off x="6312488" y="4394200"/>
                <a:ext cx="2825" cy="1875"/>
              </a:xfrm>
              <a:custGeom>
                <a:avLst/>
                <a:gdLst/>
                <a:ahLst/>
                <a:cxnLst/>
                <a:rect l="l" t="t" r="r" b="b"/>
                <a:pathLst>
                  <a:path w="113" h="75" extrusionOk="0">
                    <a:moveTo>
                      <a:pt x="1" y="0"/>
                    </a:moveTo>
                    <a:lnTo>
                      <a:pt x="113" y="75"/>
                    </a:ln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051;p34">
                <a:extLst>
                  <a:ext uri="{FF2B5EF4-FFF2-40B4-BE49-F238E27FC236}">
                    <a16:creationId xmlns:a16="http://schemas.microsoft.com/office/drawing/2014/main" id="{C0C81E46-07A4-4F11-9709-3F90B2B02766}"/>
                  </a:ext>
                </a:extLst>
              </p:cNvPr>
              <p:cNvSpPr/>
              <p:nvPr/>
            </p:nvSpPr>
            <p:spPr>
              <a:xfrm>
                <a:off x="6276163" y="4343875"/>
                <a:ext cx="1875" cy="4675"/>
              </a:xfrm>
              <a:custGeom>
                <a:avLst/>
                <a:gdLst/>
                <a:ahLst/>
                <a:cxnLst/>
                <a:rect l="l" t="t" r="r" b="b"/>
                <a:pathLst>
                  <a:path w="75" h="187" extrusionOk="0">
                    <a:moveTo>
                      <a:pt x="75" y="186"/>
                    </a:moveTo>
                    <a:cubicBezTo>
                      <a:pt x="37" y="112"/>
                      <a:pt x="37" y="37"/>
                      <a:pt x="0" y="0"/>
                    </a:cubicBezTo>
                    <a:cubicBezTo>
                      <a:pt x="37" y="37"/>
                      <a:pt x="37" y="112"/>
                      <a:pt x="75" y="186"/>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052;p34">
                <a:extLst>
                  <a:ext uri="{FF2B5EF4-FFF2-40B4-BE49-F238E27FC236}">
                    <a16:creationId xmlns:a16="http://schemas.microsoft.com/office/drawing/2014/main" id="{C688FB92-D105-47AC-97DB-B05CF8197F60}"/>
                  </a:ext>
                </a:extLst>
              </p:cNvPr>
              <p:cNvSpPr/>
              <p:nvPr/>
            </p:nvSpPr>
            <p:spPr>
              <a:xfrm>
                <a:off x="6318088" y="4397925"/>
                <a:ext cx="2825" cy="1875"/>
              </a:xfrm>
              <a:custGeom>
                <a:avLst/>
                <a:gdLst/>
                <a:ahLst/>
                <a:cxnLst/>
                <a:rect l="l" t="t" r="r" b="b"/>
                <a:pathLst>
                  <a:path w="113" h="75" extrusionOk="0">
                    <a:moveTo>
                      <a:pt x="1" y="0"/>
                    </a:moveTo>
                    <a:lnTo>
                      <a:pt x="112" y="75"/>
                    </a:ln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053;p34">
                <a:extLst>
                  <a:ext uri="{FF2B5EF4-FFF2-40B4-BE49-F238E27FC236}">
                    <a16:creationId xmlns:a16="http://schemas.microsoft.com/office/drawing/2014/main" id="{71DBD203-2D45-481A-AD8B-58294FB45A98}"/>
                  </a:ext>
                </a:extLst>
              </p:cNvPr>
              <p:cNvSpPr/>
              <p:nvPr/>
            </p:nvSpPr>
            <p:spPr>
              <a:xfrm>
                <a:off x="6283613" y="4359700"/>
                <a:ext cx="1875" cy="3750"/>
              </a:xfrm>
              <a:custGeom>
                <a:avLst/>
                <a:gdLst/>
                <a:ahLst/>
                <a:cxnLst/>
                <a:rect l="l" t="t" r="r" b="b"/>
                <a:pathLst>
                  <a:path w="75" h="150" extrusionOk="0">
                    <a:moveTo>
                      <a:pt x="0" y="1"/>
                    </a:moveTo>
                    <a:cubicBezTo>
                      <a:pt x="38" y="38"/>
                      <a:pt x="38" y="75"/>
                      <a:pt x="75" y="150"/>
                    </a:cubicBezTo>
                    <a:cubicBezTo>
                      <a:pt x="38" y="75"/>
                      <a:pt x="38" y="38"/>
                      <a:pt x="0" y="1"/>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054;p34">
                <a:extLst>
                  <a:ext uri="{FF2B5EF4-FFF2-40B4-BE49-F238E27FC236}">
                    <a16:creationId xmlns:a16="http://schemas.microsoft.com/office/drawing/2014/main" id="{A7C6D1A3-BDBE-4AC1-B535-FDB65C0AD1D2}"/>
                  </a:ext>
                </a:extLst>
              </p:cNvPr>
              <p:cNvSpPr/>
              <p:nvPr/>
            </p:nvSpPr>
            <p:spPr>
              <a:xfrm>
                <a:off x="6301313" y="4383950"/>
                <a:ext cx="2825" cy="2800"/>
              </a:xfrm>
              <a:custGeom>
                <a:avLst/>
                <a:gdLst/>
                <a:ahLst/>
                <a:cxnLst/>
                <a:rect l="l" t="t" r="r" b="b"/>
                <a:pathLst>
                  <a:path w="113" h="112" extrusionOk="0">
                    <a:moveTo>
                      <a:pt x="1" y="0"/>
                    </a:moveTo>
                    <a:lnTo>
                      <a:pt x="112" y="112"/>
                    </a:ln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055;p34">
                <a:extLst>
                  <a:ext uri="{FF2B5EF4-FFF2-40B4-BE49-F238E27FC236}">
                    <a16:creationId xmlns:a16="http://schemas.microsoft.com/office/drawing/2014/main" id="{EFF2FE08-53D3-4667-BFD3-D47D985FEFAA}"/>
                  </a:ext>
                </a:extLst>
              </p:cNvPr>
              <p:cNvSpPr/>
              <p:nvPr/>
            </p:nvSpPr>
            <p:spPr>
              <a:xfrm>
                <a:off x="6291988" y="4372750"/>
                <a:ext cx="2825" cy="2825"/>
              </a:xfrm>
              <a:custGeom>
                <a:avLst/>
                <a:gdLst/>
                <a:ahLst/>
                <a:cxnLst/>
                <a:rect l="l" t="t" r="r" b="b"/>
                <a:pathLst>
                  <a:path w="113" h="113" extrusionOk="0">
                    <a:moveTo>
                      <a:pt x="1" y="1"/>
                    </a:moveTo>
                    <a:lnTo>
                      <a:pt x="113" y="113"/>
                    </a:ln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056;p34">
                <a:extLst>
                  <a:ext uri="{FF2B5EF4-FFF2-40B4-BE49-F238E27FC236}">
                    <a16:creationId xmlns:a16="http://schemas.microsoft.com/office/drawing/2014/main" id="{A95519CF-F0D6-4C2B-9FEF-6B80AE7FC26A}"/>
                  </a:ext>
                </a:extLst>
              </p:cNvPr>
              <p:cNvSpPr/>
              <p:nvPr/>
            </p:nvSpPr>
            <p:spPr>
              <a:xfrm>
                <a:off x="6296663" y="4378350"/>
                <a:ext cx="2825" cy="3750"/>
              </a:xfrm>
              <a:custGeom>
                <a:avLst/>
                <a:gdLst/>
                <a:ahLst/>
                <a:cxnLst/>
                <a:rect l="l" t="t" r="r" b="b"/>
                <a:pathLst>
                  <a:path w="113" h="150" extrusionOk="0">
                    <a:moveTo>
                      <a:pt x="0" y="0"/>
                    </a:moveTo>
                    <a:cubicBezTo>
                      <a:pt x="37" y="75"/>
                      <a:pt x="75" y="112"/>
                      <a:pt x="112" y="150"/>
                    </a:cubicBezTo>
                    <a:cubicBezTo>
                      <a:pt x="75" y="112"/>
                      <a:pt x="37" y="75"/>
                      <a:pt x="0" y="0"/>
                    </a:cubicBez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057;p34">
                <a:extLst>
                  <a:ext uri="{FF2B5EF4-FFF2-40B4-BE49-F238E27FC236}">
                    <a16:creationId xmlns:a16="http://schemas.microsoft.com/office/drawing/2014/main" id="{C22C6DC3-A730-47C4-A313-46F2EA8CBA9C}"/>
                  </a:ext>
                </a:extLst>
              </p:cNvPr>
              <p:cNvSpPr/>
              <p:nvPr/>
            </p:nvSpPr>
            <p:spPr>
              <a:xfrm>
                <a:off x="6287338" y="4366225"/>
                <a:ext cx="2825" cy="3750"/>
              </a:xfrm>
              <a:custGeom>
                <a:avLst/>
                <a:gdLst/>
                <a:ahLst/>
                <a:cxnLst/>
                <a:rect l="l" t="t" r="r" b="b"/>
                <a:pathLst>
                  <a:path w="113" h="150" extrusionOk="0">
                    <a:moveTo>
                      <a:pt x="0" y="1"/>
                    </a:moveTo>
                    <a:lnTo>
                      <a:pt x="112" y="150"/>
                    </a:lnTo>
                    <a:close/>
                  </a:path>
                </a:pathLst>
              </a:custGeom>
              <a:solidFill>
                <a:srgbClr val="CC1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058;p34">
                <a:extLst>
                  <a:ext uri="{FF2B5EF4-FFF2-40B4-BE49-F238E27FC236}">
                    <a16:creationId xmlns:a16="http://schemas.microsoft.com/office/drawing/2014/main" id="{36E2EA40-0176-4206-88A8-3E159F49200A}"/>
                  </a:ext>
                </a:extLst>
              </p:cNvPr>
              <p:cNvSpPr/>
              <p:nvPr/>
            </p:nvSpPr>
            <p:spPr>
              <a:xfrm>
                <a:off x="6248188" y="3946825"/>
                <a:ext cx="1130525" cy="778250"/>
              </a:xfrm>
              <a:custGeom>
                <a:avLst/>
                <a:gdLst/>
                <a:ahLst/>
                <a:cxnLst/>
                <a:rect l="l" t="t" r="r" b="b"/>
                <a:pathLst>
                  <a:path w="45221" h="31130" extrusionOk="0">
                    <a:moveTo>
                      <a:pt x="9022" y="1"/>
                    </a:moveTo>
                    <a:cubicBezTo>
                      <a:pt x="8836" y="1"/>
                      <a:pt x="8650" y="1"/>
                      <a:pt x="8500" y="38"/>
                    </a:cubicBezTo>
                    <a:lnTo>
                      <a:pt x="8463" y="38"/>
                    </a:lnTo>
                    <a:cubicBezTo>
                      <a:pt x="8277" y="38"/>
                      <a:pt x="8090" y="75"/>
                      <a:pt x="7904" y="113"/>
                    </a:cubicBezTo>
                    <a:lnTo>
                      <a:pt x="7867" y="113"/>
                    </a:lnTo>
                    <a:cubicBezTo>
                      <a:pt x="7680" y="187"/>
                      <a:pt x="7494" y="225"/>
                      <a:pt x="7307" y="299"/>
                    </a:cubicBezTo>
                    <a:lnTo>
                      <a:pt x="7270" y="299"/>
                    </a:lnTo>
                    <a:cubicBezTo>
                      <a:pt x="7084" y="374"/>
                      <a:pt x="6897" y="485"/>
                      <a:pt x="6711" y="597"/>
                    </a:cubicBezTo>
                    <a:cubicBezTo>
                      <a:pt x="6487" y="672"/>
                      <a:pt x="6301" y="821"/>
                      <a:pt x="6115" y="933"/>
                    </a:cubicBezTo>
                    <a:cubicBezTo>
                      <a:pt x="5928" y="1082"/>
                      <a:pt x="5704" y="1231"/>
                      <a:pt x="5518" y="1417"/>
                    </a:cubicBezTo>
                    <a:cubicBezTo>
                      <a:pt x="2163" y="4139"/>
                      <a:pt x="1" y="9880"/>
                      <a:pt x="746" y="14204"/>
                    </a:cubicBezTo>
                    <a:cubicBezTo>
                      <a:pt x="746" y="14354"/>
                      <a:pt x="784" y="14503"/>
                      <a:pt x="821" y="14615"/>
                    </a:cubicBezTo>
                    <a:cubicBezTo>
                      <a:pt x="821" y="14652"/>
                      <a:pt x="821" y="14689"/>
                      <a:pt x="821" y="14764"/>
                    </a:cubicBezTo>
                    <a:cubicBezTo>
                      <a:pt x="858" y="14801"/>
                      <a:pt x="858" y="14913"/>
                      <a:pt x="895" y="14987"/>
                    </a:cubicBezTo>
                    <a:lnTo>
                      <a:pt x="933" y="15136"/>
                    </a:lnTo>
                    <a:cubicBezTo>
                      <a:pt x="933" y="15211"/>
                      <a:pt x="970" y="15286"/>
                      <a:pt x="1007" y="15360"/>
                    </a:cubicBezTo>
                    <a:cubicBezTo>
                      <a:pt x="1044" y="15435"/>
                      <a:pt x="1044" y="15472"/>
                      <a:pt x="1044" y="15509"/>
                    </a:cubicBezTo>
                    <a:lnTo>
                      <a:pt x="1119" y="15696"/>
                    </a:lnTo>
                    <a:lnTo>
                      <a:pt x="1194" y="15845"/>
                    </a:lnTo>
                    <a:cubicBezTo>
                      <a:pt x="1194" y="15919"/>
                      <a:pt x="1231" y="15994"/>
                      <a:pt x="1268" y="16031"/>
                    </a:cubicBezTo>
                    <a:cubicBezTo>
                      <a:pt x="1268" y="16068"/>
                      <a:pt x="1305" y="16143"/>
                      <a:pt x="1305" y="16180"/>
                    </a:cubicBezTo>
                    <a:cubicBezTo>
                      <a:pt x="1343" y="16218"/>
                      <a:pt x="1380" y="16292"/>
                      <a:pt x="1417" y="16329"/>
                    </a:cubicBezTo>
                    <a:lnTo>
                      <a:pt x="1455" y="16479"/>
                    </a:lnTo>
                    <a:cubicBezTo>
                      <a:pt x="1492" y="16516"/>
                      <a:pt x="1529" y="16590"/>
                      <a:pt x="1566" y="16628"/>
                    </a:cubicBezTo>
                    <a:cubicBezTo>
                      <a:pt x="1604" y="16702"/>
                      <a:pt x="1604" y="16702"/>
                      <a:pt x="1641" y="16777"/>
                    </a:cubicBezTo>
                    <a:lnTo>
                      <a:pt x="1716" y="16889"/>
                    </a:lnTo>
                    <a:lnTo>
                      <a:pt x="1827" y="17038"/>
                    </a:lnTo>
                    <a:lnTo>
                      <a:pt x="1902" y="17150"/>
                    </a:lnTo>
                    <a:lnTo>
                      <a:pt x="2014" y="17261"/>
                    </a:lnTo>
                    <a:cubicBezTo>
                      <a:pt x="2014" y="17299"/>
                      <a:pt x="2051" y="17336"/>
                      <a:pt x="2088" y="17373"/>
                    </a:cubicBezTo>
                    <a:lnTo>
                      <a:pt x="2200" y="17485"/>
                    </a:lnTo>
                    <a:lnTo>
                      <a:pt x="2312" y="17597"/>
                    </a:lnTo>
                    <a:lnTo>
                      <a:pt x="2424" y="17672"/>
                    </a:lnTo>
                    <a:lnTo>
                      <a:pt x="2498" y="17783"/>
                    </a:lnTo>
                    <a:lnTo>
                      <a:pt x="2573" y="17858"/>
                    </a:lnTo>
                    <a:lnTo>
                      <a:pt x="2722" y="17970"/>
                    </a:lnTo>
                    <a:lnTo>
                      <a:pt x="2834" y="18044"/>
                    </a:lnTo>
                    <a:lnTo>
                      <a:pt x="2946" y="18119"/>
                    </a:lnTo>
                    <a:lnTo>
                      <a:pt x="3020" y="18156"/>
                    </a:lnTo>
                    <a:lnTo>
                      <a:pt x="3058" y="18156"/>
                    </a:lnTo>
                    <a:lnTo>
                      <a:pt x="3169" y="18231"/>
                    </a:lnTo>
                    <a:lnTo>
                      <a:pt x="3319" y="18268"/>
                    </a:lnTo>
                    <a:lnTo>
                      <a:pt x="3430" y="18343"/>
                    </a:lnTo>
                    <a:lnTo>
                      <a:pt x="3468" y="18343"/>
                    </a:lnTo>
                    <a:lnTo>
                      <a:pt x="38585" y="31130"/>
                    </a:lnTo>
                    <a:lnTo>
                      <a:pt x="38026" y="30570"/>
                    </a:lnTo>
                    <a:lnTo>
                      <a:pt x="37951" y="30533"/>
                    </a:lnTo>
                    <a:lnTo>
                      <a:pt x="37802" y="30347"/>
                    </a:lnTo>
                    <a:lnTo>
                      <a:pt x="37728" y="30272"/>
                    </a:lnTo>
                    <a:cubicBezTo>
                      <a:pt x="37653" y="30198"/>
                      <a:pt x="37579" y="30086"/>
                      <a:pt x="37504" y="30011"/>
                    </a:cubicBezTo>
                    <a:cubicBezTo>
                      <a:pt x="37504" y="29974"/>
                      <a:pt x="37504" y="29974"/>
                      <a:pt x="37504" y="29974"/>
                    </a:cubicBezTo>
                    <a:cubicBezTo>
                      <a:pt x="37429" y="29862"/>
                      <a:pt x="37392" y="29750"/>
                      <a:pt x="37318" y="29638"/>
                    </a:cubicBezTo>
                    <a:lnTo>
                      <a:pt x="37243" y="29564"/>
                    </a:lnTo>
                    <a:cubicBezTo>
                      <a:pt x="37206" y="29452"/>
                      <a:pt x="37169" y="29377"/>
                      <a:pt x="37131" y="29303"/>
                    </a:cubicBezTo>
                    <a:lnTo>
                      <a:pt x="37057" y="29191"/>
                    </a:lnTo>
                    <a:cubicBezTo>
                      <a:pt x="37019" y="29042"/>
                      <a:pt x="36982" y="28930"/>
                      <a:pt x="36908" y="28818"/>
                    </a:cubicBezTo>
                    <a:cubicBezTo>
                      <a:pt x="36870" y="28669"/>
                      <a:pt x="36833" y="28520"/>
                      <a:pt x="36796" y="28408"/>
                    </a:cubicBezTo>
                    <a:cubicBezTo>
                      <a:pt x="36758" y="28334"/>
                      <a:pt x="36758" y="28296"/>
                      <a:pt x="36758" y="28259"/>
                    </a:cubicBezTo>
                    <a:cubicBezTo>
                      <a:pt x="36721" y="28147"/>
                      <a:pt x="36684" y="28035"/>
                      <a:pt x="36647" y="27923"/>
                    </a:cubicBezTo>
                    <a:cubicBezTo>
                      <a:pt x="36647" y="27886"/>
                      <a:pt x="36647" y="27849"/>
                      <a:pt x="36609" y="27812"/>
                    </a:cubicBezTo>
                    <a:cubicBezTo>
                      <a:pt x="36609" y="27625"/>
                      <a:pt x="36572" y="27476"/>
                      <a:pt x="36535" y="27327"/>
                    </a:cubicBezTo>
                    <a:cubicBezTo>
                      <a:pt x="35826" y="23003"/>
                      <a:pt x="37914" y="17261"/>
                      <a:pt x="41307" y="14503"/>
                    </a:cubicBezTo>
                    <a:cubicBezTo>
                      <a:pt x="41418" y="14428"/>
                      <a:pt x="41568" y="14316"/>
                      <a:pt x="41679" y="14242"/>
                    </a:cubicBezTo>
                    <a:lnTo>
                      <a:pt x="41791" y="14167"/>
                    </a:lnTo>
                    <a:lnTo>
                      <a:pt x="41903" y="14055"/>
                    </a:lnTo>
                    <a:lnTo>
                      <a:pt x="42052" y="13981"/>
                    </a:lnTo>
                    <a:lnTo>
                      <a:pt x="42164" y="13906"/>
                    </a:lnTo>
                    <a:lnTo>
                      <a:pt x="42425" y="13757"/>
                    </a:lnTo>
                    <a:lnTo>
                      <a:pt x="42500" y="13683"/>
                    </a:lnTo>
                    <a:cubicBezTo>
                      <a:pt x="42649" y="13645"/>
                      <a:pt x="42760" y="13571"/>
                      <a:pt x="42872" y="13533"/>
                    </a:cubicBezTo>
                    <a:lnTo>
                      <a:pt x="42947" y="13496"/>
                    </a:lnTo>
                    <a:lnTo>
                      <a:pt x="43096" y="13422"/>
                    </a:lnTo>
                    <a:lnTo>
                      <a:pt x="43133" y="13422"/>
                    </a:lnTo>
                    <a:lnTo>
                      <a:pt x="43208" y="13384"/>
                    </a:lnTo>
                    <a:lnTo>
                      <a:pt x="43320" y="13347"/>
                    </a:lnTo>
                    <a:lnTo>
                      <a:pt x="43581" y="13272"/>
                    </a:lnTo>
                    <a:lnTo>
                      <a:pt x="43692" y="13235"/>
                    </a:lnTo>
                    <a:lnTo>
                      <a:pt x="43730" y="13235"/>
                    </a:lnTo>
                    <a:lnTo>
                      <a:pt x="43991" y="13198"/>
                    </a:lnTo>
                    <a:lnTo>
                      <a:pt x="44028" y="13198"/>
                    </a:lnTo>
                    <a:lnTo>
                      <a:pt x="44252" y="13161"/>
                    </a:lnTo>
                    <a:lnTo>
                      <a:pt x="44438" y="13161"/>
                    </a:lnTo>
                    <a:lnTo>
                      <a:pt x="45221" y="13086"/>
                    </a:lnTo>
                    <a:lnTo>
                      <a:pt x="10066" y="187"/>
                    </a:lnTo>
                    <a:lnTo>
                      <a:pt x="10029" y="187"/>
                    </a:lnTo>
                    <a:cubicBezTo>
                      <a:pt x="9880" y="113"/>
                      <a:pt x="9731" y="75"/>
                      <a:pt x="9582" y="38"/>
                    </a:cubicBezTo>
                    <a:lnTo>
                      <a:pt x="9507" y="38"/>
                    </a:lnTo>
                    <a:cubicBezTo>
                      <a:pt x="9358" y="38"/>
                      <a:pt x="9209" y="1"/>
                      <a:pt x="9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059;p34">
                <a:extLst>
                  <a:ext uri="{FF2B5EF4-FFF2-40B4-BE49-F238E27FC236}">
                    <a16:creationId xmlns:a16="http://schemas.microsoft.com/office/drawing/2014/main" id="{9C8578D3-D0ED-4245-BEE5-64C3C3762F2E}"/>
                  </a:ext>
                </a:extLst>
              </p:cNvPr>
              <p:cNvSpPr/>
              <p:nvPr/>
            </p:nvSpPr>
            <p:spPr>
              <a:xfrm>
                <a:off x="7348863" y="4273025"/>
                <a:ext cx="8425" cy="1900"/>
              </a:xfrm>
              <a:custGeom>
                <a:avLst/>
                <a:gdLst/>
                <a:ahLst/>
                <a:cxnLst/>
                <a:rect l="l" t="t" r="r" b="b"/>
                <a:pathLst>
                  <a:path w="337" h="76" extrusionOk="0">
                    <a:moveTo>
                      <a:pt x="299" y="1"/>
                    </a:moveTo>
                    <a:lnTo>
                      <a:pt x="232" y="35"/>
                    </a:lnTo>
                    <a:lnTo>
                      <a:pt x="232" y="35"/>
                    </a:lnTo>
                    <a:cubicBezTo>
                      <a:pt x="267" y="24"/>
                      <a:pt x="302" y="12"/>
                      <a:pt x="337" y="1"/>
                    </a:cubicBezTo>
                    <a:close/>
                    <a:moveTo>
                      <a:pt x="232" y="35"/>
                    </a:moveTo>
                    <a:lnTo>
                      <a:pt x="232" y="35"/>
                    </a:lnTo>
                    <a:cubicBezTo>
                      <a:pt x="226" y="36"/>
                      <a:pt x="220" y="38"/>
                      <a:pt x="214" y="40"/>
                    </a:cubicBezTo>
                    <a:lnTo>
                      <a:pt x="214" y="40"/>
                    </a:lnTo>
                    <a:lnTo>
                      <a:pt x="225" y="38"/>
                    </a:lnTo>
                    <a:lnTo>
                      <a:pt x="232" y="35"/>
                    </a:lnTo>
                    <a:close/>
                    <a:moveTo>
                      <a:pt x="214" y="40"/>
                    </a:moveTo>
                    <a:lnTo>
                      <a:pt x="1" y="75"/>
                    </a:lnTo>
                    <a:cubicBezTo>
                      <a:pt x="72" y="75"/>
                      <a:pt x="143" y="60"/>
                      <a:pt x="214" y="40"/>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060;p34">
                <a:extLst>
                  <a:ext uri="{FF2B5EF4-FFF2-40B4-BE49-F238E27FC236}">
                    <a16:creationId xmlns:a16="http://schemas.microsoft.com/office/drawing/2014/main" id="{D7787052-8D44-4ED8-8E81-279F642A449D}"/>
                  </a:ext>
                </a:extLst>
              </p:cNvPr>
              <p:cNvSpPr/>
              <p:nvPr/>
            </p:nvSpPr>
            <p:spPr>
              <a:xfrm>
                <a:off x="7340488" y="4274900"/>
                <a:ext cx="7475" cy="1875"/>
              </a:xfrm>
              <a:custGeom>
                <a:avLst/>
                <a:gdLst/>
                <a:ahLst/>
                <a:cxnLst/>
                <a:rect l="l" t="t" r="r" b="b"/>
                <a:pathLst>
                  <a:path w="299" h="75" extrusionOk="0">
                    <a:moveTo>
                      <a:pt x="299" y="0"/>
                    </a:moveTo>
                    <a:cubicBezTo>
                      <a:pt x="248" y="0"/>
                      <a:pt x="205" y="8"/>
                      <a:pt x="163" y="20"/>
                    </a:cubicBezTo>
                    <a:lnTo>
                      <a:pt x="163" y="20"/>
                    </a:lnTo>
                    <a:lnTo>
                      <a:pt x="299" y="0"/>
                    </a:lnTo>
                    <a:close/>
                    <a:moveTo>
                      <a:pt x="163" y="20"/>
                    </a:moveTo>
                    <a:lnTo>
                      <a:pt x="38" y="38"/>
                    </a:lnTo>
                    <a:lnTo>
                      <a:pt x="0" y="75"/>
                    </a:lnTo>
                    <a:cubicBezTo>
                      <a:pt x="62" y="54"/>
                      <a:pt x="112" y="34"/>
                      <a:pt x="163" y="20"/>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061;p34">
                <a:extLst>
                  <a:ext uri="{FF2B5EF4-FFF2-40B4-BE49-F238E27FC236}">
                    <a16:creationId xmlns:a16="http://schemas.microsoft.com/office/drawing/2014/main" id="{F41C6DEE-CDF4-470B-8E60-99BF07A68F06}"/>
                  </a:ext>
                </a:extLst>
              </p:cNvPr>
              <p:cNvSpPr/>
              <p:nvPr/>
            </p:nvSpPr>
            <p:spPr>
              <a:xfrm>
                <a:off x="7321838" y="4280500"/>
                <a:ext cx="6550" cy="2800"/>
              </a:xfrm>
              <a:custGeom>
                <a:avLst/>
                <a:gdLst/>
                <a:ahLst/>
                <a:cxnLst/>
                <a:rect l="l" t="t" r="r" b="b"/>
                <a:pathLst>
                  <a:path w="262" h="112" extrusionOk="0">
                    <a:moveTo>
                      <a:pt x="262" y="0"/>
                    </a:moveTo>
                    <a:lnTo>
                      <a:pt x="175" y="37"/>
                    </a:lnTo>
                    <a:lnTo>
                      <a:pt x="187" y="37"/>
                    </a:lnTo>
                    <a:lnTo>
                      <a:pt x="262" y="0"/>
                    </a:lnTo>
                    <a:close/>
                    <a:moveTo>
                      <a:pt x="150" y="37"/>
                    </a:moveTo>
                    <a:lnTo>
                      <a:pt x="1" y="112"/>
                    </a:lnTo>
                    <a:lnTo>
                      <a:pt x="175" y="37"/>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062;p34">
                <a:extLst>
                  <a:ext uri="{FF2B5EF4-FFF2-40B4-BE49-F238E27FC236}">
                    <a16:creationId xmlns:a16="http://schemas.microsoft.com/office/drawing/2014/main" id="{1DDD13BB-ADF9-48FD-8D86-91AA0A2898B1}"/>
                  </a:ext>
                </a:extLst>
              </p:cNvPr>
              <p:cNvSpPr/>
              <p:nvPr/>
            </p:nvSpPr>
            <p:spPr>
              <a:xfrm>
                <a:off x="7292013" y="4295400"/>
                <a:ext cx="6550" cy="4675"/>
              </a:xfrm>
              <a:custGeom>
                <a:avLst/>
                <a:gdLst/>
                <a:ahLst/>
                <a:cxnLst/>
                <a:rect l="l" t="t" r="r" b="b"/>
                <a:pathLst>
                  <a:path w="262" h="187" extrusionOk="0">
                    <a:moveTo>
                      <a:pt x="262" y="1"/>
                    </a:moveTo>
                    <a:lnTo>
                      <a:pt x="150" y="75"/>
                    </a:lnTo>
                    <a:lnTo>
                      <a:pt x="1" y="187"/>
                    </a:lnTo>
                    <a:lnTo>
                      <a:pt x="262" y="1"/>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063;p34">
                <a:extLst>
                  <a:ext uri="{FF2B5EF4-FFF2-40B4-BE49-F238E27FC236}">
                    <a16:creationId xmlns:a16="http://schemas.microsoft.com/office/drawing/2014/main" id="{97B888ED-3965-45FB-B0C4-FB01686B4461}"/>
                  </a:ext>
                </a:extLst>
              </p:cNvPr>
              <p:cNvSpPr/>
              <p:nvPr/>
            </p:nvSpPr>
            <p:spPr>
              <a:xfrm>
                <a:off x="7181113" y="4687775"/>
                <a:ext cx="4700" cy="8400"/>
              </a:xfrm>
              <a:custGeom>
                <a:avLst/>
                <a:gdLst/>
                <a:ahLst/>
                <a:cxnLst/>
                <a:rect l="l" t="t" r="r" b="b"/>
                <a:pathLst>
                  <a:path w="188" h="336" extrusionOk="0">
                    <a:moveTo>
                      <a:pt x="187" y="336"/>
                    </a:moveTo>
                    <a:cubicBezTo>
                      <a:pt x="112" y="224"/>
                      <a:pt x="38" y="112"/>
                      <a:pt x="1" y="0"/>
                    </a:cubicBezTo>
                    <a:cubicBezTo>
                      <a:pt x="38" y="112"/>
                      <a:pt x="112" y="224"/>
                      <a:pt x="187" y="336"/>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064;p34">
                <a:extLst>
                  <a:ext uri="{FF2B5EF4-FFF2-40B4-BE49-F238E27FC236}">
                    <a16:creationId xmlns:a16="http://schemas.microsoft.com/office/drawing/2014/main" id="{E816B85A-4A95-4B8E-8998-205B5E05234D}"/>
                  </a:ext>
                </a:extLst>
              </p:cNvPr>
              <p:cNvSpPr/>
              <p:nvPr/>
            </p:nvSpPr>
            <p:spPr>
              <a:xfrm>
                <a:off x="7193238" y="4705475"/>
                <a:ext cx="3750" cy="4700"/>
              </a:xfrm>
              <a:custGeom>
                <a:avLst/>
                <a:gdLst/>
                <a:ahLst/>
                <a:cxnLst/>
                <a:rect l="l" t="t" r="r" b="b"/>
                <a:pathLst>
                  <a:path w="150" h="188" extrusionOk="0">
                    <a:moveTo>
                      <a:pt x="149" y="187"/>
                    </a:moveTo>
                    <a:lnTo>
                      <a:pt x="0" y="1"/>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065;p34">
                <a:extLst>
                  <a:ext uri="{FF2B5EF4-FFF2-40B4-BE49-F238E27FC236}">
                    <a16:creationId xmlns:a16="http://schemas.microsoft.com/office/drawing/2014/main" id="{30642120-4DE9-4251-B103-4D8921E0D279}"/>
                  </a:ext>
                </a:extLst>
              </p:cNvPr>
              <p:cNvSpPr/>
              <p:nvPr/>
            </p:nvSpPr>
            <p:spPr>
              <a:xfrm>
                <a:off x="7175513" y="4679375"/>
                <a:ext cx="3775" cy="6550"/>
              </a:xfrm>
              <a:custGeom>
                <a:avLst/>
                <a:gdLst/>
                <a:ahLst/>
                <a:cxnLst/>
                <a:rect l="l" t="t" r="r" b="b"/>
                <a:pathLst>
                  <a:path w="151" h="262" extrusionOk="0">
                    <a:moveTo>
                      <a:pt x="150" y="262"/>
                    </a:moveTo>
                    <a:cubicBezTo>
                      <a:pt x="113" y="150"/>
                      <a:pt x="76" y="75"/>
                      <a:pt x="1" y="1"/>
                    </a:cubicBezTo>
                    <a:cubicBezTo>
                      <a:pt x="76" y="75"/>
                      <a:pt x="113" y="150"/>
                      <a:pt x="150" y="262"/>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066;p34">
                <a:extLst>
                  <a:ext uri="{FF2B5EF4-FFF2-40B4-BE49-F238E27FC236}">
                    <a16:creationId xmlns:a16="http://schemas.microsoft.com/office/drawing/2014/main" id="{0A1415A2-F976-4CD4-96F6-E26D31832320}"/>
                  </a:ext>
                </a:extLst>
              </p:cNvPr>
              <p:cNvSpPr/>
              <p:nvPr/>
            </p:nvSpPr>
            <p:spPr>
              <a:xfrm>
                <a:off x="7167138" y="4656075"/>
                <a:ext cx="3750" cy="10275"/>
              </a:xfrm>
              <a:custGeom>
                <a:avLst/>
                <a:gdLst/>
                <a:ahLst/>
                <a:cxnLst/>
                <a:rect l="l" t="t" r="r" b="b"/>
                <a:pathLst>
                  <a:path w="150" h="411" extrusionOk="0">
                    <a:moveTo>
                      <a:pt x="150" y="411"/>
                    </a:moveTo>
                    <a:cubicBezTo>
                      <a:pt x="75" y="299"/>
                      <a:pt x="38" y="150"/>
                      <a:pt x="0" y="1"/>
                    </a:cubicBezTo>
                    <a:cubicBezTo>
                      <a:pt x="38" y="150"/>
                      <a:pt x="75" y="299"/>
                      <a:pt x="150" y="411"/>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067;p34">
                <a:extLst>
                  <a:ext uri="{FF2B5EF4-FFF2-40B4-BE49-F238E27FC236}">
                    <a16:creationId xmlns:a16="http://schemas.microsoft.com/office/drawing/2014/main" id="{EF2FB836-7FA8-4EC4-BB3F-E0E75B592FE9}"/>
                  </a:ext>
                </a:extLst>
              </p:cNvPr>
              <p:cNvSpPr/>
              <p:nvPr/>
            </p:nvSpPr>
            <p:spPr>
              <a:xfrm>
                <a:off x="7164338" y="4644900"/>
                <a:ext cx="1900" cy="8400"/>
              </a:xfrm>
              <a:custGeom>
                <a:avLst/>
                <a:gdLst/>
                <a:ahLst/>
                <a:cxnLst/>
                <a:rect l="l" t="t" r="r" b="b"/>
                <a:pathLst>
                  <a:path w="76" h="336" extrusionOk="0">
                    <a:moveTo>
                      <a:pt x="75" y="336"/>
                    </a:moveTo>
                    <a:cubicBezTo>
                      <a:pt x="38" y="224"/>
                      <a:pt x="1" y="112"/>
                      <a:pt x="1" y="0"/>
                    </a:cubicBezTo>
                    <a:cubicBezTo>
                      <a:pt x="1" y="112"/>
                      <a:pt x="38" y="224"/>
                      <a:pt x="75" y="336"/>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068;p34">
                <a:extLst>
                  <a:ext uri="{FF2B5EF4-FFF2-40B4-BE49-F238E27FC236}">
                    <a16:creationId xmlns:a16="http://schemas.microsoft.com/office/drawing/2014/main" id="{CE739660-01D9-4BC5-8243-B437FC30CCF3}"/>
                  </a:ext>
                </a:extLst>
              </p:cNvPr>
              <p:cNvSpPr/>
              <p:nvPr/>
            </p:nvSpPr>
            <p:spPr>
              <a:xfrm>
                <a:off x="7160613" y="4629975"/>
                <a:ext cx="2825" cy="11225"/>
              </a:xfrm>
              <a:custGeom>
                <a:avLst/>
                <a:gdLst/>
                <a:ahLst/>
                <a:cxnLst/>
                <a:rect l="l" t="t" r="r" b="b"/>
                <a:pathLst>
                  <a:path w="113" h="449" extrusionOk="0">
                    <a:moveTo>
                      <a:pt x="112" y="448"/>
                    </a:moveTo>
                    <a:cubicBezTo>
                      <a:pt x="75" y="299"/>
                      <a:pt x="38" y="150"/>
                      <a:pt x="0" y="1"/>
                    </a:cubicBezTo>
                    <a:cubicBezTo>
                      <a:pt x="38" y="150"/>
                      <a:pt x="75" y="299"/>
                      <a:pt x="112" y="448"/>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069;p34">
                <a:extLst>
                  <a:ext uri="{FF2B5EF4-FFF2-40B4-BE49-F238E27FC236}">
                    <a16:creationId xmlns:a16="http://schemas.microsoft.com/office/drawing/2014/main" id="{ACBC4A94-8308-4E17-AB57-88DB5F1A09BD}"/>
                  </a:ext>
                </a:extLst>
              </p:cNvPr>
              <p:cNvSpPr/>
              <p:nvPr/>
            </p:nvSpPr>
            <p:spPr>
              <a:xfrm>
                <a:off x="7301338" y="4289800"/>
                <a:ext cx="7475" cy="3750"/>
              </a:xfrm>
              <a:custGeom>
                <a:avLst/>
                <a:gdLst/>
                <a:ahLst/>
                <a:cxnLst/>
                <a:rect l="l" t="t" r="r" b="b"/>
                <a:pathLst>
                  <a:path w="299" h="150" extrusionOk="0">
                    <a:moveTo>
                      <a:pt x="299" y="1"/>
                    </a:moveTo>
                    <a:lnTo>
                      <a:pt x="1" y="150"/>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070;p34">
                <a:extLst>
                  <a:ext uri="{FF2B5EF4-FFF2-40B4-BE49-F238E27FC236}">
                    <a16:creationId xmlns:a16="http://schemas.microsoft.com/office/drawing/2014/main" id="{D192FC08-95CC-4395-A810-040400F38A80}"/>
                  </a:ext>
                </a:extLst>
              </p:cNvPr>
              <p:cNvSpPr/>
              <p:nvPr/>
            </p:nvSpPr>
            <p:spPr>
              <a:xfrm>
                <a:off x="7331163" y="4276750"/>
                <a:ext cx="6550" cy="2825"/>
              </a:xfrm>
              <a:custGeom>
                <a:avLst/>
                <a:gdLst/>
                <a:ahLst/>
                <a:cxnLst/>
                <a:rect l="l" t="t" r="r" b="b"/>
                <a:pathLst>
                  <a:path w="262" h="113" extrusionOk="0">
                    <a:moveTo>
                      <a:pt x="262" y="1"/>
                    </a:moveTo>
                    <a:lnTo>
                      <a:pt x="1" y="113"/>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071;p34">
                <a:extLst>
                  <a:ext uri="{FF2B5EF4-FFF2-40B4-BE49-F238E27FC236}">
                    <a16:creationId xmlns:a16="http://schemas.microsoft.com/office/drawing/2014/main" id="{BC56A625-DF82-4A90-B1CF-E645912815D1}"/>
                  </a:ext>
                </a:extLst>
              </p:cNvPr>
              <p:cNvSpPr/>
              <p:nvPr/>
            </p:nvSpPr>
            <p:spPr>
              <a:xfrm>
                <a:off x="7311588" y="4283275"/>
                <a:ext cx="8425" cy="4700"/>
              </a:xfrm>
              <a:custGeom>
                <a:avLst/>
                <a:gdLst/>
                <a:ahLst/>
                <a:cxnLst/>
                <a:rect l="l" t="t" r="r" b="b"/>
                <a:pathLst>
                  <a:path w="337" h="188" extrusionOk="0">
                    <a:moveTo>
                      <a:pt x="336" y="1"/>
                    </a:moveTo>
                    <a:cubicBezTo>
                      <a:pt x="224" y="75"/>
                      <a:pt x="113" y="113"/>
                      <a:pt x="1" y="187"/>
                    </a:cubicBezTo>
                    <a:cubicBezTo>
                      <a:pt x="113" y="150"/>
                      <a:pt x="224" y="75"/>
                      <a:pt x="336" y="1"/>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072;p34">
                <a:extLst>
                  <a:ext uri="{FF2B5EF4-FFF2-40B4-BE49-F238E27FC236}">
                    <a16:creationId xmlns:a16="http://schemas.microsoft.com/office/drawing/2014/main" id="{6A0276B7-F1B9-4B6C-891A-0E9B76290A6D}"/>
                  </a:ext>
                </a:extLst>
              </p:cNvPr>
              <p:cNvSpPr/>
              <p:nvPr/>
            </p:nvSpPr>
            <p:spPr>
              <a:xfrm>
                <a:off x="7279913" y="4301925"/>
                <a:ext cx="9350" cy="7475"/>
              </a:xfrm>
              <a:custGeom>
                <a:avLst/>
                <a:gdLst/>
                <a:ahLst/>
                <a:cxnLst/>
                <a:rect l="l" t="t" r="r" b="b"/>
                <a:pathLst>
                  <a:path w="374" h="299" extrusionOk="0">
                    <a:moveTo>
                      <a:pt x="373" y="0"/>
                    </a:moveTo>
                    <a:cubicBezTo>
                      <a:pt x="261" y="75"/>
                      <a:pt x="149" y="187"/>
                      <a:pt x="0" y="299"/>
                    </a:cubicBezTo>
                    <a:cubicBezTo>
                      <a:pt x="149" y="187"/>
                      <a:pt x="261" y="75"/>
                      <a:pt x="373" y="0"/>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073;p34">
                <a:extLst>
                  <a:ext uri="{FF2B5EF4-FFF2-40B4-BE49-F238E27FC236}">
                    <a16:creationId xmlns:a16="http://schemas.microsoft.com/office/drawing/2014/main" id="{20853273-BF95-4A19-91AA-E95C07FAAA5B}"/>
                  </a:ext>
                </a:extLst>
              </p:cNvPr>
              <p:cNvSpPr/>
              <p:nvPr/>
            </p:nvSpPr>
            <p:spPr>
              <a:xfrm>
                <a:off x="7170863" y="4667275"/>
                <a:ext cx="3750" cy="9325"/>
              </a:xfrm>
              <a:custGeom>
                <a:avLst/>
                <a:gdLst/>
                <a:ahLst/>
                <a:cxnLst/>
                <a:rect l="l" t="t" r="r" b="b"/>
                <a:pathLst>
                  <a:path w="150" h="373" extrusionOk="0">
                    <a:moveTo>
                      <a:pt x="150" y="373"/>
                    </a:moveTo>
                    <a:cubicBezTo>
                      <a:pt x="75" y="224"/>
                      <a:pt x="38" y="112"/>
                      <a:pt x="1" y="0"/>
                    </a:cubicBezTo>
                    <a:cubicBezTo>
                      <a:pt x="38" y="112"/>
                      <a:pt x="75" y="224"/>
                      <a:pt x="150" y="373"/>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074;p34">
                <a:extLst>
                  <a:ext uri="{FF2B5EF4-FFF2-40B4-BE49-F238E27FC236}">
                    <a16:creationId xmlns:a16="http://schemas.microsoft.com/office/drawing/2014/main" id="{91919B1D-616A-4FFF-9283-AAA7BED1D85E}"/>
                  </a:ext>
                </a:extLst>
              </p:cNvPr>
              <p:cNvSpPr/>
              <p:nvPr/>
            </p:nvSpPr>
            <p:spPr>
              <a:xfrm>
                <a:off x="7185788" y="4697100"/>
                <a:ext cx="5600" cy="6550"/>
              </a:xfrm>
              <a:custGeom>
                <a:avLst/>
                <a:gdLst/>
                <a:ahLst/>
                <a:cxnLst/>
                <a:rect l="l" t="t" r="r" b="b"/>
                <a:pathLst>
                  <a:path w="224" h="262" extrusionOk="0">
                    <a:moveTo>
                      <a:pt x="224" y="261"/>
                    </a:moveTo>
                    <a:cubicBezTo>
                      <a:pt x="149" y="187"/>
                      <a:pt x="75" y="75"/>
                      <a:pt x="0" y="0"/>
                    </a:cubicBezTo>
                    <a:cubicBezTo>
                      <a:pt x="75" y="75"/>
                      <a:pt x="149" y="187"/>
                      <a:pt x="224" y="261"/>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075;p34">
                <a:extLst>
                  <a:ext uri="{FF2B5EF4-FFF2-40B4-BE49-F238E27FC236}">
                    <a16:creationId xmlns:a16="http://schemas.microsoft.com/office/drawing/2014/main" id="{164A23E9-62FA-4700-ADA4-028EA6EBC7A5}"/>
                  </a:ext>
                </a:extLst>
              </p:cNvPr>
              <p:cNvSpPr/>
              <p:nvPr/>
            </p:nvSpPr>
            <p:spPr>
              <a:xfrm>
                <a:off x="7690913" y="4254400"/>
                <a:ext cx="950" cy="950"/>
              </a:xfrm>
              <a:custGeom>
                <a:avLst/>
                <a:gdLst/>
                <a:ahLst/>
                <a:cxnLst/>
                <a:rect l="l" t="t" r="r" b="b"/>
                <a:pathLst>
                  <a:path w="38" h="38" extrusionOk="0">
                    <a:moveTo>
                      <a:pt x="1" y="0"/>
                    </a:moveTo>
                    <a:lnTo>
                      <a:pt x="38" y="37"/>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076;p34">
                <a:extLst>
                  <a:ext uri="{FF2B5EF4-FFF2-40B4-BE49-F238E27FC236}">
                    <a16:creationId xmlns:a16="http://schemas.microsoft.com/office/drawing/2014/main" id="{7B86124F-B866-4C56-83B6-690EC736DE50}"/>
                  </a:ext>
                </a:extLst>
              </p:cNvPr>
              <p:cNvSpPr/>
              <p:nvPr/>
            </p:nvSpPr>
            <p:spPr>
              <a:xfrm>
                <a:off x="7677863" y="4250675"/>
                <a:ext cx="2825" cy="950"/>
              </a:xfrm>
              <a:custGeom>
                <a:avLst/>
                <a:gdLst/>
                <a:ahLst/>
                <a:cxnLst/>
                <a:rect l="l" t="t" r="r" b="b"/>
                <a:pathLst>
                  <a:path w="113" h="38" extrusionOk="0">
                    <a:moveTo>
                      <a:pt x="1" y="0"/>
                    </a:moveTo>
                    <a:lnTo>
                      <a:pt x="113" y="37"/>
                    </a:lnTo>
                    <a:lnTo>
                      <a:pt x="75" y="0"/>
                    </a:ln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077;p34">
                <a:extLst>
                  <a:ext uri="{FF2B5EF4-FFF2-40B4-BE49-F238E27FC236}">
                    <a16:creationId xmlns:a16="http://schemas.microsoft.com/office/drawing/2014/main" id="{FD7D7C1D-9FCD-4CA5-9F50-83E600E19CE6}"/>
                  </a:ext>
                </a:extLst>
              </p:cNvPr>
              <p:cNvSpPr/>
              <p:nvPr/>
            </p:nvSpPr>
            <p:spPr>
              <a:xfrm>
                <a:off x="7664813" y="4248800"/>
                <a:ext cx="25" cy="25"/>
              </a:xfrm>
              <a:custGeom>
                <a:avLst/>
                <a:gdLst/>
                <a:ahLst/>
                <a:cxnLst/>
                <a:rect l="l" t="t" r="r" b="b"/>
                <a:pathLst>
                  <a:path w="1" h="1" extrusionOk="0">
                    <a:moveTo>
                      <a:pt x="1" y="1"/>
                    </a:move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078;p34">
                <a:extLst>
                  <a:ext uri="{FF2B5EF4-FFF2-40B4-BE49-F238E27FC236}">
                    <a16:creationId xmlns:a16="http://schemas.microsoft.com/office/drawing/2014/main" id="{2EA42BCA-3F0B-495C-9453-6F520ADE1DCE}"/>
                  </a:ext>
                </a:extLst>
              </p:cNvPr>
              <p:cNvSpPr/>
              <p:nvPr/>
            </p:nvSpPr>
            <p:spPr>
              <a:xfrm>
                <a:off x="7651763" y="4247875"/>
                <a:ext cx="25" cy="25"/>
              </a:xfrm>
              <a:custGeom>
                <a:avLst/>
                <a:gdLst/>
                <a:ahLst/>
                <a:cxnLst/>
                <a:rect l="l" t="t" r="r" b="b"/>
                <a:pathLst>
                  <a:path w="1" h="1" extrusionOk="0">
                    <a:moveTo>
                      <a:pt x="1" y="0"/>
                    </a:moveTo>
                    <a:close/>
                  </a:path>
                </a:pathLst>
              </a:custGeom>
              <a:solidFill>
                <a:srgbClr val="AA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079;p34">
                <a:extLst>
                  <a:ext uri="{FF2B5EF4-FFF2-40B4-BE49-F238E27FC236}">
                    <a16:creationId xmlns:a16="http://schemas.microsoft.com/office/drawing/2014/main" id="{D66BD3EE-77F5-42CC-8D32-F3AFEA4D4CCF}"/>
                  </a:ext>
                </a:extLst>
              </p:cNvPr>
              <p:cNvSpPr/>
              <p:nvPr/>
            </p:nvSpPr>
            <p:spPr>
              <a:xfrm>
                <a:off x="7142913" y="4252525"/>
                <a:ext cx="493050" cy="659875"/>
              </a:xfrm>
              <a:custGeom>
                <a:avLst/>
                <a:gdLst/>
                <a:ahLst/>
                <a:cxnLst/>
                <a:rect l="l" t="t" r="r" b="b"/>
                <a:pathLst>
                  <a:path w="19722" h="26395" extrusionOk="0">
                    <a:moveTo>
                      <a:pt x="19647" y="1"/>
                    </a:moveTo>
                    <a:cubicBezTo>
                      <a:pt x="19497" y="1"/>
                      <a:pt x="19386" y="1"/>
                      <a:pt x="19237" y="38"/>
                    </a:cubicBezTo>
                    <a:lnTo>
                      <a:pt x="19162" y="38"/>
                    </a:lnTo>
                    <a:cubicBezTo>
                      <a:pt x="19125" y="45"/>
                      <a:pt x="19088" y="53"/>
                      <a:pt x="19052" y="61"/>
                    </a:cubicBezTo>
                    <a:lnTo>
                      <a:pt x="19052" y="61"/>
                    </a:lnTo>
                    <a:lnTo>
                      <a:pt x="19721" y="1"/>
                    </a:lnTo>
                    <a:close/>
                    <a:moveTo>
                      <a:pt x="19052" y="61"/>
                    </a:moveTo>
                    <a:lnTo>
                      <a:pt x="9395" y="933"/>
                    </a:lnTo>
                    <a:lnTo>
                      <a:pt x="8612" y="970"/>
                    </a:lnTo>
                    <a:lnTo>
                      <a:pt x="8575" y="970"/>
                    </a:lnTo>
                    <a:cubicBezTo>
                      <a:pt x="8463" y="970"/>
                      <a:pt x="8351" y="1007"/>
                      <a:pt x="8239" y="1044"/>
                    </a:cubicBezTo>
                    <a:lnTo>
                      <a:pt x="8202" y="1044"/>
                    </a:lnTo>
                    <a:cubicBezTo>
                      <a:pt x="8090" y="1044"/>
                      <a:pt x="7978" y="1082"/>
                      <a:pt x="7903" y="1082"/>
                    </a:cubicBezTo>
                    <a:lnTo>
                      <a:pt x="7792" y="1119"/>
                    </a:lnTo>
                    <a:lnTo>
                      <a:pt x="7531" y="1194"/>
                    </a:lnTo>
                    <a:lnTo>
                      <a:pt x="7419" y="1231"/>
                    </a:lnTo>
                    <a:lnTo>
                      <a:pt x="7121" y="1380"/>
                    </a:lnTo>
                    <a:lnTo>
                      <a:pt x="7046" y="1380"/>
                    </a:lnTo>
                    <a:cubicBezTo>
                      <a:pt x="6934" y="1455"/>
                      <a:pt x="6822" y="1492"/>
                      <a:pt x="6711" y="1566"/>
                    </a:cubicBezTo>
                    <a:lnTo>
                      <a:pt x="6599" y="1641"/>
                    </a:lnTo>
                    <a:lnTo>
                      <a:pt x="6338" y="1790"/>
                    </a:lnTo>
                    <a:lnTo>
                      <a:pt x="6226" y="1865"/>
                    </a:lnTo>
                    <a:lnTo>
                      <a:pt x="5965" y="2051"/>
                    </a:lnTo>
                    <a:lnTo>
                      <a:pt x="5853" y="2126"/>
                    </a:lnTo>
                    <a:cubicBezTo>
                      <a:pt x="5741" y="2200"/>
                      <a:pt x="5592" y="2312"/>
                      <a:pt x="5480" y="2387"/>
                    </a:cubicBezTo>
                    <a:cubicBezTo>
                      <a:pt x="2125" y="5145"/>
                      <a:pt x="0" y="10886"/>
                      <a:pt x="708" y="15211"/>
                    </a:cubicBezTo>
                    <a:cubicBezTo>
                      <a:pt x="746" y="15397"/>
                      <a:pt x="746" y="15546"/>
                      <a:pt x="783" y="15695"/>
                    </a:cubicBezTo>
                    <a:cubicBezTo>
                      <a:pt x="783" y="15733"/>
                      <a:pt x="820" y="15770"/>
                      <a:pt x="820" y="15807"/>
                    </a:cubicBezTo>
                    <a:cubicBezTo>
                      <a:pt x="858" y="15919"/>
                      <a:pt x="895" y="16031"/>
                      <a:pt x="932" y="16143"/>
                    </a:cubicBezTo>
                    <a:cubicBezTo>
                      <a:pt x="932" y="16180"/>
                      <a:pt x="932" y="16217"/>
                      <a:pt x="969" y="16255"/>
                    </a:cubicBezTo>
                    <a:cubicBezTo>
                      <a:pt x="1007" y="16404"/>
                      <a:pt x="1044" y="16553"/>
                      <a:pt x="1081" y="16702"/>
                    </a:cubicBezTo>
                    <a:cubicBezTo>
                      <a:pt x="1119" y="16814"/>
                      <a:pt x="1193" y="16926"/>
                      <a:pt x="1230" y="17038"/>
                    </a:cubicBezTo>
                    <a:lnTo>
                      <a:pt x="1305" y="17149"/>
                    </a:lnTo>
                    <a:cubicBezTo>
                      <a:pt x="1342" y="17261"/>
                      <a:pt x="1380" y="17336"/>
                      <a:pt x="1417" y="17448"/>
                    </a:cubicBezTo>
                    <a:lnTo>
                      <a:pt x="1491" y="17522"/>
                    </a:lnTo>
                    <a:cubicBezTo>
                      <a:pt x="1566" y="17634"/>
                      <a:pt x="1603" y="17746"/>
                      <a:pt x="1678" y="17858"/>
                    </a:cubicBezTo>
                    <a:cubicBezTo>
                      <a:pt x="1678" y="17858"/>
                      <a:pt x="1678" y="17858"/>
                      <a:pt x="1678" y="17895"/>
                    </a:cubicBezTo>
                    <a:cubicBezTo>
                      <a:pt x="1752" y="17970"/>
                      <a:pt x="1827" y="18081"/>
                      <a:pt x="1901" y="18156"/>
                    </a:cubicBezTo>
                    <a:lnTo>
                      <a:pt x="1976" y="18230"/>
                    </a:lnTo>
                    <a:lnTo>
                      <a:pt x="2125" y="18417"/>
                    </a:lnTo>
                    <a:lnTo>
                      <a:pt x="2162" y="18491"/>
                    </a:lnTo>
                    <a:lnTo>
                      <a:pt x="2759" y="19051"/>
                    </a:lnTo>
                    <a:lnTo>
                      <a:pt x="9991" y="26320"/>
                    </a:lnTo>
                    <a:lnTo>
                      <a:pt x="9991" y="26320"/>
                    </a:lnTo>
                    <a:cubicBezTo>
                      <a:pt x="9916" y="26134"/>
                      <a:pt x="9842" y="26022"/>
                      <a:pt x="9767" y="25910"/>
                    </a:cubicBezTo>
                    <a:cubicBezTo>
                      <a:pt x="9618" y="25761"/>
                      <a:pt x="9469" y="25575"/>
                      <a:pt x="9357" y="25388"/>
                    </a:cubicBezTo>
                    <a:lnTo>
                      <a:pt x="9320" y="25314"/>
                    </a:lnTo>
                    <a:cubicBezTo>
                      <a:pt x="9246" y="25165"/>
                      <a:pt x="9134" y="25053"/>
                      <a:pt x="9059" y="24904"/>
                    </a:cubicBezTo>
                    <a:cubicBezTo>
                      <a:pt x="9059" y="24904"/>
                      <a:pt x="9022" y="24829"/>
                      <a:pt x="8985" y="24792"/>
                    </a:cubicBezTo>
                    <a:cubicBezTo>
                      <a:pt x="8910" y="24643"/>
                      <a:pt x="8835" y="24494"/>
                      <a:pt x="8798" y="24382"/>
                    </a:cubicBezTo>
                    <a:lnTo>
                      <a:pt x="8798" y="24344"/>
                    </a:lnTo>
                    <a:cubicBezTo>
                      <a:pt x="8686" y="24083"/>
                      <a:pt x="8575" y="23860"/>
                      <a:pt x="8500" y="23636"/>
                    </a:cubicBezTo>
                    <a:cubicBezTo>
                      <a:pt x="8500" y="23599"/>
                      <a:pt x="8500" y="23599"/>
                      <a:pt x="8500" y="23562"/>
                    </a:cubicBezTo>
                    <a:cubicBezTo>
                      <a:pt x="8425" y="23375"/>
                      <a:pt x="8351" y="23189"/>
                      <a:pt x="8314" y="23002"/>
                    </a:cubicBezTo>
                    <a:lnTo>
                      <a:pt x="8239" y="22816"/>
                    </a:lnTo>
                    <a:cubicBezTo>
                      <a:pt x="8202" y="22667"/>
                      <a:pt x="8164" y="22480"/>
                      <a:pt x="8127" y="22331"/>
                    </a:cubicBezTo>
                    <a:cubicBezTo>
                      <a:pt x="8090" y="22294"/>
                      <a:pt x="8090" y="22257"/>
                      <a:pt x="8090" y="22219"/>
                    </a:cubicBezTo>
                    <a:cubicBezTo>
                      <a:pt x="8015" y="21958"/>
                      <a:pt x="7978" y="21698"/>
                      <a:pt x="7903" y="21399"/>
                    </a:cubicBezTo>
                    <a:cubicBezTo>
                      <a:pt x="6822" y="14875"/>
                      <a:pt x="10066" y="6226"/>
                      <a:pt x="15136" y="2088"/>
                    </a:cubicBezTo>
                    <a:cubicBezTo>
                      <a:pt x="15322" y="1939"/>
                      <a:pt x="15471" y="1790"/>
                      <a:pt x="15658" y="1678"/>
                    </a:cubicBezTo>
                    <a:lnTo>
                      <a:pt x="15732" y="1604"/>
                    </a:lnTo>
                    <a:cubicBezTo>
                      <a:pt x="15919" y="1492"/>
                      <a:pt x="16068" y="1380"/>
                      <a:pt x="16217" y="1268"/>
                    </a:cubicBezTo>
                    <a:cubicBezTo>
                      <a:pt x="16590" y="1007"/>
                      <a:pt x="17037" y="784"/>
                      <a:pt x="17447" y="597"/>
                    </a:cubicBezTo>
                    <a:lnTo>
                      <a:pt x="17559" y="560"/>
                    </a:lnTo>
                    <a:lnTo>
                      <a:pt x="17969" y="373"/>
                    </a:lnTo>
                    <a:lnTo>
                      <a:pt x="18044" y="373"/>
                    </a:lnTo>
                    <a:cubicBezTo>
                      <a:pt x="18380" y="239"/>
                      <a:pt x="18716" y="135"/>
                      <a:pt x="19052" y="61"/>
                    </a:cubicBezTo>
                    <a:close/>
                    <a:moveTo>
                      <a:pt x="9991" y="26320"/>
                    </a:moveTo>
                    <a:lnTo>
                      <a:pt x="9991" y="26320"/>
                    </a:lnTo>
                    <a:cubicBezTo>
                      <a:pt x="9991" y="26320"/>
                      <a:pt x="9991" y="26320"/>
                      <a:pt x="9991" y="26320"/>
                    </a:cubicBezTo>
                    <a:lnTo>
                      <a:pt x="10066" y="26395"/>
                    </a:lnTo>
                    <a:lnTo>
                      <a:pt x="10066" y="26395"/>
                    </a:lnTo>
                    <a:lnTo>
                      <a:pt x="9991" y="2632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080;p34">
                <a:extLst>
                  <a:ext uri="{FF2B5EF4-FFF2-40B4-BE49-F238E27FC236}">
                    <a16:creationId xmlns:a16="http://schemas.microsoft.com/office/drawing/2014/main" id="{61BF05F3-6B51-4241-8D13-474E3124AC69}"/>
                  </a:ext>
                </a:extLst>
              </p:cNvPr>
              <p:cNvSpPr/>
              <p:nvPr/>
            </p:nvSpPr>
            <p:spPr>
              <a:xfrm>
                <a:off x="7753363" y="4301000"/>
                <a:ext cx="25" cy="25"/>
              </a:xfrm>
              <a:custGeom>
                <a:avLst/>
                <a:gdLst/>
                <a:ahLst/>
                <a:cxnLst/>
                <a:rect l="l" t="t" r="r" b="b"/>
                <a:pathLst>
                  <a:path w="1" h="1" extrusionOk="0">
                    <a:moveTo>
                      <a:pt x="0" y="0"/>
                    </a:move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081;p34">
                <a:extLst>
                  <a:ext uri="{FF2B5EF4-FFF2-40B4-BE49-F238E27FC236}">
                    <a16:creationId xmlns:a16="http://schemas.microsoft.com/office/drawing/2014/main" id="{41DFD650-0F59-49D7-B900-BE9BCA33780B}"/>
                  </a:ext>
                </a:extLst>
              </p:cNvPr>
              <p:cNvSpPr/>
              <p:nvPr/>
            </p:nvSpPr>
            <p:spPr>
              <a:xfrm>
                <a:off x="7685313" y="4252525"/>
                <a:ext cx="3775" cy="1900"/>
              </a:xfrm>
              <a:custGeom>
                <a:avLst/>
                <a:gdLst/>
                <a:ahLst/>
                <a:cxnLst/>
                <a:rect l="l" t="t" r="r" b="b"/>
                <a:pathLst>
                  <a:path w="151" h="76" extrusionOk="0">
                    <a:moveTo>
                      <a:pt x="1" y="1"/>
                    </a:moveTo>
                    <a:lnTo>
                      <a:pt x="150" y="75"/>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082;p34">
                <a:extLst>
                  <a:ext uri="{FF2B5EF4-FFF2-40B4-BE49-F238E27FC236}">
                    <a16:creationId xmlns:a16="http://schemas.microsoft.com/office/drawing/2014/main" id="{AC4C495F-8C62-468F-9111-F8B2CB012FC0}"/>
                  </a:ext>
                </a:extLst>
              </p:cNvPr>
              <p:cNvSpPr/>
              <p:nvPr/>
            </p:nvSpPr>
            <p:spPr>
              <a:xfrm>
                <a:off x="7654563" y="4247875"/>
                <a:ext cx="4700" cy="25"/>
              </a:xfrm>
              <a:custGeom>
                <a:avLst/>
                <a:gdLst/>
                <a:ahLst/>
                <a:cxnLst/>
                <a:rect l="l" t="t" r="r" b="b"/>
                <a:pathLst>
                  <a:path w="188" h="1" extrusionOk="0">
                    <a:moveTo>
                      <a:pt x="1" y="0"/>
                    </a:moveTo>
                    <a:lnTo>
                      <a:pt x="187" y="0"/>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083;p34">
                <a:extLst>
                  <a:ext uri="{FF2B5EF4-FFF2-40B4-BE49-F238E27FC236}">
                    <a16:creationId xmlns:a16="http://schemas.microsoft.com/office/drawing/2014/main" id="{F7626536-BD43-4663-B9CD-8C52EEC168F9}"/>
                  </a:ext>
                </a:extLst>
              </p:cNvPr>
              <p:cNvSpPr/>
              <p:nvPr/>
            </p:nvSpPr>
            <p:spPr>
              <a:xfrm>
                <a:off x="7592113" y="4258125"/>
                <a:ext cx="1900" cy="950"/>
              </a:xfrm>
              <a:custGeom>
                <a:avLst/>
                <a:gdLst/>
                <a:ahLst/>
                <a:cxnLst/>
                <a:rect l="l" t="t" r="r" b="b"/>
                <a:pathLst>
                  <a:path w="76" h="38" extrusionOk="0">
                    <a:moveTo>
                      <a:pt x="1" y="38"/>
                    </a:moveTo>
                    <a:lnTo>
                      <a:pt x="76" y="0"/>
                    </a:lnTo>
                    <a:lnTo>
                      <a:pt x="1" y="38"/>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084;p34">
                <a:extLst>
                  <a:ext uri="{FF2B5EF4-FFF2-40B4-BE49-F238E27FC236}">
                    <a16:creationId xmlns:a16="http://schemas.microsoft.com/office/drawing/2014/main" id="{0231120D-42CD-4DEF-8A93-163FE54DE428}"/>
                  </a:ext>
                </a:extLst>
              </p:cNvPr>
              <p:cNvSpPr/>
              <p:nvPr/>
            </p:nvSpPr>
            <p:spPr>
              <a:xfrm>
                <a:off x="7648988" y="4247875"/>
                <a:ext cx="25" cy="25"/>
              </a:xfrm>
              <a:custGeom>
                <a:avLst/>
                <a:gdLst/>
                <a:ahLst/>
                <a:cxnLst/>
                <a:rect l="l" t="t" r="r" b="b"/>
                <a:pathLst>
                  <a:path w="1" h="1" extrusionOk="0">
                    <a:moveTo>
                      <a:pt x="0" y="0"/>
                    </a:move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085;p34">
                <a:extLst>
                  <a:ext uri="{FF2B5EF4-FFF2-40B4-BE49-F238E27FC236}">
                    <a16:creationId xmlns:a16="http://schemas.microsoft.com/office/drawing/2014/main" id="{C85DEBE3-57E6-4EC4-805E-4650D9EB7B14}"/>
                  </a:ext>
                </a:extLst>
              </p:cNvPr>
              <p:cNvSpPr/>
              <p:nvPr/>
            </p:nvSpPr>
            <p:spPr>
              <a:xfrm>
                <a:off x="7532488" y="4290750"/>
                <a:ext cx="1875" cy="950"/>
              </a:xfrm>
              <a:custGeom>
                <a:avLst/>
                <a:gdLst/>
                <a:ahLst/>
                <a:cxnLst/>
                <a:rect l="l" t="t" r="r" b="b"/>
                <a:pathLst>
                  <a:path w="75" h="38" extrusionOk="0">
                    <a:moveTo>
                      <a:pt x="0" y="37"/>
                    </a:moveTo>
                    <a:lnTo>
                      <a:pt x="75" y="0"/>
                    </a:lnTo>
                    <a:lnTo>
                      <a:pt x="0" y="37"/>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086;p34">
                <a:extLst>
                  <a:ext uri="{FF2B5EF4-FFF2-40B4-BE49-F238E27FC236}">
                    <a16:creationId xmlns:a16="http://schemas.microsoft.com/office/drawing/2014/main" id="{B748A56C-1E7A-4B81-ACBB-6F5C119F0DB3}"/>
                  </a:ext>
                </a:extLst>
              </p:cNvPr>
              <p:cNvSpPr/>
              <p:nvPr/>
            </p:nvSpPr>
            <p:spPr>
              <a:xfrm>
                <a:off x="7546463" y="4282350"/>
                <a:ext cx="25" cy="25"/>
              </a:xfrm>
              <a:custGeom>
                <a:avLst/>
                <a:gdLst/>
                <a:ahLst/>
                <a:cxnLst/>
                <a:rect l="l" t="t" r="r" b="b"/>
                <a:pathLst>
                  <a:path w="1" h="1" extrusionOk="0">
                    <a:moveTo>
                      <a:pt x="0" y="1"/>
                    </a:move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087;p34">
                <a:extLst>
                  <a:ext uri="{FF2B5EF4-FFF2-40B4-BE49-F238E27FC236}">
                    <a16:creationId xmlns:a16="http://schemas.microsoft.com/office/drawing/2014/main" id="{ABE8CEBC-191C-45D7-91DB-B47169A0FA66}"/>
                  </a:ext>
                </a:extLst>
              </p:cNvPr>
              <p:cNvSpPr/>
              <p:nvPr/>
            </p:nvSpPr>
            <p:spPr>
              <a:xfrm>
                <a:off x="7675063" y="4250675"/>
                <a:ext cx="4700" cy="950"/>
              </a:xfrm>
              <a:custGeom>
                <a:avLst/>
                <a:gdLst/>
                <a:ahLst/>
                <a:cxnLst/>
                <a:rect l="l" t="t" r="r" b="b"/>
                <a:pathLst>
                  <a:path w="188" h="38" extrusionOk="0">
                    <a:moveTo>
                      <a:pt x="1" y="0"/>
                    </a:moveTo>
                    <a:lnTo>
                      <a:pt x="113" y="37"/>
                    </a:lnTo>
                    <a:lnTo>
                      <a:pt x="187" y="37"/>
                    </a:lnTo>
                    <a:lnTo>
                      <a:pt x="1" y="0"/>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088;p34">
                <a:extLst>
                  <a:ext uri="{FF2B5EF4-FFF2-40B4-BE49-F238E27FC236}">
                    <a16:creationId xmlns:a16="http://schemas.microsoft.com/office/drawing/2014/main" id="{1E85C718-FE79-4F82-B2DC-244C703F7A2B}"/>
                  </a:ext>
                </a:extLst>
              </p:cNvPr>
              <p:cNvSpPr/>
              <p:nvPr/>
            </p:nvSpPr>
            <p:spPr>
              <a:xfrm>
                <a:off x="7664813" y="4248800"/>
                <a:ext cx="4700" cy="950"/>
              </a:xfrm>
              <a:custGeom>
                <a:avLst/>
                <a:gdLst/>
                <a:ahLst/>
                <a:cxnLst/>
                <a:rect l="l" t="t" r="r" b="b"/>
                <a:pathLst>
                  <a:path w="188" h="38" extrusionOk="0">
                    <a:moveTo>
                      <a:pt x="187" y="38"/>
                    </a:moveTo>
                    <a:lnTo>
                      <a:pt x="1" y="1"/>
                    </a:lnTo>
                    <a:lnTo>
                      <a:pt x="1" y="1"/>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089;p34">
                <a:extLst>
                  <a:ext uri="{FF2B5EF4-FFF2-40B4-BE49-F238E27FC236}">
                    <a16:creationId xmlns:a16="http://schemas.microsoft.com/office/drawing/2014/main" id="{DEB28960-5399-4B93-A06B-B9663259090E}"/>
                  </a:ext>
                </a:extLst>
              </p:cNvPr>
              <p:cNvSpPr/>
              <p:nvPr/>
            </p:nvSpPr>
            <p:spPr>
              <a:xfrm>
                <a:off x="7654563" y="4342925"/>
                <a:ext cx="12150" cy="9350"/>
              </a:xfrm>
              <a:custGeom>
                <a:avLst/>
                <a:gdLst/>
                <a:ahLst/>
                <a:cxnLst/>
                <a:rect l="l" t="t" r="r" b="b"/>
                <a:pathLst>
                  <a:path w="486" h="374" extrusionOk="0">
                    <a:moveTo>
                      <a:pt x="1" y="374"/>
                    </a:moveTo>
                    <a:cubicBezTo>
                      <a:pt x="187" y="224"/>
                      <a:pt x="336" y="113"/>
                      <a:pt x="485" y="1"/>
                    </a:cubicBezTo>
                    <a:cubicBezTo>
                      <a:pt x="336" y="113"/>
                      <a:pt x="187" y="224"/>
                      <a:pt x="1" y="374"/>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090;p34">
                <a:extLst>
                  <a:ext uri="{FF2B5EF4-FFF2-40B4-BE49-F238E27FC236}">
                    <a16:creationId xmlns:a16="http://schemas.microsoft.com/office/drawing/2014/main" id="{52DA4282-4B3C-45ED-8023-47DC67516EEC}"/>
                  </a:ext>
                </a:extLst>
              </p:cNvPr>
              <p:cNvSpPr/>
              <p:nvPr/>
            </p:nvSpPr>
            <p:spPr>
              <a:xfrm>
                <a:off x="7621938" y="4250675"/>
                <a:ext cx="1900" cy="25"/>
              </a:xfrm>
              <a:custGeom>
                <a:avLst/>
                <a:gdLst/>
                <a:ahLst/>
                <a:cxnLst/>
                <a:rect l="l" t="t" r="r" b="b"/>
                <a:pathLst>
                  <a:path w="76" h="1" extrusionOk="0">
                    <a:moveTo>
                      <a:pt x="1" y="0"/>
                    </a:moveTo>
                    <a:lnTo>
                      <a:pt x="76" y="0"/>
                    </a:lnTo>
                    <a:lnTo>
                      <a:pt x="38" y="0"/>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091;p34">
                <a:extLst>
                  <a:ext uri="{FF2B5EF4-FFF2-40B4-BE49-F238E27FC236}">
                    <a16:creationId xmlns:a16="http://schemas.microsoft.com/office/drawing/2014/main" id="{68958E55-8302-4D0A-ACD1-8405DE2BE3AF}"/>
                  </a:ext>
                </a:extLst>
              </p:cNvPr>
              <p:cNvSpPr/>
              <p:nvPr/>
            </p:nvSpPr>
            <p:spPr>
              <a:xfrm>
                <a:off x="7578138" y="4262775"/>
                <a:ext cx="3750" cy="1900"/>
              </a:xfrm>
              <a:custGeom>
                <a:avLst/>
                <a:gdLst/>
                <a:ahLst/>
                <a:cxnLst/>
                <a:rect l="l" t="t" r="r" b="b"/>
                <a:pathLst>
                  <a:path w="150" h="76" extrusionOk="0">
                    <a:moveTo>
                      <a:pt x="1" y="75"/>
                    </a:moveTo>
                    <a:lnTo>
                      <a:pt x="1" y="75"/>
                    </a:lnTo>
                    <a:lnTo>
                      <a:pt x="150" y="1"/>
                    </a:lnTo>
                    <a:lnTo>
                      <a:pt x="150" y="1"/>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092;p34">
                <a:extLst>
                  <a:ext uri="{FF2B5EF4-FFF2-40B4-BE49-F238E27FC236}">
                    <a16:creationId xmlns:a16="http://schemas.microsoft.com/office/drawing/2014/main" id="{59E5EDD6-B07F-485F-8143-DCE475F4AC9A}"/>
                  </a:ext>
                </a:extLst>
              </p:cNvPr>
              <p:cNvSpPr/>
              <p:nvPr/>
            </p:nvSpPr>
            <p:spPr>
              <a:xfrm>
                <a:off x="7634988" y="4248800"/>
                <a:ext cx="2825" cy="25"/>
              </a:xfrm>
              <a:custGeom>
                <a:avLst/>
                <a:gdLst/>
                <a:ahLst/>
                <a:cxnLst/>
                <a:rect l="l" t="t" r="r" b="b"/>
                <a:pathLst>
                  <a:path w="113" h="1" extrusionOk="0">
                    <a:moveTo>
                      <a:pt x="1" y="1"/>
                    </a:moveTo>
                    <a:lnTo>
                      <a:pt x="113" y="1"/>
                    </a:lnTo>
                    <a:lnTo>
                      <a:pt x="1" y="1"/>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093;p34">
                <a:extLst>
                  <a:ext uri="{FF2B5EF4-FFF2-40B4-BE49-F238E27FC236}">
                    <a16:creationId xmlns:a16="http://schemas.microsoft.com/office/drawing/2014/main" id="{C1CC56BB-0AF3-4FDA-92AD-7570ACFCA499}"/>
                  </a:ext>
                </a:extLst>
              </p:cNvPr>
              <p:cNvSpPr/>
              <p:nvPr/>
            </p:nvSpPr>
            <p:spPr>
              <a:xfrm>
                <a:off x="7682538" y="4327100"/>
                <a:ext cx="7475" cy="4675"/>
              </a:xfrm>
              <a:custGeom>
                <a:avLst/>
                <a:gdLst/>
                <a:ahLst/>
                <a:cxnLst/>
                <a:rect l="l" t="t" r="r" b="b"/>
                <a:pathLst>
                  <a:path w="299" h="187" extrusionOk="0">
                    <a:moveTo>
                      <a:pt x="0" y="186"/>
                    </a:moveTo>
                    <a:cubicBezTo>
                      <a:pt x="112" y="112"/>
                      <a:pt x="224" y="37"/>
                      <a:pt x="298" y="0"/>
                    </a:cubicBezTo>
                    <a:cubicBezTo>
                      <a:pt x="224" y="37"/>
                      <a:pt x="112" y="112"/>
                      <a:pt x="0" y="186"/>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094;p34">
                <a:extLst>
                  <a:ext uri="{FF2B5EF4-FFF2-40B4-BE49-F238E27FC236}">
                    <a16:creationId xmlns:a16="http://schemas.microsoft.com/office/drawing/2014/main" id="{81059960-645C-4B07-A2AD-C83EB7C6DCD5}"/>
                  </a:ext>
                </a:extLst>
              </p:cNvPr>
              <p:cNvSpPr/>
              <p:nvPr/>
            </p:nvSpPr>
            <p:spPr>
              <a:xfrm>
                <a:off x="7694638" y="4320575"/>
                <a:ext cx="7475" cy="3750"/>
              </a:xfrm>
              <a:custGeom>
                <a:avLst/>
                <a:gdLst/>
                <a:ahLst/>
                <a:cxnLst/>
                <a:rect l="l" t="t" r="r" b="b"/>
                <a:pathLst>
                  <a:path w="299" h="150" extrusionOk="0">
                    <a:moveTo>
                      <a:pt x="1" y="149"/>
                    </a:moveTo>
                    <a:lnTo>
                      <a:pt x="299" y="0"/>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095;p34">
                <a:extLst>
                  <a:ext uri="{FF2B5EF4-FFF2-40B4-BE49-F238E27FC236}">
                    <a16:creationId xmlns:a16="http://schemas.microsoft.com/office/drawing/2014/main" id="{CE483B8A-61B3-44D6-A09E-B4B67C3479D2}"/>
                  </a:ext>
                </a:extLst>
              </p:cNvPr>
              <p:cNvSpPr/>
              <p:nvPr/>
            </p:nvSpPr>
            <p:spPr>
              <a:xfrm>
                <a:off x="7670413" y="4334550"/>
                <a:ext cx="8425" cy="5600"/>
              </a:xfrm>
              <a:custGeom>
                <a:avLst/>
                <a:gdLst/>
                <a:ahLst/>
                <a:cxnLst/>
                <a:rect l="l" t="t" r="r" b="b"/>
                <a:pathLst>
                  <a:path w="337" h="224" extrusionOk="0">
                    <a:moveTo>
                      <a:pt x="0" y="224"/>
                    </a:moveTo>
                    <a:lnTo>
                      <a:pt x="336" y="0"/>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096;p34">
                <a:extLst>
                  <a:ext uri="{FF2B5EF4-FFF2-40B4-BE49-F238E27FC236}">
                    <a16:creationId xmlns:a16="http://schemas.microsoft.com/office/drawing/2014/main" id="{A8659D2F-9AD7-450B-B58F-2CE5942D8351}"/>
                  </a:ext>
                </a:extLst>
              </p:cNvPr>
              <p:cNvSpPr/>
              <p:nvPr/>
            </p:nvSpPr>
            <p:spPr>
              <a:xfrm>
                <a:off x="7718888" y="4309375"/>
                <a:ext cx="5600" cy="2825"/>
              </a:xfrm>
              <a:custGeom>
                <a:avLst/>
                <a:gdLst/>
                <a:ahLst/>
                <a:cxnLst/>
                <a:rect l="l" t="t" r="r" b="b"/>
                <a:pathLst>
                  <a:path w="224" h="113" extrusionOk="0">
                    <a:moveTo>
                      <a:pt x="0" y="113"/>
                    </a:moveTo>
                    <a:lnTo>
                      <a:pt x="224" y="1"/>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097;p34">
                <a:extLst>
                  <a:ext uri="{FF2B5EF4-FFF2-40B4-BE49-F238E27FC236}">
                    <a16:creationId xmlns:a16="http://schemas.microsoft.com/office/drawing/2014/main" id="{FB902D57-D675-40B7-918A-1A230DF21937}"/>
                  </a:ext>
                </a:extLst>
              </p:cNvPr>
              <p:cNvSpPr/>
              <p:nvPr/>
            </p:nvSpPr>
            <p:spPr>
              <a:xfrm>
                <a:off x="7730063" y="4305650"/>
                <a:ext cx="5625" cy="1900"/>
              </a:xfrm>
              <a:custGeom>
                <a:avLst/>
                <a:gdLst/>
                <a:ahLst/>
                <a:cxnLst/>
                <a:rect l="l" t="t" r="r" b="b"/>
                <a:pathLst>
                  <a:path w="225" h="76" extrusionOk="0">
                    <a:moveTo>
                      <a:pt x="0" y="75"/>
                    </a:moveTo>
                    <a:lnTo>
                      <a:pt x="224" y="1"/>
                    </a:ln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098;p34">
                <a:extLst>
                  <a:ext uri="{FF2B5EF4-FFF2-40B4-BE49-F238E27FC236}">
                    <a16:creationId xmlns:a16="http://schemas.microsoft.com/office/drawing/2014/main" id="{5F79F67F-ADE0-4F22-A2A0-5A2E77D00B09}"/>
                  </a:ext>
                </a:extLst>
              </p:cNvPr>
              <p:cNvSpPr/>
              <p:nvPr/>
            </p:nvSpPr>
            <p:spPr>
              <a:xfrm>
                <a:off x="7706763" y="4314975"/>
                <a:ext cx="6550" cy="2825"/>
              </a:xfrm>
              <a:custGeom>
                <a:avLst/>
                <a:gdLst/>
                <a:ahLst/>
                <a:cxnLst/>
                <a:rect l="l" t="t" r="r" b="b"/>
                <a:pathLst>
                  <a:path w="262" h="113" extrusionOk="0">
                    <a:moveTo>
                      <a:pt x="0" y="112"/>
                    </a:moveTo>
                    <a:cubicBezTo>
                      <a:pt x="75" y="75"/>
                      <a:pt x="187" y="38"/>
                      <a:pt x="261" y="0"/>
                    </a:cubicBezTo>
                    <a:cubicBezTo>
                      <a:pt x="187" y="38"/>
                      <a:pt x="75" y="75"/>
                      <a:pt x="0" y="112"/>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099;p34">
                <a:extLst>
                  <a:ext uri="{FF2B5EF4-FFF2-40B4-BE49-F238E27FC236}">
                    <a16:creationId xmlns:a16="http://schemas.microsoft.com/office/drawing/2014/main" id="{B9577A3E-3E92-457D-82D4-1B44EC172B41}"/>
                  </a:ext>
                </a:extLst>
              </p:cNvPr>
              <p:cNvSpPr/>
              <p:nvPr/>
            </p:nvSpPr>
            <p:spPr>
              <a:xfrm>
                <a:off x="7741238" y="4302850"/>
                <a:ext cx="5625" cy="975"/>
              </a:xfrm>
              <a:custGeom>
                <a:avLst/>
                <a:gdLst/>
                <a:ahLst/>
                <a:cxnLst/>
                <a:rect l="l" t="t" r="r" b="b"/>
                <a:pathLst>
                  <a:path w="225" h="39" extrusionOk="0">
                    <a:moveTo>
                      <a:pt x="1" y="38"/>
                    </a:moveTo>
                    <a:cubicBezTo>
                      <a:pt x="75" y="38"/>
                      <a:pt x="150" y="1"/>
                      <a:pt x="224" y="1"/>
                    </a:cubicBezTo>
                    <a:cubicBezTo>
                      <a:pt x="150" y="1"/>
                      <a:pt x="75" y="38"/>
                      <a:pt x="1" y="38"/>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100;p34">
                <a:extLst>
                  <a:ext uri="{FF2B5EF4-FFF2-40B4-BE49-F238E27FC236}">
                    <a16:creationId xmlns:a16="http://schemas.microsoft.com/office/drawing/2014/main" id="{FB6E13D9-3E4E-4344-A7E9-AC1E18D29C2E}"/>
                  </a:ext>
                </a:extLst>
              </p:cNvPr>
              <p:cNvSpPr/>
              <p:nvPr/>
            </p:nvSpPr>
            <p:spPr>
              <a:xfrm>
                <a:off x="7352613" y="4839675"/>
                <a:ext cx="950" cy="1900"/>
              </a:xfrm>
              <a:custGeom>
                <a:avLst/>
                <a:gdLst/>
                <a:ahLst/>
                <a:cxnLst/>
                <a:rect l="l" t="t" r="r" b="b"/>
                <a:pathLst>
                  <a:path w="38" h="76" extrusionOk="0">
                    <a:moveTo>
                      <a:pt x="0" y="1"/>
                    </a:moveTo>
                    <a:cubicBezTo>
                      <a:pt x="0" y="38"/>
                      <a:pt x="0" y="38"/>
                      <a:pt x="0" y="76"/>
                    </a:cubicBezTo>
                    <a:lnTo>
                      <a:pt x="37" y="76"/>
                    </a:lnTo>
                    <a:cubicBezTo>
                      <a:pt x="37" y="76"/>
                      <a:pt x="37" y="38"/>
                      <a:pt x="0" y="1"/>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101;p34">
                <a:extLst>
                  <a:ext uri="{FF2B5EF4-FFF2-40B4-BE49-F238E27FC236}">
                    <a16:creationId xmlns:a16="http://schemas.microsoft.com/office/drawing/2014/main" id="{3403D40B-14F2-467C-BBDC-88AA5D12415A}"/>
                  </a:ext>
                </a:extLst>
              </p:cNvPr>
              <p:cNvSpPr/>
              <p:nvPr/>
            </p:nvSpPr>
            <p:spPr>
              <a:xfrm>
                <a:off x="7342363" y="4805225"/>
                <a:ext cx="950" cy="3725"/>
              </a:xfrm>
              <a:custGeom>
                <a:avLst/>
                <a:gdLst/>
                <a:ahLst/>
                <a:cxnLst/>
                <a:rect l="l" t="t" r="r" b="b"/>
                <a:pathLst>
                  <a:path w="38" h="149" extrusionOk="0">
                    <a:moveTo>
                      <a:pt x="1" y="0"/>
                    </a:moveTo>
                    <a:lnTo>
                      <a:pt x="1" y="0"/>
                    </a:lnTo>
                    <a:cubicBezTo>
                      <a:pt x="37" y="37"/>
                      <a:pt x="37" y="75"/>
                      <a:pt x="37" y="149"/>
                    </a:cubicBezTo>
                    <a:lnTo>
                      <a:pt x="37" y="111"/>
                    </a:lnTo>
                    <a:cubicBezTo>
                      <a:pt x="37" y="74"/>
                      <a:pt x="37" y="37"/>
                      <a:pt x="1" y="0"/>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102;p34">
                <a:extLst>
                  <a:ext uri="{FF2B5EF4-FFF2-40B4-BE49-F238E27FC236}">
                    <a16:creationId xmlns:a16="http://schemas.microsoft.com/office/drawing/2014/main" id="{10FB7983-21E9-4D1D-B0B9-E62EA6CB9AD7}"/>
                  </a:ext>
                </a:extLst>
              </p:cNvPr>
              <p:cNvSpPr/>
              <p:nvPr/>
            </p:nvSpPr>
            <p:spPr>
              <a:xfrm>
                <a:off x="7347013" y="4820125"/>
                <a:ext cx="950" cy="5600"/>
              </a:xfrm>
              <a:custGeom>
                <a:avLst/>
                <a:gdLst/>
                <a:ahLst/>
                <a:cxnLst/>
                <a:rect l="l" t="t" r="r" b="b"/>
                <a:pathLst>
                  <a:path w="38" h="224" extrusionOk="0">
                    <a:moveTo>
                      <a:pt x="0" y="0"/>
                    </a:moveTo>
                    <a:lnTo>
                      <a:pt x="0" y="0"/>
                    </a:lnTo>
                    <a:cubicBezTo>
                      <a:pt x="0" y="37"/>
                      <a:pt x="10" y="75"/>
                      <a:pt x="19" y="112"/>
                    </a:cubicBezTo>
                    <a:lnTo>
                      <a:pt x="19" y="112"/>
                    </a:lnTo>
                    <a:lnTo>
                      <a:pt x="0" y="0"/>
                    </a:lnTo>
                    <a:close/>
                    <a:moveTo>
                      <a:pt x="19" y="112"/>
                    </a:moveTo>
                    <a:lnTo>
                      <a:pt x="38" y="224"/>
                    </a:lnTo>
                    <a:cubicBezTo>
                      <a:pt x="38" y="186"/>
                      <a:pt x="28" y="149"/>
                      <a:pt x="19" y="112"/>
                    </a:cubicBezTo>
                    <a:close/>
                  </a:path>
                </a:pathLst>
              </a:custGeom>
              <a:solidFill>
                <a:srgbClr val="A1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103;p34">
                <a:extLst>
                  <a:ext uri="{FF2B5EF4-FFF2-40B4-BE49-F238E27FC236}">
                    <a16:creationId xmlns:a16="http://schemas.microsoft.com/office/drawing/2014/main" id="{D5705B03-516D-4050-AF74-ACF35762D1B4}"/>
                  </a:ext>
                </a:extLst>
              </p:cNvPr>
              <p:cNvSpPr/>
              <p:nvPr/>
            </p:nvSpPr>
            <p:spPr>
              <a:xfrm>
                <a:off x="7929513" y="4439850"/>
                <a:ext cx="950" cy="5625"/>
              </a:xfrm>
              <a:custGeom>
                <a:avLst/>
                <a:gdLst/>
                <a:ahLst/>
                <a:cxnLst/>
                <a:rect l="l" t="t" r="r" b="b"/>
                <a:pathLst>
                  <a:path w="38" h="225" extrusionOk="0">
                    <a:moveTo>
                      <a:pt x="0" y="1"/>
                    </a:moveTo>
                    <a:cubicBezTo>
                      <a:pt x="0" y="76"/>
                      <a:pt x="0" y="150"/>
                      <a:pt x="38" y="225"/>
                    </a:cubicBezTo>
                    <a:cubicBezTo>
                      <a:pt x="38" y="150"/>
                      <a:pt x="0" y="76"/>
                      <a:pt x="0" y="1"/>
                    </a:cubicBez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104;p34">
                <a:extLst>
                  <a:ext uri="{FF2B5EF4-FFF2-40B4-BE49-F238E27FC236}">
                    <a16:creationId xmlns:a16="http://schemas.microsoft.com/office/drawing/2014/main" id="{2BA537DB-222F-434E-A946-A69B75A62DD1}"/>
                  </a:ext>
                </a:extLst>
              </p:cNvPr>
              <p:cNvSpPr/>
              <p:nvPr/>
            </p:nvSpPr>
            <p:spPr>
              <a:xfrm>
                <a:off x="7925788" y="4424950"/>
                <a:ext cx="950" cy="5625"/>
              </a:xfrm>
              <a:custGeom>
                <a:avLst/>
                <a:gdLst/>
                <a:ahLst/>
                <a:cxnLst/>
                <a:rect l="l" t="t" r="r" b="b"/>
                <a:pathLst>
                  <a:path w="38" h="225" extrusionOk="0">
                    <a:moveTo>
                      <a:pt x="0" y="0"/>
                    </a:moveTo>
                    <a:cubicBezTo>
                      <a:pt x="0" y="75"/>
                      <a:pt x="37" y="150"/>
                      <a:pt x="37" y="224"/>
                    </a:cubicBezTo>
                    <a:cubicBezTo>
                      <a:pt x="37" y="150"/>
                      <a:pt x="0" y="75"/>
                      <a:pt x="0" y="0"/>
                    </a:cubicBez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105;p34">
                <a:extLst>
                  <a:ext uri="{FF2B5EF4-FFF2-40B4-BE49-F238E27FC236}">
                    <a16:creationId xmlns:a16="http://schemas.microsoft.com/office/drawing/2014/main" id="{ED5BF2D9-0EB3-4C73-872F-BB600D212D99}"/>
                  </a:ext>
                </a:extLst>
              </p:cNvPr>
              <p:cNvSpPr/>
              <p:nvPr/>
            </p:nvSpPr>
            <p:spPr>
              <a:xfrm>
                <a:off x="7892238" y="4355050"/>
                <a:ext cx="3750" cy="4675"/>
              </a:xfrm>
              <a:custGeom>
                <a:avLst/>
                <a:gdLst/>
                <a:ahLst/>
                <a:cxnLst/>
                <a:rect l="l" t="t" r="r" b="b"/>
                <a:pathLst>
                  <a:path w="150" h="187" extrusionOk="0">
                    <a:moveTo>
                      <a:pt x="0" y="0"/>
                    </a:moveTo>
                    <a:lnTo>
                      <a:pt x="149" y="187"/>
                    </a:ln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106;p34">
                <a:extLst>
                  <a:ext uri="{FF2B5EF4-FFF2-40B4-BE49-F238E27FC236}">
                    <a16:creationId xmlns:a16="http://schemas.microsoft.com/office/drawing/2014/main" id="{6283D813-3271-4A08-BA9D-8AB70865D015}"/>
                  </a:ext>
                </a:extLst>
              </p:cNvPr>
              <p:cNvSpPr/>
              <p:nvPr/>
            </p:nvSpPr>
            <p:spPr>
              <a:xfrm>
                <a:off x="7844688" y="4312175"/>
                <a:ext cx="3750" cy="1900"/>
              </a:xfrm>
              <a:custGeom>
                <a:avLst/>
                <a:gdLst/>
                <a:ahLst/>
                <a:cxnLst/>
                <a:rect l="l" t="t" r="r" b="b"/>
                <a:pathLst>
                  <a:path w="150" h="76" extrusionOk="0">
                    <a:moveTo>
                      <a:pt x="1" y="1"/>
                    </a:moveTo>
                    <a:lnTo>
                      <a:pt x="150" y="75"/>
                    </a:ln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107;p34">
                <a:extLst>
                  <a:ext uri="{FF2B5EF4-FFF2-40B4-BE49-F238E27FC236}">
                    <a16:creationId xmlns:a16="http://schemas.microsoft.com/office/drawing/2014/main" id="{5FED769F-18BB-4873-9F03-55A320B27707}"/>
                  </a:ext>
                </a:extLst>
              </p:cNvPr>
              <p:cNvSpPr/>
              <p:nvPr/>
            </p:nvSpPr>
            <p:spPr>
              <a:xfrm>
                <a:off x="7835388" y="4307525"/>
                <a:ext cx="3750" cy="1875"/>
              </a:xfrm>
              <a:custGeom>
                <a:avLst/>
                <a:gdLst/>
                <a:ahLst/>
                <a:cxnLst/>
                <a:rect l="l" t="t" r="r" b="b"/>
                <a:pathLst>
                  <a:path w="150" h="75" extrusionOk="0">
                    <a:moveTo>
                      <a:pt x="0" y="0"/>
                    </a:moveTo>
                    <a:lnTo>
                      <a:pt x="149" y="75"/>
                    </a:ln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108;p34">
                <a:extLst>
                  <a:ext uri="{FF2B5EF4-FFF2-40B4-BE49-F238E27FC236}">
                    <a16:creationId xmlns:a16="http://schemas.microsoft.com/office/drawing/2014/main" id="{4D643A9D-E4E9-400F-9DFF-257F8A2CF293}"/>
                  </a:ext>
                </a:extLst>
              </p:cNvPr>
              <p:cNvSpPr/>
              <p:nvPr/>
            </p:nvSpPr>
            <p:spPr>
              <a:xfrm>
                <a:off x="7910863" y="4386725"/>
                <a:ext cx="2825" cy="4700"/>
              </a:xfrm>
              <a:custGeom>
                <a:avLst/>
                <a:gdLst/>
                <a:ahLst/>
                <a:cxnLst/>
                <a:rect l="l" t="t" r="r" b="b"/>
                <a:pathLst>
                  <a:path w="113" h="188" extrusionOk="0">
                    <a:moveTo>
                      <a:pt x="1" y="1"/>
                    </a:moveTo>
                    <a:cubicBezTo>
                      <a:pt x="38" y="76"/>
                      <a:pt x="75" y="113"/>
                      <a:pt x="112" y="187"/>
                    </a:cubicBezTo>
                    <a:cubicBezTo>
                      <a:pt x="75" y="113"/>
                      <a:pt x="38" y="76"/>
                      <a:pt x="1" y="1"/>
                    </a:cubicBez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109;p34">
                <a:extLst>
                  <a:ext uri="{FF2B5EF4-FFF2-40B4-BE49-F238E27FC236}">
                    <a16:creationId xmlns:a16="http://schemas.microsoft.com/office/drawing/2014/main" id="{9450A368-52A8-4ACA-8E9C-3930944B681B}"/>
                  </a:ext>
                </a:extLst>
              </p:cNvPr>
              <p:cNvSpPr/>
              <p:nvPr/>
            </p:nvSpPr>
            <p:spPr>
              <a:xfrm>
                <a:off x="7853088" y="4316825"/>
                <a:ext cx="4675" cy="2825"/>
              </a:xfrm>
              <a:custGeom>
                <a:avLst/>
                <a:gdLst/>
                <a:ahLst/>
                <a:cxnLst/>
                <a:rect l="l" t="t" r="r" b="b"/>
                <a:pathLst>
                  <a:path w="187" h="113" extrusionOk="0">
                    <a:moveTo>
                      <a:pt x="0" y="1"/>
                    </a:moveTo>
                    <a:lnTo>
                      <a:pt x="187" y="113"/>
                    </a:ln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110;p34">
                <a:extLst>
                  <a:ext uri="{FF2B5EF4-FFF2-40B4-BE49-F238E27FC236}">
                    <a16:creationId xmlns:a16="http://schemas.microsoft.com/office/drawing/2014/main" id="{B5DCD9E3-5697-4304-B82F-3A219877CD58}"/>
                  </a:ext>
                </a:extLst>
              </p:cNvPr>
              <p:cNvSpPr/>
              <p:nvPr/>
            </p:nvSpPr>
            <p:spPr>
              <a:xfrm>
                <a:off x="7898763" y="4364375"/>
                <a:ext cx="3750" cy="4675"/>
              </a:xfrm>
              <a:custGeom>
                <a:avLst/>
                <a:gdLst/>
                <a:ahLst/>
                <a:cxnLst/>
                <a:rect l="l" t="t" r="r" b="b"/>
                <a:pathLst>
                  <a:path w="150" h="187" extrusionOk="0">
                    <a:moveTo>
                      <a:pt x="0" y="0"/>
                    </a:moveTo>
                    <a:lnTo>
                      <a:pt x="149" y="187"/>
                    </a:ln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111;p34">
                <a:extLst>
                  <a:ext uri="{FF2B5EF4-FFF2-40B4-BE49-F238E27FC236}">
                    <a16:creationId xmlns:a16="http://schemas.microsoft.com/office/drawing/2014/main" id="{13CA99D9-19A4-4A8E-A780-CD391CD0ACDB}"/>
                  </a:ext>
                </a:extLst>
              </p:cNvPr>
              <p:cNvSpPr/>
              <p:nvPr/>
            </p:nvSpPr>
            <p:spPr>
              <a:xfrm>
                <a:off x="7861463" y="4323350"/>
                <a:ext cx="4700" cy="2825"/>
              </a:xfrm>
              <a:custGeom>
                <a:avLst/>
                <a:gdLst/>
                <a:ahLst/>
                <a:cxnLst/>
                <a:rect l="l" t="t" r="r" b="b"/>
                <a:pathLst>
                  <a:path w="188" h="113" extrusionOk="0">
                    <a:moveTo>
                      <a:pt x="1" y="1"/>
                    </a:moveTo>
                    <a:lnTo>
                      <a:pt x="187" y="113"/>
                    </a:ln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112;p34">
                <a:extLst>
                  <a:ext uri="{FF2B5EF4-FFF2-40B4-BE49-F238E27FC236}">
                    <a16:creationId xmlns:a16="http://schemas.microsoft.com/office/drawing/2014/main" id="{BD90BE9D-631A-45C1-86AD-B52C6A2CD302}"/>
                  </a:ext>
                </a:extLst>
              </p:cNvPr>
              <p:cNvSpPr/>
              <p:nvPr/>
            </p:nvSpPr>
            <p:spPr>
              <a:xfrm>
                <a:off x="7885713" y="4345725"/>
                <a:ext cx="2800" cy="3750"/>
              </a:xfrm>
              <a:custGeom>
                <a:avLst/>
                <a:gdLst/>
                <a:ahLst/>
                <a:cxnLst/>
                <a:rect l="l" t="t" r="r" b="b"/>
                <a:pathLst>
                  <a:path w="112" h="150" extrusionOk="0">
                    <a:moveTo>
                      <a:pt x="0" y="1"/>
                    </a:moveTo>
                    <a:cubicBezTo>
                      <a:pt x="37" y="75"/>
                      <a:pt x="75" y="112"/>
                      <a:pt x="112" y="150"/>
                    </a:cubicBezTo>
                    <a:cubicBezTo>
                      <a:pt x="75" y="112"/>
                      <a:pt x="37" y="75"/>
                      <a:pt x="0" y="1"/>
                    </a:cubicBez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113;p34">
                <a:extLst>
                  <a:ext uri="{FF2B5EF4-FFF2-40B4-BE49-F238E27FC236}">
                    <a16:creationId xmlns:a16="http://schemas.microsoft.com/office/drawing/2014/main" id="{4FC8ECA7-18A2-4C58-BEC5-3E354E45DD8E}"/>
                  </a:ext>
                </a:extLst>
              </p:cNvPr>
              <p:cNvSpPr/>
              <p:nvPr/>
            </p:nvSpPr>
            <p:spPr>
              <a:xfrm>
                <a:off x="7878238" y="4337350"/>
                <a:ext cx="3750" cy="3750"/>
              </a:xfrm>
              <a:custGeom>
                <a:avLst/>
                <a:gdLst/>
                <a:ahLst/>
                <a:cxnLst/>
                <a:rect l="l" t="t" r="r" b="b"/>
                <a:pathLst>
                  <a:path w="150" h="150" extrusionOk="0">
                    <a:moveTo>
                      <a:pt x="1" y="0"/>
                    </a:moveTo>
                    <a:lnTo>
                      <a:pt x="150" y="149"/>
                    </a:ln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114;p34">
                <a:extLst>
                  <a:ext uri="{FF2B5EF4-FFF2-40B4-BE49-F238E27FC236}">
                    <a16:creationId xmlns:a16="http://schemas.microsoft.com/office/drawing/2014/main" id="{6D885668-7F65-4532-AC46-7F216D44E401}"/>
                  </a:ext>
                </a:extLst>
              </p:cNvPr>
              <p:cNvSpPr/>
              <p:nvPr/>
            </p:nvSpPr>
            <p:spPr>
              <a:xfrm>
                <a:off x="7869863" y="4329875"/>
                <a:ext cx="3750" cy="3750"/>
              </a:xfrm>
              <a:custGeom>
                <a:avLst/>
                <a:gdLst/>
                <a:ahLst/>
                <a:cxnLst/>
                <a:rect l="l" t="t" r="r" b="b"/>
                <a:pathLst>
                  <a:path w="150" h="150" extrusionOk="0">
                    <a:moveTo>
                      <a:pt x="0" y="1"/>
                    </a:moveTo>
                    <a:lnTo>
                      <a:pt x="149" y="150"/>
                    </a:ln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115;p34">
                <a:extLst>
                  <a:ext uri="{FF2B5EF4-FFF2-40B4-BE49-F238E27FC236}">
                    <a16:creationId xmlns:a16="http://schemas.microsoft.com/office/drawing/2014/main" id="{88963700-DABC-4712-8487-E76B21458836}"/>
                  </a:ext>
                </a:extLst>
              </p:cNvPr>
              <p:cNvSpPr/>
              <p:nvPr/>
            </p:nvSpPr>
            <p:spPr>
              <a:xfrm>
                <a:off x="7905263" y="4375550"/>
                <a:ext cx="2825" cy="4675"/>
              </a:xfrm>
              <a:custGeom>
                <a:avLst/>
                <a:gdLst/>
                <a:ahLst/>
                <a:cxnLst/>
                <a:rect l="l" t="t" r="r" b="b"/>
                <a:pathLst>
                  <a:path w="113" h="187" extrusionOk="0">
                    <a:moveTo>
                      <a:pt x="1" y="1"/>
                    </a:moveTo>
                    <a:cubicBezTo>
                      <a:pt x="38" y="38"/>
                      <a:pt x="76" y="112"/>
                      <a:pt x="113" y="187"/>
                    </a:cubicBezTo>
                    <a:cubicBezTo>
                      <a:pt x="76" y="112"/>
                      <a:pt x="38" y="38"/>
                      <a:pt x="1" y="1"/>
                    </a:cubicBez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116;p34">
                <a:extLst>
                  <a:ext uri="{FF2B5EF4-FFF2-40B4-BE49-F238E27FC236}">
                    <a16:creationId xmlns:a16="http://schemas.microsoft.com/office/drawing/2014/main" id="{F60B4C00-03D3-4928-BDF4-DC2056E20689}"/>
                  </a:ext>
                </a:extLst>
              </p:cNvPr>
              <p:cNvSpPr/>
              <p:nvPr/>
            </p:nvSpPr>
            <p:spPr>
              <a:xfrm>
                <a:off x="7921113" y="4411900"/>
                <a:ext cx="1900" cy="5625"/>
              </a:xfrm>
              <a:custGeom>
                <a:avLst/>
                <a:gdLst/>
                <a:ahLst/>
                <a:cxnLst/>
                <a:rect l="l" t="t" r="r" b="b"/>
                <a:pathLst>
                  <a:path w="76" h="225" extrusionOk="0">
                    <a:moveTo>
                      <a:pt x="1" y="1"/>
                    </a:moveTo>
                    <a:lnTo>
                      <a:pt x="1" y="1"/>
                    </a:lnTo>
                    <a:cubicBezTo>
                      <a:pt x="38" y="75"/>
                      <a:pt x="38" y="150"/>
                      <a:pt x="75" y="224"/>
                    </a:cubicBezTo>
                    <a:cubicBezTo>
                      <a:pt x="38" y="112"/>
                      <a:pt x="38" y="75"/>
                      <a:pt x="1" y="1"/>
                    </a:cubicBez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117;p34">
                <a:extLst>
                  <a:ext uri="{FF2B5EF4-FFF2-40B4-BE49-F238E27FC236}">
                    <a16:creationId xmlns:a16="http://schemas.microsoft.com/office/drawing/2014/main" id="{726459BF-B59B-486F-A1E1-8A5B886FC3DD}"/>
                  </a:ext>
                </a:extLst>
              </p:cNvPr>
              <p:cNvSpPr/>
              <p:nvPr/>
            </p:nvSpPr>
            <p:spPr>
              <a:xfrm>
                <a:off x="7916463" y="4398850"/>
                <a:ext cx="1875" cy="5625"/>
              </a:xfrm>
              <a:custGeom>
                <a:avLst/>
                <a:gdLst/>
                <a:ahLst/>
                <a:cxnLst/>
                <a:rect l="l" t="t" r="r" b="b"/>
                <a:pathLst>
                  <a:path w="75" h="225" extrusionOk="0">
                    <a:moveTo>
                      <a:pt x="0" y="1"/>
                    </a:moveTo>
                    <a:lnTo>
                      <a:pt x="75" y="224"/>
                    </a:lnTo>
                    <a:close/>
                  </a:path>
                </a:pathLst>
              </a:custGeom>
              <a:solidFill>
                <a:srgbClr val="E41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118;p34">
                <a:extLst>
                  <a:ext uri="{FF2B5EF4-FFF2-40B4-BE49-F238E27FC236}">
                    <a16:creationId xmlns:a16="http://schemas.microsoft.com/office/drawing/2014/main" id="{61B23A94-05C3-4BA3-885F-934DB8276779}"/>
                  </a:ext>
                </a:extLst>
              </p:cNvPr>
              <p:cNvSpPr/>
              <p:nvPr/>
            </p:nvSpPr>
            <p:spPr>
              <a:xfrm>
                <a:off x="7447663" y="4298200"/>
                <a:ext cx="512625" cy="698075"/>
              </a:xfrm>
              <a:custGeom>
                <a:avLst/>
                <a:gdLst/>
                <a:ahLst/>
                <a:cxnLst/>
                <a:rect l="l" t="t" r="r" b="b"/>
                <a:pathLst>
                  <a:path w="20505" h="27923" extrusionOk="0">
                    <a:moveTo>
                      <a:pt x="13608" y="2125"/>
                    </a:moveTo>
                    <a:lnTo>
                      <a:pt x="13794" y="2163"/>
                    </a:lnTo>
                    <a:lnTo>
                      <a:pt x="13943" y="2200"/>
                    </a:lnTo>
                    <a:lnTo>
                      <a:pt x="14130" y="2237"/>
                    </a:lnTo>
                    <a:lnTo>
                      <a:pt x="14279" y="2274"/>
                    </a:lnTo>
                    <a:cubicBezTo>
                      <a:pt x="14353" y="2312"/>
                      <a:pt x="14428" y="2349"/>
                      <a:pt x="14502" y="2349"/>
                    </a:cubicBezTo>
                    <a:lnTo>
                      <a:pt x="14577" y="2386"/>
                    </a:lnTo>
                    <a:cubicBezTo>
                      <a:pt x="14689" y="2424"/>
                      <a:pt x="14763" y="2461"/>
                      <a:pt x="14875" y="2535"/>
                    </a:cubicBezTo>
                    <a:lnTo>
                      <a:pt x="14950" y="2573"/>
                    </a:lnTo>
                    <a:lnTo>
                      <a:pt x="15173" y="2685"/>
                    </a:lnTo>
                    <a:lnTo>
                      <a:pt x="15248" y="2722"/>
                    </a:lnTo>
                    <a:lnTo>
                      <a:pt x="15434" y="2871"/>
                    </a:lnTo>
                    <a:lnTo>
                      <a:pt x="15546" y="2945"/>
                    </a:lnTo>
                    <a:lnTo>
                      <a:pt x="15733" y="3057"/>
                    </a:lnTo>
                    <a:lnTo>
                      <a:pt x="15807" y="3132"/>
                    </a:lnTo>
                    <a:lnTo>
                      <a:pt x="15994" y="3281"/>
                    </a:lnTo>
                    <a:lnTo>
                      <a:pt x="16068" y="3393"/>
                    </a:lnTo>
                    <a:cubicBezTo>
                      <a:pt x="16143" y="3430"/>
                      <a:pt x="16180" y="3467"/>
                      <a:pt x="16217" y="3542"/>
                    </a:cubicBezTo>
                    <a:lnTo>
                      <a:pt x="16329" y="3654"/>
                    </a:lnTo>
                    <a:lnTo>
                      <a:pt x="16478" y="3803"/>
                    </a:lnTo>
                    <a:lnTo>
                      <a:pt x="16553" y="3915"/>
                    </a:lnTo>
                    <a:cubicBezTo>
                      <a:pt x="16627" y="3989"/>
                      <a:pt x="16665" y="4064"/>
                      <a:pt x="16702" y="4138"/>
                    </a:cubicBezTo>
                    <a:lnTo>
                      <a:pt x="16777" y="4213"/>
                    </a:lnTo>
                    <a:cubicBezTo>
                      <a:pt x="16851" y="4325"/>
                      <a:pt x="16926" y="4437"/>
                      <a:pt x="16963" y="4548"/>
                    </a:cubicBezTo>
                    <a:cubicBezTo>
                      <a:pt x="17000" y="4586"/>
                      <a:pt x="17000" y="4586"/>
                      <a:pt x="17037" y="4623"/>
                    </a:cubicBezTo>
                    <a:cubicBezTo>
                      <a:pt x="17075" y="4735"/>
                      <a:pt x="17112" y="4809"/>
                      <a:pt x="17187" y="4884"/>
                    </a:cubicBezTo>
                    <a:cubicBezTo>
                      <a:pt x="17224" y="4996"/>
                      <a:pt x="17224" y="4996"/>
                      <a:pt x="17224" y="5033"/>
                    </a:cubicBezTo>
                    <a:cubicBezTo>
                      <a:pt x="17261" y="5070"/>
                      <a:pt x="17298" y="5182"/>
                      <a:pt x="17336" y="5257"/>
                    </a:cubicBezTo>
                    <a:cubicBezTo>
                      <a:pt x="17373" y="5369"/>
                      <a:pt x="17373" y="5369"/>
                      <a:pt x="17410" y="5443"/>
                    </a:cubicBezTo>
                    <a:lnTo>
                      <a:pt x="17522" y="5667"/>
                    </a:lnTo>
                    <a:cubicBezTo>
                      <a:pt x="17522" y="5704"/>
                      <a:pt x="17559" y="5779"/>
                      <a:pt x="17559" y="5853"/>
                    </a:cubicBezTo>
                    <a:cubicBezTo>
                      <a:pt x="17597" y="5853"/>
                      <a:pt x="17634" y="5891"/>
                      <a:pt x="17634" y="5928"/>
                    </a:cubicBezTo>
                    <a:cubicBezTo>
                      <a:pt x="17671" y="6002"/>
                      <a:pt x="17709" y="6077"/>
                      <a:pt x="17709" y="6114"/>
                    </a:cubicBezTo>
                    <a:cubicBezTo>
                      <a:pt x="17783" y="6338"/>
                      <a:pt x="17820" y="6524"/>
                      <a:pt x="17895" y="6711"/>
                    </a:cubicBezTo>
                    <a:cubicBezTo>
                      <a:pt x="17895" y="6785"/>
                      <a:pt x="17932" y="6897"/>
                      <a:pt x="17969" y="7009"/>
                    </a:cubicBezTo>
                    <a:cubicBezTo>
                      <a:pt x="17969" y="7121"/>
                      <a:pt x="17969" y="7121"/>
                      <a:pt x="18007" y="7195"/>
                    </a:cubicBezTo>
                    <a:cubicBezTo>
                      <a:pt x="18044" y="7419"/>
                      <a:pt x="18119" y="7643"/>
                      <a:pt x="18156" y="7941"/>
                    </a:cubicBezTo>
                    <a:lnTo>
                      <a:pt x="18156" y="8016"/>
                    </a:lnTo>
                    <a:cubicBezTo>
                      <a:pt x="18156" y="8053"/>
                      <a:pt x="18156" y="8090"/>
                      <a:pt x="18156" y="8127"/>
                    </a:cubicBezTo>
                    <a:cubicBezTo>
                      <a:pt x="18230" y="8575"/>
                      <a:pt x="18268" y="8836"/>
                      <a:pt x="18305" y="9097"/>
                    </a:cubicBezTo>
                    <a:lnTo>
                      <a:pt x="18305" y="9395"/>
                    </a:lnTo>
                    <a:cubicBezTo>
                      <a:pt x="18305" y="9581"/>
                      <a:pt x="18342" y="9768"/>
                      <a:pt x="18342" y="10029"/>
                    </a:cubicBezTo>
                    <a:lnTo>
                      <a:pt x="18342" y="11483"/>
                    </a:lnTo>
                    <a:lnTo>
                      <a:pt x="18342" y="11818"/>
                    </a:lnTo>
                    <a:lnTo>
                      <a:pt x="18268" y="12638"/>
                    </a:lnTo>
                    <a:cubicBezTo>
                      <a:pt x="18230" y="12862"/>
                      <a:pt x="18193" y="13086"/>
                      <a:pt x="18156" y="13347"/>
                    </a:cubicBezTo>
                    <a:cubicBezTo>
                      <a:pt x="18156" y="13421"/>
                      <a:pt x="18156" y="13496"/>
                      <a:pt x="18119" y="13570"/>
                    </a:cubicBezTo>
                    <a:lnTo>
                      <a:pt x="18007" y="14279"/>
                    </a:lnTo>
                    <a:lnTo>
                      <a:pt x="17932" y="14428"/>
                    </a:lnTo>
                    <a:cubicBezTo>
                      <a:pt x="17932" y="14577"/>
                      <a:pt x="17895" y="14726"/>
                      <a:pt x="17858" y="14875"/>
                    </a:cubicBezTo>
                    <a:cubicBezTo>
                      <a:pt x="17858" y="14912"/>
                      <a:pt x="17820" y="14987"/>
                      <a:pt x="17820" y="15024"/>
                    </a:cubicBezTo>
                    <a:cubicBezTo>
                      <a:pt x="17783" y="15061"/>
                      <a:pt x="17820" y="15099"/>
                      <a:pt x="17820" y="15099"/>
                    </a:cubicBezTo>
                    <a:cubicBezTo>
                      <a:pt x="17597" y="15882"/>
                      <a:pt x="17336" y="16664"/>
                      <a:pt x="17000" y="17410"/>
                    </a:cubicBezTo>
                    <a:lnTo>
                      <a:pt x="16963" y="17485"/>
                    </a:lnTo>
                    <a:lnTo>
                      <a:pt x="16851" y="17708"/>
                    </a:lnTo>
                    <a:cubicBezTo>
                      <a:pt x="16590" y="18379"/>
                      <a:pt x="16255" y="19013"/>
                      <a:pt x="15882" y="19610"/>
                    </a:cubicBezTo>
                    <a:cubicBezTo>
                      <a:pt x="15807" y="19721"/>
                      <a:pt x="15621" y="20020"/>
                      <a:pt x="15397" y="20392"/>
                    </a:cubicBezTo>
                    <a:lnTo>
                      <a:pt x="15360" y="20467"/>
                    </a:lnTo>
                    <a:lnTo>
                      <a:pt x="15285" y="20579"/>
                    </a:lnTo>
                    <a:cubicBezTo>
                      <a:pt x="15211" y="20653"/>
                      <a:pt x="15136" y="20765"/>
                      <a:pt x="15024" y="20877"/>
                    </a:cubicBezTo>
                    <a:lnTo>
                      <a:pt x="14950" y="21026"/>
                    </a:lnTo>
                    <a:lnTo>
                      <a:pt x="14465" y="21623"/>
                    </a:lnTo>
                    <a:cubicBezTo>
                      <a:pt x="14279" y="21846"/>
                      <a:pt x="14018" y="22145"/>
                      <a:pt x="13831" y="22368"/>
                    </a:cubicBezTo>
                    <a:lnTo>
                      <a:pt x="13794" y="22443"/>
                    </a:lnTo>
                    <a:lnTo>
                      <a:pt x="13309" y="22890"/>
                    </a:lnTo>
                    <a:lnTo>
                      <a:pt x="13235" y="22965"/>
                    </a:lnTo>
                    <a:cubicBezTo>
                      <a:pt x="12974" y="23188"/>
                      <a:pt x="12676" y="23487"/>
                      <a:pt x="12415" y="23710"/>
                    </a:cubicBezTo>
                    <a:lnTo>
                      <a:pt x="12340" y="23748"/>
                    </a:lnTo>
                    <a:lnTo>
                      <a:pt x="11818" y="24158"/>
                    </a:lnTo>
                    <a:lnTo>
                      <a:pt x="11371" y="24456"/>
                    </a:lnTo>
                    <a:lnTo>
                      <a:pt x="11296" y="24530"/>
                    </a:lnTo>
                    <a:cubicBezTo>
                      <a:pt x="11147" y="24642"/>
                      <a:pt x="10961" y="24717"/>
                      <a:pt x="10812" y="24829"/>
                    </a:cubicBezTo>
                    <a:lnTo>
                      <a:pt x="10774" y="24829"/>
                    </a:lnTo>
                    <a:lnTo>
                      <a:pt x="10737" y="24866"/>
                    </a:lnTo>
                    <a:cubicBezTo>
                      <a:pt x="10625" y="24941"/>
                      <a:pt x="10514" y="25015"/>
                      <a:pt x="10402" y="25052"/>
                    </a:cubicBezTo>
                    <a:lnTo>
                      <a:pt x="10253" y="25127"/>
                    </a:lnTo>
                    <a:lnTo>
                      <a:pt x="10029" y="25239"/>
                    </a:lnTo>
                    <a:lnTo>
                      <a:pt x="9880" y="25313"/>
                    </a:lnTo>
                    <a:lnTo>
                      <a:pt x="9656" y="25425"/>
                    </a:lnTo>
                    <a:lnTo>
                      <a:pt x="9470" y="25462"/>
                    </a:lnTo>
                    <a:lnTo>
                      <a:pt x="9283" y="25537"/>
                    </a:lnTo>
                    <a:lnTo>
                      <a:pt x="9097" y="25612"/>
                    </a:lnTo>
                    <a:lnTo>
                      <a:pt x="8910" y="25649"/>
                    </a:lnTo>
                    <a:lnTo>
                      <a:pt x="8724" y="25686"/>
                    </a:lnTo>
                    <a:lnTo>
                      <a:pt x="8538" y="25761"/>
                    </a:lnTo>
                    <a:lnTo>
                      <a:pt x="8389" y="25761"/>
                    </a:lnTo>
                    <a:lnTo>
                      <a:pt x="8165" y="25798"/>
                    </a:lnTo>
                    <a:lnTo>
                      <a:pt x="7345" y="25798"/>
                    </a:lnTo>
                    <a:lnTo>
                      <a:pt x="7009" y="25761"/>
                    </a:lnTo>
                    <a:lnTo>
                      <a:pt x="6935" y="25761"/>
                    </a:lnTo>
                    <a:lnTo>
                      <a:pt x="6674" y="25723"/>
                    </a:lnTo>
                    <a:lnTo>
                      <a:pt x="6562" y="25723"/>
                    </a:lnTo>
                    <a:lnTo>
                      <a:pt x="6338" y="25649"/>
                    </a:lnTo>
                    <a:lnTo>
                      <a:pt x="6226" y="25612"/>
                    </a:lnTo>
                    <a:lnTo>
                      <a:pt x="6040" y="25537"/>
                    </a:lnTo>
                    <a:lnTo>
                      <a:pt x="5891" y="25500"/>
                    </a:lnTo>
                    <a:lnTo>
                      <a:pt x="5742" y="25425"/>
                    </a:lnTo>
                    <a:lnTo>
                      <a:pt x="5593" y="25351"/>
                    </a:lnTo>
                    <a:lnTo>
                      <a:pt x="5406" y="25276"/>
                    </a:lnTo>
                    <a:lnTo>
                      <a:pt x="5294" y="25202"/>
                    </a:lnTo>
                    <a:lnTo>
                      <a:pt x="5145" y="25090"/>
                    </a:lnTo>
                    <a:lnTo>
                      <a:pt x="5033" y="25015"/>
                    </a:lnTo>
                    <a:lnTo>
                      <a:pt x="4847" y="24903"/>
                    </a:lnTo>
                    <a:lnTo>
                      <a:pt x="4772" y="24791"/>
                    </a:lnTo>
                    <a:lnTo>
                      <a:pt x="4586" y="24642"/>
                    </a:lnTo>
                    <a:lnTo>
                      <a:pt x="4511" y="24568"/>
                    </a:lnTo>
                    <a:cubicBezTo>
                      <a:pt x="4437" y="24493"/>
                      <a:pt x="4362" y="24419"/>
                      <a:pt x="4288" y="24344"/>
                    </a:cubicBezTo>
                    <a:lnTo>
                      <a:pt x="4251" y="24307"/>
                    </a:lnTo>
                    <a:cubicBezTo>
                      <a:pt x="4176" y="24232"/>
                      <a:pt x="4101" y="24120"/>
                      <a:pt x="4027" y="24046"/>
                    </a:cubicBezTo>
                    <a:lnTo>
                      <a:pt x="3952" y="23934"/>
                    </a:lnTo>
                    <a:lnTo>
                      <a:pt x="3803" y="23710"/>
                    </a:lnTo>
                    <a:cubicBezTo>
                      <a:pt x="3766" y="23673"/>
                      <a:pt x="3729" y="23636"/>
                      <a:pt x="3729" y="23598"/>
                    </a:cubicBezTo>
                    <a:cubicBezTo>
                      <a:pt x="3654" y="23524"/>
                      <a:pt x="3617" y="23487"/>
                      <a:pt x="3579" y="23412"/>
                    </a:cubicBezTo>
                    <a:lnTo>
                      <a:pt x="3505" y="23263"/>
                    </a:lnTo>
                    <a:lnTo>
                      <a:pt x="3393" y="23039"/>
                    </a:lnTo>
                    <a:cubicBezTo>
                      <a:pt x="3356" y="23002"/>
                      <a:pt x="3356" y="22965"/>
                      <a:pt x="3319" y="22890"/>
                    </a:cubicBezTo>
                    <a:cubicBezTo>
                      <a:pt x="3281" y="22853"/>
                      <a:pt x="3244" y="22741"/>
                      <a:pt x="3207" y="22667"/>
                    </a:cubicBezTo>
                    <a:lnTo>
                      <a:pt x="3132" y="22517"/>
                    </a:lnTo>
                    <a:cubicBezTo>
                      <a:pt x="3095" y="22443"/>
                      <a:pt x="3095" y="22368"/>
                      <a:pt x="3058" y="22294"/>
                    </a:cubicBezTo>
                    <a:cubicBezTo>
                      <a:pt x="3020" y="22219"/>
                      <a:pt x="3020" y="22182"/>
                      <a:pt x="2983" y="22107"/>
                    </a:cubicBezTo>
                    <a:cubicBezTo>
                      <a:pt x="2983" y="22033"/>
                      <a:pt x="2908" y="21958"/>
                      <a:pt x="2908" y="21846"/>
                    </a:cubicBezTo>
                    <a:lnTo>
                      <a:pt x="2834" y="21697"/>
                    </a:lnTo>
                    <a:cubicBezTo>
                      <a:pt x="2797" y="21585"/>
                      <a:pt x="2797" y="21511"/>
                      <a:pt x="2759" y="21399"/>
                    </a:cubicBezTo>
                    <a:cubicBezTo>
                      <a:pt x="2722" y="21324"/>
                      <a:pt x="2722" y="21287"/>
                      <a:pt x="2722" y="21250"/>
                    </a:cubicBezTo>
                    <a:cubicBezTo>
                      <a:pt x="2685" y="21175"/>
                      <a:pt x="2648" y="21026"/>
                      <a:pt x="2648" y="20914"/>
                    </a:cubicBezTo>
                    <a:cubicBezTo>
                      <a:pt x="2610" y="20803"/>
                      <a:pt x="2648" y="20840"/>
                      <a:pt x="2610" y="20765"/>
                    </a:cubicBezTo>
                    <a:cubicBezTo>
                      <a:pt x="2573" y="20616"/>
                      <a:pt x="2536" y="20467"/>
                      <a:pt x="2498" y="20281"/>
                    </a:cubicBezTo>
                    <a:cubicBezTo>
                      <a:pt x="1566" y="14726"/>
                      <a:pt x="4325" y="7344"/>
                      <a:pt x="8650" y="3840"/>
                    </a:cubicBezTo>
                    <a:lnTo>
                      <a:pt x="9022" y="3542"/>
                    </a:lnTo>
                    <a:lnTo>
                      <a:pt x="9171" y="3430"/>
                    </a:lnTo>
                    <a:lnTo>
                      <a:pt x="9395" y="3281"/>
                    </a:lnTo>
                    <a:lnTo>
                      <a:pt x="9507" y="3281"/>
                    </a:lnTo>
                    <a:lnTo>
                      <a:pt x="9731" y="3132"/>
                    </a:lnTo>
                    <a:lnTo>
                      <a:pt x="9880" y="3020"/>
                    </a:lnTo>
                    <a:lnTo>
                      <a:pt x="10103" y="2908"/>
                    </a:lnTo>
                    <a:cubicBezTo>
                      <a:pt x="10141" y="2871"/>
                      <a:pt x="10215" y="2834"/>
                      <a:pt x="10253" y="2796"/>
                    </a:cubicBezTo>
                    <a:lnTo>
                      <a:pt x="10476" y="2685"/>
                    </a:lnTo>
                    <a:lnTo>
                      <a:pt x="10625" y="2610"/>
                    </a:lnTo>
                    <a:lnTo>
                      <a:pt x="10849" y="2535"/>
                    </a:lnTo>
                    <a:lnTo>
                      <a:pt x="10998" y="2461"/>
                    </a:lnTo>
                    <a:lnTo>
                      <a:pt x="11259" y="2386"/>
                    </a:lnTo>
                    <a:lnTo>
                      <a:pt x="11371" y="2349"/>
                    </a:lnTo>
                    <a:lnTo>
                      <a:pt x="11706" y="2237"/>
                    </a:lnTo>
                    <a:lnTo>
                      <a:pt x="11744" y="2237"/>
                    </a:lnTo>
                    <a:cubicBezTo>
                      <a:pt x="11856" y="2237"/>
                      <a:pt x="12005" y="2200"/>
                      <a:pt x="12117" y="2163"/>
                    </a:cubicBezTo>
                    <a:lnTo>
                      <a:pt x="12228" y="2163"/>
                    </a:lnTo>
                    <a:lnTo>
                      <a:pt x="12452" y="2125"/>
                    </a:lnTo>
                    <a:close/>
                    <a:moveTo>
                      <a:pt x="12862" y="0"/>
                    </a:moveTo>
                    <a:lnTo>
                      <a:pt x="12638" y="38"/>
                    </a:lnTo>
                    <a:lnTo>
                      <a:pt x="12415" y="75"/>
                    </a:lnTo>
                    <a:lnTo>
                      <a:pt x="12228" y="112"/>
                    </a:lnTo>
                    <a:lnTo>
                      <a:pt x="12191" y="112"/>
                    </a:lnTo>
                    <a:lnTo>
                      <a:pt x="11967" y="149"/>
                    </a:lnTo>
                    <a:cubicBezTo>
                      <a:pt x="11893" y="149"/>
                      <a:pt x="11818" y="224"/>
                      <a:pt x="11744" y="224"/>
                    </a:cubicBezTo>
                    <a:lnTo>
                      <a:pt x="11520" y="299"/>
                    </a:lnTo>
                    <a:lnTo>
                      <a:pt x="11296" y="373"/>
                    </a:lnTo>
                    <a:lnTo>
                      <a:pt x="11073" y="448"/>
                    </a:lnTo>
                    <a:lnTo>
                      <a:pt x="10849" y="560"/>
                    </a:lnTo>
                    <a:lnTo>
                      <a:pt x="10625" y="671"/>
                    </a:lnTo>
                    <a:cubicBezTo>
                      <a:pt x="10551" y="709"/>
                      <a:pt x="10439" y="746"/>
                      <a:pt x="10364" y="783"/>
                    </a:cubicBezTo>
                    <a:lnTo>
                      <a:pt x="10178" y="895"/>
                    </a:lnTo>
                    <a:lnTo>
                      <a:pt x="9880" y="1044"/>
                    </a:lnTo>
                    <a:cubicBezTo>
                      <a:pt x="9842" y="1081"/>
                      <a:pt x="9768" y="1119"/>
                      <a:pt x="9693" y="1156"/>
                    </a:cubicBezTo>
                    <a:cubicBezTo>
                      <a:pt x="9619" y="1193"/>
                      <a:pt x="9507" y="1268"/>
                      <a:pt x="9395" y="1342"/>
                    </a:cubicBezTo>
                    <a:lnTo>
                      <a:pt x="9246" y="1454"/>
                    </a:lnTo>
                    <a:lnTo>
                      <a:pt x="8910" y="1678"/>
                    </a:lnTo>
                    <a:lnTo>
                      <a:pt x="8761" y="1790"/>
                    </a:lnTo>
                    <a:cubicBezTo>
                      <a:pt x="8612" y="1902"/>
                      <a:pt x="8463" y="2013"/>
                      <a:pt x="8314" y="2163"/>
                    </a:cubicBezTo>
                    <a:cubicBezTo>
                      <a:pt x="3244" y="6301"/>
                      <a:pt x="1" y="14950"/>
                      <a:pt x="1082" y="21474"/>
                    </a:cubicBezTo>
                    <a:cubicBezTo>
                      <a:pt x="1119" y="21660"/>
                      <a:pt x="1156" y="21884"/>
                      <a:pt x="1194" y="22070"/>
                    </a:cubicBezTo>
                    <a:lnTo>
                      <a:pt x="1268" y="22256"/>
                    </a:lnTo>
                    <a:cubicBezTo>
                      <a:pt x="1268" y="22406"/>
                      <a:pt x="1305" y="22517"/>
                      <a:pt x="1343" y="22667"/>
                    </a:cubicBezTo>
                    <a:cubicBezTo>
                      <a:pt x="1380" y="22778"/>
                      <a:pt x="1380" y="22778"/>
                      <a:pt x="1417" y="22853"/>
                    </a:cubicBezTo>
                    <a:cubicBezTo>
                      <a:pt x="1417" y="22927"/>
                      <a:pt x="1455" y="23077"/>
                      <a:pt x="1492" y="23188"/>
                    </a:cubicBezTo>
                    <a:cubicBezTo>
                      <a:pt x="1529" y="23300"/>
                      <a:pt x="1566" y="23338"/>
                      <a:pt x="1566" y="23412"/>
                    </a:cubicBezTo>
                    <a:cubicBezTo>
                      <a:pt x="1604" y="23487"/>
                      <a:pt x="1641" y="23636"/>
                      <a:pt x="1678" y="23710"/>
                    </a:cubicBezTo>
                    <a:cubicBezTo>
                      <a:pt x="1716" y="23822"/>
                      <a:pt x="1753" y="23859"/>
                      <a:pt x="1790" y="23934"/>
                    </a:cubicBezTo>
                    <a:cubicBezTo>
                      <a:pt x="1790" y="24009"/>
                      <a:pt x="1827" y="24120"/>
                      <a:pt x="1865" y="24195"/>
                    </a:cubicBezTo>
                    <a:cubicBezTo>
                      <a:pt x="1902" y="24307"/>
                      <a:pt x="1939" y="24344"/>
                      <a:pt x="1976" y="24419"/>
                    </a:cubicBezTo>
                    <a:cubicBezTo>
                      <a:pt x="2014" y="24493"/>
                      <a:pt x="2051" y="24605"/>
                      <a:pt x="2088" y="24680"/>
                    </a:cubicBezTo>
                    <a:lnTo>
                      <a:pt x="2200" y="24866"/>
                    </a:lnTo>
                    <a:lnTo>
                      <a:pt x="2349" y="25090"/>
                    </a:lnTo>
                    <a:cubicBezTo>
                      <a:pt x="2387" y="25164"/>
                      <a:pt x="2424" y="25239"/>
                      <a:pt x="2461" y="25276"/>
                    </a:cubicBezTo>
                    <a:cubicBezTo>
                      <a:pt x="2498" y="25351"/>
                      <a:pt x="2536" y="25425"/>
                      <a:pt x="2610" y="25500"/>
                    </a:cubicBezTo>
                    <a:cubicBezTo>
                      <a:pt x="2648" y="25574"/>
                      <a:pt x="2685" y="25612"/>
                      <a:pt x="2722" y="25686"/>
                    </a:cubicBezTo>
                    <a:lnTo>
                      <a:pt x="2871" y="25873"/>
                    </a:lnTo>
                    <a:cubicBezTo>
                      <a:pt x="2908" y="25947"/>
                      <a:pt x="2946" y="25984"/>
                      <a:pt x="3020" y="26059"/>
                    </a:cubicBezTo>
                    <a:lnTo>
                      <a:pt x="3169" y="26245"/>
                    </a:lnTo>
                    <a:lnTo>
                      <a:pt x="3319" y="26394"/>
                    </a:lnTo>
                    <a:cubicBezTo>
                      <a:pt x="3356" y="26432"/>
                      <a:pt x="3430" y="26506"/>
                      <a:pt x="3468" y="26544"/>
                    </a:cubicBezTo>
                    <a:lnTo>
                      <a:pt x="3617" y="26693"/>
                    </a:lnTo>
                    <a:lnTo>
                      <a:pt x="3803" y="26842"/>
                    </a:lnTo>
                    <a:cubicBezTo>
                      <a:pt x="3840" y="26879"/>
                      <a:pt x="3915" y="26916"/>
                      <a:pt x="3952" y="26954"/>
                    </a:cubicBezTo>
                    <a:lnTo>
                      <a:pt x="4139" y="27066"/>
                    </a:lnTo>
                    <a:lnTo>
                      <a:pt x="4288" y="27177"/>
                    </a:lnTo>
                    <a:lnTo>
                      <a:pt x="4474" y="27289"/>
                    </a:lnTo>
                    <a:lnTo>
                      <a:pt x="4661" y="27401"/>
                    </a:lnTo>
                    <a:lnTo>
                      <a:pt x="4847" y="27513"/>
                    </a:lnTo>
                    <a:lnTo>
                      <a:pt x="5033" y="27587"/>
                    </a:lnTo>
                    <a:cubicBezTo>
                      <a:pt x="5108" y="27587"/>
                      <a:pt x="5145" y="27625"/>
                      <a:pt x="5220" y="27662"/>
                    </a:cubicBezTo>
                    <a:lnTo>
                      <a:pt x="5406" y="27737"/>
                    </a:lnTo>
                    <a:lnTo>
                      <a:pt x="5593" y="27774"/>
                    </a:lnTo>
                    <a:lnTo>
                      <a:pt x="5816" y="27848"/>
                    </a:lnTo>
                    <a:lnTo>
                      <a:pt x="6003" y="27886"/>
                    </a:lnTo>
                    <a:lnTo>
                      <a:pt x="6189" y="27923"/>
                    </a:lnTo>
                    <a:lnTo>
                      <a:pt x="7904" y="27923"/>
                    </a:lnTo>
                    <a:lnTo>
                      <a:pt x="8090" y="27886"/>
                    </a:lnTo>
                    <a:lnTo>
                      <a:pt x="8314" y="27811"/>
                    </a:lnTo>
                    <a:lnTo>
                      <a:pt x="8538" y="27774"/>
                    </a:lnTo>
                    <a:lnTo>
                      <a:pt x="8761" y="27699"/>
                    </a:lnTo>
                    <a:lnTo>
                      <a:pt x="8985" y="27662"/>
                    </a:lnTo>
                    <a:lnTo>
                      <a:pt x="9209" y="27550"/>
                    </a:lnTo>
                    <a:lnTo>
                      <a:pt x="9432" y="27476"/>
                    </a:lnTo>
                    <a:lnTo>
                      <a:pt x="9693" y="27364"/>
                    </a:lnTo>
                    <a:lnTo>
                      <a:pt x="9880" y="27289"/>
                    </a:lnTo>
                    <a:cubicBezTo>
                      <a:pt x="9992" y="27252"/>
                      <a:pt x="10066" y="27215"/>
                      <a:pt x="10141" y="27177"/>
                    </a:cubicBezTo>
                    <a:lnTo>
                      <a:pt x="10364" y="27066"/>
                    </a:lnTo>
                    <a:lnTo>
                      <a:pt x="10625" y="26916"/>
                    </a:lnTo>
                    <a:lnTo>
                      <a:pt x="10812" y="26805"/>
                    </a:lnTo>
                    <a:lnTo>
                      <a:pt x="11110" y="26618"/>
                    </a:lnTo>
                    <a:lnTo>
                      <a:pt x="11296" y="26506"/>
                    </a:lnTo>
                    <a:lnTo>
                      <a:pt x="11595" y="26283"/>
                    </a:lnTo>
                    <a:lnTo>
                      <a:pt x="11744" y="26171"/>
                    </a:lnTo>
                    <a:cubicBezTo>
                      <a:pt x="11930" y="26059"/>
                      <a:pt x="12079" y="25910"/>
                      <a:pt x="12228" y="25798"/>
                    </a:cubicBezTo>
                    <a:cubicBezTo>
                      <a:pt x="17298" y="21660"/>
                      <a:pt x="20504" y="13011"/>
                      <a:pt x="19423" y="6487"/>
                    </a:cubicBezTo>
                    <a:cubicBezTo>
                      <a:pt x="19386" y="6263"/>
                      <a:pt x="19349" y="6077"/>
                      <a:pt x="19312" y="5853"/>
                    </a:cubicBezTo>
                    <a:cubicBezTo>
                      <a:pt x="19312" y="5816"/>
                      <a:pt x="19274" y="5741"/>
                      <a:pt x="19274" y="5667"/>
                    </a:cubicBezTo>
                    <a:cubicBezTo>
                      <a:pt x="19237" y="5592"/>
                      <a:pt x="19200" y="5406"/>
                      <a:pt x="19162" y="5294"/>
                    </a:cubicBezTo>
                    <a:cubicBezTo>
                      <a:pt x="19125" y="5182"/>
                      <a:pt x="19125" y="5145"/>
                      <a:pt x="19125" y="5070"/>
                    </a:cubicBezTo>
                    <a:cubicBezTo>
                      <a:pt x="19088" y="4996"/>
                      <a:pt x="19051" y="4847"/>
                      <a:pt x="19013" y="4735"/>
                    </a:cubicBezTo>
                    <a:cubicBezTo>
                      <a:pt x="18976" y="4623"/>
                      <a:pt x="18976" y="4586"/>
                      <a:pt x="18939" y="4511"/>
                    </a:cubicBezTo>
                    <a:cubicBezTo>
                      <a:pt x="18901" y="4437"/>
                      <a:pt x="18864" y="4325"/>
                      <a:pt x="18827" y="4213"/>
                    </a:cubicBezTo>
                    <a:lnTo>
                      <a:pt x="18752" y="4027"/>
                    </a:lnTo>
                    <a:cubicBezTo>
                      <a:pt x="18715" y="3915"/>
                      <a:pt x="18678" y="3840"/>
                      <a:pt x="18640" y="3728"/>
                    </a:cubicBezTo>
                    <a:cubicBezTo>
                      <a:pt x="18603" y="3654"/>
                      <a:pt x="18566" y="3579"/>
                      <a:pt x="18529" y="3542"/>
                    </a:cubicBezTo>
                    <a:cubicBezTo>
                      <a:pt x="18491" y="3467"/>
                      <a:pt x="18454" y="3356"/>
                      <a:pt x="18417" y="3281"/>
                    </a:cubicBezTo>
                    <a:cubicBezTo>
                      <a:pt x="18380" y="3206"/>
                      <a:pt x="18342" y="3132"/>
                      <a:pt x="18305" y="3057"/>
                    </a:cubicBezTo>
                    <a:cubicBezTo>
                      <a:pt x="18268" y="3020"/>
                      <a:pt x="18230" y="2908"/>
                      <a:pt x="18193" y="2834"/>
                    </a:cubicBezTo>
                    <a:lnTo>
                      <a:pt x="18044" y="2647"/>
                    </a:lnTo>
                    <a:lnTo>
                      <a:pt x="17932" y="2424"/>
                    </a:lnTo>
                    <a:lnTo>
                      <a:pt x="17783" y="2274"/>
                    </a:lnTo>
                    <a:lnTo>
                      <a:pt x="17634" y="2051"/>
                    </a:lnTo>
                    <a:cubicBezTo>
                      <a:pt x="17597" y="2013"/>
                      <a:pt x="17559" y="1939"/>
                      <a:pt x="17522" y="1902"/>
                    </a:cubicBezTo>
                    <a:lnTo>
                      <a:pt x="17373" y="1715"/>
                    </a:lnTo>
                    <a:lnTo>
                      <a:pt x="17224" y="1566"/>
                    </a:lnTo>
                    <a:lnTo>
                      <a:pt x="17037" y="1417"/>
                    </a:lnTo>
                    <a:lnTo>
                      <a:pt x="16888" y="1268"/>
                    </a:lnTo>
                    <a:lnTo>
                      <a:pt x="16739" y="1119"/>
                    </a:lnTo>
                    <a:lnTo>
                      <a:pt x="16553" y="1007"/>
                    </a:lnTo>
                    <a:lnTo>
                      <a:pt x="16404" y="858"/>
                    </a:lnTo>
                    <a:lnTo>
                      <a:pt x="16217" y="746"/>
                    </a:lnTo>
                    <a:cubicBezTo>
                      <a:pt x="16143" y="709"/>
                      <a:pt x="16105" y="671"/>
                      <a:pt x="16031" y="634"/>
                    </a:cubicBezTo>
                    <a:lnTo>
                      <a:pt x="15882" y="560"/>
                    </a:lnTo>
                    <a:lnTo>
                      <a:pt x="15658" y="448"/>
                    </a:lnTo>
                    <a:lnTo>
                      <a:pt x="15509" y="373"/>
                    </a:lnTo>
                    <a:lnTo>
                      <a:pt x="15285" y="299"/>
                    </a:lnTo>
                    <a:lnTo>
                      <a:pt x="15099" y="224"/>
                    </a:lnTo>
                    <a:lnTo>
                      <a:pt x="14913" y="187"/>
                    </a:lnTo>
                    <a:lnTo>
                      <a:pt x="14726" y="112"/>
                    </a:lnTo>
                    <a:lnTo>
                      <a:pt x="14540" y="75"/>
                    </a:lnTo>
                    <a:lnTo>
                      <a:pt x="14316" y="38"/>
                    </a:lnTo>
                    <a:lnTo>
                      <a:pt x="141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119;p34">
                <a:extLst>
                  <a:ext uri="{FF2B5EF4-FFF2-40B4-BE49-F238E27FC236}">
                    <a16:creationId xmlns:a16="http://schemas.microsoft.com/office/drawing/2014/main" id="{1C592631-FBDB-41ED-8726-80C47EE1A573}"/>
                  </a:ext>
                </a:extLst>
              </p:cNvPr>
              <p:cNvSpPr/>
              <p:nvPr/>
            </p:nvSpPr>
            <p:spPr>
              <a:xfrm>
                <a:off x="7312538" y="4249725"/>
                <a:ext cx="517275" cy="741900"/>
              </a:xfrm>
              <a:custGeom>
                <a:avLst/>
                <a:gdLst/>
                <a:ahLst/>
                <a:cxnLst/>
                <a:rect l="l" t="t" r="r" b="b"/>
                <a:pathLst>
                  <a:path w="20691" h="29676" extrusionOk="0">
                    <a:moveTo>
                      <a:pt x="20172" y="2064"/>
                    </a:moveTo>
                    <a:lnTo>
                      <a:pt x="20653" y="2238"/>
                    </a:lnTo>
                    <a:lnTo>
                      <a:pt x="20690" y="2238"/>
                    </a:lnTo>
                    <a:lnTo>
                      <a:pt x="20504" y="2163"/>
                    </a:lnTo>
                    <a:lnTo>
                      <a:pt x="20318" y="2088"/>
                    </a:lnTo>
                    <a:lnTo>
                      <a:pt x="20172" y="2064"/>
                    </a:lnTo>
                    <a:close/>
                    <a:moveTo>
                      <a:pt x="12899" y="1"/>
                    </a:moveTo>
                    <a:cubicBezTo>
                      <a:pt x="12750" y="1"/>
                      <a:pt x="12601" y="38"/>
                      <a:pt x="12489" y="75"/>
                    </a:cubicBezTo>
                    <a:lnTo>
                      <a:pt x="12414" y="75"/>
                    </a:lnTo>
                    <a:cubicBezTo>
                      <a:pt x="12004" y="150"/>
                      <a:pt x="11631" y="262"/>
                      <a:pt x="11259" y="374"/>
                    </a:cubicBezTo>
                    <a:lnTo>
                      <a:pt x="11184" y="411"/>
                    </a:lnTo>
                    <a:lnTo>
                      <a:pt x="10774" y="597"/>
                    </a:lnTo>
                    <a:lnTo>
                      <a:pt x="10625" y="635"/>
                    </a:lnTo>
                    <a:cubicBezTo>
                      <a:pt x="10215" y="858"/>
                      <a:pt x="9805" y="1082"/>
                      <a:pt x="9395" y="1343"/>
                    </a:cubicBezTo>
                    <a:cubicBezTo>
                      <a:pt x="9245" y="1417"/>
                      <a:pt x="9096" y="1529"/>
                      <a:pt x="8947" y="1641"/>
                    </a:cubicBezTo>
                    <a:lnTo>
                      <a:pt x="8835" y="1716"/>
                    </a:lnTo>
                    <a:cubicBezTo>
                      <a:pt x="8649" y="1865"/>
                      <a:pt x="8500" y="1977"/>
                      <a:pt x="8313" y="2126"/>
                    </a:cubicBezTo>
                    <a:cubicBezTo>
                      <a:pt x="3243" y="6264"/>
                      <a:pt x="0" y="14913"/>
                      <a:pt x="1081" y="21474"/>
                    </a:cubicBezTo>
                    <a:cubicBezTo>
                      <a:pt x="1156" y="21735"/>
                      <a:pt x="1193" y="21996"/>
                      <a:pt x="1268" y="22257"/>
                    </a:cubicBezTo>
                    <a:cubicBezTo>
                      <a:pt x="1268" y="22294"/>
                      <a:pt x="1268" y="22331"/>
                      <a:pt x="1305" y="22369"/>
                    </a:cubicBezTo>
                    <a:cubicBezTo>
                      <a:pt x="1342" y="22555"/>
                      <a:pt x="1379" y="22704"/>
                      <a:pt x="1417" y="22891"/>
                    </a:cubicBezTo>
                    <a:cubicBezTo>
                      <a:pt x="1417" y="22928"/>
                      <a:pt x="1454" y="23002"/>
                      <a:pt x="1491" y="23077"/>
                    </a:cubicBezTo>
                    <a:cubicBezTo>
                      <a:pt x="1529" y="23263"/>
                      <a:pt x="1603" y="23450"/>
                      <a:pt x="1678" y="23636"/>
                    </a:cubicBezTo>
                    <a:cubicBezTo>
                      <a:pt x="1678" y="23636"/>
                      <a:pt x="1678" y="23674"/>
                      <a:pt x="1678" y="23711"/>
                    </a:cubicBezTo>
                    <a:cubicBezTo>
                      <a:pt x="1790" y="23934"/>
                      <a:pt x="1864" y="24158"/>
                      <a:pt x="1976" y="24419"/>
                    </a:cubicBezTo>
                    <a:lnTo>
                      <a:pt x="2013" y="24456"/>
                    </a:lnTo>
                    <a:cubicBezTo>
                      <a:pt x="2088" y="24606"/>
                      <a:pt x="2162" y="24717"/>
                      <a:pt x="2200" y="24866"/>
                    </a:cubicBezTo>
                    <a:lnTo>
                      <a:pt x="2311" y="25016"/>
                    </a:lnTo>
                    <a:cubicBezTo>
                      <a:pt x="2386" y="25165"/>
                      <a:pt x="2461" y="25277"/>
                      <a:pt x="2572" y="25426"/>
                    </a:cubicBezTo>
                    <a:lnTo>
                      <a:pt x="2610" y="25500"/>
                    </a:lnTo>
                    <a:cubicBezTo>
                      <a:pt x="2722" y="25687"/>
                      <a:pt x="2871" y="25873"/>
                      <a:pt x="3020" y="26022"/>
                    </a:cubicBezTo>
                    <a:lnTo>
                      <a:pt x="3020" y="26059"/>
                    </a:lnTo>
                    <a:cubicBezTo>
                      <a:pt x="3094" y="26171"/>
                      <a:pt x="3206" y="26283"/>
                      <a:pt x="3281" y="26358"/>
                    </a:cubicBezTo>
                    <a:lnTo>
                      <a:pt x="3467" y="26544"/>
                    </a:lnTo>
                    <a:lnTo>
                      <a:pt x="3616" y="26656"/>
                    </a:lnTo>
                    <a:lnTo>
                      <a:pt x="3765" y="26805"/>
                    </a:lnTo>
                    <a:lnTo>
                      <a:pt x="3952" y="26917"/>
                    </a:lnTo>
                    <a:lnTo>
                      <a:pt x="4101" y="27066"/>
                    </a:lnTo>
                    <a:lnTo>
                      <a:pt x="4175" y="27103"/>
                    </a:lnTo>
                    <a:lnTo>
                      <a:pt x="4287" y="27178"/>
                    </a:lnTo>
                    <a:lnTo>
                      <a:pt x="4474" y="27290"/>
                    </a:lnTo>
                    <a:lnTo>
                      <a:pt x="4623" y="27364"/>
                    </a:lnTo>
                    <a:lnTo>
                      <a:pt x="4809" y="27476"/>
                    </a:lnTo>
                    <a:lnTo>
                      <a:pt x="4996" y="27551"/>
                    </a:lnTo>
                    <a:lnTo>
                      <a:pt x="5182" y="27625"/>
                    </a:lnTo>
                    <a:lnTo>
                      <a:pt x="5219" y="27625"/>
                    </a:lnTo>
                    <a:lnTo>
                      <a:pt x="10259" y="29455"/>
                    </a:lnTo>
                    <a:lnTo>
                      <a:pt x="10259" y="29455"/>
                    </a:lnTo>
                    <a:lnTo>
                      <a:pt x="10252" y="29452"/>
                    </a:lnTo>
                    <a:lnTo>
                      <a:pt x="10028" y="29340"/>
                    </a:lnTo>
                    <a:lnTo>
                      <a:pt x="9879" y="29228"/>
                    </a:lnTo>
                    <a:lnTo>
                      <a:pt x="9693" y="29116"/>
                    </a:lnTo>
                    <a:lnTo>
                      <a:pt x="9506" y="29005"/>
                    </a:lnTo>
                    <a:lnTo>
                      <a:pt x="9357" y="28893"/>
                    </a:lnTo>
                    <a:cubicBezTo>
                      <a:pt x="9283" y="28855"/>
                      <a:pt x="9245" y="28818"/>
                      <a:pt x="9171" y="28781"/>
                    </a:cubicBezTo>
                    <a:lnTo>
                      <a:pt x="9022" y="28632"/>
                    </a:lnTo>
                    <a:lnTo>
                      <a:pt x="8873" y="28483"/>
                    </a:lnTo>
                    <a:cubicBezTo>
                      <a:pt x="8798" y="28445"/>
                      <a:pt x="8761" y="28371"/>
                      <a:pt x="8686" y="28333"/>
                    </a:cubicBezTo>
                    <a:lnTo>
                      <a:pt x="8537" y="28184"/>
                    </a:lnTo>
                    <a:lnTo>
                      <a:pt x="8388" y="27998"/>
                    </a:lnTo>
                    <a:cubicBezTo>
                      <a:pt x="8351" y="27923"/>
                      <a:pt x="8313" y="27886"/>
                      <a:pt x="8276" y="27812"/>
                    </a:cubicBezTo>
                    <a:lnTo>
                      <a:pt x="8127" y="27625"/>
                    </a:lnTo>
                    <a:cubicBezTo>
                      <a:pt x="8053" y="27551"/>
                      <a:pt x="8015" y="27513"/>
                      <a:pt x="7978" y="27439"/>
                    </a:cubicBezTo>
                    <a:cubicBezTo>
                      <a:pt x="7941" y="27364"/>
                      <a:pt x="7903" y="27290"/>
                      <a:pt x="7829" y="27215"/>
                    </a:cubicBezTo>
                    <a:cubicBezTo>
                      <a:pt x="7792" y="27141"/>
                      <a:pt x="7754" y="27103"/>
                      <a:pt x="7717" y="27029"/>
                    </a:cubicBezTo>
                    <a:lnTo>
                      <a:pt x="7605" y="26805"/>
                    </a:lnTo>
                    <a:lnTo>
                      <a:pt x="7493" y="26619"/>
                    </a:lnTo>
                    <a:cubicBezTo>
                      <a:pt x="7456" y="26544"/>
                      <a:pt x="7419" y="26432"/>
                      <a:pt x="7381" y="26358"/>
                    </a:cubicBezTo>
                    <a:cubicBezTo>
                      <a:pt x="7344" y="26283"/>
                      <a:pt x="7307" y="26209"/>
                      <a:pt x="7270" y="26134"/>
                    </a:cubicBezTo>
                    <a:cubicBezTo>
                      <a:pt x="7232" y="26059"/>
                      <a:pt x="7195" y="25948"/>
                      <a:pt x="7158" y="25873"/>
                    </a:cubicBezTo>
                    <a:cubicBezTo>
                      <a:pt x="7121" y="25798"/>
                      <a:pt x="7083" y="25724"/>
                      <a:pt x="7083" y="25649"/>
                    </a:cubicBezTo>
                    <a:cubicBezTo>
                      <a:pt x="7046" y="25575"/>
                      <a:pt x="7009" y="25463"/>
                      <a:pt x="6971" y="25351"/>
                    </a:cubicBezTo>
                    <a:cubicBezTo>
                      <a:pt x="6934" y="25239"/>
                      <a:pt x="6897" y="25202"/>
                      <a:pt x="6897" y="25127"/>
                    </a:cubicBezTo>
                    <a:cubicBezTo>
                      <a:pt x="6860" y="25053"/>
                      <a:pt x="6822" y="24904"/>
                      <a:pt x="6785" y="24792"/>
                    </a:cubicBezTo>
                    <a:cubicBezTo>
                      <a:pt x="6748" y="24680"/>
                      <a:pt x="6748" y="24643"/>
                      <a:pt x="6748" y="24606"/>
                    </a:cubicBezTo>
                    <a:cubicBezTo>
                      <a:pt x="6710" y="24531"/>
                      <a:pt x="6673" y="24345"/>
                      <a:pt x="6636" y="24195"/>
                    </a:cubicBezTo>
                    <a:lnTo>
                      <a:pt x="6599" y="24009"/>
                    </a:lnTo>
                    <a:cubicBezTo>
                      <a:pt x="6561" y="23823"/>
                      <a:pt x="6524" y="23599"/>
                      <a:pt x="6487" y="23413"/>
                    </a:cubicBezTo>
                    <a:cubicBezTo>
                      <a:pt x="5406" y="16889"/>
                      <a:pt x="8612" y="8240"/>
                      <a:pt x="13682" y="4102"/>
                    </a:cubicBezTo>
                    <a:cubicBezTo>
                      <a:pt x="13831" y="3952"/>
                      <a:pt x="14017" y="3841"/>
                      <a:pt x="14166" y="3729"/>
                    </a:cubicBezTo>
                    <a:lnTo>
                      <a:pt x="14315" y="3617"/>
                    </a:lnTo>
                    <a:lnTo>
                      <a:pt x="14614" y="3393"/>
                    </a:lnTo>
                    <a:lnTo>
                      <a:pt x="14800" y="3281"/>
                    </a:lnTo>
                    <a:cubicBezTo>
                      <a:pt x="14912" y="3207"/>
                      <a:pt x="14987" y="3132"/>
                      <a:pt x="15098" y="3095"/>
                    </a:cubicBezTo>
                    <a:lnTo>
                      <a:pt x="15285" y="2983"/>
                    </a:lnTo>
                    <a:lnTo>
                      <a:pt x="15546" y="2834"/>
                    </a:lnTo>
                    <a:lnTo>
                      <a:pt x="15769" y="2722"/>
                    </a:lnTo>
                    <a:cubicBezTo>
                      <a:pt x="15844" y="2685"/>
                      <a:pt x="15919" y="2610"/>
                      <a:pt x="16030" y="2610"/>
                    </a:cubicBezTo>
                    <a:lnTo>
                      <a:pt x="16217" y="2499"/>
                    </a:lnTo>
                    <a:lnTo>
                      <a:pt x="16478" y="2387"/>
                    </a:lnTo>
                    <a:lnTo>
                      <a:pt x="16664" y="2312"/>
                    </a:lnTo>
                    <a:lnTo>
                      <a:pt x="16925" y="2238"/>
                    </a:lnTo>
                    <a:lnTo>
                      <a:pt x="17149" y="2163"/>
                    </a:lnTo>
                    <a:cubicBezTo>
                      <a:pt x="17223" y="2163"/>
                      <a:pt x="17298" y="2126"/>
                      <a:pt x="17372" y="2088"/>
                    </a:cubicBezTo>
                    <a:lnTo>
                      <a:pt x="17596" y="2051"/>
                    </a:lnTo>
                    <a:lnTo>
                      <a:pt x="17820" y="2014"/>
                    </a:lnTo>
                    <a:lnTo>
                      <a:pt x="18006" y="1977"/>
                    </a:lnTo>
                    <a:lnTo>
                      <a:pt x="18267" y="1939"/>
                    </a:lnTo>
                    <a:lnTo>
                      <a:pt x="19497" y="1939"/>
                    </a:lnTo>
                    <a:lnTo>
                      <a:pt x="19721" y="1977"/>
                    </a:lnTo>
                    <a:lnTo>
                      <a:pt x="19907" y="2014"/>
                    </a:lnTo>
                    <a:lnTo>
                      <a:pt x="20094" y="2051"/>
                    </a:lnTo>
                    <a:lnTo>
                      <a:pt x="20172" y="2064"/>
                    </a:lnTo>
                    <a:lnTo>
                      <a:pt x="20172" y="2064"/>
                    </a:lnTo>
                    <a:lnTo>
                      <a:pt x="15173" y="262"/>
                    </a:lnTo>
                    <a:lnTo>
                      <a:pt x="15136" y="224"/>
                    </a:lnTo>
                    <a:lnTo>
                      <a:pt x="15061" y="224"/>
                    </a:lnTo>
                    <a:lnTo>
                      <a:pt x="14875" y="150"/>
                    </a:lnTo>
                    <a:lnTo>
                      <a:pt x="14726" y="113"/>
                    </a:lnTo>
                    <a:lnTo>
                      <a:pt x="14688" y="113"/>
                    </a:lnTo>
                    <a:lnTo>
                      <a:pt x="14502" y="75"/>
                    </a:lnTo>
                    <a:lnTo>
                      <a:pt x="14278" y="38"/>
                    </a:lnTo>
                    <a:lnTo>
                      <a:pt x="14092" y="1"/>
                    </a:lnTo>
                    <a:close/>
                    <a:moveTo>
                      <a:pt x="10259" y="29455"/>
                    </a:moveTo>
                    <a:lnTo>
                      <a:pt x="10438" y="29526"/>
                    </a:lnTo>
                    <a:cubicBezTo>
                      <a:pt x="10476" y="29564"/>
                      <a:pt x="10550" y="29564"/>
                      <a:pt x="10625" y="29601"/>
                    </a:cubicBezTo>
                    <a:lnTo>
                      <a:pt x="10811" y="29676"/>
                    </a:lnTo>
                    <a:lnTo>
                      <a:pt x="10811" y="29676"/>
                    </a:lnTo>
                    <a:lnTo>
                      <a:pt x="10662" y="29601"/>
                    </a:lnTo>
                    <a:lnTo>
                      <a:pt x="10259" y="2945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120;p34">
                <a:extLst>
                  <a:ext uri="{FF2B5EF4-FFF2-40B4-BE49-F238E27FC236}">
                    <a16:creationId xmlns:a16="http://schemas.microsoft.com/office/drawing/2014/main" id="{58B4095F-7297-4018-87A2-7FC41A838D1A}"/>
                  </a:ext>
                </a:extLst>
              </p:cNvPr>
              <p:cNvSpPr/>
              <p:nvPr/>
            </p:nvSpPr>
            <p:spPr>
              <a:xfrm>
                <a:off x="7719813" y="4359700"/>
                <a:ext cx="3750" cy="975"/>
              </a:xfrm>
              <a:custGeom>
                <a:avLst/>
                <a:gdLst/>
                <a:ahLst/>
                <a:cxnLst/>
                <a:rect l="l" t="t" r="r" b="b"/>
                <a:pathLst>
                  <a:path w="150" h="39" extrusionOk="0">
                    <a:moveTo>
                      <a:pt x="0" y="38"/>
                    </a:moveTo>
                    <a:lnTo>
                      <a:pt x="149" y="1"/>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121;p34">
                <a:extLst>
                  <a:ext uri="{FF2B5EF4-FFF2-40B4-BE49-F238E27FC236}">
                    <a16:creationId xmlns:a16="http://schemas.microsoft.com/office/drawing/2014/main" id="{D842ED53-9298-4DC2-B58A-6E8C7D7A6835}"/>
                  </a:ext>
                </a:extLst>
              </p:cNvPr>
              <p:cNvSpPr/>
              <p:nvPr/>
            </p:nvSpPr>
            <p:spPr>
              <a:xfrm>
                <a:off x="7729138" y="4355975"/>
                <a:ext cx="3750" cy="950"/>
              </a:xfrm>
              <a:custGeom>
                <a:avLst/>
                <a:gdLst/>
                <a:ahLst/>
                <a:cxnLst/>
                <a:rect l="l" t="t" r="r" b="b"/>
                <a:pathLst>
                  <a:path w="150" h="38" extrusionOk="0">
                    <a:moveTo>
                      <a:pt x="0" y="38"/>
                    </a:moveTo>
                    <a:lnTo>
                      <a:pt x="149" y="1"/>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122;p34">
                <a:extLst>
                  <a:ext uri="{FF2B5EF4-FFF2-40B4-BE49-F238E27FC236}">
                    <a16:creationId xmlns:a16="http://schemas.microsoft.com/office/drawing/2014/main" id="{9253A397-CB10-4C7E-8ACD-0206ABF7E1CE}"/>
                  </a:ext>
                </a:extLst>
              </p:cNvPr>
              <p:cNvSpPr/>
              <p:nvPr/>
            </p:nvSpPr>
            <p:spPr>
              <a:xfrm>
                <a:off x="7768263" y="4349450"/>
                <a:ext cx="25" cy="25"/>
              </a:xfrm>
              <a:custGeom>
                <a:avLst/>
                <a:gdLst/>
                <a:ahLst/>
                <a:cxnLst/>
                <a:rect l="l" t="t" r="r" b="b"/>
                <a:pathLst>
                  <a:path w="1" h="1" extrusionOk="0">
                    <a:moveTo>
                      <a:pt x="1" y="1"/>
                    </a:move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123;p34">
                <a:extLst>
                  <a:ext uri="{FF2B5EF4-FFF2-40B4-BE49-F238E27FC236}">
                    <a16:creationId xmlns:a16="http://schemas.microsoft.com/office/drawing/2014/main" id="{598CD626-B1AB-4610-965C-C07DE94F3742}"/>
                  </a:ext>
                </a:extLst>
              </p:cNvPr>
              <p:cNvSpPr/>
              <p:nvPr/>
            </p:nvSpPr>
            <p:spPr>
              <a:xfrm>
                <a:off x="7776663" y="4349450"/>
                <a:ext cx="25" cy="25"/>
              </a:xfrm>
              <a:custGeom>
                <a:avLst/>
                <a:gdLst/>
                <a:ahLst/>
                <a:cxnLst/>
                <a:rect l="l" t="t" r="r" b="b"/>
                <a:pathLst>
                  <a:path w="1" h="1" extrusionOk="0">
                    <a:moveTo>
                      <a:pt x="0" y="1"/>
                    </a:move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124;p34">
                <a:extLst>
                  <a:ext uri="{FF2B5EF4-FFF2-40B4-BE49-F238E27FC236}">
                    <a16:creationId xmlns:a16="http://schemas.microsoft.com/office/drawing/2014/main" id="{D23E5DA0-EFCC-408B-9A06-67F49C5CE2E5}"/>
                  </a:ext>
                </a:extLst>
              </p:cNvPr>
              <p:cNvSpPr/>
              <p:nvPr/>
            </p:nvSpPr>
            <p:spPr>
              <a:xfrm>
                <a:off x="7750563" y="4351325"/>
                <a:ext cx="2825" cy="25"/>
              </a:xfrm>
              <a:custGeom>
                <a:avLst/>
                <a:gdLst/>
                <a:ahLst/>
                <a:cxnLst/>
                <a:rect l="l" t="t" r="r" b="b"/>
                <a:pathLst>
                  <a:path w="113" h="1" extrusionOk="0">
                    <a:moveTo>
                      <a:pt x="1" y="0"/>
                    </a:moveTo>
                    <a:lnTo>
                      <a:pt x="112" y="0"/>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125;p34">
                <a:extLst>
                  <a:ext uri="{FF2B5EF4-FFF2-40B4-BE49-F238E27FC236}">
                    <a16:creationId xmlns:a16="http://schemas.microsoft.com/office/drawing/2014/main" id="{2A841869-3F60-4337-AB8E-93B02C5DBD5D}"/>
                  </a:ext>
                </a:extLst>
              </p:cNvPr>
              <p:cNvSpPr/>
              <p:nvPr/>
            </p:nvSpPr>
            <p:spPr>
              <a:xfrm>
                <a:off x="7759888" y="4350400"/>
                <a:ext cx="2825" cy="25"/>
              </a:xfrm>
              <a:custGeom>
                <a:avLst/>
                <a:gdLst/>
                <a:ahLst/>
                <a:cxnLst/>
                <a:rect l="l" t="t" r="r" b="b"/>
                <a:pathLst>
                  <a:path w="113" h="1" extrusionOk="0">
                    <a:moveTo>
                      <a:pt x="0" y="0"/>
                    </a:moveTo>
                    <a:lnTo>
                      <a:pt x="112" y="0"/>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126;p34">
                <a:extLst>
                  <a:ext uri="{FF2B5EF4-FFF2-40B4-BE49-F238E27FC236}">
                    <a16:creationId xmlns:a16="http://schemas.microsoft.com/office/drawing/2014/main" id="{4D8837E8-7D54-4DEC-9431-3E2CB3748738}"/>
                  </a:ext>
                </a:extLst>
              </p:cNvPr>
              <p:cNvSpPr/>
              <p:nvPr/>
            </p:nvSpPr>
            <p:spPr>
              <a:xfrm>
                <a:off x="7740313" y="4354125"/>
                <a:ext cx="950" cy="25"/>
              </a:xfrm>
              <a:custGeom>
                <a:avLst/>
                <a:gdLst/>
                <a:ahLst/>
                <a:cxnLst/>
                <a:rect l="l" t="t" r="r" b="b"/>
                <a:pathLst>
                  <a:path w="38" h="1" extrusionOk="0">
                    <a:moveTo>
                      <a:pt x="0" y="0"/>
                    </a:moveTo>
                    <a:lnTo>
                      <a:pt x="38" y="0"/>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127;p34">
                <a:extLst>
                  <a:ext uri="{FF2B5EF4-FFF2-40B4-BE49-F238E27FC236}">
                    <a16:creationId xmlns:a16="http://schemas.microsoft.com/office/drawing/2014/main" id="{B060FD67-6FFF-402B-B62C-4071D31C5E5C}"/>
                  </a:ext>
                </a:extLst>
              </p:cNvPr>
              <p:cNvSpPr/>
              <p:nvPr/>
            </p:nvSpPr>
            <p:spPr>
              <a:xfrm>
                <a:off x="7709563" y="4363425"/>
                <a:ext cx="4675" cy="1900"/>
              </a:xfrm>
              <a:custGeom>
                <a:avLst/>
                <a:gdLst/>
                <a:ahLst/>
                <a:cxnLst/>
                <a:rect l="l" t="t" r="r" b="b"/>
                <a:pathLst>
                  <a:path w="187" h="76" extrusionOk="0">
                    <a:moveTo>
                      <a:pt x="0" y="76"/>
                    </a:moveTo>
                    <a:lnTo>
                      <a:pt x="187" y="1"/>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128;p34">
                <a:extLst>
                  <a:ext uri="{FF2B5EF4-FFF2-40B4-BE49-F238E27FC236}">
                    <a16:creationId xmlns:a16="http://schemas.microsoft.com/office/drawing/2014/main" id="{45BDE19D-6DEC-408B-9635-2AD923467A02}"/>
                  </a:ext>
                </a:extLst>
              </p:cNvPr>
              <p:cNvSpPr/>
              <p:nvPr/>
            </p:nvSpPr>
            <p:spPr>
              <a:xfrm>
                <a:off x="7700238" y="4368100"/>
                <a:ext cx="4675" cy="1875"/>
              </a:xfrm>
              <a:custGeom>
                <a:avLst/>
                <a:gdLst/>
                <a:ahLst/>
                <a:cxnLst/>
                <a:rect l="l" t="t" r="r" b="b"/>
                <a:pathLst>
                  <a:path w="187" h="75" extrusionOk="0">
                    <a:moveTo>
                      <a:pt x="0" y="75"/>
                    </a:moveTo>
                    <a:cubicBezTo>
                      <a:pt x="75" y="38"/>
                      <a:pt x="112" y="0"/>
                      <a:pt x="187" y="0"/>
                    </a:cubicBezTo>
                    <a:cubicBezTo>
                      <a:pt x="112" y="0"/>
                      <a:pt x="75" y="38"/>
                      <a:pt x="0" y="75"/>
                    </a:cubicBez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129;p34">
                <a:extLst>
                  <a:ext uri="{FF2B5EF4-FFF2-40B4-BE49-F238E27FC236}">
                    <a16:creationId xmlns:a16="http://schemas.microsoft.com/office/drawing/2014/main" id="{8F4048EA-C7A6-40D5-9D5D-DB860F847EB3}"/>
                  </a:ext>
                </a:extLst>
              </p:cNvPr>
              <p:cNvSpPr/>
              <p:nvPr/>
            </p:nvSpPr>
            <p:spPr>
              <a:xfrm>
                <a:off x="7672288" y="4385800"/>
                <a:ext cx="2800" cy="2825"/>
              </a:xfrm>
              <a:custGeom>
                <a:avLst/>
                <a:gdLst/>
                <a:ahLst/>
                <a:cxnLst/>
                <a:rect l="l" t="t" r="r" b="b"/>
                <a:pathLst>
                  <a:path w="112" h="113" extrusionOk="0">
                    <a:moveTo>
                      <a:pt x="0" y="113"/>
                    </a:moveTo>
                    <a:lnTo>
                      <a:pt x="112" y="1"/>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130;p34">
                <a:extLst>
                  <a:ext uri="{FF2B5EF4-FFF2-40B4-BE49-F238E27FC236}">
                    <a16:creationId xmlns:a16="http://schemas.microsoft.com/office/drawing/2014/main" id="{7E811B5B-077B-4DE2-B569-0586A03AF376}"/>
                  </a:ext>
                </a:extLst>
              </p:cNvPr>
              <p:cNvSpPr/>
              <p:nvPr/>
            </p:nvSpPr>
            <p:spPr>
              <a:xfrm>
                <a:off x="7681588" y="4380200"/>
                <a:ext cx="3750" cy="1900"/>
              </a:xfrm>
              <a:custGeom>
                <a:avLst/>
                <a:gdLst/>
                <a:ahLst/>
                <a:cxnLst/>
                <a:rect l="l" t="t" r="r" b="b"/>
                <a:pathLst>
                  <a:path w="150" h="76" extrusionOk="0">
                    <a:moveTo>
                      <a:pt x="1" y="76"/>
                    </a:moveTo>
                    <a:cubicBezTo>
                      <a:pt x="38" y="38"/>
                      <a:pt x="75" y="1"/>
                      <a:pt x="150" y="1"/>
                    </a:cubicBezTo>
                    <a:cubicBezTo>
                      <a:pt x="75" y="1"/>
                      <a:pt x="38" y="38"/>
                      <a:pt x="1" y="76"/>
                    </a:cubicBez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131;p34">
                <a:extLst>
                  <a:ext uri="{FF2B5EF4-FFF2-40B4-BE49-F238E27FC236}">
                    <a16:creationId xmlns:a16="http://schemas.microsoft.com/office/drawing/2014/main" id="{B78611BC-9E95-4609-903E-4195B91E883B}"/>
                  </a:ext>
                </a:extLst>
              </p:cNvPr>
              <p:cNvSpPr/>
              <p:nvPr/>
            </p:nvSpPr>
            <p:spPr>
              <a:xfrm>
                <a:off x="7690913" y="4372750"/>
                <a:ext cx="3750" cy="2825"/>
              </a:xfrm>
              <a:custGeom>
                <a:avLst/>
                <a:gdLst/>
                <a:ahLst/>
                <a:cxnLst/>
                <a:rect l="l" t="t" r="r" b="b"/>
                <a:pathLst>
                  <a:path w="150" h="113" extrusionOk="0">
                    <a:moveTo>
                      <a:pt x="1" y="113"/>
                    </a:moveTo>
                    <a:lnTo>
                      <a:pt x="150" y="1"/>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132;p34">
                <a:extLst>
                  <a:ext uri="{FF2B5EF4-FFF2-40B4-BE49-F238E27FC236}">
                    <a16:creationId xmlns:a16="http://schemas.microsoft.com/office/drawing/2014/main" id="{7853BB10-B634-4AA2-8B4C-817DBAD035B0}"/>
                  </a:ext>
                </a:extLst>
              </p:cNvPr>
              <p:cNvSpPr/>
              <p:nvPr/>
            </p:nvSpPr>
            <p:spPr>
              <a:xfrm>
                <a:off x="7513838" y="4831300"/>
                <a:ext cx="950" cy="3750"/>
              </a:xfrm>
              <a:custGeom>
                <a:avLst/>
                <a:gdLst/>
                <a:ahLst/>
                <a:cxnLst/>
                <a:rect l="l" t="t" r="r" b="b"/>
                <a:pathLst>
                  <a:path w="38" h="150" extrusionOk="0">
                    <a:moveTo>
                      <a:pt x="1" y="0"/>
                    </a:moveTo>
                    <a:cubicBezTo>
                      <a:pt x="1" y="38"/>
                      <a:pt x="38" y="112"/>
                      <a:pt x="38" y="150"/>
                    </a:cubicBezTo>
                    <a:cubicBezTo>
                      <a:pt x="38" y="112"/>
                      <a:pt x="38" y="38"/>
                      <a:pt x="1" y="0"/>
                    </a:cubicBez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133;p34">
                <a:extLst>
                  <a:ext uri="{FF2B5EF4-FFF2-40B4-BE49-F238E27FC236}">
                    <a16:creationId xmlns:a16="http://schemas.microsoft.com/office/drawing/2014/main" id="{F01C6A81-3B54-4180-80FC-5E8FA88132A6}"/>
                  </a:ext>
                </a:extLst>
              </p:cNvPr>
              <p:cNvSpPr/>
              <p:nvPr/>
            </p:nvSpPr>
            <p:spPr>
              <a:xfrm>
                <a:off x="7511038" y="4819175"/>
                <a:ext cx="950" cy="3750"/>
              </a:xfrm>
              <a:custGeom>
                <a:avLst/>
                <a:gdLst/>
                <a:ahLst/>
                <a:cxnLst/>
                <a:rect l="l" t="t" r="r" b="b"/>
                <a:pathLst>
                  <a:path w="38" h="150" extrusionOk="0">
                    <a:moveTo>
                      <a:pt x="1" y="1"/>
                    </a:moveTo>
                    <a:cubicBezTo>
                      <a:pt x="38" y="75"/>
                      <a:pt x="38" y="150"/>
                      <a:pt x="38" y="150"/>
                    </a:cubicBezTo>
                    <a:cubicBezTo>
                      <a:pt x="38" y="113"/>
                      <a:pt x="38" y="75"/>
                      <a:pt x="1" y="1"/>
                    </a:cubicBez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134;p34">
                <a:extLst>
                  <a:ext uri="{FF2B5EF4-FFF2-40B4-BE49-F238E27FC236}">
                    <a16:creationId xmlns:a16="http://schemas.microsoft.com/office/drawing/2014/main" id="{385D98B8-089C-4086-8348-DF9C4DAA4EBA}"/>
                  </a:ext>
                </a:extLst>
              </p:cNvPr>
              <p:cNvSpPr/>
              <p:nvPr/>
            </p:nvSpPr>
            <p:spPr>
              <a:xfrm>
                <a:off x="7890363" y="4451050"/>
                <a:ext cx="25" cy="25"/>
              </a:xfrm>
              <a:custGeom>
                <a:avLst/>
                <a:gdLst/>
                <a:ahLst/>
                <a:cxnLst/>
                <a:rect l="l" t="t" r="r" b="b"/>
                <a:pathLst>
                  <a:path w="1" h="1" extrusionOk="0">
                    <a:moveTo>
                      <a:pt x="1" y="0"/>
                    </a:move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135;p34">
                <a:extLst>
                  <a:ext uri="{FF2B5EF4-FFF2-40B4-BE49-F238E27FC236}">
                    <a16:creationId xmlns:a16="http://schemas.microsoft.com/office/drawing/2014/main" id="{986ADE23-DE0D-4D65-BD5A-57EE075AAACA}"/>
                  </a:ext>
                </a:extLst>
              </p:cNvPr>
              <p:cNvSpPr/>
              <p:nvPr/>
            </p:nvSpPr>
            <p:spPr>
              <a:xfrm>
                <a:off x="7866138" y="4400725"/>
                <a:ext cx="1875" cy="1875"/>
              </a:xfrm>
              <a:custGeom>
                <a:avLst/>
                <a:gdLst/>
                <a:ahLst/>
                <a:cxnLst/>
                <a:rect l="l" t="t" r="r" b="b"/>
                <a:pathLst>
                  <a:path w="75" h="75" extrusionOk="0">
                    <a:moveTo>
                      <a:pt x="0" y="0"/>
                    </a:moveTo>
                    <a:lnTo>
                      <a:pt x="75" y="75"/>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136;p34">
                <a:extLst>
                  <a:ext uri="{FF2B5EF4-FFF2-40B4-BE49-F238E27FC236}">
                    <a16:creationId xmlns:a16="http://schemas.microsoft.com/office/drawing/2014/main" id="{86D8DDE2-C0D6-4D2D-B5C2-62526D5C7733}"/>
                  </a:ext>
                </a:extLst>
              </p:cNvPr>
              <p:cNvSpPr/>
              <p:nvPr/>
            </p:nvSpPr>
            <p:spPr>
              <a:xfrm>
                <a:off x="7820463" y="4360650"/>
                <a:ext cx="1900" cy="950"/>
              </a:xfrm>
              <a:custGeom>
                <a:avLst/>
                <a:gdLst/>
                <a:ahLst/>
                <a:cxnLst/>
                <a:rect l="l" t="t" r="r" b="b"/>
                <a:pathLst>
                  <a:path w="76" h="38" extrusionOk="0">
                    <a:moveTo>
                      <a:pt x="1" y="0"/>
                    </a:moveTo>
                    <a:lnTo>
                      <a:pt x="75" y="37"/>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137;p34">
                <a:extLst>
                  <a:ext uri="{FF2B5EF4-FFF2-40B4-BE49-F238E27FC236}">
                    <a16:creationId xmlns:a16="http://schemas.microsoft.com/office/drawing/2014/main" id="{AE87974A-B28C-4283-9AAF-AD4DA8295CB0}"/>
                  </a:ext>
                </a:extLst>
              </p:cNvPr>
              <p:cNvSpPr/>
              <p:nvPr/>
            </p:nvSpPr>
            <p:spPr>
              <a:xfrm>
                <a:off x="7801813" y="4353175"/>
                <a:ext cx="2825" cy="975"/>
              </a:xfrm>
              <a:custGeom>
                <a:avLst/>
                <a:gdLst/>
                <a:ahLst/>
                <a:cxnLst/>
                <a:rect l="l" t="t" r="r" b="b"/>
                <a:pathLst>
                  <a:path w="113" h="39" extrusionOk="0">
                    <a:moveTo>
                      <a:pt x="1" y="1"/>
                    </a:moveTo>
                    <a:lnTo>
                      <a:pt x="113" y="38"/>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138;p34">
                <a:extLst>
                  <a:ext uri="{FF2B5EF4-FFF2-40B4-BE49-F238E27FC236}">
                    <a16:creationId xmlns:a16="http://schemas.microsoft.com/office/drawing/2014/main" id="{B96629ED-087A-4602-88BF-856D401E4FB1}"/>
                  </a:ext>
                </a:extLst>
              </p:cNvPr>
              <p:cNvSpPr/>
              <p:nvPr/>
            </p:nvSpPr>
            <p:spPr>
              <a:xfrm>
                <a:off x="7811138" y="4356900"/>
                <a:ext cx="975" cy="25"/>
              </a:xfrm>
              <a:custGeom>
                <a:avLst/>
                <a:gdLst/>
                <a:ahLst/>
                <a:cxnLst/>
                <a:rect l="l" t="t" r="r" b="b"/>
                <a:pathLst>
                  <a:path w="39" h="1" extrusionOk="0">
                    <a:moveTo>
                      <a:pt x="1" y="1"/>
                    </a:moveTo>
                    <a:lnTo>
                      <a:pt x="38" y="1"/>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139;p34">
                <a:extLst>
                  <a:ext uri="{FF2B5EF4-FFF2-40B4-BE49-F238E27FC236}">
                    <a16:creationId xmlns:a16="http://schemas.microsoft.com/office/drawing/2014/main" id="{6682D19C-C0B4-4EFE-9BDA-E422E051EA99}"/>
                  </a:ext>
                </a:extLst>
              </p:cNvPr>
              <p:cNvSpPr/>
              <p:nvPr/>
            </p:nvSpPr>
            <p:spPr>
              <a:xfrm>
                <a:off x="7854013" y="4385800"/>
                <a:ext cx="2825" cy="2825"/>
              </a:xfrm>
              <a:custGeom>
                <a:avLst/>
                <a:gdLst/>
                <a:ahLst/>
                <a:cxnLst/>
                <a:rect l="l" t="t" r="r" b="b"/>
                <a:pathLst>
                  <a:path w="113" h="113" extrusionOk="0">
                    <a:moveTo>
                      <a:pt x="1" y="1"/>
                    </a:moveTo>
                    <a:lnTo>
                      <a:pt x="112" y="113"/>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140;p34">
                <a:extLst>
                  <a:ext uri="{FF2B5EF4-FFF2-40B4-BE49-F238E27FC236}">
                    <a16:creationId xmlns:a16="http://schemas.microsoft.com/office/drawing/2014/main" id="{385A7547-D87D-41C7-95BF-2C1F5C2C91FF}"/>
                  </a:ext>
                </a:extLst>
              </p:cNvPr>
              <p:cNvSpPr/>
              <p:nvPr/>
            </p:nvSpPr>
            <p:spPr>
              <a:xfrm>
                <a:off x="7848413" y="4380200"/>
                <a:ext cx="1900" cy="1900"/>
              </a:xfrm>
              <a:custGeom>
                <a:avLst/>
                <a:gdLst/>
                <a:ahLst/>
                <a:cxnLst/>
                <a:rect l="l" t="t" r="r" b="b"/>
                <a:pathLst>
                  <a:path w="76" h="76" extrusionOk="0">
                    <a:moveTo>
                      <a:pt x="1" y="1"/>
                    </a:moveTo>
                    <a:lnTo>
                      <a:pt x="75" y="76"/>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141;p34">
                <a:extLst>
                  <a:ext uri="{FF2B5EF4-FFF2-40B4-BE49-F238E27FC236}">
                    <a16:creationId xmlns:a16="http://schemas.microsoft.com/office/drawing/2014/main" id="{E7976A0B-3A91-441B-A1BE-A214C8562220}"/>
                  </a:ext>
                </a:extLst>
              </p:cNvPr>
              <p:cNvSpPr/>
              <p:nvPr/>
            </p:nvSpPr>
            <p:spPr>
              <a:xfrm>
                <a:off x="7840963" y="4373700"/>
                <a:ext cx="2825" cy="1875"/>
              </a:xfrm>
              <a:custGeom>
                <a:avLst/>
                <a:gdLst/>
                <a:ahLst/>
                <a:cxnLst/>
                <a:rect l="l" t="t" r="r" b="b"/>
                <a:pathLst>
                  <a:path w="113" h="75" extrusionOk="0">
                    <a:moveTo>
                      <a:pt x="1" y="0"/>
                    </a:moveTo>
                    <a:lnTo>
                      <a:pt x="113" y="75"/>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142;p34">
                <a:extLst>
                  <a:ext uri="{FF2B5EF4-FFF2-40B4-BE49-F238E27FC236}">
                    <a16:creationId xmlns:a16="http://schemas.microsoft.com/office/drawing/2014/main" id="{DD9BD009-7282-4A33-A3D2-7F031C3D824A}"/>
                  </a:ext>
                </a:extLst>
              </p:cNvPr>
              <p:cNvSpPr/>
              <p:nvPr/>
            </p:nvSpPr>
            <p:spPr>
              <a:xfrm>
                <a:off x="7872663" y="4410975"/>
                <a:ext cx="950" cy="1875"/>
              </a:xfrm>
              <a:custGeom>
                <a:avLst/>
                <a:gdLst/>
                <a:ahLst/>
                <a:cxnLst/>
                <a:rect l="l" t="t" r="r" b="b"/>
                <a:pathLst>
                  <a:path w="38" h="75" extrusionOk="0">
                    <a:moveTo>
                      <a:pt x="0" y="0"/>
                    </a:moveTo>
                    <a:cubicBezTo>
                      <a:pt x="37" y="37"/>
                      <a:pt x="37" y="37"/>
                      <a:pt x="37" y="75"/>
                    </a:cubicBezTo>
                    <a:cubicBezTo>
                      <a:pt x="37" y="37"/>
                      <a:pt x="37" y="37"/>
                      <a:pt x="0" y="0"/>
                    </a:cubicBez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143;p34">
                <a:extLst>
                  <a:ext uri="{FF2B5EF4-FFF2-40B4-BE49-F238E27FC236}">
                    <a16:creationId xmlns:a16="http://schemas.microsoft.com/office/drawing/2014/main" id="{7B7FF02C-BB79-4B3F-8901-C125D5743751}"/>
                  </a:ext>
                </a:extLst>
              </p:cNvPr>
              <p:cNvSpPr/>
              <p:nvPr/>
            </p:nvSpPr>
            <p:spPr>
              <a:xfrm>
                <a:off x="7826988" y="4364375"/>
                <a:ext cx="2825" cy="950"/>
              </a:xfrm>
              <a:custGeom>
                <a:avLst/>
                <a:gdLst/>
                <a:ahLst/>
                <a:cxnLst/>
                <a:rect l="l" t="t" r="r" b="b"/>
                <a:pathLst>
                  <a:path w="113" h="38" extrusionOk="0">
                    <a:moveTo>
                      <a:pt x="0" y="0"/>
                    </a:moveTo>
                    <a:lnTo>
                      <a:pt x="112" y="38"/>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144;p34">
                <a:extLst>
                  <a:ext uri="{FF2B5EF4-FFF2-40B4-BE49-F238E27FC236}">
                    <a16:creationId xmlns:a16="http://schemas.microsoft.com/office/drawing/2014/main" id="{0F08B229-3C3B-4E88-BFD6-EF7F6CFD8785}"/>
                  </a:ext>
                </a:extLst>
              </p:cNvPr>
              <p:cNvSpPr/>
              <p:nvPr/>
            </p:nvSpPr>
            <p:spPr>
              <a:xfrm>
                <a:off x="7834438" y="4368100"/>
                <a:ext cx="2825" cy="1875"/>
              </a:xfrm>
              <a:custGeom>
                <a:avLst/>
                <a:gdLst/>
                <a:ahLst/>
                <a:cxnLst/>
                <a:rect l="l" t="t" r="r" b="b"/>
                <a:pathLst>
                  <a:path w="113" h="75" extrusionOk="0">
                    <a:moveTo>
                      <a:pt x="1" y="0"/>
                    </a:moveTo>
                    <a:lnTo>
                      <a:pt x="113" y="75"/>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145;p34">
                <a:extLst>
                  <a:ext uri="{FF2B5EF4-FFF2-40B4-BE49-F238E27FC236}">
                    <a16:creationId xmlns:a16="http://schemas.microsoft.com/office/drawing/2014/main" id="{7DC675CF-97B1-4745-B637-C92068B27A01}"/>
                  </a:ext>
                </a:extLst>
              </p:cNvPr>
              <p:cNvSpPr/>
              <p:nvPr/>
            </p:nvSpPr>
            <p:spPr>
              <a:xfrm>
                <a:off x="7859613" y="4392325"/>
                <a:ext cx="1875" cy="2825"/>
              </a:xfrm>
              <a:custGeom>
                <a:avLst/>
                <a:gdLst/>
                <a:ahLst/>
                <a:cxnLst/>
                <a:rect l="l" t="t" r="r" b="b"/>
                <a:pathLst>
                  <a:path w="75" h="113" extrusionOk="0">
                    <a:moveTo>
                      <a:pt x="0" y="1"/>
                    </a:moveTo>
                    <a:lnTo>
                      <a:pt x="75" y="112"/>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146;p34">
                <a:extLst>
                  <a:ext uri="{FF2B5EF4-FFF2-40B4-BE49-F238E27FC236}">
                    <a16:creationId xmlns:a16="http://schemas.microsoft.com/office/drawing/2014/main" id="{04291B4C-1A6C-46C7-905F-EBE08B5D41EA}"/>
                  </a:ext>
                </a:extLst>
              </p:cNvPr>
              <p:cNvSpPr/>
              <p:nvPr/>
            </p:nvSpPr>
            <p:spPr>
              <a:xfrm>
                <a:off x="7885713" y="4438925"/>
                <a:ext cx="1875" cy="4675"/>
              </a:xfrm>
              <a:custGeom>
                <a:avLst/>
                <a:gdLst/>
                <a:ahLst/>
                <a:cxnLst/>
                <a:rect l="l" t="t" r="r" b="b"/>
                <a:pathLst>
                  <a:path w="75" h="187" extrusionOk="0">
                    <a:moveTo>
                      <a:pt x="0" y="1"/>
                    </a:moveTo>
                    <a:cubicBezTo>
                      <a:pt x="0" y="38"/>
                      <a:pt x="75" y="112"/>
                      <a:pt x="75" y="187"/>
                    </a:cubicBezTo>
                    <a:cubicBezTo>
                      <a:pt x="75" y="112"/>
                      <a:pt x="37" y="38"/>
                      <a:pt x="0" y="1"/>
                    </a:cubicBez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147;p34">
                <a:extLst>
                  <a:ext uri="{FF2B5EF4-FFF2-40B4-BE49-F238E27FC236}">
                    <a16:creationId xmlns:a16="http://schemas.microsoft.com/office/drawing/2014/main" id="{BCC63A23-8E2E-4853-8759-EB594B63A429}"/>
                  </a:ext>
                </a:extLst>
              </p:cNvPr>
              <p:cNvSpPr/>
              <p:nvPr/>
            </p:nvSpPr>
            <p:spPr>
              <a:xfrm>
                <a:off x="7793438" y="4351325"/>
                <a:ext cx="3750" cy="950"/>
              </a:xfrm>
              <a:custGeom>
                <a:avLst/>
                <a:gdLst/>
                <a:ahLst/>
                <a:cxnLst/>
                <a:rect l="l" t="t" r="r" b="b"/>
                <a:pathLst>
                  <a:path w="150" h="38" extrusionOk="0">
                    <a:moveTo>
                      <a:pt x="0" y="0"/>
                    </a:moveTo>
                    <a:lnTo>
                      <a:pt x="150" y="38"/>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148;p34">
                <a:extLst>
                  <a:ext uri="{FF2B5EF4-FFF2-40B4-BE49-F238E27FC236}">
                    <a16:creationId xmlns:a16="http://schemas.microsoft.com/office/drawing/2014/main" id="{852E389D-1761-42CD-85C2-255D52593F14}"/>
                  </a:ext>
                </a:extLst>
              </p:cNvPr>
              <p:cNvSpPr/>
              <p:nvPr/>
            </p:nvSpPr>
            <p:spPr>
              <a:xfrm>
                <a:off x="7881963" y="4428675"/>
                <a:ext cx="1900" cy="4675"/>
              </a:xfrm>
              <a:custGeom>
                <a:avLst/>
                <a:gdLst/>
                <a:ahLst/>
                <a:cxnLst/>
                <a:rect l="l" t="t" r="r" b="b"/>
                <a:pathLst>
                  <a:path w="76" h="187" extrusionOk="0">
                    <a:moveTo>
                      <a:pt x="1" y="1"/>
                    </a:moveTo>
                    <a:cubicBezTo>
                      <a:pt x="38" y="75"/>
                      <a:pt x="38" y="112"/>
                      <a:pt x="76" y="187"/>
                    </a:cubicBezTo>
                    <a:cubicBezTo>
                      <a:pt x="38" y="112"/>
                      <a:pt x="38" y="75"/>
                      <a:pt x="1" y="1"/>
                    </a:cubicBez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149;p34">
                <a:extLst>
                  <a:ext uri="{FF2B5EF4-FFF2-40B4-BE49-F238E27FC236}">
                    <a16:creationId xmlns:a16="http://schemas.microsoft.com/office/drawing/2014/main" id="{F9BFEDD3-E516-44F0-8FDB-B78BF94B52B7}"/>
                  </a:ext>
                </a:extLst>
              </p:cNvPr>
              <p:cNvSpPr/>
              <p:nvPr/>
            </p:nvSpPr>
            <p:spPr>
              <a:xfrm>
                <a:off x="7877313" y="4419350"/>
                <a:ext cx="1900" cy="3750"/>
              </a:xfrm>
              <a:custGeom>
                <a:avLst/>
                <a:gdLst/>
                <a:ahLst/>
                <a:cxnLst/>
                <a:rect l="l" t="t" r="r" b="b"/>
                <a:pathLst>
                  <a:path w="76" h="150" extrusionOk="0">
                    <a:moveTo>
                      <a:pt x="1" y="1"/>
                    </a:moveTo>
                    <a:cubicBezTo>
                      <a:pt x="38" y="75"/>
                      <a:pt x="38" y="113"/>
                      <a:pt x="75" y="150"/>
                    </a:cubicBezTo>
                    <a:cubicBezTo>
                      <a:pt x="38" y="113"/>
                      <a:pt x="38" y="75"/>
                      <a:pt x="1" y="1"/>
                    </a:cubicBez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150;p34">
                <a:extLst>
                  <a:ext uri="{FF2B5EF4-FFF2-40B4-BE49-F238E27FC236}">
                    <a16:creationId xmlns:a16="http://schemas.microsoft.com/office/drawing/2014/main" id="{B9FE0F2C-F811-4E29-93E3-74CE6EBFEB92}"/>
                  </a:ext>
                </a:extLst>
              </p:cNvPr>
              <p:cNvSpPr/>
              <p:nvPr/>
            </p:nvSpPr>
            <p:spPr>
              <a:xfrm>
                <a:off x="7785038" y="4350400"/>
                <a:ext cx="3775" cy="25"/>
              </a:xfrm>
              <a:custGeom>
                <a:avLst/>
                <a:gdLst/>
                <a:ahLst/>
                <a:cxnLst/>
                <a:rect l="l" t="t" r="r" b="b"/>
                <a:pathLst>
                  <a:path w="151" h="1" extrusionOk="0">
                    <a:moveTo>
                      <a:pt x="1" y="0"/>
                    </a:moveTo>
                    <a:lnTo>
                      <a:pt x="150" y="0"/>
                    </a:lnTo>
                    <a:close/>
                  </a:path>
                </a:pathLst>
              </a:custGeom>
              <a:solidFill>
                <a:srgbClr val="E8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151;p34">
                <a:extLst>
                  <a:ext uri="{FF2B5EF4-FFF2-40B4-BE49-F238E27FC236}">
                    <a16:creationId xmlns:a16="http://schemas.microsoft.com/office/drawing/2014/main" id="{52139388-EE9D-401D-AEAB-1505854E14D6}"/>
                  </a:ext>
                </a:extLst>
              </p:cNvPr>
              <p:cNvSpPr/>
              <p:nvPr/>
            </p:nvSpPr>
            <p:spPr>
              <a:xfrm>
                <a:off x="7868938" y="4735300"/>
                <a:ext cx="2800" cy="6550"/>
              </a:xfrm>
              <a:custGeom>
                <a:avLst/>
                <a:gdLst/>
                <a:ahLst/>
                <a:cxnLst/>
                <a:rect l="l" t="t" r="r" b="b"/>
                <a:pathLst>
                  <a:path w="112" h="262" extrusionOk="0">
                    <a:moveTo>
                      <a:pt x="112" y="1"/>
                    </a:moveTo>
                    <a:lnTo>
                      <a:pt x="0" y="262"/>
                    </a:lnTo>
                    <a:cubicBezTo>
                      <a:pt x="37" y="187"/>
                      <a:pt x="75" y="112"/>
                      <a:pt x="112" y="1"/>
                    </a:cubicBezTo>
                    <a:close/>
                  </a:path>
                </a:pathLst>
              </a:custGeom>
              <a:solidFill>
                <a:srgbClr val="9C9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152;p34">
                <a:extLst>
                  <a:ext uri="{FF2B5EF4-FFF2-40B4-BE49-F238E27FC236}">
                    <a16:creationId xmlns:a16="http://schemas.microsoft.com/office/drawing/2014/main" id="{54127CE7-9348-4B64-A19C-C90E56425010}"/>
                  </a:ext>
                </a:extLst>
              </p:cNvPr>
              <p:cNvSpPr/>
              <p:nvPr/>
            </p:nvSpPr>
            <p:spPr>
              <a:xfrm>
                <a:off x="7889438" y="4446375"/>
                <a:ext cx="7475" cy="28000"/>
              </a:xfrm>
              <a:custGeom>
                <a:avLst/>
                <a:gdLst/>
                <a:ahLst/>
                <a:cxnLst/>
                <a:rect l="l" t="t" r="r" b="b"/>
                <a:pathLst>
                  <a:path w="299" h="1120" extrusionOk="0">
                    <a:moveTo>
                      <a:pt x="0" y="1"/>
                    </a:moveTo>
                    <a:cubicBezTo>
                      <a:pt x="0" y="75"/>
                      <a:pt x="38" y="150"/>
                      <a:pt x="38" y="225"/>
                    </a:cubicBezTo>
                    <a:cubicBezTo>
                      <a:pt x="66" y="295"/>
                      <a:pt x="94" y="370"/>
                      <a:pt x="120" y="444"/>
                    </a:cubicBezTo>
                    <a:lnTo>
                      <a:pt x="120" y="444"/>
                    </a:lnTo>
                    <a:cubicBezTo>
                      <a:pt x="74" y="289"/>
                      <a:pt x="31" y="139"/>
                      <a:pt x="0" y="1"/>
                    </a:cubicBezTo>
                    <a:close/>
                    <a:moveTo>
                      <a:pt x="120" y="444"/>
                    </a:moveTo>
                    <a:cubicBezTo>
                      <a:pt x="169" y="612"/>
                      <a:pt x="220" y="786"/>
                      <a:pt x="262" y="955"/>
                    </a:cubicBezTo>
                    <a:lnTo>
                      <a:pt x="262" y="955"/>
                    </a:lnTo>
                    <a:cubicBezTo>
                      <a:pt x="252" y="898"/>
                      <a:pt x="243" y="841"/>
                      <a:pt x="224" y="784"/>
                    </a:cubicBezTo>
                    <a:cubicBezTo>
                      <a:pt x="201" y="691"/>
                      <a:pt x="163" y="568"/>
                      <a:pt x="120" y="444"/>
                    </a:cubicBezTo>
                    <a:close/>
                    <a:moveTo>
                      <a:pt x="262" y="955"/>
                    </a:moveTo>
                    <a:cubicBezTo>
                      <a:pt x="271" y="1010"/>
                      <a:pt x="280" y="1065"/>
                      <a:pt x="298" y="1119"/>
                    </a:cubicBezTo>
                    <a:cubicBezTo>
                      <a:pt x="288" y="1065"/>
                      <a:pt x="275" y="1010"/>
                      <a:pt x="262" y="955"/>
                    </a:cubicBezTo>
                    <a:close/>
                  </a:path>
                </a:pathLst>
              </a:custGeom>
              <a:solidFill>
                <a:srgbClr val="9C9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153;p34">
                <a:extLst>
                  <a:ext uri="{FF2B5EF4-FFF2-40B4-BE49-F238E27FC236}">
                    <a16:creationId xmlns:a16="http://schemas.microsoft.com/office/drawing/2014/main" id="{5B3E59B1-A0C8-44DE-8555-5C0823BC7D60}"/>
                  </a:ext>
                </a:extLst>
              </p:cNvPr>
              <p:cNvSpPr/>
              <p:nvPr/>
            </p:nvSpPr>
            <p:spPr>
              <a:xfrm>
                <a:off x="7683463" y="4552700"/>
                <a:ext cx="175225" cy="239400"/>
              </a:xfrm>
              <a:custGeom>
                <a:avLst/>
                <a:gdLst/>
                <a:ahLst/>
                <a:cxnLst/>
                <a:rect l="l" t="t" r="r" b="b"/>
                <a:pathLst>
                  <a:path w="7009" h="9576" extrusionOk="0">
                    <a:moveTo>
                      <a:pt x="4617" y="1"/>
                    </a:moveTo>
                    <a:cubicBezTo>
                      <a:pt x="4068" y="1"/>
                      <a:pt x="3456" y="240"/>
                      <a:pt x="2834" y="743"/>
                    </a:cubicBezTo>
                    <a:cubicBezTo>
                      <a:pt x="1119" y="2160"/>
                      <a:pt x="0" y="5105"/>
                      <a:pt x="373" y="7342"/>
                    </a:cubicBezTo>
                    <a:cubicBezTo>
                      <a:pt x="614" y="8785"/>
                      <a:pt x="1412" y="9576"/>
                      <a:pt x="2409" y="9576"/>
                    </a:cubicBezTo>
                    <a:cubicBezTo>
                      <a:pt x="2958" y="9576"/>
                      <a:pt x="3567" y="9336"/>
                      <a:pt x="4176" y="8833"/>
                    </a:cubicBezTo>
                    <a:cubicBezTo>
                      <a:pt x="5928" y="7416"/>
                      <a:pt x="7009" y="4434"/>
                      <a:pt x="6636" y="2235"/>
                    </a:cubicBezTo>
                    <a:cubicBezTo>
                      <a:pt x="6396" y="792"/>
                      <a:pt x="5613" y="1"/>
                      <a:pt x="4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154;p34">
                <a:extLst>
                  <a:ext uri="{FF2B5EF4-FFF2-40B4-BE49-F238E27FC236}">
                    <a16:creationId xmlns:a16="http://schemas.microsoft.com/office/drawing/2014/main" id="{E9721FF2-F7A8-422F-931A-632DAF1654B5}"/>
                  </a:ext>
                </a:extLst>
              </p:cNvPr>
              <p:cNvSpPr/>
              <p:nvPr/>
            </p:nvSpPr>
            <p:spPr>
              <a:xfrm>
                <a:off x="7486813" y="4351325"/>
                <a:ext cx="419425" cy="593700"/>
              </a:xfrm>
              <a:custGeom>
                <a:avLst/>
                <a:gdLst/>
                <a:ahLst/>
                <a:cxnLst/>
                <a:rect l="l" t="t" r="r" b="b"/>
                <a:pathLst>
                  <a:path w="16777" h="23748" extrusionOk="0">
                    <a:moveTo>
                      <a:pt x="12483" y="8056"/>
                    </a:moveTo>
                    <a:cubicBezTo>
                      <a:pt x="13479" y="8056"/>
                      <a:pt x="14262" y="8847"/>
                      <a:pt x="14502" y="10290"/>
                    </a:cubicBezTo>
                    <a:cubicBezTo>
                      <a:pt x="14875" y="12489"/>
                      <a:pt x="13794" y="15471"/>
                      <a:pt x="12042" y="16888"/>
                    </a:cubicBezTo>
                    <a:cubicBezTo>
                      <a:pt x="11433" y="17391"/>
                      <a:pt x="10824" y="17631"/>
                      <a:pt x="10275" y="17631"/>
                    </a:cubicBezTo>
                    <a:cubicBezTo>
                      <a:pt x="9278" y="17631"/>
                      <a:pt x="8480" y="16840"/>
                      <a:pt x="8239" y="15397"/>
                    </a:cubicBezTo>
                    <a:cubicBezTo>
                      <a:pt x="7866" y="13160"/>
                      <a:pt x="8985" y="10215"/>
                      <a:pt x="10700" y="8798"/>
                    </a:cubicBezTo>
                    <a:cubicBezTo>
                      <a:pt x="11322" y="8295"/>
                      <a:pt x="11934" y="8056"/>
                      <a:pt x="12483" y="8056"/>
                    </a:cubicBezTo>
                    <a:close/>
                    <a:moveTo>
                      <a:pt x="10923" y="0"/>
                    </a:moveTo>
                    <a:lnTo>
                      <a:pt x="10700" y="38"/>
                    </a:lnTo>
                    <a:lnTo>
                      <a:pt x="10588" y="38"/>
                    </a:lnTo>
                    <a:cubicBezTo>
                      <a:pt x="10476" y="38"/>
                      <a:pt x="10327" y="75"/>
                      <a:pt x="10215" y="112"/>
                    </a:cubicBezTo>
                    <a:lnTo>
                      <a:pt x="10178" y="112"/>
                    </a:lnTo>
                    <a:lnTo>
                      <a:pt x="9842" y="187"/>
                    </a:lnTo>
                    <a:lnTo>
                      <a:pt x="9730" y="224"/>
                    </a:lnTo>
                    <a:lnTo>
                      <a:pt x="9469" y="336"/>
                    </a:lnTo>
                    <a:lnTo>
                      <a:pt x="9320" y="373"/>
                    </a:lnTo>
                    <a:lnTo>
                      <a:pt x="9097" y="485"/>
                    </a:lnTo>
                    <a:lnTo>
                      <a:pt x="8948" y="560"/>
                    </a:lnTo>
                    <a:lnTo>
                      <a:pt x="8724" y="671"/>
                    </a:lnTo>
                    <a:cubicBezTo>
                      <a:pt x="8687" y="709"/>
                      <a:pt x="8612" y="709"/>
                      <a:pt x="8575" y="746"/>
                    </a:cubicBezTo>
                    <a:lnTo>
                      <a:pt x="8351" y="895"/>
                    </a:lnTo>
                    <a:lnTo>
                      <a:pt x="8202" y="970"/>
                    </a:lnTo>
                    <a:lnTo>
                      <a:pt x="7978" y="1119"/>
                    </a:lnTo>
                    <a:cubicBezTo>
                      <a:pt x="7904" y="1156"/>
                      <a:pt x="7866" y="1193"/>
                      <a:pt x="7829" y="1231"/>
                    </a:cubicBezTo>
                    <a:lnTo>
                      <a:pt x="7568" y="1380"/>
                    </a:lnTo>
                    <a:lnTo>
                      <a:pt x="7419" y="1492"/>
                    </a:lnTo>
                    <a:lnTo>
                      <a:pt x="7046" y="1790"/>
                    </a:lnTo>
                    <a:cubicBezTo>
                      <a:pt x="2722" y="5294"/>
                      <a:pt x="0" y="12675"/>
                      <a:pt x="895" y="18230"/>
                    </a:cubicBezTo>
                    <a:cubicBezTo>
                      <a:pt x="932" y="18417"/>
                      <a:pt x="970" y="18566"/>
                      <a:pt x="1007" y="18715"/>
                    </a:cubicBezTo>
                    <a:cubicBezTo>
                      <a:pt x="1007" y="18789"/>
                      <a:pt x="1007" y="18827"/>
                      <a:pt x="1044" y="18864"/>
                    </a:cubicBezTo>
                    <a:cubicBezTo>
                      <a:pt x="1082" y="18938"/>
                      <a:pt x="1082" y="19088"/>
                      <a:pt x="1119" y="19199"/>
                    </a:cubicBezTo>
                    <a:cubicBezTo>
                      <a:pt x="1156" y="19311"/>
                      <a:pt x="1156" y="19311"/>
                      <a:pt x="1156" y="19349"/>
                    </a:cubicBezTo>
                    <a:cubicBezTo>
                      <a:pt x="1193" y="19423"/>
                      <a:pt x="1231" y="19535"/>
                      <a:pt x="1231" y="19647"/>
                    </a:cubicBezTo>
                    <a:lnTo>
                      <a:pt x="1305" y="19796"/>
                    </a:lnTo>
                    <a:cubicBezTo>
                      <a:pt x="1305" y="19908"/>
                      <a:pt x="1342" y="19982"/>
                      <a:pt x="1380" y="20057"/>
                    </a:cubicBezTo>
                    <a:cubicBezTo>
                      <a:pt x="1417" y="20131"/>
                      <a:pt x="1417" y="20169"/>
                      <a:pt x="1454" y="20243"/>
                    </a:cubicBezTo>
                    <a:cubicBezTo>
                      <a:pt x="1454" y="20281"/>
                      <a:pt x="1492" y="20392"/>
                      <a:pt x="1529" y="20467"/>
                    </a:cubicBezTo>
                    <a:lnTo>
                      <a:pt x="1603" y="20616"/>
                    </a:lnTo>
                    <a:cubicBezTo>
                      <a:pt x="1641" y="20691"/>
                      <a:pt x="1678" y="20765"/>
                      <a:pt x="1715" y="20840"/>
                    </a:cubicBezTo>
                    <a:cubicBezTo>
                      <a:pt x="1753" y="20914"/>
                      <a:pt x="1753" y="20952"/>
                      <a:pt x="1790" y="20989"/>
                    </a:cubicBezTo>
                    <a:lnTo>
                      <a:pt x="1902" y="21213"/>
                    </a:lnTo>
                    <a:lnTo>
                      <a:pt x="1976" y="21362"/>
                    </a:lnTo>
                    <a:cubicBezTo>
                      <a:pt x="2013" y="21436"/>
                      <a:pt x="2051" y="21473"/>
                      <a:pt x="2125" y="21548"/>
                    </a:cubicBezTo>
                    <a:cubicBezTo>
                      <a:pt x="2125" y="21585"/>
                      <a:pt x="2163" y="21623"/>
                      <a:pt x="2200" y="21660"/>
                    </a:cubicBezTo>
                    <a:lnTo>
                      <a:pt x="2349" y="21884"/>
                    </a:lnTo>
                    <a:lnTo>
                      <a:pt x="2424" y="21995"/>
                    </a:lnTo>
                    <a:cubicBezTo>
                      <a:pt x="2498" y="22070"/>
                      <a:pt x="2573" y="22182"/>
                      <a:pt x="2647" y="22256"/>
                    </a:cubicBezTo>
                    <a:lnTo>
                      <a:pt x="2685" y="22294"/>
                    </a:lnTo>
                    <a:cubicBezTo>
                      <a:pt x="2759" y="22368"/>
                      <a:pt x="2834" y="22443"/>
                      <a:pt x="2908" y="22517"/>
                    </a:cubicBezTo>
                    <a:lnTo>
                      <a:pt x="2983" y="22592"/>
                    </a:lnTo>
                    <a:lnTo>
                      <a:pt x="3169" y="22741"/>
                    </a:lnTo>
                    <a:lnTo>
                      <a:pt x="3244" y="22853"/>
                    </a:lnTo>
                    <a:lnTo>
                      <a:pt x="3430" y="22965"/>
                    </a:lnTo>
                    <a:lnTo>
                      <a:pt x="3542" y="23039"/>
                    </a:lnTo>
                    <a:lnTo>
                      <a:pt x="3691" y="23151"/>
                    </a:lnTo>
                    <a:lnTo>
                      <a:pt x="3840" y="23226"/>
                    </a:lnTo>
                    <a:lnTo>
                      <a:pt x="3989" y="23300"/>
                    </a:lnTo>
                    <a:lnTo>
                      <a:pt x="4138" y="23375"/>
                    </a:lnTo>
                    <a:lnTo>
                      <a:pt x="4288" y="23449"/>
                    </a:lnTo>
                    <a:lnTo>
                      <a:pt x="4437" y="23524"/>
                    </a:lnTo>
                    <a:lnTo>
                      <a:pt x="4623" y="23561"/>
                    </a:lnTo>
                    <a:lnTo>
                      <a:pt x="4735" y="23598"/>
                    </a:lnTo>
                    <a:lnTo>
                      <a:pt x="4959" y="23673"/>
                    </a:lnTo>
                    <a:lnTo>
                      <a:pt x="5070" y="23673"/>
                    </a:lnTo>
                    <a:lnTo>
                      <a:pt x="5331" y="23710"/>
                    </a:lnTo>
                    <a:lnTo>
                      <a:pt x="5406" y="23710"/>
                    </a:lnTo>
                    <a:lnTo>
                      <a:pt x="5741" y="23748"/>
                    </a:lnTo>
                    <a:lnTo>
                      <a:pt x="6562" y="23748"/>
                    </a:lnTo>
                    <a:lnTo>
                      <a:pt x="6785" y="23710"/>
                    </a:lnTo>
                    <a:lnTo>
                      <a:pt x="6934" y="23710"/>
                    </a:lnTo>
                    <a:lnTo>
                      <a:pt x="7121" y="23673"/>
                    </a:lnTo>
                    <a:lnTo>
                      <a:pt x="7307" y="23598"/>
                    </a:lnTo>
                    <a:lnTo>
                      <a:pt x="7494" y="23561"/>
                    </a:lnTo>
                    <a:lnTo>
                      <a:pt x="7680" y="23487"/>
                    </a:lnTo>
                    <a:lnTo>
                      <a:pt x="7866" y="23412"/>
                    </a:lnTo>
                    <a:lnTo>
                      <a:pt x="8053" y="23375"/>
                    </a:lnTo>
                    <a:lnTo>
                      <a:pt x="8276" y="23263"/>
                    </a:lnTo>
                    <a:lnTo>
                      <a:pt x="8426" y="23188"/>
                    </a:lnTo>
                    <a:lnTo>
                      <a:pt x="8649" y="23077"/>
                    </a:lnTo>
                    <a:lnTo>
                      <a:pt x="8798" y="23002"/>
                    </a:lnTo>
                    <a:cubicBezTo>
                      <a:pt x="8910" y="22965"/>
                      <a:pt x="9022" y="22890"/>
                      <a:pt x="9134" y="22816"/>
                    </a:cubicBezTo>
                    <a:lnTo>
                      <a:pt x="9171" y="22816"/>
                    </a:lnTo>
                    <a:lnTo>
                      <a:pt x="9208" y="22778"/>
                    </a:lnTo>
                    <a:lnTo>
                      <a:pt x="9693" y="22480"/>
                    </a:lnTo>
                    <a:lnTo>
                      <a:pt x="9768" y="22405"/>
                    </a:lnTo>
                    <a:lnTo>
                      <a:pt x="10215" y="22107"/>
                    </a:lnTo>
                    <a:lnTo>
                      <a:pt x="10737" y="21697"/>
                    </a:lnTo>
                    <a:lnTo>
                      <a:pt x="10812" y="21660"/>
                    </a:lnTo>
                    <a:cubicBezTo>
                      <a:pt x="11072" y="21436"/>
                      <a:pt x="11371" y="21138"/>
                      <a:pt x="11632" y="20914"/>
                    </a:cubicBezTo>
                    <a:lnTo>
                      <a:pt x="11706" y="20840"/>
                    </a:lnTo>
                    <a:lnTo>
                      <a:pt x="12191" y="20392"/>
                    </a:lnTo>
                    <a:lnTo>
                      <a:pt x="12228" y="20318"/>
                    </a:lnTo>
                    <a:cubicBezTo>
                      <a:pt x="12415" y="20094"/>
                      <a:pt x="12713" y="19796"/>
                      <a:pt x="12862" y="19572"/>
                    </a:cubicBezTo>
                    <a:lnTo>
                      <a:pt x="13347" y="18976"/>
                    </a:lnTo>
                    <a:lnTo>
                      <a:pt x="13421" y="18827"/>
                    </a:lnTo>
                    <a:cubicBezTo>
                      <a:pt x="13533" y="18715"/>
                      <a:pt x="13607" y="18603"/>
                      <a:pt x="13682" y="18528"/>
                    </a:cubicBezTo>
                    <a:lnTo>
                      <a:pt x="13757" y="18417"/>
                    </a:lnTo>
                    <a:lnTo>
                      <a:pt x="13794" y="18342"/>
                    </a:lnTo>
                    <a:cubicBezTo>
                      <a:pt x="14018" y="17969"/>
                      <a:pt x="14204" y="17671"/>
                      <a:pt x="14279" y="17559"/>
                    </a:cubicBezTo>
                    <a:cubicBezTo>
                      <a:pt x="14651" y="16963"/>
                      <a:pt x="14987" y="16329"/>
                      <a:pt x="15248" y="15658"/>
                    </a:cubicBezTo>
                    <a:cubicBezTo>
                      <a:pt x="15285" y="15583"/>
                      <a:pt x="15322" y="15509"/>
                      <a:pt x="15360" y="15434"/>
                    </a:cubicBezTo>
                    <a:lnTo>
                      <a:pt x="15397" y="15360"/>
                    </a:lnTo>
                    <a:cubicBezTo>
                      <a:pt x="15732" y="14614"/>
                      <a:pt x="15993" y="13831"/>
                      <a:pt x="16217" y="13048"/>
                    </a:cubicBezTo>
                    <a:lnTo>
                      <a:pt x="16217" y="12974"/>
                    </a:lnTo>
                    <a:cubicBezTo>
                      <a:pt x="16217" y="12936"/>
                      <a:pt x="16217" y="12862"/>
                      <a:pt x="16254" y="12825"/>
                    </a:cubicBezTo>
                    <a:cubicBezTo>
                      <a:pt x="16292" y="12675"/>
                      <a:pt x="16329" y="12526"/>
                      <a:pt x="16329" y="12377"/>
                    </a:cubicBezTo>
                    <a:lnTo>
                      <a:pt x="16403" y="12191"/>
                    </a:lnTo>
                    <a:lnTo>
                      <a:pt x="16515" y="11520"/>
                    </a:lnTo>
                    <a:cubicBezTo>
                      <a:pt x="16515" y="11408"/>
                      <a:pt x="16553" y="11371"/>
                      <a:pt x="16553" y="11296"/>
                    </a:cubicBezTo>
                    <a:cubicBezTo>
                      <a:pt x="16590" y="11072"/>
                      <a:pt x="16627" y="10774"/>
                      <a:pt x="16664" y="10588"/>
                    </a:cubicBezTo>
                    <a:lnTo>
                      <a:pt x="16739" y="9768"/>
                    </a:lnTo>
                    <a:lnTo>
                      <a:pt x="16739" y="9432"/>
                    </a:lnTo>
                    <a:cubicBezTo>
                      <a:pt x="16739" y="8947"/>
                      <a:pt x="16776" y="8426"/>
                      <a:pt x="16739" y="7978"/>
                    </a:cubicBezTo>
                    <a:cubicBezTo>
                      <a:pt x="16739" y="7717"/>
                      <a:pt x="16739" y="7531"/>
                      <a:pt x="16702" y="7344"/>
                    </a:cubicBezTo>
                    <a:lnTo>
                      <a:pt x="16702" y="7046"/>
                    </a:lnTo>
                    <a:cubicBezTo>
                      <a:pt x="16664" y="6785"/>
                      <a:pt x="16627" y="6524"/>
                      <a:pt x="16553" y="6077"/>
                    </a:cubicBezTo>
                    <a:cubicBezTo>
                      <a:pt x="16553" y="6040"/>
                      <a:pt x="16553" y="6002"/>
                      <a:pt x="16553" y="5965"/>
                    </a:cubicBezTo>
                    <a:lnTo>
                      <a:pt x="16553" y="5928"/>
                    </a:lnTo>
                    <a:lnTo>
                      <a:pt x="16553" y="5891"/>
                    </a:lnTo>
                    <a:cubicBezTo>
                      <a:pt x="16515" y="5630"/>
                      <a:pt x="16441" y="5369"/>
                      <a:pt x="16403" y="5145"/>
                    </a:cubicBezTo>
                    <a:cubicBezTo>
                      <a:pt x="16403" y="5070"/>
                      <a:pt x="16366" y="5033"/>
                      <a:pt x="16366" y="4959"/>
                    </a:cubicBezTo>
                    <a:cubicBezTo>
                      <a:pt x="16254" y="4586"/>
                      <a:pt x="16143" y="4176"/>
                      <a:pt x="16031" y="3840"/>
                    </a:cubicBezTo>
                    <a:cubicBezTo>
                      <a:pt x="16031" y="3803"/>
                      <a:pt x="15993" y="3766"/>
                      <a:pt x="15993" y="3728"/>
                    </a:cubicBezTo>
                    <a:cubicBezTo>
                      <a:pt x="16031" y="3616"/>
                      <a:pt x="15993" y="3542"/>
                      <a:pt x="15956" y="3505"/>
                    </a:cubicBezTo>
                    <a:lnTo>
                      <a:pt x="15882" y="3281"/>
                    </a:lnTo>
                    <a:cubicBezTo>
                      <a:pt x="15882" y="3206"/>
                      <a:pt x="15844" y="3169"/>
                      <a:pt x="15807" y="3095"/>
                    </a:cubicBezTo>
                    <a:cubicBezTo>
                      <a:pt x="15770" y="3057"/>
                      <a:pt x="15732" y="2945"/>
                      <a:pt x="15695" y="2871"/>
                    </a:cubicBezTo>
                    <a:cubicBezTo>
                      <a:pt x="15658" y="2796"/>
                      <a:pt x="15658" y="2796"/>
                      <a:pt x="15621" y="2722"/>
                    </a:cubicBezTo>
                    <a:cubicBezTo>
                      <a:pt x="15621" y="2684"/>
                      <a:pt x="15546" y="2573"/>
                      <a:pt x="15471" y="2461"/>
                    </a:cubicBezTo>
                    <a:cubicBezTo>
                      <a:pt x="15471" y="2423"/>
                      <a:pt x="15471" y="2423"/>
                      <a:pt x="15434" y="2386"/>
                    </a:cubicBezTo>
                    <a:cubicBezTo>
                      <a:pt x="15360" y="2274"/>
                      <a:pt x="15322" y="2163"/>
                      <a:pt x="15248" y="2051"/>
                    </a:cubicBezTo>
                    <a:lnTo>
                      <a:pt x="15173" y="1976"/>
                    </a:lnTo>
                    <a:cubicBezTo>
                      <a:pt x="15136" y="1902"/>
                      <a:pt x="15061" y="1827"/>
                      <a:pt x="15024" y="1752"/>
                    </a:cubicBezTo>
                    <a:lnTo>
                      <a:pt x="14950" y="1641"/>
                    </a:lnTo>
                    <a:lnTo>
                      <a:pt x="14800" y="1492"/>
                    </a:lnTo>
                    <a:lnTo>
                      <a:pt x="14689" y="1380"/>
                    </a:lnTo>
                    <a:cubicBezTo>
                      <a:pt x="14651" y="1305"/>
                      <a:pt x="14577" y="1268"/>
                      <a:pt x="14539" y="1231"/>
                    </a:cubicBezTo>
                    <a:lnTo>
                      <a:pt x="14465" y="1156"/>
                    </a:lnTo>
                    <a:lnTo>
                      <a:pt x="14279" y="1007"/>
                    </a:lnTo>
                    <a:lnTo>
                      <a:pt x="14204" y="895"/>
                    </a:lnTo>
                    <a:lnTo>
                      <a:pt x="14018" y="783"/>
                    </a:lnTo>
                    <a:lnTo>
                      <a:pt x="13906" y="709"/>
                    </a:lnTo>
                    <a:lnTo>
                      <a:pt x="13757" y="597"/>
                    </a:lnTo>
                    <a:lnTo>
                      <a:pt x="13645" y="522"/>
                    </a:lnTo>
                    <a:lnTo>
                      <a:pt x="13421" y="410"/>
                    </a:lnTo>
                    <a:lnTo>
                      <a:pt x="13347" y="373"/>
                    </a:lnTo>
                    <a:cubicBezTo>
                      <a:pt x="13235" y="336"/>
                      <a:pt x="13160" y="299"/>
                      <a:pt x="13048" y="261"/>
                    </a:cubicBezTo>
                    <a:lnTo>
                      <a:pt x="12974" y="224"/>
                    </a:lnTo>
                    <a:cubicBezTo>
                      <a:pt x="12899" y="187"/>
                      <a:pt x="12825" y="149"/>
                      <a:pt x="12750" y="149"/>
                    </a:cubicBezTo>
                    <a:lnTo>
                      <a:pt x="12601" y="112"/>
                    </a:lnTo>
                    <a:lnTo>
                      <a:pt x="12415" y="38"/>
                    </a:lnTo>
                    <a:lnTo>
                      <a:pt x="12265" y="38"/>
                    </a:lnTo>
                    <a:lnTo>
                      <a:pt x="120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155;p34">
                <a:extLst>
                  <a:ext uri="{FF2B5EF4-FFF2-40B4-BE49-F238E27FC236}">
                    <a16:creationId xmlns:a16="http://schemas.microsoft.com/office/drawing/2014/main" id="{61AC958F-3C3C-4319-8239-85AF3FB2F93D}"/>
                  </a:ext>
                </a:extLst>
              </p:cNvPr>
              <p:cNvSpPr/>
              <p:nvPr/>
            </p:nvSpPr>
            <p:spPr>
              <a:xfrm>
                <a:off x="7486813" y="4351325"/>
                <a:ext cx="315025" cy="593700"/>
              </a:xfrm>
              <a:custGeom>
                <a:avLst/>
                <a:gdLst/>
                <a:ahLst/>
                <a:cxnLst/>
                <a:rect l="l" t="t" r="r" b="b"/>
                <a:pathLst>
                  <a:path w="12601" h="23748" extrusionOk="0">
                    <a:moveTo>
                      <a:pt x="10923" y="0"/>
                    </a:moveTo>
                    <a:lnTo>
                      <a:pt x="10700" y="38"/>
                    </a:lnTo>
                    <a:lnTo>
                      <a:pt x="10588" y="38"/>
                    </a:lnTo>
                    <a:cubicBezTo>
                      <a:pt x="10476" y="75"/>
                      <a:pt x="10327" y="112"/>
                      <a:pt x="10215" y="149"/>
                    </a:cubicBezTo>
                    <a:lnTo>
                      <a:pt x="10178" y="149"/>
                    </a:lnTo>
                    <a:lnTo>
                      <a:pt x="9842" y="224"/>
                    </a:lnTo>
                    <a:lnTo>
                      <a:pt x="9730" y="261"/>
                    </a:lnTo>
                    <a:lnTo>
                      <a:pt x="9469" y="336"/>
                    </a:lnTo>
                    <a:lnTo>
                      <a:pt x="9320" y="410"/>
                    </a:lnTo>
                    <a:lnTo>
                      <a:pt x="9097" y="522"/>
                    </a:lnTo>
                    <a:lnTo>
                      <a:pt x="8948" y="597"/>
                    </a:lnTo>
                    <a:lnTo>
                      <a:pt x="8724" y="709"/>
                    </a:lnTo>
                    <a:cubicBezTo>
                      <a:pt x="8687" y="709"/>
                      <a:pt x="8612" y="746"/>
                      <a:pt x="8575" y="783"/>
                    </a:cubicBezTo>
                    <a:lnTo>
                      <a:pt x="8351" y="895"/>
                    </a:lnTo>
                    <a:lnTo>
                      <a:pt x="8202" y="1007"/>
                    </a:lnTo>
                    <a:lnTo>
                      <a:pt x="7978" y="1156"/>
                    </a:lnTo>
                    <a:cubicBezTo>
                      <a:pt x="7904" y="1156"/>
                      <a:pt x="7866" y="1193"/>
                      <a:pt x="7829" y="1231"/>
                    </a:cubicBezTo>
                    <a:lnTo>
                      <a:pt x="7568" y="1417"/>
                    </a:lnTo>
                    <a:lnTo>
                      <a:pt x="7419" y="1529"/>
                    </a:lnTo>
                    <a:lnTo>
                      <a:pt x="7046" y="1827"/>
                    </a:lnTo>
                    <a:cubicBezTo>
                      <a:pt x="2722" y="5331"/>
                      <a:pt x="0" y="12713"/>
                      <a:pt x="895" y="18267"/>
                    </a:cubicBezTo>
                    <a:cubicBezTo>
                      <a:pt x="932" y="18417"/>
                      <a:pt x="970" y="18603"/>
                      <a:pt x="1007" y="18752"/>
                    </a:cubicBezTo>
                    <a:cubicBezTo>
                      <a:pt x="1007" y="18789"/>
                      <a:pt x="1007" y="18864"/>
                      <a:pt x="1044" y="18901"/>
                    </a:cubicBezTo>
                    <a:cubicBezTo>
                      <a:pt x="1082" y="18938"/>
                      <a:pt x="1082" y="19125"/>
                      <a:pt x="1119" y="19199"/>
                    </a:cubicBezTo>
                    <a:cubicBezTo>
                      <a:pt x="1156" y="19311"/>
                      <a:pt x="1156" y="19349"/>
                      <a:pt x="1156" y="19386"/>
                    </a:cubicBezTo>
                    <a:cubicBezTo>
                      <a:pt x="1156" y="19460"/>
                      <a:pt x="1193" y="19572"/>
                      <a:pt x="1231" y="19647"/>
                    </a:cubicBezTo>
                    <a:lnTo>
                      <a:pt x="1305" y="19833"/>
                    </a:lnTo>
                    <a:cubicBezTo>
                      <a:pt x="1305" y="19908"/>
                      <a:pt x="1342" y="20020"/>
                      <a:pt x="1380" y="20094"/>
                    </a:cubicBezTo>
                    <a:cubicBezTo>
                      <a:pt x="1417" y="20169"/>
                      <a:pt x="1417" y="20206"/>
                      <a:pt x="1454" y="20243"/>
                    </a:cubicBezTo>
                    <a:cubicBezTo>
                      <a:pt x="1454" y="20318"/>
                      <a:pt x="1492" y="20430"/>
                      <a:pt x="1529" y="20504"/>
                    </a:cubicBezTo>
                    <a:lnTo>
                      <a:pt x="1603" y="20653"/>
                    </a:lnTo>
                    <a:cubicBezTo>
                      <a:pt x="1641" y="20728"/>
                      <a:pt x="1678" y="20802"/>
                      <a:pt x="1715" y="20877"/>
                    </a:cubicBezTo>
                    <a:cubicBezTo>
                      <a:pt x="1753" y="20952"/>
                      <a:pt x="1753" y="20989"/>
                      <a:pt x="1790" y="21026"/>
                    </a:cubicBezTo>
                    <a:lnTo>
                      <a:pt x="1902" y="21250"/>
                    </a:lnTo>
                    <a:lnTo>
                      <a:pt x="1976" y="21362"/>
                    </a:lnTo>
                    <a:cubicBezTo>
                      <a:pt x="2013" y="21436"/>
                      <a:pt x="2051" y="21511"/>
                      <a:pt x="2125" y="21585"/>
                    </a:cubicBezTo>
                    <a:cubicBezTo>
                      <a:pt x="2125" y="21623"/>
                      <a:pt x="2163" y="21660"/>
                      <a:pt x="2200" y="21697"/>
                    </a:cubicBezTo>
                    <a:lnTo>
                      <a:pt x="2349" y="21921"/>
                    </a:lnTo>
                    <a:lnTo>
                      <a:pt x="2424" y="21995"/>
                    </a:lnTo>
                    <a:cubicBezTo>
                      <a:pt x="2498" y="22107"/>
                      <a:pt x="2573" y="22182"/>
                      <a:pt x="2647" y="22294"/>
                    </a:cubicBezTo>
                    <a:lnTo>
                      <a:pt x="2685" y="22331"/>
                    </a:lnTo>
                    <a:cubicBezTo>
                      <a:pt x="2759" y="22405"/>
                      <a:pt x="2834" y="22480"/>
                      <a:pt x="2908" y="22555"/>
                    </a:cubicBezTo>
                    <a:lnTo>
                      <a:pt x="2983" y="22629"/>
                    </a:lnTo>
                    <a:lnTo>
                      <a:pt x="3169" y="22778"/>
                    </a:lnTo>
                    <a:lnTo>
                      <a:pt x="3244" y="22853"/>
                    </a:lnTo>
                    <a:lnTo>
                      <a:pt x="3430" y="23002"/>
                    </a:lnTo>
                    <a:lnTo>
                      <a:pt x="3542" y="23077"/>
                    </a:lnTo>
                    <a:lnTo>
                      <a:pt x="3691" y="23188"/>
                    </a:lnTo>
                    <a:lnTo>
                      <a:pt x="3840" y="23263"/>
                    </a:lnTo>
                    <a:lnTo>
                      <a:pt x="3989" y="23337"/>
                    </a:lnTo>
                    <a:lnTo>
                      <a:pt x="4138" y="23412"/>
                    </a:lnTo>
                    <a:lnTo>
                      <a:pt x="4288" y="23487"/>
                    </a:lnTo>
                    <a:lnTo>
                      <a:pt x="4437" y="23524"/>
                    </a:lnTo>
                    <a:lnTo>
                      <a:pt x="4586" y="23561"/>
                    </a:lnTo>
                    <a:lnTo>
                      <a:pt x="4735" y="23598"/>
                    </a:lnTo>
                    <a:lnTo>
                      <a:pt x="4921" y="23673"/>
                    </a:lnTo>
                    <a:lnTo>
                      <a:pt x="5033" y="23673"/>
                    </a:lnTo>
                    <a:lnTo>
                      <a:pt x="5294" y="23710"/>
                    </a:lnTo>
                    <a:lnTo>
                      <a:pt x="5369" y="23710"/>
                    </a:lnTo>
                    <a:lnTo>
                      <a:pt x="5704" y="23748"/>
                    </a:lnTo>
                    <a:lnTo>
                      <a:pt x="6301" y="23748"/>
                    </a:lnTo>
                    <a:lnTo>
                      <a:pt x="6189" y="23710"/>
                    </a:lnTo>
                    <a:lnTo>
                      <a:pt x="6077" y="23673"/>
                    </a:lnTo>
                    <a:lnTo>
                      <a:pt x="5891" y="23636"/>
                    </a:lnTo>
                    <a:lnTo>
                      <a:pt x="5741" y="23561"/>
                    </a:lnTo>
                    <a:lnTo>
                      <a:pt x="5592" y="23524"/>
                    </a:lnTo>
                    <a:lnTo>
                      <a:pt x="5481" y="23449"/>
                    </a:lnTo>
                    <a:lnTo>
                      <a:pt x="5294" y="23337"/>
                    </a:lnTo>
                    <a:lnTo>
                      <a:pt x="5182" y="23300"/>
                    </a:lnTo>
                    <a:lnTo>
                      <a:pt x="4996" y="23188"/>
                    </a:lnTo>
                    <a:lnTo>
                      <a:pt x="4884" y="23077"/>
                    </a:lnTo>
                    <a:lnTo>
                      <a:pt x="4735" y="22965"/>
                    </a:lnTo>
                    <a:lnTo>
                      <a:pt x="4623" y="22890"/>
                    </a:lnTo>
                    <a:cubicBezTo>
                      <a:pt x="4549" y="22853"/>
                      <a:pt x="4511" y="22778"/>
                      <a:pt x="4437" y="22741"/>
                    </a:cubicBezTo>
                    <a:lnTo>
                      <a:pt x="4362" y="22666"/>
                    </a:lnTo>
                    <a:cubicBezTo>
                      <a:pt x="4288" y="22592"/>
                      <a:pt x="4213" y="22517"/>
                      <a:pt x="4176" y="22443"/>
                    </a:cubicBezTo>
                    <a:lnTo>
                      <a:pt x="4101" y="22405"/>
                    </a:lnTo>
                    <a:cubicBezTo>
                      <a:pt x="4027" y="22294"/>
                      <a:pt x="3952" y="22219"/>
                      <a:pt x="3877" y="22107"/>
                    </a:cubicBezTo>
                    <a:lnTo>
                      <a:pt x="3803" y="22033"/>
                    </a:lnTo>
                    <a:cubicBezTo>
                      <a:pt x="3766" y="21958"/>
                      <a:pt x="3728" y="21884"/>
                      <a:pt x="3654" y="21809"/>
                    </a:cubicBezTo>
                    <a:lnTo>
                      <a:pt x="3579" y="21697"/>
                    </a:lnTo>
                    <a:lnTo>
                      <a:pt x="3467" y="21473"/>
                    </a:lnTo>
                    <a:cubicBezTo>
                      <a:pt x="3430" y="21436"/>
                      <a:pt x="3393" y="21399"/>
                      <a:pt x="3393" y="21324"/>
                    </a:cubicBezTo>
                    <a:cubicBezTo>
                      <a:pt x="3318" y="21287"/>
                      <a:pt x="3281" y="21213"/>
                      <a:pt x="3244" y="21138"/>
                    </a:cubicBezTo>
                    <a:cubicBezTo>
                      <a:pt x="3206" y="21063"/>
                      <a:pt x="3206" y="21026"/>
                      <a:pt x="3169" y="20989"/>
                    </a:cubicBezTo>
                    <a:cubicBezTo>
                      <a:pt x="3169" y="20914"/>
                      <a:pt x="3132" y="20840"/>
                      <a:pt x="3095" y="20765"/>
                    </a:cubicBezTo>
                    <a:lnTo>
                      <a:pt x="3020" y="20579"/>
                    </a:lnTo>
                    <a:cubicBezTo>
                      <a:pt x="2983" y="20504"/>
                      <a:pt x="2945" y="20430"/>
                      <a:pt x="2908" y="20355"/>
                    </a:cubicBezTo>
                    <a:cubicBezTo>
                      <a:pt x="2871" y="20281"/>
                      <a:pt x="2871" y="20243"/>
                      <a:pt x="2834" y="20206"/>
                    </a:cubicBezTo>
                    <a:lnTo>
                      <a:pt x="2759" y="19945"/>
                    </a:lnTo>
                    <a:lnTo>
                      <a:pt x="2722" y="19759"/>
                    </a:lnTo>
                    <a:cubicBezTo>
                      <a:pt x="2685" y="19684"/>
                      <a:pt x="2647" y="19572"/>
                      <a:pt x="2647" y="19498"/>
                    </a:cubicBezTo>
                    <a:cubicBezTo>
                      <a:pt x="2610" y="19423"/>
                      <a:pt x="2610" y="19386"/>
                      <a:pt x="2573" y="19311"/>
                    </a:cubicBezTo>
                    <a:cubicBezTo>
                      <a:pt x="2573" y="19274"/>
                      <a:pt x="2535" y="19125"/>
                      <a:pt x="2498" y="19013"/>
                    </a:cubicBezTo>
                    <a:cubicBezTo>
                      <a:pt x="2498" y="18901"/>
                      <a:pt x="2498" y="18901"/>
                      <a:pt x="2461" y="18864"/>
                    </a:cubicBezTo>
                    <a:cubicBezTo>
                      <a:pt x="2424" y="18715"/>
                      <a:pt x="2424" y="18528"/>
                      <a:pt x="2386" y="18379"/>
                    </a:cubicBezTo>
                    <a:cubicBezTo>
                      <a:pt x="1454" y="12825"/>
                      <a:pt x="4213" y="5443"/>
                      <a:pt x="8500" y="1902"/>
                    </a:cubicBezTo>
                    <a:cubicBezTo>
                      <a:pt x="8649" y="1827"/>
                      <a:pt x="8761" y="1715"/>
                      <a:pt x="8910" y="1603"/>
                    </a:cubicBezTo>
                    <a:lnTo>
                      <a:pt x="9022" y="1529"/>
                    </a:lnTo>
                    <a:lnTo>
                      <a:pt x="9283" y="1342"/>
                    </a:lnTo>
                    <a:lnTo>
                      <a:pt x="9432" y="1231"/>
                    </a:lnTo>
                    <a:lnTo>
                      <a:pt x="9656" y="1081"/>
                    </a:lnTo>
                    <a:lnTo>
                      <a:pt x="9805" y="1007"/>
                    </a:lnTo>
                    <a:lnTo>
                      <a:pt x="10029" y="895"/>
                    </a:lnTo>
                    <a:lnTo>
                      <a:pt x="10215" y="783"/>
                    </a:lnTo>
                    <a:lnTo>
                      <a:pt x="10439" y="671"/>
                    </a:lnTo>
                    <a:lnTo>
                      <a:pt x="10588" y="597"/>
                    </a:lnTo>
                    <a:lnTo>
                      <a:pt x="10812" y="522"/>
                    </a:lnTo>
                    <a:lnTo>
                      <a:pt x="10961" y="448"/>
                    </a:lnTo>
                    <a:lnTo>
                      <a:pt x="11184" y="373"/>
                    </a:lnTo>
                    <a:lnTo>
                      <a:pt x="11333" y="336"/>
                    </a:lnTo>
                    <a:lnTo>
                      <a:pt x="11632" y="224"/>
                    </a:lnTo>
                    <a:lnTo>
                      <a:pt x="11669" y="224"/>
                    </a:lnTo>
                    <a:cubicBezTo>
                      <a:pt x="11818" y="187"/>
                      <a:pt x="11930" y="187"/>
                      <a:pt x="12042" y="149"/>
                    </a:cubicBezTo>
                    <a:lnTo>
                      <a:pt x="12154" y="149"/>
                    </a:lnTo>
                    <a:lnTo>
                      <a:pt x="12415" y="112"/>
                    </a:lnTo>
                    <a:lnTo>
                      <a:pt x="12601" y="112"/>
                    </a:lnTo>
                    <a:lnTo>
                      <a:pt x="12415" y="75"/>
                    </a:lnTo>
                    <a:lnTo>
                      <a:pt x="12265" y="38"/>
                    </a:lnTo>
                    <a:lnTo>
                      <a:pt x="12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156;p34">
                <a:extLst>
                  <a:ext uri="{FF2B5EF4-FFF2-40B4-BE49-F238E27FC236}">
                    <a16:creationId xmlns:a16="http://schemas.microsoft.com/office/drawing/2014/main" id="{0C21A8A6-0D8C-42CF-B833-1AD65C591736}"/>
                  </a:ext>
                </a:extLst>
              </p:cNvPr>
              <p:cNvSpPr/>
              <p:nvPr/>
            </p:nvSpPr>
            <p:spPr>
              <a:xfrm>
                <a:off x="7729138" y="4552750"/>
                <a:ext cx="129550" cy="238875"/>
              </a:xfrm>
              <a:custGeom>
                <a:avLst/>
                <a:gdLst/>
                <a:ahLst/>
                <a:cxnLst/>
                <a:rect l="l" t="t" r="r" b="b"/>
                <a:pathLst>
                  <a:path w="5182" h="9555" extrusionOk="0">
                    <a:moveTo>
                      <a:pt x="2772" y="1"/>
                    </a:moveTo>
                    <a:cubicBezTo>
                      <a:pt x="2563" y="1"/>
                      <a:pt x="2347" y="36"/>
                      <a:pt x="2125" y="108"/>
                    </a:cubicBezTo>
                    <a:cubicBezTo>
                      <a:pt x="2871" y="331"/>
                      <a:pt x="3393" y="1077"/>
                      <a:pt x="3579" y="2233"/>
                    </a:cubicBezTo>
                    <a:cubicBezTo>
                      <a:pt x="3952" y="4469"/>
                      <a:pt x="2871" y="7414"/>
                      <a:pt x="1119" y="8831"/>
                    </a:cubicBezTo>
                    <a:cubicBezTo>
                      <a:pt x="783" y="9129"/>
                      <a:pt x="410" y="9316"/>
                      <a:pt x="0" y="9465"/>
                    </a:cubicBezTo>
                    <a:cubicBezTo>
                      <a:pt x="189" y="9524"/>
                      <a:pt x="385" y="9555"/>
                      <a:pt x="588" y="9555"/>
                    </a:cubicBezTo>
                    <a:cubicBezTo>
                      <a:pt x="1145" y="9555"/>
                      <a:pt x="1747" y="9323"/>
                      <a:pt x="2349" y="8831"/>
                    </a:cubicBezTo>
                    <a:cubicBezTo>
                      <a:pt x="4064" y="7414"/>
                      <a:pt x="5182" y="4432"/>
                      <a:pt x="4809" y="2233"/>
                    </a:cubicBezTo>
                    <a:cubicBezTo>
                      <a:pt x="4563" y="787"/>
                      <a:pt x="3758" y="1"/>
                      <a:pt x="27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3718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2"/>
          <p:cNvSpPr txBox="1">
            <a:spLocks noGrp="1"/>
          </p:cNvSpPr>
          <p:nvPr>
            <p:ph type="title"/>
          </p:nvPr>
        </p:nvSpPr>
        <p:spPr>
          <a:xfrm>
            <a:off x="737900" y="469550"/>
            <a:ext cx="76683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FUTURE SCOPE</a:t>
            </a:r>
            <a:endParaRPr dirty="0"/>
          </a:p>
        </p:txBody>
      </p:sp>
      <p:sp>
        <p:nvSpPr>
          <p:cNvPr id="640" name="Google Shape;640;p32"/>
          <p:cNvSpPr txBox="1">
            <a:spLocks noGrp="1"/>
          </p:cNvSpPr>
          <p:nvPr>
            <p:ph type="subTitle" idx="2"/>
          </p:nvPr>
        </p:nvSpPr>
        <p:spPr>
          <a:xfrm>
            <a:off x="1976265" y="2830368"/>
            <a:ext cx="6616122" cy="678900"/>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endParaRPr lang="en-IN" sz="1600" b="1" dirty="0">
              <a:solidFill>
                <a:schemeClr val="accent5"/>
              </a:solidFill>
            </a:endParaRPr>
          </a:p>
          <a:p>
            <a:pPr marL="285750" lvl="0" indent="-285750" algn="just" rtl="0">
              <a:spcBef>
                <a:spcPts val="0"/>
              </a:spcBef>
              <a:spcAft>
                <a:spcPts val="0"/>
              </a:spcAft>
              <a:buFont typeface="Arial" panose="020B0604020202020204" pitchFamily="34" charset="0"/>
              <a:buChar char="•"/>
            </a:pPr>
            <a:endParaRPr lang="en-IN" sz="1600" b="1" dirty="0">
              <a:solidFill>
                <a:schemeClr val="accent5"/>
              </a:solidFill>
            </a:endParaRPr>
          </a:p>
          <a:p>
            <a:pPr marL="0" lvl="0" indent="0" algn="just" rtl="0">
              <a:spcBef>
                <a:spcPts val="0"/>
              </a:spcBef>
              <a:spcAft>
                <a:spcPts val="0"/>
              </a:spcAft>
            </a:pPr>
            <a:endParaRPr lang="en-IN" sz="1600" dirty="0"/>
          </a:p>
          <a:p>
            <a:pPr marL="285750" lvl="0" indent="-285750" algn="just" rtl="0">
              <a:spcBef>
                <a:spcPts val="0"/>
              </a:spcBef>
              <a:spcAft>
                <a:spcPts val="0"/>
              </a:spcAft>
              <a:buFont typeface="Arial" panose="020B0604020202020204" pitchFamily="34" charset="0"/>
              <a:buChar char="•"/>
            </a:pPr>
            <a:r>
              <a:rPr lang="en-IN" sz="1600" b="1" dirty="0">
                <a:solidFill>
                  <a:schemeClr val="accent5"/>
                </a:solidFill>
              </a:rPr>
              <a:t>EMR details extraction using AI. </a:t>
            </a:r>
            <a:r>
              <a:rPr lang="en-IN" sz="1600" dirty="0">
                <a:solidFill>
                  <a:schemeClr val="accent2">
                    <a:lumMod val="75000"/>
                  </a:schemeClr>
                </a:solidFill>
              </a:rPr>
              <a:t>Using details for further research and creating an universal patient record platform.</a:t>
            </a:r>
          </a:p>
          <a:p>
            <a:pPr marL="285750" lvl="0" indent="-285750" algn="just" rtl="0">
              <a:spcBef>
                <a:spcPts val="0"/>
              </a:spcBef>
              <a:spcAft>
                <a:spcPts val="0"/>
              </a:spcAft>
              <a:buFont typeface="Arial" panose="020B0604020202020204" pitchFamily="34" charset="0"/>
              <a:buChar char="•"/>
            </a:pPr>
            <a:endParaRPr lang="en-IN" sz="1600" dirty="0">
              <a:solidFill>
                <a:schemeClr val="accent2">
                  <a:lumMod val="75000"/>
                </a:schemeClr>
              </a:solidFill>
            </a:endParaRPr>
          </a:p>
          <a:p>
            <a:pPr marL="285750" lvl="0" indent="-285750" algn="just" rtl="0">
              <a:spcBef>
                <a:spcPts val="0"/>
              </a:spcBef>
              <a:spcAft>
                <a:spcPts val="0"/>
              </a:spcAft>
              <a:buFont typeface="Arial" panose="020B0604020202020204" pitchFamily="34" charset="0"/>
              <a:buChar char="•"/>
            </a:pPr>
            <a:r>
              <a:rPr lang="en-IN" sz="1600" dirty="0"/>
              <a:t>Enhanced </a:t>
            </a:r>
            <a:r>
              <a:rPr lang="en-IN" sz="1600" b="1" dirty="0">
                <a:solidFill>
                  <a:schemeClr val="accent5"/>
                </a:solidFill>
              </a:rPr>
              <a:t>filters and factors for matching</a:t>
            </a:r>
            <a:r>
              <a:rPr lang="en-IN" sz="1600" dirty="0"/>
              <a:t>. And further automation on when a person wants to domain and triggers.</a:t>
            </a:r>
          </a:p>
          <a:p>
            <a:pPr marL="285750" lvl="0" indent="-285750" algn="just" rtl="0">
              <a:spcBef>
                <a:spcPts val="0"/>
              </a:spcBef>
              <a:spcAft>
                <a:spcPts val="0"/>
              </a:spcAft>
              <a:buFont typeface="Arial" panose="020B0604020202020204" pitchFamily="34" charset="0"/>
              <a:buChar char="•"/>
            </a:pPr>
            <a:endParaRPr lang="en-IN" sz="1600" dirty="0"/>
          </a:p>
          <a:p>
            <a:pPr marL="285750" lvl="0" indent="-285750" algn="just" rtl="0">
              <a:spcBef>
                <a:spcPts val="0"/>
              </a:spcBef>
              <a:spcAft>
                <a:spcPts val="0"/>
              </a:spcAft>
              <a:buFont typeface="Arial" panose="020B0604020202020204" pitchFamily="34" charset="0"/>
              <a:buChar char="•"/>
            </a:pPr>
            <a:r>
              <a:rPr lang="en-IN" sz="1600" b="1" dirty="0">
                <a:solidFill>
                  <a:schemeClr val="accent4">
                    <a:lumMod val="50000"/>
                  </a:schemeClr>
                </a:solidFill>
              </a:rPr>
              <a:t>Integration with IOT healthcare devices to automate further workflows and tasks.</a:t>
            </a:r>
            <a:r>
              <a:rPr lang="en-IN" sz="1600" dirty="0">
                <a:solidFill>
                  <a:schemeClr val="accent4">
                    <a:lumMod val="50000"/>
                  </a:schemeClr>
                </a:solidFill>
              </a:rPr>
              <a:t> </a:t>
            </a:r>
            <a:r>
              <a:rPr lang="en-IN" sz="1600" dirty="0"/>
              <a:t>Like Insurance Claims, Drug Administration, etc.</a:t>
            </a:r>
          </a:p>
          <a:p>
            <a:pPr marL="285750" lvl="0" indent="-285750" algn="just" rtl="0">
              <a:spcBef>
                <a:spcPts val="0"/>
              </a:spcBef>
              <a:spcAft>
                <a:spcPts val="0"/>
              </a:spcAft>
              <a:buFont typeface="Arial" panose="020B0604020202020204" pitchFamily="34" charset="0"/>
              <a:buChar char="•"/>
            </a:pPr>
            <a:endParaRPr lang="en-IN" sz="1600" dirty="0"/>
          </a:p>
          <a:p>
            <a:pPr marL="285750" lvl="0" indent="-285750" algn="just" rtl="0">
              <a:spcBef>
                <a:spcPts val="0"/>
              </a:spcBef>
              <a:spcAft>
                <a:spcPts val="0"/>
              </a:spcAft>
              <a:buFont typeface="Arial" panose="020B0604020202020204" pitchFamily="34" charset="0"/>
              <a:buChar char="•"/>
            </a:pPr>
            <a:r>
              <a:rPr lang="en-IN" sz="1600" dirty="0"/>
              <a:t>The architecture </a:t>
            </a:r>
            <a:r>
              <a:rPr lang="en-IN" sz="1600" b="1" dirty="0">
                <a:solidFill>
                  <a:schemeClr val="accent5"/>
                </a:solidFill>
              </a:rPr>
              <a:t>could be continuously distributed </a:t>
            </a:r>
            <a:r>
              <a:rPr lang="en-IN" sz="1600" dirty="0"/>
              <a:t>for supporting more and more and users easily.</a:t>
            </a:r>
          </a:p>
          <a:p>
            <a:pPr marL="0" lvl="0" indent="0" algn="just" rtl="0">
              <a:spcBef>
                <a:spcPts val="0"/>
              </a:spcBef>
              <a:spcAft>
                <a:spcPts val="0"/>
              </a:spcAft>
            </a:pPr>
            <a:endParaRPr lang="en-IN" sz="1600" dirty="0"/>
          </a:p>
          <a:p>
            <a:pPr marL="285750" lvl="0" indent="-285750" algn="just" rtl="0">
              <a:spcBef>
                <a:spcPts val="0"/>
              </a:spcBef>
              <a:spcAft>
                <a:spcPts val="0"/>
              </a:spcAft>
              <a:buFont typeface="Arial" panose="020B0604020202020204" pitchFamily="34" charset="0"/>
              <a:buChar char="•"/>
            </a:pPr>
            <a:r>
              <a:rPr lang="en-IN" sz="1600" b="1" dirty="0">
                <a:solidFill>
                  <a:schemeClr val="accent5"/>
                </a:solidFill>
              </a:rPr>
              <a:t>Advanced search features for hospitals </a:t>
            </a:r>
            <a:r>
              <a:rPr lang="en-IN" sz="1600" dirty="0"/>
              <a:t>to search for specific donors and recipients and match according to requirement manually.</a:t>
            </a:r>
          </a:p>
          <a:p>
            <a:pPr marL="285750" lvl="0" indent="-285750" algn="just" rtl="0">
              <a:spcBef>
                <a:spcPts val="0"/>
              </a:spcBef>
              <a:spcAft>
                <a:spcPts val="0"/>
              </a:spcAft>
              <a:buFont typeface="Arial" panose="020B0604020202020204" pitchFamily="34" charset="0"/>
              <a:buChar char="•"/>
            </a:pPr>
            <a:endParaRPr lang="en-IN" sz="1600" dirty="0"/>
          </a:p>
          <a:p>
            <a:pPr marL="285750" lvl="0" indent="-285750" algn="just" rtl="0">
              <a:spcBef>
                <a:spcPts val="0"/>
              </a:spcBef>
              <a:spcAft>
                <a:spcPts val="0"/>
              </a:spcAft>
              <a:buFont typeface="Arial" panose="020B0604020202020204" pitchFamily="34" charset="0"/>
              <a:buChar char="•"/>
            </a:pPr>
            <a:endParaRPr lang="en-IN" sz="1600" dirty="0"/>
          </a:p>
          <a:p>
            <a:pPr marL="285750" lvl="0" indent="-285750" algn="just" rtl="0">
              <a:spcBef>
                <a:spcPts val="0"/>
              </a:spcBef>
              <a:spcAft>
                <a:spcPts val="0"/>
              </a:spcAft>
              <a:buFont typeface="Arial" panose="020B0604020202020204" pitchFamily="34" charset="0"/>
              <a:buChar char="•"/>
            </a:pPr>
            <a:endParaRPr lang="en-IN" sz="1600" dirty="0"/>
          </a:p>
          <a:p>
            <a:pPr marL="285750" lvl="0" indent="-285750" algn="just" rtl="0">
              <a:spcBef>
                <a:spcPts val="0"/>
              </a:spcBef>
              <a:spcAft>
                <a:spcPts val="0"/>
              </a:spcAft>
              <a:buFont typeface="Arial" panose="020B0604020202020204" pitchFamily="34" charset="0"/>
              <a:buChar char="•"/>
            </a:pPr>
            <a:endParaRPr sz="1600" dirty="0"/>
          </a:p>
        </p:txBody>
      </p:sp>
      <p:grpSp>
        <p:nvGrpSpPr>
          <p:cNvPr id="224" name="Google Shape;1161;p35">
            <a:extLst>
              <a:ext uri="{FF2B5EF4-FFF2-40B4-BE49-F238E27FC236}">
                <a16:creationId xmlns:a16="http://schemas.microsoft.com/office/drawing/2014/main" id="{1F2D1B13-A256-4287-8E88-9DA1237B4F27}"/>
              </a:ext>
            </a:extLst>
          </p:cNvPr>
          <p:cNvGrpSpPr/>
          <p:nvPr/>
        </p:nvGrpSpPr>
        <p:grpSpPr>
          <a:xfrm>
            <a:off x="-1309541" y="1228475"/>
            <a:ext cx="3608186" cy="3915025"/>
            <a:chOff x="2765158" y="1228325"/>
            <a:chExt cx="3608186" cy="3915025"/>
          </a:xfrm>
        </p:grpSpPr>
        <p:grpSp>
          <p:nvGrpSpPr>
            <p:cNvPr id="225" name="Google Shape;1162;p35">
              <a:extLst>
                <a:ext uri="{FF2B5EF4-FFF2-40B4-BE49-F238E27FC236}">
                  <a16:creationId xmlns:a16="http://schemas.microsoft.com/office/drawing/2014/main" id="{CC7DA799-024D-48C1-8D1A-5E19A7F55AB5}"/>
                </a:ext>
              </a:extLst>
            </p:cNvPr>
            <p:cNvGrpSpPr/>
            <p:nvPr/>
          </p:nvGrpSpPr>
          <p:grpSpPr>
            <a:xfrm>
              <a:off x="2765158" y="2377049"/>
              <a:ext cx="3608186" cy="2766301"/>
              <a:chOff x="2765158" y="2377049"/>
              <a:chExt cx="3608186" cy="2766301"/>
            </a:xfrm>
          </p:grpSpPr>
          <p:grpSp>
            <p:nvGrpSpPr>
              <p:cNvPr id="731" name="Google Shape;1163;p35">
                <a:extLst>
                  <a:ext uri="{FF2B5EF4-FFF2-40B4-BE49-F238E27FC236}">
                    <a16:creationId xmlns:a16="http://schemas.microsoft.com/office/drawing/2014/main" id="{D189D1BF-3B36-41D6-83D6-A5CAA33DC59C}"/>
                  </a:ext>
                </a:extLst>
              </p:cNvPr>
              <p:cNvGrpSpPr/>
              <p:nvPr/>
            </p:nvGrpSpPr>
            <p:grpSpPr>
              <a:xfrm>
                <a:off x="2765158" y="2377049"/>
                <a:ext cx="3608186" cy="2108440"/>
                <a:chOff x="4632800" y="1541525"/>
                <a:chExt cx="6673175" cy="3177275"/>
              </a:xfrm>
            </p:grpSpPr>
            <p:sp>
              <p:nvSpPr>
                <p:cNvPr id="733" name="Google Shape;1164;p35">
                  <a:extLst>
                    <a:ext uri="{FF2B5EF4-FFF2-40B4-BE49-F238E27FC236}">
                      <a16:creationId xmlns:a16="http://schemas.microsoft.com/office/drawing/2014/main" id="{6F0CB3CB-D956-49C2-8931-294A7E410BE6}"/>
                    </a:ext>
                  </a:extLst>
                </p:cNvPr>
                <p:cNvSpPr/>
                <p:nvPr/>
              </p:nvSpPr>
              <p:spPr>
                <a:xfrm>
                  <a:off x="4632800" y="1541525"/>
                  <a:ext cx="6673175" cy="3067050"/>
                </a:xfrm>
                <a:custGeom>
                  <a:avLst/>
                  <a:gdLst/>
                  <a:ahLst/>
                  <a:cxnLst/>
                  <a:rect l="l" t="t" r="r" b="b"/>
                  <a:pathLst>
                    <a:path w="266927" h="122682" extrusionOk="0">
                      <a:moveTo>
                        <a:pt x="154111" y="1"/>
                      </a:moveTo>
                      <a:cubicBezTo>
                        <a:pt x="113509" y="1"/>
                        <a:pt x="70279" y="10939"/>
                        <a:pt x="42072" y="30498"/>
                      </a:cubicBezTo>
                      <a:cubicBezTo>
                        <a:pt x="1" y="59680"/>
                        <a:pt x="6671" y="97441"/>
                        <a:pt x="56910" y="114414"/>
                      </a:cubicBezTo>
                      <a:cubicBezTo>
                        <a:pt x="73487" y="120024"/>
                        <a:pt x="92820" y="122681"/>
                        <a:pt x="112817" y="122681"/>
                      </a:cubicBezTo>
                      <a:cubicBezTo>
                        <a:pt x="153376" y="122681"/>
                        <a:pt x="196592" y="111715"/>
                        <a:pt x="224813" y="92142"/>
                      </a:cubicBezTo>
                      <a:cubicBezTo>
                        <a:pt x="266927" y="62917"/>
                        <a:pt x="260256" y="25156"/>
                        <a:pt x="209989" y="8240"/>
                      </a:cubicBezTo>
                      <a:cubicBezTo>
                        <a:pt x="193412" y="2658"/>
                        <a:pt x="174065" y="1"/>
                        <a:pt x="154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165;p35">
                  <a:extLst>
                    <a:ext uri="{FF2B5EF4-FFF2-40B4-BE49-F238E27FC236}">
                      <a16:creationId xmlns:a16="http://schemas.microsoft.com/office/drawing/2014/main" id="{5F8AB735-4E29-4B97-8A24-0D9ED7733FAE}"/>
                    </a:ext>
                  </a:extLst>
                </p:cNvPr>
                <p:cNvSpPr/>
                <p:nvPr/>
              </p:nvSpPr>
              <p:spPr>
                <a:xfrm>
                  <a:off x="4992825" y="2815175"/>
                  <a:ext cx="5952800" cy="1903625"/>
                </a:xfrm>
                <a:custGeom>
                  <a:avLst/>
                  <a:gdLst/>
                  <a:ahLst/>
                  <a:cxnLst/>
                  <a:rect l="l" t="t" r="r" b="b"/>
                  <a:pathLst>
                    <a:path w="238112" h="76145" extrusionOk="0">
                      <a:moveTo>
                        <a:pt x="238111" y="1"/>
                      </a:moveTo>
                      <a:cubicBezTo>
                        <a:pt x="238111" y="284"/>
                        <a:pt x="238111" y="594"/>
                        <a:pt x="238097" y="905"/>
                      </a:cubicBezTo>
                      <a:lnTo>
                        <a:pt x="238097" y="1103"/>
                      </a:lnTo>
                      <a:cubicBezTo>
                        <a:pt x="238083" y="1400"/>
                        <a:pt x="238069" y="1711"/>
                        <a:pt x="238055" y="2022"/>
                      </a:cubicBezTo>
                      <a:cubicBezTo>
                        <a:pt x="238055" y="2092"/>
                        <a:pt x="238040" y="2177"/>
                        <a:pt x="238026" y="2262"/>
                      </a:cubicBezTo>
                      <a:cubicBezTo>
                        <a:pt x="238026" y="2403"/>
                        <a:pt x="238012" y="2559"/>
                        <a:pt x="237998" y="2714"/>
                      </a:cubicBezTo>
                      <a:cubicBezTo>
                        <a:pt x="237998" y="2799"/>
                        <a:pt x="237984" y="2884"/>
                        <a:pt x="237970" y="2983"/>
                      </a:cubicBezTo>
                      <a:cubicBezTo>
                        <a:pt x="237956" y="3138"/>
                        <a:pt x="237941" y="3280"/>
                        <a:pt x="237927" y="3421"/>
                      </a:cubicBezTo>
                      <a:cubicBezTo>
                        <a:pt x="237913" y="3520"/>
                        <a:pt x="237913" y="3605"/>
                        <a:pt x="237899" y="3703"/>
                      </a:cubicBezTo>
                      <a:cubicBezTo>
                        <a:pt x="237871" y="3845"/>
                        <a:pt x="237857" y="4000"/>
                        <a:pt x="237843" y="4156"/>
                      </a:cubicBezTo>
                      <a:cubicBezTo>
                        <a:pt x="237828" y="4240"/>
                        <a:pt x="237814" y="4325"/>
                        <a:pt x="237800" y="4410"/>
                      </a:cubicBezTo>
                      <a:cubicBezTo>
                        <a:pt x="237772" y="4594"/>
                        <a:pt x="237744" y="4763"/>
                        <a:pt x="237715" y="4947"/>
                      </a:cubicBezTo>
                      <a:lnTo>
                        <a:pt x="237701" y="5117"/>
                      </a:lnTo>
                      <a:cubicBezTo>
                        <a:pt x="237659" y="5357"/>
                        <a:pt x="237616" y="5583"/>
                        <a:pt x="237574" y="5823"/>
                      </a:cubicBezTo>
                      <a:cubicBezTo>
                        <a:pt x="237560" y="5880"/>
                        <a:pt x="237546" y="5936"/>
                        <a:pt x="237532" y="6007"/>
                      </a:cubicBezTo>
                      <a:cubicBezTo>
                        <a:pt x="237503" y="6177"/>
                        <a:pt x="237475" y="6360"/>
                        <a:pt x="237433" y="6530"/>
                      </a:cubicBezTo>
                      <a:cubicBezTo>
                        <a:pt x="237419" y="6615"/>
                        <a:pt x="237390" y="6714"/>
                        <a:pt x="237376" y="6784"/>
                      </a:cubicBezTo>
                      <a:cubicBezTo>
                        <a:pt x="237348" y="6940"/>
                        <a:pt x="237306" y="7095"/>
                        <a:pt x="237277" y="7251"/>
                      </a:cubicBezTo>
                      <a:cubicBezTo>
                        <a:pt x="237249" y="7335"/>
                        <a:pt x="237235" y="7420"/>
                        <a:pt x="237207" y="7519"/>
                      </a:cubicBezTo>
                      <a:cubicBezTo>
                        <a:pt x="237178" y="7675"/>
                        <a:pt x="237136" y="7816"/>
                        <a:pt x="237108" y="7971"/>
                      </a:cubicBezTo>
                      <a:cubicBezTo>
                        <a:pt x="237079" y="8056"/>
                        <a:pt x="237051" y="8155"/>
                        <a:pt x="237037" y="8240"/>
                      </a:cubicBezTo>
                      <a:cubicBezTo>
                        <a:pt x="236995" y="8395"/>
                        <a:pt x="236952" y="8551"/>
                        <a:pt x="236910" y="8706"/>
                      </a:cubicBezTo>
                      <a:cubicBezTo>
                        <a:pt x="236882" y="8791"/>
                        <a:pt x="236867" y="8876"/>
                        <a:pt x="236839" y="8961"/>
                      </a:cubicBezTo>
                      <a:cubicBezTo>
                        <a:pt x="236783" y="9144"/>
                        <a:pt x="236740" y="9314"/>
                        <a:pt x="236684" y="9483"/>
                      </a:cubicBezTo>
                      <a:cubicBezTo>
                        <a:pt x="236670" y="9540"/>
                        <a:pt x="236641" y="9611"/>
                        <a:pt x="236627" y="9681"/>
                      </a:cubicBezTo>
                      <a:cubicBezTo>
                        <a:pt x="236557" y="9922"/>
                        <a:pt x="236486" y="10148"/>
                        <a:pt x="236401" y="10388"/>
                      </a:cubicBezTo>
                      <a:cubicBezTo>
                        <a:pt x="236387" y="10430"/>
                        <a:pt x="236373" y="10487"/>
                        <a:pt x="236359" y="10529"/>
                      </a:cubicBezTo>
                      <a:cubicBezTo>
                        <a:pt x="236288" y="10713"/>
                        <a:pt x="236231" y="10911"/>
                        <a:pt x="236161" y="11095"/>
                      </a:cubicBezTo>
                      <a:cubicBezTo>
                        <a:pt x="236133" y="11179"/>
                        <a:pt x="236104" y="11278"/>
                        <a:pt x="236062" y="11349"/>
                      </a:cubicBezTo>
                      <a:cubicBezTo>
                        <a:pt x="236019" y="11504"/>
                        <a:pt x="235963" y="11660"/>
                        <a:pt x="235906" y="11815"/>
                      </a:cubicBezTo>
                      <a:lnTo>
                        <a:pt x="235793" y="12098"/>
                      </a:lnTo>
                      <a:cubicBezTo>
                        <a:pt x="235737" y="12239"/>
                        <a:pt x="235680" y="12395"/>
                        <a:pt x="235624" y="12536"/>
                      </a:cubicBezTo>
                      <a:cubicBezTo>
                        <a:pt x="235581" y="12635"/>
                        <a:pt x="235539" y="12720"/>
                        <a:pt x="235511" y="12819"/>
                      </a:cubicBezTo>
                      <a:cubicBezTo>
                        <a:pt x="235440" y="12974"/>
                        <a:pt x="235384" y="13115"/>
                        <a:pt x="235327" y="13271"/>
                      </a:cubicBezTo>
                      <a:lnTo>
                        <a:pt x="235214" y="13539"/>
                      </a:lnTo>
                      <a:cubicBezTo>
                        <a:pt x="235143" y="13709"/>
                        <a:pt x="235073" y="13879"/>
                        <a:pt x="235002" y="14034"/>
                      </a:cubicBezTo>
                      <a:lnTo>
                        <a:pt x="234903" y="14260"/>
                      </a:lnTo>
                      <a:cubicBezTo>
                        <a:pt x="234790" y="14500"/>
                        <a:pt x="234691" y="14726"/>
                        <a:pt x="234578" y="14967"/>
                      </a:cubicBezTo>
                      <a:cubicBezTo>
                        <a:pt x="234564" y="14995"/>
                        <a:pt x="234536" y="15023"/>
                        <a:pt x="234521" y="15066"/>
                      </a:cubicBezTo>
                      <a:cubicBezTo>
                        <a:pt x="234423" y="15263"/>
                        <a:pt x="234324" y="15475"/>
                        <a:pt x="234225" y="15673"/>
                      </a:cubicBezTo>
                      <a:lnTo>
                        <a:pt x="234112" y="15928"/>
                      </a:lnTo>
                      <a:cubicBezTo>
                        <a:pt x="234027" y="16083"/>
                        <a:pt x="233942" y="16239"/>
                        <a:pt x="233871" y="16394"/>
                      </a:cubicBezTo>
                      <a:lnTo>
                        <a:pt x="233730" y="16677"/>
                      </a:lnTo>
                      <a:lnTo>
                        <a:pt x="233490" y="17115"/>
                      </a:lnTo>
                      <a:lnTo>
                        <a:pt x="233334" y="17397"/>
                      </a:lnTo>
                      <a:cubicBezTo>
                        <a:pt x="233250" y="17553"/>
                        <a:pt x="233165" y="17694"/>
                        <a:pt x="233080" y="17850"/>
                      </a:cubicBezTo>
                      <a:cubicBezTo>
                        <a:pt x="233038" y="17934"/>
                        <a:pt x="232981" y="18019"/>
                        <a:pt x="232925" y="18118"/>
                      </a:cubicBezTo>
                      <a:cubicBezTo>
                        <a:pt x="232840" y="18288"/>
                        <a:pt x="232741" y="18443"/>
                        <a:pt x="232656" y="18613"/>
                      </a:cubicBezTo>
                      <a:cubicBezTo>
                        <a:pt x="232600" y="18683"/>
                        <a:pt x="232557" y="18754"/>
                        <a:pt x="232515" y="18839"/>
                      </a:cubicBezTo>
                      <a:cubicBezTo>
                        <a:pt x="232373" y="19079"/>
                        <a:pt x="232232" y="19305"/>
                        <a:pt x="232091" y="19545"/>
                      </a:cubicBezTo>
                      <a:lnTo>
                        <a:pt x="232063" y="19574"/>
                      </a:lnTo>
                      <a:cubicBezTo>
                        <a:pt x="231921" y="19800"/>
                        <a:pt x="231780" y="20026"/>
                        <a:pt x="231639" y="20252"/>
                      </a:cubicBezTo>
                      <a:cubicBezTo>
                        <a:pt x="231582" y="20337"/>
                        <a:pt x="231540" y="20408"/>
                        <a:pt x="231483" y="20492"/>
                      </a:cubicBezTo>
                      <a:lnTo>
                        <a:pt x="231172" y="20973"/>
                      </a:lnTo>
                      <a:cubicBezTo>
                        <a:pt x="231116" y="21058"/>
                        <a:pt x="231045" y="21142"/>
                        <a:pt x="230988" y="21241"/>
                      </a:cubicBezTo>
                      <a:cubicBezTo>
                        <a:pt x="230890" y="21397"/>
                        <a:pt x="230791" y="21538"/>
                        <a:pt x="230692" y="21694"/>
                      </a:cubicBezTo>
                      <a:lnTo>
                        <a:pt x="230494" y="21962"/>
                      </a:lnTo>
                      <a:cubicBezTo>
                        <a:pt x="230395" y="22117"/>
                        <a:pt x="230296" y="22259"/>
                        <a:pt x="230183" y="22414"/>
                      </a:cubicBezTo>
                      <a:lnTo>
                        <a:pt x="229985" y="22683"/>
                      </a:lnTo>
                      <a:cubicBezTo>
                        <a:pt x="229872" y="22838"/>
                        <a:pt x="229759" y="22994"/>
                        <a:pt x="229632" y="23163"/>
                      </a:cubicBezTo>
                      <a:lnTo>
                        <a:pt x="229462" y="23389"/>
                      </a:lnTo>
                      <a:cubicBezTo>
                        <a:pt x="229293" y="23615"/>
                        <a:pt x="229137" y="23827"/>
                        <a:pt x="228968" y="24039"/>
                      </a:cubicBezTo>
                      <a:cubicBezTo>
                        <a:pt x="228953" y="24068"/>
                        <a:pt x="228939" y="24082"/>
                        <a:pt x="228925" y="24110"/>
                      </a:cubicBezTo>
                      <a:cubicBezTo>
                        <a:pt x="228741" y="24336"/>
                        <a:pt x="228558" y="24576"/>
                        <a:pt x="228374" y="24817"/>
                      </a:cubicBezTo>
                      <a:lnTo>
                        <a:pt x="228190" y="25029"/>
                      </a:lnTo>
                      <a:lnTo>
                        <a:pt x="227809" y="25523"/>
                      </a:lnTo>
                      <a:lnTo>
                        <a:pt x="227583" y="25778"/>
                      </a:lnTo>
                      <a:cubicBezTo>
                        <a:pt x="227455" y="25933"/>
                        <a:pt x="227342" y="26074"/>
                        <a:pt x="227215" y="26230"/>
                      </a:cubicBezTo>
                      <a:lnTo>
                        <a:pt x="227003" y="26470"/>
                      </a:lnTo>
                      <a:cubicBezTo>
                        <a:pt x="226791" y="26739"/>
                        <a:pt x="226565" y="26993"/>
                        <a:pt x="226339" y="27247"/>
                      </a:cubicBezTo>
                      <a:cubicBezTo>
                        <a:pt x="226311" y="27276"/>
                        <a:pt x="226297" y="27304"/>
                        <a:pt x="226268" y="27332"/>
                      </a:cubicBezTo>
                      <a:cubicBezTo>
                        <a:pt x="226028" y="27601"/>
                        <a:pt x="225774" y="27883"/>
                        <a:pt x="225519" y="28166"/>
                      </a:cubicBezTo>
                      <a:lnTo>
                        <a:pt x="225322" y="28378"/>
                      </a:lnTo>
                      <a:cubicBezTo>
                        <a:pt x="225095" y="28618"/>
                        <a:pt x="224869" y="28858"/>
                        <a:pt x="224643" y="29113"/>
                      </a:cubicBezTo>
                      <a:lnTo>
                        <a:pt x="224530" y="29226"/>
                      </a:lnTo>
                      <a:cubicBezTo>
                        <a:pt x="224262" y="29509"/>
                        <a:pt x="223993" y="29791"/>
                        <a:pt x="223725" y="30060"/>
                      </a:cubicBezTo>
                      <a:lnTo>
                        <a:pt x="223527" y="30272"/>
                      </a:lnTo>
                      <a:cubicBezTo>
                        <a:pt x="223301" y="30498"/>
                        <a:pt x="223060" y="30738"/>
                        <a:pt x="222820" y="30978"/>
                      </a:cubicBezTo>
                      <a:lnTo>
                        <a:pt x="222665" y="31134"/>
                      </a:lnTo>
                      <a:cubicBezTo>
                        <a:pt x="222382" y="31402"/>
                        <a:pt x="222099" y="31685"/>
                        <a:pt x="221817" y="31953"/>
                      </a:cubicBezTo>
                      <a:lnTo>
                        <a:pt x="221605" y="32151"/>
                      </a:lnTo>
                      <a:cubicBezTo>
                        <a:pt x="221365" y="32377"/>
                        <a:pt x="221110" y="32603"/>
                        <a:pt x="220870" y="32830"/>
                      </a:cubicBezTo>
                      <a:lnTo>
                        <a:pt x="220672" y="33013"/>
                      </a:lnTo>
                      <a:cubicBezTo>
                        <a:pt x="220375" y="33282"/>
                        <a:pt x="220079" y="33550"/>
                        <a:pt x="219768" y="33833"/>
                      </a:cubicBezTo>
                      <a:cubicBezTo>
                        <a:pt x="219711" y="33889"/>
                        <a:pt x="219640" y="33946"/>
                        <a:pt x="219570" y="34003"/>
                      </a:cubicBezTo>
                      <a:cubicBezTo>
                        <a:pt x="219315" y="34229"/>
                        <a:pt x="219061" y="34455"/>
                        <a:pt x="218793" y="34681"/>
                      </a:cubicBezTo>
                      <a:lnTo>
                        <a:pt x="218566" y="34879"/>
                      </a:lnTo>
                      <a:cubicBezTo>
                        <a:pt x="218256" y="35147"/>
                        <a:pt x="217945" y="35416"/>
                        <a:pt x="217620" y="35684"/>
                      </a:cubicBezTo>
                      <a:lnTo>
                        <a:pt x="217436" y="35840"/>
                      </a:lnTo>
                      <a:cubicBezTo>
                        <a:pt x="217167" y="36066"/>
                        <a:pt x="216885" y="36292"/>
                        <a:pt x="216602" y="36532"/>
                      </a:cubicBezTo>
                      <a:lnTo>
                        <a:pt x="216362" y="36730"/>
                      </a:lnTo>
                      <a:cubicBezTo>
                        <a:pt x="216023" y="36999"/>
                        <a:pt x="215683" y="37253"/>
                        <a:pt x="215344" y="37536"/>
                      </a:cubicBezTo>
                      <a:lnTo>
                        <a:pt x="215189" y="37649"/>
                      </a:lnTo>
                      <a:cubicBezTo>
                        <a:pt x="214892" y="37889"/>
                        <a:pt x="214581" y="38115"/>
                        <a:pt x="214284" y="38355"/>
                      </a:cubicBezTo>
                      <a:lnTo>
                        <a:pt x="214016" y="38567"/>
                      </a:lnTo>
                      <a:cubicBezTo>
                        <a:pt x="213663" y="38836"/>
                        <a:pt x="213309" y="39090"/>
                        <a:pt x="212956" y="39359"/>
                      </a:cubicBezTo>
                      <a:lnTo>
                        <a:pt x="212857" y="39429"/>
                      </a:lnTo>
                      <a:cubicBezTo>
                        <a:pt x="212518" y="39684"/>
                        <a:pt x="212179" y="39924"/>
                        <a:pt x="211840" y="40164"/>
                      </a:cubicBezTo>
                      <a:lnTo>
                        <a:pt x="211557" y="40376"/>
                      </a:lnTo>
                      <a:cubicBezTo>
                        <a:pt x="211175" y="40645"/>
                        <a:pt x="210808" y="40899"/>
                        <a:pt x="210426" y="41167"/>
                      </a:cubicBezTo>
                      <a:cubicBezTo>
                        <a:pt x="210045" y="41436"/>
                        <a:pt x="209635" y="41704"/>
                        <a:pt x="209239" y="41973"/>
                      </a:cubicBezTo>
                      <a:lnTo>
                        <a:pt x="208914" y="42199"/>
                      </a:lnTo>
                      <a:cubicBezTo>
                        <a:pt x="208561" y="42425"/>
                        <a:pt x="208208" y="42665"/>
                        <a:pt x="207854" y="42906"/>
                      </a:cubicBezTo>
                      <a:lnTo>
                        <a:pt x="207699" y="43005"/>
                      </a:lnTo>
                      <a:cubicBezTo>
                        <a:pt x="207303" y="43259"/>
                        <a:pt x="206922" y="43499"/>
                        <a:pt x="206540" y="43754"/>
                      </a:cubicBezTo>
                      <a:cubicBezTo>
                        <a:pt x="206102" y="44036"/>
                        <a:pt x="205650" y="44319"/>
                        <a:pt x="205197" y="44587"/>
                      </a:cubicBezTo>
                      <a:lnTo>
                        <a:pt x="204986" y="44729"/>
                      </a:lnTo>
                      <a:cubicBezTo>
                        <a:pt x="204463" y="45040"/>
                        <a:pt x="203940" y="45365"/>
                        <a:pt x="203417" y="45676"/>
                      </a:cubicBezTo>
                      <a:lnTo>
                        <a:pt x="202936" y="45958"/>
                      </a:lnTo>
                      <a:cubicBezTo>
                        <a:pt x="202555" y="46184"/>
                        <a:pt x="202187" y="46396"/>
                        <a:pt x="201806" y="46622"/>
                      </a:cubicBezTo>
                      <a:cubicBezTo>
                        <a:pt x="201608" y="46736"/>
                        <a:pt x="201410" y="46849"/>
                        <a:pt x="201212" y="46962"/>
                      </a:cubicBezTo>
                      <a:cubicBezTo>
                        <a:pt x="200859" y="47159"/>
                        <a:pt x="200506" y="47357"/>
                        <a:pt x="200152" y="47555"/>
                      </a:cubicBezTo>
                      <a:lnTo>
                        <a:pt x="199531" y="47894"/>
                      </a:lnTo>
                      <a:cubicBezTo>
                        <a:pt x="199163" y="48106"/>
                        <a:pt x="198796" y="48304"/>
                        <a:pt x="198428" y="48502"/>
                      </a:cubicBezTo>
                      <a:lnTo>
                        <a:pt x="197863" y="48813"/>
                      </a:lnTo>
                      <a:cubicBezTo>
                        <a:pt x="197382" y="49067"/>
                        <a:pt x="196902" y="49322"/>
                        <a:pt x="196421" y="49576"/>
                      </a:cubicBezTo>
                      <a:lnTo>
                        <a:pt x="196181" y="49689"/>
                      </a:lnTo>
                      <a:cubicBezTo>
                        <a:pt x="195630" y="49986"/>
                        <a:pt x="195065" y="50283"/>
                        <a:pt x="194485" y="50565"/>
                      </a:cubicBezTo>
                      <a:lnTo>
                        <a:pt x="193977" y="50820"/>
                      </a:lnTo>
                      <a:cubicBezTo>
                        <a:pt x="193567" y="51018"/>
                        <a:pt x="193157" y="51215"/>
                        <a:pt x="192747" y="51413"/>
                      </a:cubicBezTo>
                      <a:cubicBezTo>
                        <a:pt x="192535" y="51526"/>
                        <a:pt x="192323" y="51625"/>
                        <a:pt x="192111" y="51724"/>
                      </a:cubicBezTo>
                      <a:cubicBezTo>
                        <a:pt x="191744" y="51908"/>
                        <a:pt x="191362" y="52092"/>
                        <a:pt x="190981" y="52261"/>
                      </a:cubicBezTo>
                      <a:lnTo>
                        <a:pt x="190331" y="52572"/>
                      </a:lnTo>
                      <a:cubicBezTo>
                        <a:pt x="189935" y="52756"/>
                        <a:pt x="189539" y="52939"/>
                        <a:pt x="189143" y="53123"/>
                      </a:cubicBezTo>
                      <a:lnTo>
                        <a:pt x="188536" y="53392"/>
                      </a:lnTo>
                      <a:cubicBezTo>
                        <a:pt x="188027" y="53632"/>
                        <a:pt x="187504" y="53858"/>
                        <a:pt x="186981" y="54084"/>
                      </a:cubicBezTo>
                      <a:lnTo>
                        <a:pt x="186741" y="54197"/>
                      </a:lnTo>
                      <a:cubicBezTo>
                        <a:pt x="186147" y="54452"/>
                        <a:pt x="185540" y="54706"/>
                        <a:pt x="184932" y="54974"/>
                      </a:cubicBezTo>
                      <a:lnTo>
                        <a:pt x="184395" y="55201"/>
                      </a:lnTo>
                      <a:cubicBezTo>
                        <a:pt x="183957" y="55370"/>
                        <a:pt x="183533" y="55554"/>
                        <a:pt x="183095" y="55723"/>
                      </a:cubicBezTo>
                      <a:lnTo>
                        <a:pt x="182417" y="56006"/>
                      </a:lnTo>
                      <a:lnTo>
                        <a:pt x="181215" y="56487"/>
                      </a:lnTo>
                      <a:lnTo>
                        <a:pt x="180523" y="56755"/>
                      </a:lnTo>
                      <a:cubicBezTo>
                        <a:pt x="180113" y="56925"/>
                        <a:pt x="179689" y="57080"/>
                        <a:pt x="179265" y="57250"/>
                      </a:cubicBezTo>
                      <a:lnTo>
                        <a:pt x="178643" y="57490"/>
                      </a:lnTo>
                      <a:cubicBezTo>
                        <a:pt x="178092" y="57688"/>
                        <a:pt x="177541" y="57900"/>
                        <a:pt x="176990" y="58098"/>
                      </a:cubicBezTo>
                      <a:lnTo>
                        <a:pt x="176750" y="58197"/>
                      </a:lnTo>
                      <a:cubicBezTo>
                        <a:pt x="175958" y="58479"/>
                        <a:pt x="175153" y="58776"/>
                        <a:pt x="174347" y="59059"/>
                      </a:cubicBezTo>
                      <a:lnTo>
                        <a:pt x="173796" y="59242"/>
                      </a:lnTo>
                      <a:cubicBezTo>
                        <a:pt x="173005" y="59525"/>
                        <a:pt x="172199" y="59793"/>
                        <a:pt x="171394" y="60076"/>
                      </a:cubicBezTo>
                      <a:lnTo>
                        <a:pt x="171083" y="60175"/>
                      </a:lnTo>
                      <a:cubicBezTo>
                        <a:pt x="170334" y="60429"/>
                        <a:pt x="169585" y="60670"/>
                        <a:pt x="168836" y="60910"/>
                      </a:cubicBezTo>
                      <a:lnTo>
                        <a:pt x="168355" y="61065"/>
                      </a:lnTo>
                      <a:cubicBezTo>
                        <a:pt x="167536" y="61320"/>
                        <a:pt x="166730" y="61574"/>
                        <a:pt x="165910" y="61814"/>
                      </a:cubicBezTo>
                      <a:lnTo>
                        <a:pt x="165402" y="61970"/>
                      </a:lnTo>
                      <a:cubicBezTo>
                        <a:pt x="164653" y="62196"/>
                        <a:pt x="163890" y="62422"/>
                        <a:pt x="163126" y="62634"/>
                      </a:cubicBezTo>
                      <a:lnTo>
                        <a:pt x="162801" y="62733"/>
                      </a:lnTo>
                      <a:cubicBezTo>
                        <a:pt x="161982" y="62973"/>
                        <a:pt x="161134" y="63199"/>
                        <a:pt x="160300" y="63440"/>
                      </a:cubicBezTo>
                      <a:lnTo>
                        <a:pt x="159735" y="63595"/>
                      </a:lnTo>
                      <a:cubicBezTo>
                        <a:pt x="158887" y="63821"/>
                        <a:pt x="158039" y="64047"/>
                        <a:pt x="157177" y="64273"/>
                      </a:cubicBezTo>
                      <a:lnTo>
                        <a:pt x="157050" y="64302"/>
                      </a:lnTo>
                      <a:cubicBezTo>
                        <a:pt x="156230" y="64514"/>
                        <a:pt x="155410" y="64726"/>
                        <a:pt x="154577" y="64923"/>
                      </a:cubicBezTo>
                      <a:lnTo>
                        <a:pt x="154011" y="65065"/>
                      </a:lnTo>
                      <a:cubicBezTo>
                        <a:pt x="153177" y="65263"/>
                        <a:pt x="152330" y="65475"/>
                        <a:pt x="151467" y="65672"/>
                      </a:cubicBezTo>
                      <a:lnTo>
                        <a:pt x="151029" y="65771"/>
                      </a:lnTo>
                      <a:cubicBezTo>
                        <a:pt x="150266" y="65941"/>
                        <a:pt x="149489" y="66111"/>
                        <a:pt x="148712" y="66280"/>
                      </a:cubicBezTo>
                      <a:lnTo>
                        <a:pt x="148245" y="66379"/>
                      </a:lnTo>
                      <a:cubicBezTo>
                        <a:pt x="147397" y="66563"/>
                        <a:pt x="146535" y="66746"/>
                        <a:pt x="145673" y="66916"/>
                      </a:cubicBezTo>
                      <a:lnTo>
                        <a:pt x="145108" y="67029"/>
                      </a:lnTo>
                      <a:cubicBezTo>
                        <a:pt x="144274" y="67199"/>
                        <a:pt x="143440" y="67354"/>
                        <a:pt x="142607" y="67524"/>
                      </a:cubicBezTo>
                      <a:lnTo>
                        <a:pt x="142423" y="67552"/>
                      </a:lnTo>
                      <a:cubicBezTo>
                        <a:pt x="141547" y="67722"/>
                        <a:pt x="140656" y="67877"/>
                        <a:pt x="139794" y="68032"/>
                      </a:cubicBezTo>
                      <a:lnTo>
                        <a:pt x="139187" y="68146"/>
                      </a:lnTo>
                      <a:cubicBezTo>
                        <a:pt x="138311" y="68301"/>
                        <a:pt x="137434" y="68442"/>
                        <a:pt x="136558" y="68584"/>
                      </a:cubicBezTo>
                      <a:lnTo>
                        <a:pt x="136247" y="68640"/>
                      </a:lnTo>
                      <a:cubicBezTo>
                        <a:pt x="135442" y="68767"/>
                        <a:pt x="134622" y="68895"/>
                        <a:pt x="133817" y="69008"/>
                      </a:cubicBezTo>
                      <a:lnTo>
                        <a:pt x="133265" y="69092"/>
                      </a:lnTo>
                      <a:cubicBezTo>
                        <a:pt x="132389" y="69234"/>
                        <a:pt x="131513" y="69347"/>
                        <a:pt x="130651" y="69474"/>
                      </a:cubicBezTo>
                      <a:lnTo>
                        <a:pt x="129817" y="69587"/>
                      </a:lnTo>
                      <a:lnTo>
                        <a:pt x="128757" y="69728"/>
                      </a:lnTo>
                      <a:lnTo>
                        <a:pt x="127853" y="69841"/>
                      </a:lnTo>
                      <a:lnTo>
                        <a:pt x="126793" y="69969"/>
                      </a:lnTo>
                      <a:lnTo>
                        <a:pt x="125874" y="70082"/>
                      </a:lnTo>
                      <a:lnTo>
                        <a:pt x="124829" y="70195"/>
                      </a:lnTo>
                      <a:lnTo>
                        <a:pt x="123910" y="70294"/>
                      </a:lnTo>
                      <a:lnTo>
                        <a:pt x="122864" y="70407"/>
                      </a:lnTo>
                      <a:lnTo>
                        <a:pt x="121946" y="70506"/>
                      </a:lnTo>
                      <a:lnTo>
                        <a:pt x="120900" y="70605"/>
                      </a:lnTo>
                      <a:lnTo>
                        <a:pt x="119981" y="70703"/>
                      </a:lnTo>
                      <a:lnTo>
                        <a:pt x="118935" y="70788"/>
                      </a:lnTo>
                      <a:lnTo>
                        <a:pt x="118017" y="70873"/>
                      </a:lnTo>
                      <a:lnTo>
                        <a:pt x="116971" y="70958"/>
                      </a:lnTo>
                      <a:lnTo>
                        <a:pt x="116053" y="71028"/>
                      </a:lnTo>
                      <a:lnTo>
                        <a:pt x="114993" y="71099"/>
                      </a:lnTo>
                      <a:lnTo>
                        <a:pt x="114074" y="71170"/>
                      </a:lnTo>
                      <a:lnTo>
                        <a:pt x="113014" y="71240"/>
                      </a:lnTo>
                      <a:lnTo>
                        <a:pt x="112110" y="71297"/>
                      </a:lnTo>
                      <a:lnTo>
                        <a:pt x="111050" y="71353"/>
                      </a:lnTo>
                      <a:lnTo>
                        <a:pt x="110145" y="71396"/>
                      </a:lnTo>
                      <a:lnTo>
                        <a:pt x="109071" y="71452"/>
                      </a:lnTo>
                      <a:lnTo>
                        <a:pt x="108195" y="71495"/>
                      </a:lnTo>
                      <a:lnTo>
                        <a:pt x="107093" y="71537"/>
                      </a:lnTo>
                      <a:cubicBezTo>
                        <a:pt x="106810" y="71551"/>
                        <a:pt x="106528" y="71565"/>
                        <a:pt x="106231" y="71565"/>
                      </a:cubicBezTo>
                      <a:cubicBezTo>
                        <a:pt x="105863" y="71580"/>
                        <a:pt x="105482" y="71594"/>
                        <a:pt x="105114" y="71608"/>
                      </a:cubicBezTo>
                      <a:lnTo>
                        <a:pt x="104281" y="71622"/>
                      </a:lnTo>
                      <a:lnTo>
                        <a:pt x="103093" y="71650"/>
                      </a:lnTo>
                      <a:lnTo>
                        <a:pt x="102316" y="71664"/>
                      </a:lnTo>
                      <a:cubicBezTo>
                        <a:pt x="101892" y="71664"/>
                        <a:pt x="101454" y="71679"/>
                        <a:pt x="101016" y="71693"/>
                      </a:cubicBezTo>
                      <a:lnTo>
                        <a:pt x="98430" y="71693"/>
                      </a:lnTo>
                      <a:cubicBezTo>
                        <a:pt x="78433" y="71693"/>
                        <a:pt x="59100" y="69022"/>
                        <a:pt x="42523" y="63425"/>
                      </a:cubicBezTo>
                      <a:cubicBezTo>
                        <a:pt x="14471" y="53985"/>
                        <a:pt x="0" y="38044"/>
                        <a:pt x="0" y="20733"/>
                      </a:cubicBezTo>
                      <a:lnTo>
                        <a:pt x="0" y="25156"/>
                      </a:lnTo>
                      <a:cubicBezTo>
                        <a:pt x="0" y="42468"/>
                        <a:pt x="14471" y="58409"/>
                        <a:pt x="42495" y="67877"/>
                      </a:cubicBezTo>
                      <a:cubicBezTo>
                        <a:pt x="59072" y="73487"/>
                        <a:pt x="78419" y="76144"/>
                        <a:pt x="98402" y="76144"/>
                      </a:cubicBezTo>
                      <a:lnTo>
                        <a:pt x="101002" y="76144"/>
                      </a:lnTo>
                      <a:cubicBezTo>
                        <a:pt x="101440" y="76144"/>
                        <a:pt x="101864" y="76130"/>
                        <a:pt x="102302" y="76130"/>
                      </a:cubicBezTo>
                      <a:lnTo>
                        <a:pt x="103079" y="76102"/>
                      </a:lnTo>
                      <a:lnTo>
                        <a:pt x="104252" y="76088"/>
                      </a:lnTo>
                      <a:lnTo>
                        <a:pt x="105086" y="76059"/>
                      </a:lnTo>
                      <a:cubicBezTo>
                        <a:pt x="105468" y="76045"/>
                        <a:pt x="105835" y="76031"/>
                        <a:pt x="106217" y="76017"/>
                      </a:cubicBezTo>
                      <a:cubicBezTo>
                        <a:pt x="106499" y="76017"/>
                        <a:pt x="106796" y="76003"/>
                        <a:pt x="107079" y="75989"/>
                      </a:cubicBezTo>
                      <a:lnTo>
                        <a:pt x="108181" y="75946"/>
                      </a:lnTo>
                      <a:lnTo>
                        <a:pt x="109057" y="75904"/>
                      </a:lnTo>
                      <a:lnTo>
                        <a:pt x="110131" y="75862"/>
                      </a:lnTo>
                      <a:lnTo>
                        <a:pt x="111036" y="75805"/>
                      </a:lnTo>
                      <a:lnTo>
                        <a:pt x="112096" y="75749"/>
                      </a:lnTo>
                      <a:lnTo>
                        <a:pt x="113000" y="75692"/>
                      </a:lnTo>
                      <a:lnTo>
                        <a:pt x="114060" y="75621"/>
                      </a:lnTo>
                      <a:lnTo>
                        <a:pt x="114964" y="75565"/>
                      </a:lnTo>
                      <a:lnTo>
                        <a:pt x="116024" y="75480"/>
                      </a:lnTo>
                      <a:lnTo>
                        <a:pt x="116943" y="75409"/>
                      </a:lnTo>
                      <a:lnTo>
                        <a:pt x="118003" y="75325"/>
                      </a:lnTo>
                      <a:lnTo>
                        <a:pt x="118907" y="75240"/>
                      </a:lnTo>
                      <a:lnTo>
                        <a:pt x="119967" y="75155"/>
                      </a:lnTo>
                      <a:lnTo>
                        <a:pt x="120886" y="75070"/>
                      </a:lnTo>
                      <a:lnTo>
                        <a:pt x="121931" y="74957"/>
                      </a:lnTo>
                      <a:lnTo>
                        <a:pt x="122850" y="74872"/>
                      </a:lnTo>
                      <a:lnTo>
                        <a:pt x="123896" y="74759"/>
                      </a:lnTo>
                      <a:lnTo>
                        <a:pt x="124814" y="74660"/>
                      </a:lnTo>
                      <a:lnTo>
                        <a:pt x="125860" y="74533"/>
                      </a:lnTo>
                      <a:lnTo>
                        <a:pt x="126779" y="74420"/>
                      </a:lnTo>
                      <a:lnTo>
                        <a:pt x="127839" y="74293"/>
                      </a:lnTo>
                      <a:lnTo>
                        <a:pt x="128743" y="74180"/>
                      </a:lnTo>
                      <a:lnTo>
                        <a:pt x="129803" y="74039"/>
                      </a:lnTo>
                      <a:lnTo>
                        <a:pt x="130439" y="73954"/>
                      </a:lnTo>
                      <a:lnTo>
                        <a:pt x="130623" y="73926"/>
                      </a:lnTo>
                      <a:cubicBezTo>
                        <a:pt x="131499" y="73812"/>
                        <a:pt x="132375" y="73685"/>
                        <a:pt x="133251" y="73558"/>
                      </a:cubicBezTo>
                      <a:lnTo>
                        <a:pt x="133802" y="73473"/>
                      </a:lnTo>
                      <a:cubicBezTo>
                        <a:pt x="134608" y="73346"/>
                        <a:pt x="135413" y="73219"/>
                        <a:pt x="136233" y="73092"/>
                      </a:cubicBezTo>
                      <a:lnTo>
                        <a:pt x="136544" y="73035"/>
                      </a:lnTo>
                      <a:cubicBezTo>
                        <a:pt x="137420" y="72894"/>
                        <a:pt x="138296" y="72753"/>
                        <a:pt x="139173" y="72597"/>
                      </a:cubicBezTo>
                      <a:lnTo>
                        <a:pt x="139766" y="72484"/>
                      </a:lnTo>
                      <a:cubicBezTo>
                        <a:pt x="140656" y="72329"/>
                        <a:pt x="141533" y="72173"/>
                        <a:pt x="142409" y="72004"/>
                      </a:cubicBezTo>
                      <a:lnTo>
                        <a:pt x="142593" y="71975"/>
                      </a:lnTo>
                      <a:cubicBezTo>
                        <a:pt x="143426" y="71820"/>
                        <a:pt x="144260" y="71650"/>
                        <a:pt x="145094" y="71481"/>
                      </a:cubicBezTo>
                      <a:lnTo>
                        <a:pt x="145659" y="71368"/>
                      </a:lnTo>
                      <a:cubicBezTo>
                        <a:pt x="146507" y="71198"/>
                        <a:pt x="147369" y="71014"/>
                        <a:pt x="148231" y="70845"/>
                      </a:cubicBezTo>
                      <a:lnTo>
                        <a:pt x="148683" y="70746"/>
                      </a:lnTo>
                      <a:cubicBezTo>
                        <a:pt x="149461" y="70576"/>
                        <a:pt x="150238" y="70393"/>
                        <a:pt x="151015" y="70223"/>
                      </a:cubicBezTo>
                      <a:lnTo>
                        <a:pt x="151453" y="70124"/>
                      </a:lnTo>
                      <a:cubicBezTo>
                        <a:pt x="152301" y="69926"/>
                        <a:pt x="153149" y="69728"/>
                        <a:pt x="153997" y="69516"/>
                      </a:cubicBezTo>
                      <a:lnTo>
                        <a:pt x="154562" y="69375"/>
                      </a:lnTo>
                      <a:cubicBezTo>
                        <a:pt x="155396" y="69177"/>
                        <a:pt x="156216" y="68965"/>
                        <a:pt x="157035" y="68753"/>
                      </a:cubicBezTo>
                      <a:lnTo>
                        <a:pt x="157163" y="68725"/>
                      </a:lnTo>
                      <a:cubicBezTo>
                        <a:pt x="158011" y="68513"/>
                        <a:pt x="158859" y="68287"/>
                        <a:pt x="159706" y="68047"/>
                      </a:cubicBezTo>
                      <a:lnTo>
                        <a:pt x="160286" y="67891"/>
                      </a:lnTo>
                      <a:cubicBezTo>
                        <a:pt x="161120" y="67665"/>
                        <a:pt x="161953" y="67425"/>
                        <a:pt x="162787" y="67185"/>
                      </a:cubicBezTo>
                      <a:lnTo>
                        <a:pt x="163112" y="67100"/>
                      </a:lnTo>
                      <a:cubicBezTo>
                        <a:pt x="163875" y="66874"/>
                        <a:pt x="164624" y="66648"/>
                        <a:pt x="165388" y="66421"/>
                      </a:cubicBezTo>
                      <a:lnTo>
                        <a:pt x="165882" y="66280"/>
                      </a:lnTo>
                      <a:cubicBezTo>
                        <a:pt x="166702" y="66026"/>
                        <a:pt x="167521" y="65771"/>
                        <a:pt x="168327" y="65517"/>
                      </a:cubicBezTo>
                      <a:lnTo>
                        <a:pt x="168822" y="65362"/>
                      </a:lnTo>
                      <a:cubicBezTo>
                        <a:pt x="169571" y="65121"/>
                        <a:pt x="170320" y="64881"/>
                        <a:pt x="171054" y="64627"/>
                      </a:cubicBezTo>
                      <a:lnTo>
                        <a:pt x="171380" y="64528"/>
                      </a:lnTo>
                      <a:cubicBezTo>
                        <a:pt x="172185" y="64259"/>
                        <a:pt x="172976" y="63977"/>
                        <a:pt x="173782" y="63708"/>
                      </a:cubicBezTo>
                      <a:lnTo>
                        <a:pt x="174319" y="63510"/>
                      </a:lnTo>
                      <a:cubicBezTo>
                        <a:pt x="175124" y="63228"/>
                        <a:pt x="175930" y="62945"/>
                        <a:pt x="176736" y="62648"/>
                      </a:cubicBezTo>
                      <a:lnTo>
                        <a:pt x="176764" y="62648"/>
                      </a:lnTo>
                      <a:lnTo>
                        <a:pt x="176976" y="62563"/>
                      </a:lnTo>
                      <a:cubicBezTo>
                        <a:pt x="177527" y="62366"/>
                        <a:pt x="178078" y="62154"/>
                        <a:pt x="178615" y="61956"/>
                      </a:cubicBezTo>
                      <a:lnTo>
                        <a:pt x="179251" y="61701"/>
                      </a:lnTo>
                      <a:cubicBezTo>
                        <a:pt x="179675" y="61546"/>
                        <a:pt x="180085" y="61390"/>
                        <a:pt x="180509" y="61221"/>
                      </a:cubicBezTo>
                      <a:lnTo>
                        <a:pt x="181201" y="60952"/>
                      </a:lnTo>
                      <a:lnTo>
                        <a:pt x="182403" y="60472"/>
                      </a:lnTo>
                      <a:lnTo>
                        <a:pt x="183095" y="60175"/>
                      </a:lnTo>
                      <a:cubicBezTo>
                        <a:pt x="183533" y="59991"/>
                        <a:pt x="183957" y="59822"/>
                        <a:pt x="184395" y="59638"/>
                      </a:cubicBezTo>
                      <a:lnTo>
                        <a:pt x="184932" y="59412"/>
                      </a:lnTo>
                      <a:cubicBezTo>
                        <a:pt x="185540" y="59158"/>
                        <a:pt x="186147" y="58889"/>
                        <a:pt x="186741" y="58635"/>
                      </a:cubicBezTo>
                      <a:lnTo>
                        <a:pt x="186981" y="58522"/>
                      </a:lnTo>
                      <a:cubicBezTo>
                        <a:pt x="187504" y="58296"/>
                        <a:pt x="188027" y="58069"/>
                        <a:pt x="188536" y="57829"/>
                      </a:cubicBezTo>
                      <a:lnTo>
                        <a:pt x="189143" y="57561"/>
                      </a:lnTo>
                      <a:cubicBezTo>
                        <a:pt x="189539" y="57377"/>
                        <a:pt x="189935" y="57193"/>
                        <a:pt x="190331" y="57009"/>
                      </a:cubicBezTo>
                      <a:lnTo>
                        <a:pt x="190981" y="56713"/>
                      </a:lnTo>
                      <a:cubicBezTo>
                        <a:pt x="191362" y="56529"/>
                        <a:pt x="191744" y="56345"/>
                        <a:pt x="192111" y="56162"/>
                      </a:cubicBezTo>
                      <a:cubicBezTo>
                        <a:pt x="192337" y="56063"/>
                        <a:pt x="192549" y="55964"/>
                        <a:pt x="192747" y="55865"/>
                      </a:cubicBezTo>
                      <a:cubicBezTo>
                        <a:pt x="193157" y="55667"/>
                        <a:pt x="193567" y="55455"/>
                        <a:pt x="193977" y="55257"/>
                      </a:cubicBezTo>
                      <a:lnTo>
                        <a:pt x="194485" y="55003"/>
                      </a:lnTo>
                      <a:cubicBezTo>
                        <a:pt x="195051" y="54720"/>
                        <a:pt x="195630" y="54423"/>
                        <a:pt x="196195" y="54141"/>
                      </a:cubicBezTo>
                      <a:lnTo>
                        <a:pt x="196421" y="54013"/>
                      </a:lnTo>
                      <a:cubicBezTo>
                        <a:pt x="196902" y="53759"/>
                        <a:pt x="197382" y="53505"/>
                        <a:pt x="197863" y="53250"/>
                      </a:cubicBezTo>
                      <a:lnTo>
                        <a:pt x="198428" y="52954"/>
                      </a:lnTo>
                      <a:cubicBezTo>
                        <a:pt x="198796" y="52742"/>
                        <a:pt x="199163" y="52544"/>
                        <a:pt x="199531" y="52346"/>
                      </a:cubicBezTo>
                      <a:lnTo>
                        <a:pt x="200152" y="52007"/>
                      </a:lnTo>
                      <a:cubicBezTo>
                        <a:pt x="200506" y="51809"/>
                        <a:pt x="200859" y="51597"/>
                        <a:pt x="201212" y="51399"/>
                      </a:cubicBezTo>
                      <a:cubicBezTo>
                        <a:pt x="201410" y="51286"/>
                        <a:pt x="201608" y="51173"/>
                        <a:pt x="201806" y="51060"/>
                      </a:cubicBezTo>
                      <a:cubicBezTo>
                        <a:pt x="202187" y="50848"/>
                        <a:pt x="202555" y="50622"/>
                        <a:pt x="202936" y="50396"/>
                      </a:cubicBezTo>
                      <a:lnTo>
                        <a:pt x="203417" y="50127"/>
                      </a:lnTo>
                      <a:cubicBezTo>
                        <a:pt x="203940" y="49802"/>
                        <a:pt x="204463" y="49491"/>
                        <a:pt x="204986" y="49166"/>
                      </a:cubicBezTo>
                      <a:lnTo>
                        <a:pt x="205197" y="49025"/>
                      </a:lnTo>
                      <a:cubicBezTo>
                        <a:pt x="205650" y="48756"/>
                        <a:pt x="206088" y="48474"/>
                        <a:pt x="206540" y="48191"/>
                      </a:cubicBezTo>
                      <a:lnTo>
                        <a:pt x="206681" y="48106"/>
                      </a:lnTo>
                      <a:cubicBezTo>
                        <a:pt x="207021" y="47880"/>
                        <a:pt x="207360" y="47668"/>
                        <a:pt x="207699" y="47456"/>
                      </a:cubicBezTo>
                      <a:lnTo>
                        <a:pt x="207854" y="47343"/>
                      </a:lnTo>
                      <a:cubicBezTo>
                        <a:pt x="208208" y="47103"/>
                        <a:pt x="208561" y="46877"/>
                        <a:pt x="208914" y="46637"/>
                      </a:cubicBezTo>
                      <a:lnTo>
                        <a:pt x="209239" y="46425"/>
                      </a:lnTo>
                      <a:cubicBezTo>
                        <a:pt x="209635" y="46156"/>
                        <a:pt x="210031" y="45873"/>
                        <a:pt x="210426" y="45605"/>
                      </a:cubicBezTo>
                      <a:cubicBezTo>
                        <a:pt x="210808" y="45351"/>
                        <a:pt x="211175" y="45082"/>
                        <a:pt x="211557" y="44814"/>
                      </a:cubicBezTo>
                      <a:lnTo>
                        <a:pt x="211840" y="44602"/>
                      </a:lnTo>
                      <a:cubicBezTo>
                        <a:pt x="212179" y="44361"/>
                        <a:pt x="212518" y="44121"/>
                        <a:pt x="212857" y="43881"/>
                      </a:cubicBezTo>
                      <a:lnTo>
                        <a:pt x="212956" y="43796"/>
                      </a:lnTo>
                      <a:cubicBezTo>
                        <a:pt x="213309" y="43542"/>
                        <a:pt x="213663" y="43273"/>
                        <a:pt x="214016" y="43005"/>
                      </a:cubicBezTo>
                      <a:lnTo>
                        <a:pt x="214284" y="42793"/>
                      </a:lnTo>
                      <a:cubicBezTo>
                        <a:pt x="214581" y="42567"/>
                        <a:pt x="214892" y="42326"/>
                        <a:pt x="215189" y="42086"/>
                      </a:cubicBezTo>
                      <a:lnTo>
                        <a:pt x="215344" y="41973"/>
                      </a:lnTo>
                      <a:cubicBezTo>
                        <a:pt x="215683" y="41704"/>
                        <a:pt x="216023" y="41436"/>
                        <a:pt x="216362" y="41167"/>
                      </a:cubicBezTo>
                      <a:lnTo>
                        <a:pt x="216602" y="40970"/>
                      </a:lnTo>
                      <a:cubicBezTo>
                        <a:pt x="216885" y="40744"/>
                        <a:pt x="217167" y="40503"/>
                        <a:pt x="217436" y="40277"/>
                      </a:cubicBezTo>
                      <a:lnTo>
                        <a:pt x="217620" y="40122"/>
                      </a:lnTo>
                      <a:cubicBezTo>
                        <a:pt x="217945" y="39853"/>
                        <a:pt x="218256" y="39585"/>
                        <a:pt x="218566" y="39316"/>
                      </a:cubicBezTo>
                      <a:lnTo>
                        <a:pt x="218793" y="39132"/>
                      </a:lnTo>
                      <a:cubicBezTo>
                        <a:pt x="219061" y="38906"/>
                        <a:pt x="219330" y="38666"/>
                        <a:pt x="219570" y="38440"/>
                      </a:cubicBezTo>
                      <a:lnTo>
                        <a:pt x="219768" y="38270"/>
                      </a:lnTo>
                      <a:cubicBezTo>
                        <a:pt x="220079" y="38002"/>
                        <a:pt x="220375" y="37719"/>
                        <a:pt x="220672" y="37451"/>
                      </a:cubicBezTo>
                      <a:lnTo>
                        <a:pt x="220870" y="37281"/>
                      </a:lnTo>
                      <a:cubicBezTo>
                        <a:pt x="221110" y="37055"/>
                        <a:pt x="221365" y="36815"/>
                        <a:pt x="221605" y="36589"/>
                      </a:cubicBezTo>
                      <a:lnTo>
                        <a:pt x="221817" y="36391"/>
                      </a:lnTo>
                      <a:cubicBezTo>
                        <a:pt x="222099" y="36122"/>
                        <a:pt x="222382" y="35854"/>
                        <a:pt x="222665" y="35571"/>
                      </a:cubicBezTo>
                      <a:lnTo>
                        <a:pt x="222820" y="35416"/>
                      </a:lnTo>
                      <a:cubicBezTo>
                        <a:pt x="223060" y="35190"/>
                        <a:pt x="223287" y="34949"/>
                        <a:pt x="223527" y="34709"/>
                      </a:cubicBezTo>
                      <a:lnTo>
                        <a:pt x="223725" y="34497"/>
                      </a:lnTo>
                      <a:cubicBezTo>
                        <a:pt x="223993" y="34229"/>
                        <a:pt x="224262" y="33946"/>
                        <a:pt x="224530" y="33678"/>
                      </a:cubicBezTo>
                      <a:lnTo>
                        <a:pt x="224643" y="33550"/>
                      </a:lnTo>
                      <a:cubicBezTo>
                        <a:pt x="224869" y="33310"/>
                        <a:pt x="225095" y="33056"/>
                        <a:pt x="225322" y="32815"/>
                      </a:cubicBezTo>
                      <a:lnTo>
                        <a:pt x="225519" y="32603"/>
                      </a:lnTo>
                      <a:cubicBezTo>
                        <a:pt x="225774" y="32321"/>
                        <a:pt x="226028" y="32052"/>
                        <a:pt x="226268" y="31770"/>
                      </a:cubicBezTo>
                      <a:cubicBezTo>
                        <a:pt x="226297" y="31741"/>
                        <a:pt x="226311" y="31713"/>
                        <a:pt x="226339" y="31685"/>
                      </a:cubicBezTo>
                      <a:cubicBezTo>
                        <a:pt x="226565" y="31431"/>
                        <a:pt x="226791" y="31176"/>
                        <a:pt x="227003" y="30922"/>
                      </a:cubicBezTo>
                      <a:cubicBezTo>
                        <a:pt x="227032" y="30879"/>
                        <a:pt x="227074" y="30837"/>
                        <a:pt x="227102" y="30795"/>
                      </a:cubicBezTo>
                      <a:lnTo>
                        <a:pt x="227215" y="30667"/>
                      </a:lnTo>
                      <a:cubicBezTo>
                        <a:pt x="227342" y="30526"/>
                        <a:pt x="227455" y="30371"/>
                        <a:pt x="227583" y="30229"/>
                      </a:cubicBezTo>
                      <a:lnTo>
                        <a:pt x="227809" y="29961"/>
                      </a:lnTo>
                      <a:lnTo>
                        <a:pt x="228190" y="29466"/>
                      </a:lnTo>
                      <a:lnTo>
                        <a:pt x="228374" y="29254"/>
                      </a:lnTo>
                      <a:cubicBezTo>
                        <a:pt x="228544" y="29014"/>
                        <a:pt x="228741" y="28774"/>
                        <a:pt x="228925" y="28548"/>
                      </a:cubicBezTo>
                      <a:cubicBezTo>
                        <a:pt x="228939" y="28519"/>
                        <a:pt x="228953" y="28505"/>
                        <a:pt x="228968" y="28477"/>
                      </a:cubicBezTo>
                      <a:cubicBezTo>
                        <a:pt x="229137" y="28265"/>
                        <a:pt x="229293" y="28053"/>
                        <a:pt x="229462" y="27841"/>
                      </a:cubicBezTo>
                      <a:lnTo>
                        <a:pt x="229632" y="27601"/>
                      </a:lnTo>
                      <a:cubicBezTo>
                        <a:pt x="229759" y="27445"/>
                        <a:pt x="229872" y="27290"/>
                        <a:pt x="229985" y="27120"/>
                      </a:cubicBezTo>
                      <a:lnTo>
                        <a:pt x="230183" y="26852"/>
                      </a:lnTo>
                      <a:cubicBezTo>
                        <a:pt x="230296" y="26710"/>
                        <a:pt x="230395" y="26555"/>
                        <a:pt x="230494" y="26414"/>
                      </a:cubicBezTo>
                      <a:lnTo>
                        <a:pt x="230692" y="26131"/>
                      </a:lnTo>
                      <a:lnTo>
                        <a:pt x="230988" y="25679"/>
                      </a:lnTo>
                      <a:lnTo>
                        <a:pt x="231172" y="25410"/>
                      </a:lnTo>
                      <a:lnTo>
                        <a:pt x="231483" y="24930"/>
                      </a:lnTo>
                      <a:cubicBezTo>
                        <a:pt x="231540" y="24859"/>
                        <a:pt x="231582" y="24774"/>
                        <a:pt x="231639" y="24704"/>
                      </a:cubicBezTo>
                      <a:cubicBezTo>
                        <a:pt x="231780" y="24463"/>
                        <a:pt x="231935" y="24237"/>
                        <a:pt x="232077" y="24011"/>
                      </a:cubicBezTo>
                      <a:lnTo>
                        <a:pt x="232091" y="23983"/>
                      </a:lnTo>
                      <a:cubicBezTo>
                        <a:pt x="232232" y="23743"/>
                        <a:pt x="232373" y="23502"/>
                        <a:pt x="232515" y="23276"/>
                      </a:cubicBezTo>
                      <a:lnTo>
                        <a:pt x="232656" y="23050"/>
                      </a:lnTo>
                      <a:cubicBezTo>
                        <a:pt x="232741" y="22881"/>
                        <a:pt x="232840" y="22725"/>
                        <a:pt x="232939" y="22556"/>
                      </a:cubicBezTo>
                      <a:cubicBezTo>
                        <a:pt x="232981" y="22471"/>
                        <a:pt x="233038" y="22386"/>
                        <a:pt x="233080" y="22287"/>
                      </a:cubicBezTo>
                      <a:cubicBezTo>
                        <a:pt x="233165" y="22146"/>
                        <a:pt x="233264" y="21990"/>
                        <a:pt x="233334" y="21835"/>
                      </a:cubicBezTo>
                      <a:lnTo>
                        <a:pt x="233490" y="21566"/>
                      </a:lnTo>
                      <a:lnTo>
                        <a:pt x="233730" y="21114"/>
                      </a:lnTo>
                      <a:lnTo>
                        <a:pt x="233871" y="20831"/>
                      </a:lnTo>
                      <a:cubicBezTo>
                        <a:pt x="233956" y="20676"/>
                        <a:pt x="234027" y="20521"/>
                        <a:pt x="234112" y="20365"/>
                      </a:cubicBezTo>
                      <a:lnTo>
                        <a:pt x="234225" y="20125"/>
                      </a:lnTo>
                      <a:cubicBezTo>
                        <a:pt x="234338" y="19913"/>
                        <a:pt x="234437" y="19715"/>
                        <a:pt x="234521" y="19503"/>
                      </a:cubicBezTo>
                      <a:cubicBezTo>
                        <a:pt x="234550" y="19475"/>
                        <a:pt x="234564" y="19432"/>
                        <a:pt x="234578" y="19404"/>
                      </a:cubicBezTo>
                      <a:cubicBezTo>
                        <a:pt x="234691" y="19164"/>
                        <a:pt x="234804" y="18924"/>
                        <a:pt x="234903" y="18698"/>
                      </a:cubicBezTo>
                      <a:lnTo>
                        <a:pt x="235002" y="18486"/>
                      </a:lnTo>
                      <a:cubicBezTo>
                        <a:pt x="235073" y="18302"/>
                        <a:pt x="235143" y="18146"/>
                        <a:pt x="235214" y="17977"/>
                      </a:cubicBezTo>
                      <a:lnTo>
                        <a:pt x="235327" y="17708"/>
                      </a:lnTo>
                      <a:cubicBezTo>
                        <a:pt x="235398" y="17567"/>
                        <a:pt x="235454" y="17412"/>
                        <a:pt x="235511" y="17256"/>
                      </a:cubicBezTo>
                      <a:cubicBezTo>
                        <a:pt x="235539" y="17171"/>
                        <a:pt x="235581" y="17072"/>
                        <a:pt x="235624" y="16973"/>
                      </a:cubicBezTo>
                      <a:cubicBezTo>
                        <a:pt x="235680" y="16832"/>
                        <a:pt x="235737" y="16677"/>
                        <a:pt x="235793" y="16535"/>
                      </a:cubicBezTo>
                      <a:lnTo>
                        <a:pt x="235906" y="16253"/>
                      </a:lnTo>
                      <a:cubicBezTo>
                        <a:pt x="235963" y="16097"/>
                        <a:pt x="236019" y="15942"/>
                        <a:pt x="236076" y="15786"/>
                      </a:cubicBezTo>
                      <a:cubicBezTo>
                        <a:pt x="236104" y="15702"/>
                        <a:pt x="236133" y="15617"/>
                        <a:pt x="236161" y="15546"/>
                      </a:cubicBezTo>
                      <a:cubicBezTo>
                        <a:pt x="236231" y="15348"/>
                        <a:pt x="236288" y="15165"/>
                        <a:pt x="236359" y="14967"/>
                      </a:cubicBezTo>
                      <a:cubicBezTo>
                        <a:pt x="236373" y="14924"/>
                        <a:pt x="236387" y="14868"/>
                        <a:pt x="236401" y="14825"/>
                      </a:cubicBezTo>
                      <a:cubicBezTo>
                        <a:pt x="236486" y="14585"/>
                        <a:pt x="236557" y="14345"/>
                        <a:pt x="236627" y="14119"/>
                      </a:cubicBezTo>
                      <a:cubicBezTo>
                        <a:pt x="236655" y="14048"/>
                        <a:pt x="236670" y="13992"/>
                        <a:pt x="236684" y="13921"/>
                      </a:cubicBezTo>
                      <a:cubicBezTo>
                        <a:pt x="236740" y="13737"/>
                        <a:pt x="236783" y="13582"/>
                        <a:pt x="236839" y="13398"/>
                      </a:cubicBezTo>
                      <a:cubicBezTo>
                        <a:pt x="236867" y="13313"/>
                        <a:pt x="236882" y="13228"/>
                        <a:pt x="236910" y="13144"/>
                      </a:cubicBezTo>
                      <a:cubicBezTo>
                        <a:pt x="236952" y="12988"/>
                        <a:pt x="236995" y="12833"/>
                        <a:pt x="237037" y="12691"/>
                      </a:cubicBezTo>
                      <a:cubicBezTo>
                        <a:pt x="237051" y="12593"/>
                        <a:pt x="237079" y="12494"/>
                        <a:pt x="237108" y="12409"/>
                      </a:cubicBezTo>
                      <a:cubicBezTo>
                        <a:pt x="237136" y="12253"/>
                        <a:pt x="237178" y="12112"/>
                        <a:pt x="237207" y="11971"/>
                      </a:cubicBezTo>
                      <a:cubicBezTo>
                        <a:pt x="237235" y="11872"/>
                        <a:pt x="237263" y="11773"/>
                        <a:pt x="237277" y="11688"/>
                      </a:cubicBezTo>
                      <a:cubicBezTo>
                        <a:pt x="237306" y="11533"/>
                        <a:pt x="237348" y="11377"/>
                        <a:pt x="237376" y="11236"/>
                      </a:cubicBezTo>
                      <a:cubicBezTo>
                        <a:pt x="237390" y="11137"/>
                        <a:pt x="237419" y="11052"/>
                        <a:pt x="237433" y="10967"/>
                      </a:cubicBezTo>
                      <a:cubicBezTo>
                        <a:pt x="237475" y="10798"/>
                        <a:pt x="237503" y="10614"/>
                        <a:pt x="237546" y="10444"/>
                      </a:cubicBezTo>
                      <a:cubicBezTo>
                        <a:pt x="237546" y="10388"/>
                        <a:pt x="237560" y="10331"/>
                        <a:pt x="237574" y="10261"/>
                      </a:cubicBezTo>
                      <a:cubicBezTo>
                        <a:pt x="237616" y="10035"/>
                        <a:pt x="237659" y="9794"/>
                        <a:pt x="237701" y="9554"/>
                      </a:cubicBezTo>
                      <a:lnTo>
                        <a:pt x="237729" y="9385"/>
                      </a:lnTo>
                      <a:cubicBezTo>
                        <a:pt x="237758" y="9201"/>
                        <a:pt x="237772" y="9031"/>
                        <a:pt x="237800" y="8848"/>
                      </a:cubicBezTo>
                      <a:cubicBezTo>
                        <a:pt x="237814" y="8763"/>
                        <a:pt x="237828" y="8678"/>
                        <a:pt x="237843" y="8593"/>
                      </a:cubicBezTo>
                      <a:cubicBezTo>
                        <a:pt x="237857" y="8438"/>
                        <a:pt x="237885" y="8296"/>
                        <a:pt x="237899" y="8141"/>
                      </a:cubicBezTo>
                      <a:cubicBezTo>
                        <a:pt x="237913" y="8042"/>
                        <a:pt x="237913" y="7957"/>
                        <a:pt x="237927" y="7858"/>
                      </a:cubicBezTo>
                      <a:cubicBezTo>
                        <a:pt x="237941" y="7717"/>
                        <a:pt x="237956" y="7576"/>
                        <a:pt x="237970" y="7420"/>
                      </a:cubicBezTo>
                      <a:cubicBezTo>
                        <a:pt x="237984" y="7335"/>
                        <a:pt x="237984" y="7251"/>
                        <a:pt x="237998" y="7152"/>
                      </a:cubicBezTo>
                      <a:cubicBezTo>
                        <a:pt x="238012" y="6996"/>
                        <a:pt x="238026" y="6855"/>
                        <a:pt x="238040" y="6699"/>
                      </a:cubicBezTo>
                      <a:lnTo>
                        <a:pt x="238055" y="6530"/>
                      </a:lnTo>
                      <a:lnTo>
                        <a:pt x="238055" y="6459"/>
                      </a:lnTo>
                      <a:cubicBezTo>
                        <a:pt x="238069" y="6162"/>
                        <a:pt x="238083" y="5852"/>
                        <a:pt x="238097" y="5541"/>
                      </a:cubicBezTo>
                      <a:lnTo>
                        <a:pt x="238097" y="5357"/>
                      </a:lnTo>
                      <a:cubicBezTo>
                        <a:pt x="238111" y="5046"/>
                        <a:pt x="238111" y="4735"/>
                        <a:pt x="238111" y="4410"/>
                      </a:cubicBezTo>
                      <a:lnTo>
                        <a:pt x="2381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1166;p35">
                <a:extLst>
                  <a:ext uri="{FF2B5EF4-FFF2-40B4-BE49-F238E27FC236}">
                    <a16:creationId xmlns:a16="http://schemas.microsoft.com/office/drawing/2014/main" id="{5B91AE2F-B0B5-4C10-80BD-1DD00539C3E5}"/>
                  </a:ext>
                </a:extLst>
              </p:cNvPr>
              <p:cNvSpPr/>
              <p:nvPr/>
            </p:nvSpPr>
            <p:spPr>
              <a:xfrm>
                <a:off x="4367501" y="4417350"/>
                <a:ext cx="403500" cy="72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1167;p35">
              <a:extLst>
                <a:ext uri="{FF2B5EF4-FFF2-40B4-BE49-F238E27FC236}">
                  <a16:creationId xmlns:a16="http://schemas.microsoft.com/office/drawing/2014/main" id="{F4B895B3-AAC3-4AB2-A39A-2FE4F0006A14}"/>
                </a:ext>
              </a:extLst>
            </p:cNvPr>
            <p:cNvGrpSpPr/>
            <p:nvPr/>
          </p:nvGrpSpPr>
          <p:grpSpPr>
            <a:xfrm>
              <a:off x="3294463" y="1228325"/>
              <a:ext cx="2555175" cy="2887600"/>
              <a:chOff x="452975" y="2460100"/>
              <a:chExt cx="2555175" cy="2887600"/>
            </a:xfrm>
          </p:grpSpPr>
          <p:sp>
            <p:nvSpPr>
              <p:cNvPr id="227" name="Google Shape;1168;p35">
                <a:extLst>
                  <a:ext uri="{FF2B5EF4-FFF2-40B4-BE49-F238E27FC236}">
                    <a16:creationId xmlns:a16="http://schemas.microsoft.com/office/drawing/2014/main" id="{8CA000FF-C862-40FE-9B87-E8EE965E35A2}"/>
                  </a:ext>
                </a:extLst>
              </p:cNvPr>
              <p:cNvSpPr/>
              <p:nvPr/>
            </p:nvSpPr>
            <p:spPr>
              <a:xfrm>
                <a:off x="679450" y="3644425"/>
                <a:ext cx="2328700" cy="1329575"/>
              </a:xfrm>
              <a:custGeom>
                <a:avLst/>
                <a:gdLst/>
                <a:ahLst/>
                <a:cxnLst/>
                <a:rect l="l" t="t" r="r" b="b"/>
                <a:pathLst>
                  <a:path w="93148" h="53183" extrusionOk="0">
                    <a:moveTo>
                      <a:pt x="56791" y="1"/>
                    </a:moveTo>
                    <a:cubicBezTo>
                      <a:pt x="55152" y="1"/>
                      <a:pt x="53512" y="363"/>
                      <a:pt x="52259" y="1087"/>
                    </a:cubicBezTo>
                    <a:lnTo>
                      <a:pt x="2518" y="29800"/>
                    </a:lnTo>
                    <a:cubicBezTo>
                      <a:pt x="12" y="31249"/>
                      <a:pt x="1" y="33600"/>
                      <a:pt x="2492" y="35049"/>
                    </a:cubicBezTo>
                    <a:lnTo>
                      <a:pt x="31833" y="52096"/>
                    </a:lnTo>
                    <a:cubicBezTo>
                      <a:pt x="33081" y="52821"/>
                      <a:pt x="34716" y="53183"/>
                      <a:pt x="36354" y="53183"/>
                    </a:cubicBezTo>
                    <a:cubicBezTo>
                      <a:pt x="37992" y="53183"/>
                      <a:pt x="39632" y="52821"/>
                      <a:pt x="40889" y="52096"/>
                    </a:cubicBezTo>
                    <a:lnTo>
                      <a:pt x="90622" y="23383"/>
                    </a:lnTo>
                    <a:cubicBezTo>
                      <a:pt x="93132" y="21934"/>
                      <a:pt x="93147" y="19587"/>
                      <a:pt x="90652" y="18138"/>
                    </a:cubicBezTo>
                    <a:lnTo>
                      <a:pt x="61315" y="1087"/>
                    </a:lnTo>
                    <a:cubicBezTo>
                      <a:pt x="60067" y="363"/>
                      <a:pt x="58430" y="1"/>
                      <a:pt x="56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169;p35">
                <a:extLst>
                  <a:ext uri="{FF2B5EF4-FFF2-40B4-BE49-F238E27FC236}">
                    <a16:creationId xmlns:a16="http://schemas.microsoft.com/office/drawing/2014/main" id="{67E75C8F-AB13-4314-982D-C361BDEBC2E2}"/>
                  </a:ext>
                </a:extLst>
              </p:cNvPr>
              <p:cNvSpPr/>
              <p:nvPr/>
            </p:nvSpPr>
            <p:spPr>
              <a:xfrm>
                <a:off x="781300" y="3720750"/>
                <a:ext cx="2124825" cy="1176925"/>
              </a:xfrm>
              <a:custGeom>
                <a:avLst/>
                <a:gdLst/>
                <a:ahLst/>
                <a:cxnLst/>
                <a:rect l="l" t="t" r="r" b="b"/>
                <a:pathLst>
                  <a:path w="84993" h="47077" extrusionOk="0">
                    <a:moveTo>
                      <a:pt x="52713" y="1"/>
                    </a:moveTo>
                    <a:cubicBezTo>
                      <a:pt x="51567" y="1"/>
                      <a:pt x="50440" y="256"/>
                      <a:pt x="49708" y="677"/>
                    </a:cubicBezTo>
                    <a:lnTo>
                      <a:pt x="0" y="29379"/>
                    </a:lnTo>
                    <a:lnTo>
                      <a:pt x="29293" y="46404"/>
                    </a:lnTo>
                    <a:cubicBezTo>
                      <a:pt x="30018" y="46825"/>
                      <a:pt x="31134" y="47077"/>
                      <a:pt x="32280" y="47077"/>
                    </a:cubicBezTo>
                    <a:cubicBezTo>
                      <a:pt x="33426" y="47077"/>
                      <a:pt x="34549" y="46822"/>
                      <a:pt x="35285" y="46397"/>
                    </a:cubicBezTo>
                    <a:lnTo>
                      <a:pt x="84992" y="17699"/>
                    </a:lnTo>
                    <a:lnTo>
                      <a:pt x="55699" y="677"/>
                    </a:lnTo>
                    <a:cubicBezTo>
                      <a:pt x="54975" y="256"/>
                      <a:pt x="53859" y="1"/>
                      <a:pt x="527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170;p35">
                <a:extLst>
                  <a:ext uri="{FF2B5EF4-FFF2-40B4-BE49-F238E27FC236}">
                    <a16:creationId xmlns:a16="http://schemas.microsoft.com/office/drawing/2014/main" id="{2148989F-A630-4A73-8BDB-A6D6C96C7CB1}"/>
                  </a:ext>
                </a:extLst>
              </p:cNvPr>
              <p:cNvSpPr/>
              <p:nvPr/>
            </p:nvSpPr>
            <p:spPr>
              <a:xfrm>
                <a:off x="781300" y="3720750"/>
                <a:ext cx="2124925" cy="959225"/>
              </a:xfrm>
              <a:custGeom>
                <a:avLst/>
                <a:gdLst/>
                <a:ahLst/>
                <a:cxnLst/>
                <a:rect l="l" t="t" r="r" b="b"/>
                <a:pathLst>
                  <a:path w="84997" h="38369" extrusionOk="0">
                    <a:moveTo>
                      <a:pt x="52713" y="1"/>
                    </a:moveTo>
                    <a:cubicBezTo>
                      <a:pt x="51567" y="1"/>
                      <a:pt x="50443" y="256"/>
                      <a:pt x="49711" y="677"/>
                    </a:cubicBezTo>
                    <a:lnTo>
                      <a:pt x="0" y="29379"/>
                    </a:lnTo>
                    <a:lnTo>
                      <a:pt x="15476" y="38368"/>
                    </a:lnTo>
                    <a:lnTo>
                      <a:pt x="49711" y="18604"/>
                    </a:lnTo>
                    <a:cubicBezTo>
                      <a:pt x="50443" y="18179"/>
                      <a:pt x="51567" y="17928"/>
                      <a:pt x="52716" y="17928"/>
                    </a:cubicBezTo>
                    <a:cubicBezTo>
                      <a:pt x="53862" y="17928"/>
                      <a:pt x="54979" y="18179"/>
                      <a:pt x="55703" y="18600"/>
                    </a:cubicBezTo>
                    <a:lnTo>
                      <a:pt x="69523" y="26632"/>
                    </a:lnTo>
                    <a:lnTo>
                      <a:pt x="84996" y="17699"/>
                    </a:lnTo>
                    <a:lnTo>
                      <a:pt x="55703" y="677"/>
                    </a:lnTo>
                    <a:cubicBezTo>
                      <a:pt x="54979" y="256"/>
                      <a:pt x="53859" y="1"/>
                      <a:pt x="527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171;p35">
                <a:extLst>
                  <a:ext uri="{FF2B5EF4-FFF2-40B4-BE49-F238E27FC236}">
                    <a16:creationId xmlns:a16="http://schemas.microsoft.com/office/drawing/2014/main" id="{626C8971-C296-4D44-B0FD-FBD68D500BEC}"/>
                  </a:ext>
                </a:extLst>
              </p:cNvPr>
              <p:cNvSpPr/>
              <p:nvPr/>
            </p:nvSpPr>
            <p:spPr>
              <a:xfrm>
                <a:off x="695175" y="4162925"/>
                <a:ext cx="2298275" cy="1184775"/>
              </a:xfrm>
              <a:custGeom>
                <a:avLst/>
                <a:gdLst/>
                <a:ahLst/>
                <a:cxnLst/>
                <a:rect l="l" t="t" r="r" b="b"/>
                <a:pathLst>
                  <a:path w="91931" h="47391" extrusionOk="0">
                    <a:moveTo>
                      <a:pt x="91886" y="0"/>
                    </a:moveTo>
                    <a:lnTo>
                      <a:pt x="91886" y="5"/>
                    </a:lnTo>
                    <a:lnTo>
                      <a:pt x="91886" y="5"/>
                    </a:lnTo>
                    <a:cubicBezTo>
                      <a:pt x="91886" y="4"/>
                      <a:pt x="91886" y="2"/>
                      <a:pt x="91886" y="0"/>
                    </a:cubicBezTo>
                    <a:close/>
                    <a:moveTo>
                      <a:pt x="91886" y="5"/>
                    </a:moveTo>
                    <a:cubicBezTo>
                      <a:pt x="91887" y="961"/>
                      <a:pt x="91255" y="1913"/>
                      <a:pt x="89993" y="2643"/>
                    </a:cubicBezTo>
                    <a:lnTo>
                      <a:pt x="40260" y="31356"/>
                    </a:lnTo>
                    <a:cubicBezTo>
                      <a:pt x="39003" y="32081"/>
                      <a:pt x="37363" y="32443"/>
                      <a:pt x="35725" y="32443"/>
                    </a:cubicBezTo>
                    <a:cubicBezTo>
                      <a:pt x="34087" y="32443"/>
                      <a:pt x="32452" y="32081"/>
                      <a:pt x="31204" y="31356"/>
                    </a:cubicBezTo>
                    <a:lnTo>
                      <a:pt x="1863" y="14309"/>
                    </a:lnTo>
                    <a:cubicBezTo>
                      <a:pt x="625" y="13588"/>
                      <a:pt x="4" y="12645"/>
                      <a:pt x="0" y="11703"/>
                    </a:cubicBezTo>
                    <a:lnTo>
                      <a:pt x="0" y="11703"/>
                    </a:lnTo>
                    <a:lnTo>
                      <a:pt x="41" y="26651"/>
                    </a:lnTo>
                    <a:cubicBezTo>
                      <a:pt x="45" y="27593"/>
                      <a:pt x="665" y="28536"/>
                      <a:pt x="1904" y="29257"/>
                    </a:cubicBezTo>
                    <a:lnTo>
                      <a:pt x="31245" y="46304"/>
                    </a:lnTo>
                    <a:cubicBezTo>
                      <a:pt x="32492" y="47028"/>
                      <a:pt x="34129" y="47391"/>
                      <a:pt x="35767" y="47391"/>
                    </a:cubicBezTo>
                    <a:cubicBezTo>
                      <a:pt x="37406" y="47391"/>
                      <a:pt x="39046" y="47028"/>
                      <a:pt x="40301" y="46304"/>
                    </a:cubicBezTo>
                    <a:lnTo>
                      <a:pt x="90038" y="17587"/>
                    </a:lnTo>
                    <a:cubicBezTo>
                      <a:pt x="91298" y="16859"/>
                      <a:pt x="91930" y="15902"/>
                      <a:pt x="91927" y="14948"/>
                    </a:cubicBezTo>
                    <a:lnTo>
                      <a:pt x="91886" y="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172;p35">
                <a:extLst>
                  <a:ext uri="{FF2B5EF4-FFF2-40B4-BE49-F238E27FC236}">
                    <a16:creationId xmlns:a16="http://schemas.microsoft.com/office/drawing/2014/main" id="{EA8A2A7E-A993-48B2-8211-406B514C403C}"/>
                  </a:ext>
                </a:extLst>
              </p:cNvPr>
              <p:cNvSpPr/>
              <p:nvPr/>
            </p:nvSpPr>
            <p:spPr>
              <a:xfrm>
                <a:off x="1495600" y="4584600"/>
                <a:ext cx="165425" cy="135850"/>
              </a:xfrm>
              <a:custGeom>
                <a:avLst/>
                <a:gdLst/>
                <a:ahLst/>
                <a:cxnLst/>
                <a:rect l="l" t="t" r="r" b="b"/>
                <a:pathLst>
                  <a:path w="6617" h="5434" extrusionOk="0">
                    <a:moveTo>
                      <a:pt x="6" y="2403"/>
                    </a:moveTo>
                    <a:cubicBezTo>
                      <a:pt x="4" y="2404"/>
                      <a:pt x="2" y="2405"/>
                      <a:pt x="0" y="2406"/>
                    </a:cubicBezTo>
                    <a:lnTo>
                      <a:pt x="6" y="2403"/>
                    </a:lnTo>
                    <a:close/>
                    <a:moveTo>
                      <a:pt x="4635" y="0"/>
                    </a:moveTo>
                    <a:cubicBezTo>
                      <a:pt x="4340" y="0"/>
                      <a:pt x="4040" y="76"/>
                      <a:pt x="3767" y="236"/>
                    </a:cubicBezTo>
                    <a:lnTo>
                      <a:pt x="6" y="2403"/>
                    </a:lnTo>
                    <a:lnTo>
                      <a:pt x="6" y="2403"/>
                    </a:lnTo>
                    <a:cubicBezTo>
                      <a:pt x="97" y="2351"/>
                      <a:pt x="203" y="2324"/>
                      <a:pt x="320" y="2324"/>
                    </a:cubicBezTo>
                    <a:cubicBezTo>
                      <a:pt x="487" y="2324"/>
                      <a:pt x="675" y="2378"/>
                      <a:pt x="873" y="2495"/>
                    </a:cubicBezTo>
                    <a:cubicBezTo>
                      <a:pt x="1553" y="2890"/>
                      <a:pt x="2104" y="3851"/>
                      <a:pt x="2100" y="4638"/>
                    </a:cubicBezTo>
                    <a:cubicBezTo>
                      <a:pt x="2100" y="5030"/>
                      <a:pt x="1963" y="5304"/>
                      <a:pt x="1741" y="5433"/>
                    </a:cubicBezTo>
                    <a:lnTo>
                      <a:pt x="5508" y="3263"/>
                    </a:lnTo>
                    <a:cubicBezTo>
                      <a:pt x="6336" y="2772"/>
                      <a:pt x="6617" y="1707"/>
                      <a:pt x="6136" y="872"/>
                    </a:cubicBezTo>
                    <a:cubicBezTo>
                      <a:pt x="5817" y="313"/>
                      <a:pt x="5234" y="0"/>
                      <a:pt x="46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173;p35">
                <a:extLst>
                  <a:ext uri="{FF2B5EF4-FFF2-40B4-BE49-F238E27FC236}">
                    <a16:creationId xmlns:a16="http://schemas.microsoft.com/office/drawing/2014/main" id="{4245798C-185A-4520-AE5E-AF2D080364E0}"/>
                  </a:ext>
                </a:extLst>
              </p:cNvPr>
              <p:cNvSpPr/>
              <p:nvPr/>
            </p:nvSpPr>
            <p:spPr>
              <a:xfrm>
                <a:off x="1486550" y="4642650"/>
                <a:ext cx="61550" cy="79925"/>
              </a:xfrm>
              <a:custGeom>
                <a:avLst/>
                <a:gdLst/>
                <a:ahLst/>
                <a:cxnLst/>
                <a:rect l="l" t="t" r="r" b="b"/>
                <a:pathLst>
                  <a:path w="2462" h="3197" extrusionOk="0">
                    <a:moveTo>
                      <a:pt x="681" y="0"/>
                    </a:moveTo>
                    <a:cubicBezTo>
                      <a:pt x="279" y="0"/>
                      <a:pt x="4" y="323"/>
                      <a:pt x="4" y="882"/>
                    </a:cubicBezTo>
                    <a:cubicBezTo>
                      <a:pt x="0" y="1670"/>
                      <a:pt x="547" y="2631"/>
                      <a:pt x="1227" y="3026"/>
                    </a:cubicBezTo>
                    <a:cubicBezTo>
                      <a:pt x="1426" y="3142"/>
                      <a:pt x="1613" y="3196"/>
                      <a:pt x="1779" y="3196"/>
                    </a:cubicBezTo>
                    <a:cubicBezTo>
                      <a:pt x="2182" y="3196"/>
                      <a:pt x="2459" y="2874"/>
                      <a:pt x="2462" y="2316"/>
                    </a:cubicBezTo>
                    <a:cubicBezTo>
                      <a:pt x="2462" y="1525"/>
                      <a:pt x="1915" y="568"/>
                      <a:pt x="1235" y="173"/>
                    </a:cubicBezTo>
                    <a:cubicBezTo>
                      <a:pt x="1035" y="56"/>
                      <a:pt x="847" y="0"/>
                      <a:pt x="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174;p35">
                <a:extLst>
                  <a:ext uri="{FF2B5EF4-FFF2-40B4-BE49-F238E27FC236}">
                    <a16:creationId xmlns:a16="http://schemas.microsoft.com/office/drawing/2014/main" id="{55A48007-92C8-4FC7-B871-F64A259AEB70}"/>
                  </a:ext>
                </a:extLst>
              </p:cNvPr>
              <p:cNvSpPr/>
              <p:nvPr/>
            </p:nvSpPr>
            <p:spPr>
              <a:xfrm>
                <a:off x="1488400" y="4624800"/>
                <a:ext cx="80875" cy="102025"/>
              </a:xfrm>
              <a:custGeom>
                <a:avLst/>
                <a:gdLst/>
                <a:ahLst/>
                <a:cxnLst/>
                <a:rect l="l" t="t" r="r" b="b"/>
                <a:pathLst>
                  <a:path w="3235" h="4081" extrusionOk="0">
                    <a:moveTo>
                      <a:pt x="4" y="530"/>
                    </a:moveTo>
                    <a:cubicBezTo>
                      <a:pt x="3" y="530"/>
                      <a:pt x="1" y="531"/>
                      <a:pt x="0" y="532"/>
                    </a:cubicBezTo>
                    <a:lnTo>
                      <a:pt x="4" y="530"/>
                    </a:lnTo>
                    <a:close/>
                    <a:moveTo>
                      <a:pt x="1129" y="0"/>
                    </a:moveTo>
                    <a:cubicBezTo>
                      <a:pt x="987" y="0"/>
                      <a:pt x="857" y="34"/>
                      <a:pt x="747" y="99"/>
                    </a:cubicBezTo>
                    <a:lnTo>
                      <a:pt x="4" y="530"/>
                    </a:lnTo>
                    <a:lnTo>
                      <a:pt x="4" y="530"/>
                    </a:lnTo>
                    <a:cubicBezTo>
                      <a:pt x="115" y="466"/>
                      <a:pt x="243" y="433"/>
                      <a:pt x="385" y="433"/>
                    </a:cubicBezTo>
                    <a:cubicBezTo>
                      <a:pt x="581" y="433"/>
                      <a:pt x="803" y="497"/>
                      <a:pt x="1039" y="632"/>
                    </a:cubicBezTo>
                    <a:cubicBezTo>
                      <a:pt x="1841" y="1097"/>
                      <a:pt x="2488" y="2221"/>
                      <a:pt x="2488" y="3145"/>
                    </a:cubicBezTo>
                    <a:cubicBezTo>
                      <a:pt x="2488" y="3606"/>
                      <a:pt x="2326" y="3927"/>
                      <a:pt x="2064" y="4079"/>
                    </a:cubicBezTo>
                    <a:lnTo>
                      <a:pt x="2064" y="4079"/>
                    </a:lnTo>
                    <a:lnTo>
                      <a:pt x="2809" y="3648"/>
                    </a:lnTo>
                    <a:cubicBezTo>
                      <a:pt x="3068" y="3496"/>
                      <a:pt x="3234" y="3171"/>
                      <a:pt x="3234" y="2713"/>
                    </a:cubicBezTo>
                    <a:cubicBezTo>
                      <a:pt x="3234" y="1789"/>
                      <a:pt x="2587" y="661"/>
                      <a:pt x="1782" y="199"/>
                    </a:cubicBezTo>
                    <a:cubicBezTo>
                      <a:pt x="1548" y="64"/>
                      <a:pt x="1326" y="0"/>
                      <a:pt x="1129" y="0"/>
                    </a:cubicBezTo>
                    <a:close/>
                    <a:moveTo>
                      <a:pt x="2064" y="4079"/>
                    </a:moveTo>
                    <a:lnTo>
                      <a:pt x="2063" y="4080"/>
                    </a:lnTo>
                    <a:cubicBezTo>
                      <a:pt x="2063" y="4080"/>
                      <a:pt x="2064" y="4080"/>
                      <a:pt x="2064" y="40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175;p35">
                <a:extLst>
                  <a:ext uri="{FF2B5EF4-FFF2-40B4-BE49-F238E27FC236}">
                    <a16:creationId xmlns:a16="http://schemas.microsoft.com/office/drawing/2014/main" id="{D9801BED-B765-4F97-942E-873FFCC89E96}"/>
                  </a:ext>
                </a:extLst>
              </p:cNvPr>
              <p:cNvSpPr/>
              <p:nvPr/>
            </p:nvSpPr>
            <p:spPr>
              <a:xfrm>
                <a:off x="1477750" y="4635600"/>
                <a:ext cx="72950" cy="93700"/>
              </a:xfrm>
              <a:custGeom>
                <a:avLst/>
                <a:gdLst/>
                <a:ahLst/>
                <a:cxnLst/>
                <a:rect l="l" t="t" r="r" b="b"/>
                <a:pathLst>
                  <a:path w="2918" h="3748" extrusionOk="0">
                    <a:moveTo>
                      <a:pt x="810" y="1"/>
                    </a:moveTo>
                    <a:cubicBezTo>
                      <a:pt x="332" y="1"/>
                      <a:pt x="4" y="377"/>
                      <a:pt x="1" y="1031"/>
                    </a:cubicBezTo>
                    <a:cubicBezTo>
                      <a:pt x="1" y="1955"/>
                      <a:pt x="648" y="3083"/>
                      <a:pt x="1454" y="3548"/>
                    </a:cubicBezTo>
                    <a:cubicBezTo>
                      <a:pt x="1689" y="3683"/>
                      <a:pt x="1911" y="3747"/>
                      <a:pt x="2108" y="3747"/>
                    </a:cubicBezTo>
                    <a:cubicBezTo>
                      <a:pt x="2586" y="3747"/>
                      <a:pt x="2914" y="3371"/>
                      <a:pt x="2914" y="2717"/>
                    </a:cubicBezTo>
                    <a:cubicBezTo>
                      <a:pt x="2917" y="1793"/>
                      <a:pt x="2267" y="665"/>
                      <a:pt x="1465" y="200"/>
                    </a:cubicBezTo>
                    <a:cubicBezTo>
                      <a:pt x="1229" y="65"/>
                      <a:pt x="1007" y="1"/>
                      <a:pt x="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176;p35">
                <a:extLst>
                  <a:ext uri="{FF2B5EF4-FFF2-40B4-BE49-F238E27FC236}">
                    <a16:creationId xmlns:a16="http://schemas.microsoft.com/office/drawing/2014/main" id="{2D7ACCC3-9B25-44C2-AFAB-46A00B07F2E0}"/>
                  </a:ext>
                </a:extLst>
              </p:cNvPr>
              <p:cNvSpPr/>
              <p:nvPr/>
            </p:nvSpPr>
            <p:spPr>
              <a:xfrm>
                <a:off x="1357450" y="4653475"/>
                <a:ext cx="175600" cy="136550"/>
              </a:xfrm>
              <a:custGeom>
                <a:avLst/>
                <a:gdLst/>
                <a:ahLst/>
                <a:cxnLst/>
                <a:rect l="l" t="t" r="r" b="b"/>
                <a:pathLst>
                  <a:path w="7024" h="5462" extrusionOk="0">
                    <a:moveTo>
                      <a:pt x="5694" y="0"/>
                    </a:moveTo>
                    <a:cubicBezTo>
                      <a:pt x="5605" y="0"/>
                      <a:pt x="5525" y="21"/>
                      <a:pt x="5456" y="61"/>
                    </a:cubicBezTo>
                    <a:lnTo>
                      <a:pt x="0" y="3233"/>
                    </a:lnTo>
                    <a:cubicBezTo>
                      <a:pt x="71" y="3192"/>
                      <a:pt x="153" y="3170"/>
                      <a:pt x="244" y="3170"/>
                    </a:cubicBezTo>
                    <a:cubicBezTo>
                      <a:pt x="368" y="3170"/>
                      <a:pt x="508" y="3210"/>
                      <a:pt x="655" y="3295"/>
                    </a:cubicBezTo>
                    <a:cubicBezTo>
                      <a:pt x="1157" y="3587"/>
                      <a:pt x="1568" y="4293"/>
                      <a:pt x="1564" y="4877"/>
                    </a:cubicBezTo>
                    <a:cubicBezTo>
                      <a:pt x="1564" y="5158"/>
                      <a:pt x="1470" y="5357"/>
                      <a:pt x="1312" y="5453"/>
                    </a:cubicBezTo>
                    <a:lnTo>
                      <a:pt x="1312" y="5453"/>
                    </a:lnTo>
                    <a:lnTo>
                      <a:pt x="6750" y="2294"/>
                    </a:lnTo>
                    <a:cubicBezTo>
                      <a:pt x="6916" y="2198"/>
                      <a:pt x="7016" y="1994"/>
                      <a:pt x="7016" y="1706"/>
                    </a:cubicBezTo>
                    <a:cubicBezTo>
                      <a:pt x="7023" y="1126"/>
                      <a:pt x="6613" y="420"/>
                      <a:pt x="6107" y="128"/>
                    </a:cubicBezTo>
                    <a:cubicBezTo>
                      <a:pt x="5958" y="41"/>
                      <a:pt x="5818" y="0"/>
                      <a:pt x="5694" y="0"/>
                    </a:cubicBezTo>
                    <a:close/>
                    <a:moveTo>
                      <a:pt x="1312" y="5453"/>
                    </a:moveTo>
                    <a:lnTo>
                      <a:pt x="1298" y="5461"/>
                    </a:lnTo>
                    <a:cubicBezTo>
                      <a:pt x="1302" y="5459"/>
                      <a:pt x="1307" y="5456"/>
                      <a:pt x="1312" y="54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177;p35">
                <a:extLst>
                  <a:ext uri="{FF2B5EF4-FFF2-40B4-BE49-F238E27FC236}">
                    <a16:creationId xmlns:a16="http://schemas.microsoft.com/office/drawing/2014/main" id="{1D8FFA28-A9E6-45CA-974C-490C53D84375}"/>
                  </a:ext>
                </a:extLst>
              </p:cNvPr>
              <p:cNvSpPr/>
              <p:nvPr/>
            </p:nvSpPr>
            <p:spPr>
              <a:xfrm>
                <a:off x="1350800" y="4732725"/>
                <a:ext cx="45850" cy="58875"/>
              </a:xfrm>
              <a:custGeom>
                <a:avLst/>
                <a:gdLst/>
                <a:ahLst/>
                <a:cxnLst/>
                <a:rect l="l" t="t" r="r" b="b"/>
                <a:pathLst>
                  <a:path w="1834" h="2355" extrusionOk="0">
                    <a:moveTo>
                      <a:pt x="511" y="0"/>
                    </a:moveTo>
                    <a:cubicBezTo>
                      <a:pt x="210" y="0"/>
                      <a:pt x="3" y="239"/>
                      <a:pt x="0" y="650"/>
                    </a:cubicBezTo>
                    <a:cubicBezTo>
                      <a:pt x="0" y="1231"/>
                      <a:pt x="407" y="1937"/>
                      <a:pt x="913" y="2229"/>
                    </a:cubicBezTo>
                    <a:cubicBezTo>
                      <a:pt x="1061" y="2314"/>
                      <a:pt x="1201" y="2355"/>
                      <a:pt x="1325" y="2355"/>
                    </a:cubicBezTo>
                    <a:cubicBezTo>
                      <a:pt x="1625" y="2355"/>
                      <a:pt x="1830" y="2118"/>
                      <a:pt x="1830" y="1707"/>
                    </a:cubicBezTo>
                    <a:cubicBezTo>
                      <a:pt x="1834" y="1123"/>
                      <a:pt x="1423" y="417"/>
                      <a:pt x="921" y="125"/>
                    </a:cubicBezTo>
                    <a:cubicBezTo>
                      <a:pt x="773" y="40"/>
                      <a:pt x="634" y="0"/>
                      <a:pt x="5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178;p35">
                <a:extLst>
                  <a:ext uri="{FF2B5EF4-FFF2-40B4-BE49-F238E27FC236}">
                    <a16:creationId xmlns:a16="http://schemas.microsoft.com/office/drawing/2014/main" id="{4BE8CC3F-AA98-4A54-920C-5FAA8236D4B6}"/>
                  </a:ext>
                </a:extLst>
              </p:cNvPr>
              <p:cNvSpPr/>
              <p:nvPr/>
            </p:nvSpPr>
            <p:spPr>
              <a:xfrm>
                <a:off x="1349325" y="4754125"/>
                <a:ext cx="30325" cy="28875"/>
              </a:xfrm>
              <a:custGeom>
                <a:avLst/>
                <a:gdLst/>
                <a:ahLst/>
                <a:cxnLst/>
                <a:rect l="l" t="t" r="r" b="b"/>
                <a:pathLst>
                  <a:path w="1213" h="1155" extrusionOk="0">
                    <a:moveTo>
                      <a:pt x="797" y="1"/>
                    </a:moveTo>
                    <a:cubicBezTo>
                      <a:pt x="769" y="1"/>
                      <a:pt x="743" y="7"/>
                      <a:pt x="721" y="20"/>
                    </a:cubicBezTo>
                    <a:lnTo>
                      <a:pt x="0" y="449"/>
                    </a:lnTo>
                    <a:cubicBezTo>
                      <a:pt x="22" y="436"/>
                      <a:pt x="47" y="430"/>
                      <a:pt x="75" y="430"/>
                    </a:cubicBezTo>
                    <a:cubicBezTo>
                      <a:pt x="115" y="430"/>
                      <a:pt x="160" y="443"/>
                      <a:pt x="207" y="471"/>
                    </a:cubicBezTo>
                    <a:cubicBezTo>
                      <a:pt x="377" y="582"/>
                      <a:pt x="484" y="766"/>
                      <a:pt x="495" y="970"/>
                    </a:cubicBezTo>
                    <a:cubicBezTo>
                      <a:pt x="495" y="1060"/>
                      <a:pt x="464" y="1122"/>
                      <a:pt x="415" y="1152"/>
                    </a:cubicBezTo>
                    <a:lnTo>
                      <a:pt x="415" y="1152"/>
                    </a:lnTo>
                    <a:lnTo>
                      <a:pt x="1131" y="726"/>
                    </a:lnTo>
                    <a:cubicBezTo>
                      <a:pt x="1183" y="693"/>
                      <a:pt x="1212" y="630"/>
                      <a:pt x="1212" y="541"/>
                    </a:cubicBezTo>
                    <a:cubicBezTo>
                      <a:pt x="1201" y="338"/>
                      <a:pt x="1094" y="149"/>
                      <a:pt x="924" y="38"/>
                    </a:cubicBezTo>
                    <a:cubicBezTo>
                      <a:pt x="880" y="13"/>
                      <a:pt x="836" y="1"/>
                      <a:pt x="797" y="1"/>
                    </a:cubicBezTo>
                    <a:close/>
                    <a:moveTo>
                      <a:pt x="415" y="1152"/>
                    </a:moveTo>
                    <a:lnTo>
                      <a:pt x="410" y="1155"/>
                    </a:lnTo>
                    <a:cubicBezTo>
                      <a:pt x="412" y="1154"/>
                      <a:pt x="413" y="1153"/>
                      <a:pt x="415" y="1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179;p35">
                <a:extLst>
                  <a:ext uri="{FF2B5EF4-FFF2-40B4-BE49-F238E27FC236}">
                    <a16:creationId xmlns:a16="http://schemas.microsoft.com/office/drawing/2014/main" id="{B0511795-09DC-4DF6-BD6B-1A656A4800E6}"/>
                  </a:ext>
                </a:extLst>
              </p:cNvPr>
              <p:cNvSpPr/>
              <p:nvPr/>
            </p:nvSpPr>
            <p:spPr>
              <a:xfrm>
                <a:off x="1347200" y="4764875"/>
                <a:ext cx="14525" cy="18650"/>
              </a:xfrm>
              <a:custGeom>
                <a:avLst/>
                <a:gdLst/>
                <a:ahLst/>
                <a:cxnLst/>
                <a:rect l="l" t="t" r="r" b="b"/>
                <a:pathLst>
                  <a:path w="581" h="746" extrusionOk="0">
                    <a:moveTo>
                      <a:pt x="161" y="1"/>
                    </a:moveTo>
                    <a:cubicBezTo>
                      <a:pt x="65" y="1"/>
                      <a:pt x="0" y="76"/>
                      <a:pt x="0" y="207"/>
                    </a:cubicBezTo>
                    <a:cubicBezTo>
                      <a:pt x="11" y="410"/>
                      <a:pt x="118" y="595"/>
                      <a:pt x="288" y="706"/>
                    </a:cubicBezTo>
                    <a:cubicBezTo>
                      <a:pt x="336" y="733"/>
                      <a:pt x="381" y="746"/>
                      <a:pt x="420" y="746"/>
                    </a:cubicBezTo>
                    <a:cubicBezTo>
                      <a:pt x="516" y="746"/>
                      <a:pt x="580" y="671"/>
                      <a:pt x="580" y="540"/>
                    </a:cubicBezTo>
                    <a:cubicBezTo>
                      <a:pt x="569" y="336"/>
                      <a:pt x="462" y="152"/>
                      <a:pt x="292" y="41"/>
                    </a:cubicBezTo>
                    <a:cubicBezTo>
                      <a:pt x="245" y="14"/>
                      <a:pt x="200"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180;p35">
                <a:extLst>
                  <a:ext uri="{FF2B5EF4-FFF2-40B4-BE49-F238E27FC236}">
                    <a16:creationId xmlns:a16="http://schemas.microsoft.com/office/drawing/2014/main" id="{99A05450-60A5-436E-BDF3-C3A1469BB091}"/>
                  </a:ext>
                </a:extLst>
              </p:cNvPr>
              <p:cNvSpPr/>
              <p:nvPr/>
            </p:nvSpPr>
            <p:spPr>
              <a:xfrm>
                <a:off x="1350425" y="4769075"/>
                <a:ext cx="8075" cy="10325"/>
              </a:xfrm>
              <a:custGeom>
                <a:avLst/>
                <a:gdLst/>
                <a:ahLst/>
                <a:cxnLst/>
                <a:rect l="l" t="t" r="r" b="b"/>
                <a:pathLst>
                  <a:path w="323" h="413" extrusionOk="0">
                    <a:moveTo>
                      <a:pt x="92" y="0"/>
                    </a:moveTo>
                    <a:cubicBezTo>
                      <a:pt x="38" y="0"/>
                      <a:pt x="0" y="42"/>
                      <a:pt x="0" y="113"/>
                    </a:cubicBezTo>
                    <a:cubicBezTo>
                      <a:pt x="8" y="228"/>
                      <a:pt x="67" y="331"/>
                      <a:pt x="159" y="390"/>
                    </a:cubicBezTo>
                    <a:cubicBezTo>
                      <a:pt x="185" y="405"/>
                      <a:pt x="210" y="413"/>
                      <a:pt x="232" y="413"/>
                    </a:cubicBezTo>
                    <a:cubicBezTo>
                      <a:pt x="285" y="413"/>
                      <a:pt x="322" y="371"/>
                      <a:pt x="322" y="298"/>
                    </a:cubicBezTo>
                    <a:cubicBezTo>
                      <a:pt x="315" y="187"/>
                      <a:pt x="256" y="83"/>
                      <a:pt x="163" y="21"/>
                    </a:cubicBezTo>
                    <a:cubicBezTo>
                      <a:pt x="138" y="7"/>
                      <a:pt x="114"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181;p35">
                <a:extLst>
                  <a:ext uri="{FF2B5EF4-FFF2-40B4-BE49-F238E27FC236}">
                    <a16:creationId xmlns:a16="http://schemas.microsoft.com/office/drawing/2014/main" id="{E0AFAF3C-9C79-4F8F-907B-071AEA5BAD5C}"/>
                  </a:ext>
                </a:extLst>
              </p:cNvPr>
              <p:cNvSpPr/>
              <p:nvPr/>
            </p:nvSpPr>
            <p:spPr>
              <a:xfrm>
                <a:off x="1541775" y="4597050"/>
                <a:ext cx="60950" cy="39750"/>
              </a:xfrm>
              <a:custGeom>
                <a:avLst/>
                <a:gdLst/>
                <a:ahLst/>
                <a:cxnLst/>
                <a:rect l="l" t="t" r="r" b="b"/>
                <a:pathLst>
                  <a:path w="2438" h="1590" extrusionOk="0">
                    <a:moveTo>
                      <a:pt x="2107" y="1"/>
                    </a:moveTo>
                    <a:cubicBezTo>
                      <a:pt x="2057" y="1"/>
                      <a:pt x="2005" y="14"/>
                      <a:pt x="1957" y="41"/>
                    </a:cubicBezTo>
                    <a:lnTo>
                      <a:pt x="279" y="1032"/>
                    </a:lnTo>
                    <a:cubicBezTo>
                      <a:pt x="1" y="1194"/>
                      <a:pt x="174" y="1589"/>
                      <a:pt x="433" y="1589"/>
                    </a:cubicBezTo>
                    <a:cubicBezTo>
                      <a:pt x="481" y="1589"/>
                      <a:pt x="531" y="1576"/>
                      <a:pt x="582" y="1546"/>
                    </a:cubicBezTo>
                    <a:lnTo>
                      <a:pt x="2260" y="555"/>
                    </a:lnTo>
                    <a:cubicBezTo>
                      <a:pt x="2382" y="485"/>
                      <a:pt x="2437" y="341"/>
                      <a:pt x="2393" y="208"/>
                    </a:cubicBezTo>
                    <a:cubicBezTo>
                      <a:pt x="2351" y="79"/>
                      <a:pt x="2232" y="1"/>
                      <a:pt x="2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182;p35">
                <a:extLst>
                  <a:ext uri="{FF2B5EF4-FFF2-40B4-BE49-F238E27FC236}">
                    <a16:creationId xmlns:a16="http://schemas.microsoft.com/office/drawing/2014/main" id="{1778DE5A-CC84-49E0-8C9A-9FED7A7AC977}"/>
                  </a:ext>
                </a:extLst>
              </p:cNvPr>
              <p:cNvSpPr/>
              <p:nvPr/>
            </p:nvSpPr>
            <p:spPr>
              <a:xfrm>
                <a:off x="1385250" y="4659800"/>
                <a:ext cx="119600" cy="72925"/>
              </a:xfrm>
              <a:custGeom>
                <a:avLst/>
                <a:gdLst/>
                <a:ahLst/>
                <a:cxnLst/>
                <a:rect l="l" t="t" r="r" b="b"/>
                <a:pathLst>
                  <a:path w="4784" h="2917" extrusionOk="0">
                    <a:moveTo>
                      <a:pt x="4454" y="0"/>
                    </a:moveTo>
                    <a:cubicBezTo>
                      <a:pt x="4403" y="0"/>
                      <a:pt x="4352" y="13"/>
                      <a:pt x="4303" y="41"/>
                    </a:cubicBezTo>
                    <a:cubicBezTo>
                      <a:pt x="3867" y="300"/>
                      <a:pt x="744" y="2089"/>
                      <a:pt x="282" y="2359"/>
                    </a:cubicBezTo>
                    <a:cubicBezTo>
                      <a:pt x="1" y="2524"/>
                      <a:pt x="176" y="2916"/>
                      <a:pt x="435" y="2916"/>
                    </a:cubicBezTo>
                    <a:cubicBezTo>
                      <a:pt x="483" y="2916"/>
                      <a:pt x="534" y="2903"/>
                      <a:pt x="585" y="2872"/>
                    </a:cubicBezTo>
                    <a:cubicBezTo>
                      <a:pt x="1058" y="2595"/>
                      <a:pt x="4226" y="784"/>
                      <a:pt x="4607" y="559"/>
                    </a:cubicBezTo>
                    <a:cubicBezTo>
                      <a:pt x="4729" y="485"/>
                      <a:pt x="4784" y="340"/>
                      <a:pt x="4740" y="207"/>
                    </a:cubicBezTo>
                    <a:cubicBezTo>
                      <a:pt x="4698" y="79"/>
                      <a:pt x="4579" y="0"/>
                      <a:pt x="4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183;p35">
                <a:extLst>
                  <a:ext uri="{FF2B5EF4-FFF2-40B4-BE49-F238E27FC236}">
                    <a16:creationId xmlns:a16="http://schemas.microsoft.com/office/drawing/2014/main" id="{83EEE9E7-DD79-4868-B174-2CB5AB9AB9AC}"/>
                  </a:ext>
                </a:extLst>
              </p:cNvPr>
              <p:cNvSpPr/>
              <p:nvPr/>
            </p:nvSpPr>
            <p:spPr>
              <a:xfrm>
                <a:off x="2560300" y="4535875"/>
                <a:ext cx="66925" cy="66750"/>
              </a:xfrm>
              <a:custGeom>
                <a:avLst/>
                <a:gdLst/>
                <a:ahLst/>
                <a:cxnLst/>
                <a:rect l="l" t="t" r="r" b="b"/>
                <a:pathLst>
                  <a:path w="2677" h="2670" extrusionOk="0">
                    <a:moveTo>
                      <a:pt x="2673" y="1"/>
                    </a:moveTo>
                    <a:lnTo>
                      <a:pt x="1" y="1542"/>
                    </a:lnTo>
                    <a:lnTo>
                      <a:pt x="1941" y="2669"/>
                    </a:lnTo>
                    <a:lnTo>
                      <a:pt x="2677" y="2244"/>
                    </a:lnTo>
                    <a:lnTo>
                      <a:pt x="2673" y="1"/>
                    </a:lnTo>
                    <a:close/>
                  </a:path>
                </a:pathLst>
              </a:custGeom>
              <a:solidFill>
                <a:srgbClr val="E34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184;p35">
                <a:extLst>
                  <a:ext uri="{FF2B5EF4-FFF2-40B4-BE49-F238E27FC236}">
                    <a16:creationId xmlns:a16="http://schemas.microsoft.com/office/drawing/2014/main" id="{706B8497-8825-4C09-9B2C-1950D2A3DEA4}"/>
                  </a:ext>
                </a:extLst>
              </p:cNvPr>
              <p:cNvSpPr/>
              <p:nvPr/>
            </p:nvSpPr>
            <p:spPr>
              <a:xfrm>
                <a:off x="2461150" y="4590400"/>
                <a:ext cx="89675" cy="80050"/>
              </a:xfrm>
              <a:custGeom>
                <a:avLst/>
                <a:gdLst/>
                <a:ahLst/>
                <a:cxnLst/>
                <a:rect l="l" t="t" r="r" b="b"/>
                <a:pathLst>
                  <a:path w="3587" h="3202" extrusionOk="0">
                    <a:moveTo>
                      <a:pt x="1" y="1"/>
                    </a:moveTo>
                    <a:lnTo>
                      <a:pt x="8" y="2248"/>
                    </a:lnTo>
                    <a:lnTo>
                      <a:pt x="1649" y="3201"/>
                    </a:lnTo>
                    <a:lnTo>
                      <a:pt x="3586" y="2085"/>
                    </a:lnTo>
                    <a:lnTo>
                      <a:pt x="1" y="1"/>
                    </a:lnTo>
                    <a:close/>
                  </a:path>
                </a:pathLst>
              </a:custGeom>
              <a:solidFill>
                <a:srgbClr val="E34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185;p35">
                <a:extLst>
                  <a:ext uri="{FF2B5EF4-FFF2-40B4-BE49-F238E27FC236}">
                    <a16:creationId xmlns:a16="http://schemas.microsoft.com/office/drawing/2014/main" id="{A3098124-4B41-4303-BE58-E12212BB3284}"/>
                  </a:ext>
                </a:extLst>
              </p:cNvPr>
              <p:cNvSpPr/>
              <p:nvPr/>
            </p:nvSpPr>
            <p:spPr>
              <a:xfrm>
                <a:off x="2006975" y="4642250"/>
                <a:ext cx="641700" cy="300050"/>
              </a:xfrm>
              <a:custGeom>
                <a:avLst/>
                <a:gdLst/>
                <a:ahLst/>
                <a:cxnLst/>
                <a:rect l="l" t="t" r="r" b="b"/>
                <a:pathLst>
                  <a:path w="25668" h="12002" extrusionOk="0">
                    <a:moveTo>
                      <a:pt x="25664" y="0"/>
                    </a:moveTo>
                    <a:lnTo>
                      <a:pt x="25664" y="4"/>
                    </a:lnTo>
                    <a:cubicBezTo>
                      <a:pt x="25664" y="33"/>
                      <a:pt x="25660" y="59"/>
                      <a:pt x="25656" y="89"/>
                    </a:cubicBezTo>
                    <a:cubicBezTo>
                      <a:pt x="25653" y="115"/>
                      <a:pt x="25656" y="133"/>
                      <a:pt x="25649" y="155"/>
                    </a:cubicBezTo>
                    <a:cubicBezTo>
                      <a:pt x="25649" y="159"/>
                      <a:pt x="25649" y="159"/>
                      <a:pt x="25649" y="159"/>
                    </a:cubicBezTo>
                    <a:cubicBezTo>
                      <a:pt x="25645" y="189"/>
                      <a:pt x="25638" y="215"/>
                      <a:pt x="25631" y="244"/>
                    </a:cubicBezTo>
                    <a:cubicBezTo>
                      <a:pt x="25623" y="270"/>
                      <a:pt x="25619" y="288"/>
                      <a:pt x="25612" y="314"/>
                    </a:cubicBezTo>
                    <a:cubicBezTo>
                      <a:pt x="25605" y="340"/>
                      <a:pt x="25590" y="370"/>
                      <a:pt x="25575" y="399"/>
                    </a:cubicBezTo>
                    <a:cubicBezTo>
                      <a:pt x="25564" y="425"/>
                      <a:pt x="25557" y="444"/>
                      <a:pt x="25546" y="466"/>
                    </a:cubicBezTo>
                    <a:cubicBezTo>
                      <a:pt x="25534" y="488"/>
                      <a:pt x="25512" y="521"/>
                      <a:pt x="25497" y="547"/>
                    </a:cubicBezTo>
                    <a:cubicBezTo>
                      <a:pt x="25483" y="577"/>
                      <a:pt x="25472" y="595"/>
                      <a:pt x="25457" y="614"/>
                    </a:cubicBezTo>
                    <a:cubicBezTo>
                      <a:pt x="25442" y="636"/>
                      <a:pt x="25412" y="669"/>
                      <a:pt x="25390" y="699"/>
                    </a:cubicBezTo>
                    <a:cubicBezTo>
                      <a:pt x="25368" y="725"/>
                      <a:pt x="25361" y="739"/>
                      <a:pt x="25342" y="758"/>
                    </a:cubicBezTo>
                    <a:cubicBezTo>
                      <a:pt x="25316" y="787"/>
                      <a:pt x="25283" y="817"/>
                      <a:pt x="25254" y="843"/>
                    </a:cubicBezTo>
                    <a:cubicBezTo>
                      <a:pt x="25235" y="861"/>
                      <a:pt x="25220" y="880"/>
                      <a:pt x="25198" y="898"/>
                    </a:cubicBezTo>
                    <a:cubicBezTo>
                      <a:pt x="25165" y="928"/>
                      <a:pt x="25124" y="957"/>
                      <a:pt x="25087" y="987"/>
                    </a:cubicBezTo>
                    <a:cubicBezTo>
                      <a:pt x="25069" y="1002"/>
                      <a:pt x="25050" y="1017"/>
                      <a:pt x="25032" y="1028"/>
                    </a:cubicBezTo>
                    <a:cubicBezTo>
                      <a:pt x="24969" y="1072"/>
                      <a:pt x="24906" y="1113"/>
                      <a:pt x="24840" y="1153"/>
                    </a:cubicBezTo>
                    <a:lnTo>
                      <a:pt x="10760" y="9282"/>
                    </a:lnTo>
                    <a:cubicBezTo>
                      <a:pt x="10631" y="9355"/>
                      <a:pt x="10494" y="9418"/>
                      <a:pt x="10358" y="9474"/>
                    </a:cubicBezTo>
                    <a:lnTo>
                      <a:pt x="10335" y="9481"/>
                    </a:lnTo>
                    <a:cubicBezTo>
                      <a:pt x="10313" y="9492"/>
                      <a:pt x="10287" y="9496"/>
                      <a:pt x="10265" y="9503"/>
                    </a:cubicBezTo>
                    <a:cubicBezTo>
                      <a:pt x="10184" y="9537"/>
                      <a:pt x="10102" y="9566"/>
                      <a:pt x="10017" y="9588"/>
                    </a:cubicBezTo>
                    <a:cubicBezTo>
                      <a:pt x="9969" y="9603"/>
                      <a:pt x="9925" y="9610"/>
                      <a:pt x="9877" y="9622"/>
                    </a:cubicBezTo>
                    <a:cubicBezTo>
                      <a:pt x="9851" y="9629"/>
                      <a:pt x="9825" y="9636"/>
                      <a:pt x="9799" y="9644"/>
                    </a:cubicBezTo>
                    <a:cubicBezTo>
                      <a:pt x="9774" y="9647"/>
                      <a:pt x="9751" y="9655"/>
                      <a:pt x="9725" y="9659"/>
                    </a:cubicBezTo>
                    <a:cubicBezTo>
                      <a:pt x="9633" y="9681"/>
                      <a:pt x="9541" y="9695"/>
                      <a:pt x="9448" y="9710"/>
                    </a:cubicBezTo>
                    <a:cubicBezTo>
                      <a:pt x="9415" y="9714"/>
                      <a:pt x="9382" y="9714"/>
                      <a:pt x="9348" y="9721"/>
                    </a:cubicBezTo>
                    <a:lnTo>
                      <a:pt x="9282" y="9729"/>
                    </a:lnTo>
                    <a:cubicBezTo>
                      <a:pt x="9245" y="9732"/>
                      <a:pt x="9212" y="9736"/>
                      <a:pt x="9178" y="9740"/>
                    </a:cubicBezTo>
                    <a:cubicBezTo>
                      <a:pt x="9086" y="9747"/>
                      <a:pt x="8994" y="9751"/>
                      <a:pt x="8901" y="9755"/>
                    </a:cubicBezTo>
                    <a:lnTo>
                      <a:pt x="8617" y="9755"/>
                    </a:lnTo>
                    <a:cubicBezTo>
                      <a:pt x="8509" y="9751"/>
                      <a:pt x="8406" y="9744"/>
                      <a:pt x="8306" y="9732"/>
                    </a:cubicBezTo>
                    <a:lnTo>
                      <a:pt x="8273" y="9729"/>
                    </a:lnTo>
                    <a:cubicBezTo>
                      <a:pt x="8243" y="9725"/>
                      <a:pt x="8217" y="9721"/>
                      <a:pt x="8188" y="9718"/>
                    </a:cubicBezTo>
                    <a:cubicBezTo>
                      <a:pt x="8110" y="9707"/>
                      <a:pt x="8029" y="9699"/>
                      <a:pt x="7948" y="9684"/>
                    </a:cubicBezTo>
                    <a:cubicBezTo>
                      <a:pt x="7914" y="9677"/>
                      <a:pt x="7881" y="9666"/>
                      <a:pt x="7848" y="9659"/>
                    </a:cubicBezTo>
                    <a:cubicBezTo>
                      <a:pt x="7755" y="9640"/>
                      <a:pt x="7663" y="9614"/>
                      <a:pt x="7571" y="9588"/>
                    </a:cubicBezTo>
                    <a:cubicBezTo>
                      <a:pt x="7522" y="9574"/>
                      <a:pt x="7471" y="9566"/>
                      <a:pt x="7423" y="9551"/>
                    </a:cubicBezTo>
                    <a:cubicBezTo>
                      <a:pt x="7386" y="9540"/>
                      <a:pt x="7349" y="9522"/>
                      <a:pt x="7308" y="9511"/>
                    </a:cubicBezTo>
                    <a:cubicBezTo>
                      <a:pt x="7271" y="9496"/>
                      <a:pt x="7238" y="9481"/>
                      <a:pt x="7201" y="9466"/>
                    </a:cubicBezTo>
                    <a:cubicBezTo>
                      <a:pt x="7068" y="9415"/>
                      <a:pt x="6938" y="9355"/>
                      <a:pt x="6813" y="9282"/>
                    </a:cubicBezTo>
                    <a:lnTo>
                      <a:pt x="4092" y="7703"/>
                    </a:lnTo>
                    <a:lnTo>
                      <a:pt x="1424" y="9245"/>
                    </a:lnTo>
                    <a:lnTo>
                      <a:pt x="1" y="8417"/>
                    </a:lnTo>
                    <a:lnTo>
                      <a:pt x="8" y="10664"/>
                    </a:lnTo>
                    <a:lnTo>
                      <a:pt x="1431" y="11492"/>
                    </a:lnTo>
                    <a:lnTo>
                      <a:pt x="4100" y="9951"/>
                    </a:lnTo>
                    <a:lnTo>
                      <a:pt x="6820" y="11529"/>
                    </a:lnTo>
                    <a:cubicBezTo>
                      <a:pt x="6946" y="11599"/>
                      <a:pt x="7075" y="11662"/>
                      <a:pt x="7208" y="11714"/>
                    </a:cubicBezTo>
                    <a:cubicBezTo>
                      <a:pt x="7245" y="11728"/>
                      <a:pt x="7279" y="11743"/>
                      <a:pt x="7315" y="11754"/>
                    </a:cubicBezTo>
                    <a:cubicBezTo>
                      <a:pt x="7400" y="11788"/>
                      <a:pt x="7489" y="11810"/>
                      <a:pt x="7578" y="11836"/>
                    </a:cubicBezTo>
                    <a:cubicBezTo>
                      <a:pt x="7667" y="11862"/>
                      <a:pt x="7763" y="11884"/>
                      <a:pt x="7855" y="11906"/>
                    </a:cubicBezTo>
                    <a:cubicBezTo>
                      <a:pt x="7966" y="11928"/>
                      <a:pt x="8081" y="11950"/>
                      <a:pt x="8195" y="11961"/>
                    </a:cubicBezTo>
                    <a:cubicBezTo>
                      <a:pt x="8221" y="11965"/>
                      <a:pt x="8251" y="11972"/>
                      <a:pt x="8277" y="11976"/>
                    </a:cubicBezTo>
                    <a:cubicBezTo>
                      <a:pt x="8432" y="11991"/>
                      <a:pt x="8591" y="11998"/>
                      <a:pt x="8746" y="12002"/>
                    </a:cubicBezTo>
                    <a:lnTo>
                      <a:pt x="8820" y="12002"/>
                    </a:lnTo>
                    <a:cubicBezTo>
                      <a:pt x="8975" y="12002"/>
                      <a:pt x="9130" y="11991"/>
                      <a:pt x="9282" y="11976"/>
                    </a:cubicBezTo>
                    <a:lnTo>
                      <a:pt x="9352" y="11965"/>
                    </a:lnTo>
                    <a:cubicBezTo>
                      <a:pt x="9504" y="11950"/>
                      <a:pt x="9652" y="11924"/>
                      <a:pt x="9799" y="11891"/>
                    </a:cubicBezTo>
                    <a:cubicBezTo>
                      <a:pt x="9829" y="11884"/>
                      <a:pt x="9855" y="11876"/>
                      <a:pt x="9881" y="11869"/>
                    </a:cubicBezTo>
                    <a:cubicBezTo>
                      <a:pt x="10014" y="11836"/>
                      <a:pt x="10143" y="11799"/>
                      <a:pt x="10269" y="11751"/>
                    </a:cubicBezTo>
                    <a:cubicBezTo>
                      <a:pt x="10291" y="11743"/>
                      <a:pt x="10317" y="11736"/>
                      <a:pt x="10339" y="11728"/>
                    </a:cubicBezTo>
                    <a:cubicBezTo>
                      <a:pt x="10483" y="11673"/>
                      <a:pt x="10627" y="11606"/>
                      <a:pt x="10764" y="11529"/>
                    </a:cubicBezTo>
                    <a:lnTo>
                      <a:pt x="24843" y="3401"/>
                    </a:lnTo>
                    <a:cubicBezTo>
                      <a:pt x="25394" y="3083"/>
                      <a:pt x="25668" y="2665"/>
                      <a:pt x="25668" y="2247"/>
                    </a:cubicBezTo>
                    <a:lnTo>
                      <a:pt x="256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186;p35">
                <a:extLst>
                  <a:ext uri="{FF2B5EF4-FFF2-40B4-BE49-F238E27FC236}">
                    <a16:creationId xmlns:a16="http://schemas.microsoft.com/office/drawing/2014/main" id="{F415E284-4F14-4DBC-9177-9D4EF8102D91}"/>
                  </a:ext>
                </a:extLst>
              </p:cNvPr>
              <p:cNvSpPr/>
              <p:nvPr/>
            </p:nvSpPr>
            <p:spPr>
              <a:xfrm>
                <a:off x="2006875" y="4515175"/>
                <a:ext cx="641525" cy="370950"/>
              </a:xfrm>
              <a:custGeom>
                <a:avLst/>
                <a:gdLst/>
                <a:ahLst/>
                <a:cxnLst/>
                <a:rect l="l" t="t" r="r" b="b"/>
                <a:pathLst>
                  <a:path w="25661" h="14838" extrusionOk="0">
                    <a:moveTo>
                      <a:pt x="23384" y="1"/>
                    </a:moveTo>
                    <a:lnTo>
                      <a:pt x="18172" y="3010"/>
                    </a:lnTo>
                    <a:lnTo>
                      <a:pt x="21753" y="5094"/>
                    </a:lnTo>
                    <a:lnTo>
                      <a:pt x="19817" y="6210"/>
                    </a:lnTo>
                    <a:lnTo>
                      <a:pt x="8798" y="12572"/>
                    </a:lnTo>
                    <a:lnTo>
                      <a:pt x="5216" y="10491"/>
                    </a:lnTo>
                    <a:lnTo>
                      <a:pt x="1" y="13503"/>
                    </a:lnTo>
                    <a:lnTo>
                      <a:pt x="1424" y="14328"/>
                    </a:lnTo>
                    <a:lnTo>
                      <a:pt x="4096" y="12786"/>
                    </a:lnTo>
                    <a:lnTo>
                      <a:pt x="6813" y="14365"/>
                    </a:lnTo>
                    <a:cubicBezTo>
                      <a:pt x="6939" y="14435"/>
                      <a:pt x="7068" y="14498"/>
                      <a:pt x="7205" y="14549"/>
                    </a:cubicBezTo>
                    <a:cubicBezTo>
                      <a:pt x="7238" y="14564"/>
                      <a:pt x="7275" y="14579"/>
                      <a:pt x="7312" y="14590"/>
                    </a:cubicBezTo>
                    <a:cubicBezTo>
                      <a:pt x="7397" y="14620"/>
                      <a:pt x="7486" y="14645"/>
                      <a:pt x="7575" y="14671"/>
                    </a:cubicBezTo>
                    <a:cubicBezTo>
                      <a:pt x="7663" y="14697"/>
                      <a:pt x="7759" y="14719"/>
                      <a:pt x="7852" y="14742"/>
                    </a:cubicBezTo>
                    <a:cubicBezTo>
                      <a:pt x="7963" y="14764"/>
                      <a:pt x="8077" y="14782"/>
                      <a:pt x="8192" y="14797"/>
                    </a:cubicBezTo>
                    <a:cubicBezTo>
                      <a:pt x="8218" y="14801"/>
                      <a:pt x="8244" y="14808"/>
                      <a:pt x="8273" y="14812"/>
                    </a:cubicBezTo>
                    <a:cubicBezTo>
                      <a:pt x="8428" y="14827"/>
                      <a:pt x="8587" y="14834"/>
                      <a:pt x="8743" y="14838"/>
                    </a:cubicBezTo>
                    <a:lnTo>
                      <a:pt x="8816" y="14838"/>
                    </a:lnTo>
                    <a:cubicBezTo>
                      <a:pt x="8972" y="14838"/>
                      <a:pt x="9127" y="14827"/>
                      <a:pt x="9279" y="14812"/>
                    </a:cubicBezTo>
                    <a:lnTo>
                      <a:pt x="9349" y="14804"/>
                    </a:lnTo>
                    <a:cubicBezTo>
                      <a:pt x="9500" y="14786"/>
                      <a:pt x="9648" y="14760"/>
                      <a:pt x="9796" y="14727"/>
                    </a:cubicBezTo>
                    <a:cubicBezTo>
                      <a:pt x="9826" y="14719"/>
                      <a:pt x="9851" y="14712"/>
                      <a:pt x="9877" y="14708"/>
                    </a:cubicBezTo>
                    <a:cubicBezTo>
                      <a:pt x="10007" y="14675"/>
                      <a:pt x="10136" y="14634"/>
                      <a:pt x="10265" y="14590"/>
                    </a:cubicBezTo>
                    <a:cubicBezTo>
                      <a:pt x="10288" y="14579"/>
                      <a:pt x="10310" y="14575"/>
                      <a:pt x="10332" y="14564"/>
                    </a:cubicBezTo>
                    <a:cubicBezTo>
                      <a:pt x="10480" y="14509"/>
                      <a:pt x="10620" y="14442"/>
                      <a:pt x="10757" y="14365"/>
                    </a:cubicBezTo>
                    <a:lnTo>
                      <a:pt x="24836" y="6236"/>
                    </a:lnTo>
                    <a:cubicBezTo>
                      <a:pt x="24906" y="6196"/>
                      <a:pt x="24969" y="6155"/>
                      <a:pt x="25032" y="6114"/>
                    </a:cubicBezTo>
                    <a:cubicBezTo>
                      <a:pt x="25051" y="6100"/>
                      <a:pt x="25065" y="6085"/>
                      <a:pt x="25084" y="6070"/>
                    </a:cubicBezTo>
                    <a:cubicBezTo>
                      <a:pt x="25124" y="6040"/>
                      <a:pt x="25161" y="6011"/>
                      <a:pt x="25198" y="5981"/>
                    </a:cubicBezTo>
                    <a:cubicBezTo>
                      <a:pt x="25217" y="5963"/>
                      <a:pt x="25235" y="5944"/>
                      <a:pt x="25254" y="5926"/>
                    </a:cubicBezTo>
                    <a:cubicBezTo>
                      <a:pt x="25283" y="5900"/>
                      <a:pt x="25313" y="5870"/>
                      <a:pt x="25339" y="5845"/>
                    </a:cubicBezTo>
                    <a:cubicBezTo>
                      <a:pt x="25357" y="5822"/>
                      <a:pt x="25372" y="5800"/>
                      <a:pt x="25391" y="5782"/>
                    </a:cubicBezTo>
                    <a:cubicBezTo>
                      <a:pt x="25405" y="5760"/>
                      <a:pt x="25435" y="5726"/>
                      <a:pt x="25457" y="5700"/>
                    </a:cubicBezTo>
                    <a:cubicBezTo>
                      <a:pt x="25476" y="5671"/>
                      <a:pt x="25483" y="5652"/>
                      <a:pt x="25498" y="5634"/>
                    </a:cubicBezTo>
                    <a:cubicBezTo>
                      <a:pt x="25509" y="5612"/>
                      <a:pt x="25531" y="5578"/>
                      <a:pt x="25546" y="5549"/>
                    </a:cubicBezTo>
                    <a:cubicBezTo>
                      <a:pt x="25561" y="5523"/>
                      <a:pt x="25564" y="5505"/>
                      <a:pt x="25575" y="5482"/>
                    </a:cubicBezTo>
                    <a:cubicBezTo>
                      <a:pt x="25586" y="5460"/>
                      <a:pt x="25601" y="5427"/>
                      <a:pt x="25609" y="5397"/>
                    </a:cubicBezTo>
                    <a:cubicBezTo>
                      <a:pt x="25620" y="5371"/>
                      <a:pt x="25623" y="5353"/>
                      <a:pt x="25627" y="5327"/>
                    </a:cubicBezTo>
                    <a:cubicBezTo>
                      <a:pt x="25635" y="5301"/>
                      <a:pt x="25646" y="5272"/>
                      <a:pt x="25649" y="5242"/>
                    </a:cubicBezTo>
                    <a:cubicBezTo>
                      <a:pt x="25653" y="5216"/>
                      <a:pt x="25653" y="5194"/>
                      <a:pt x="25657" y="5172"/>
                    </a:cubicBezTo>
                    <a:cubicBezTo>
                      <a:pt x="25657" y="5146"/>
                      <a:pt x="25660" y="5116"/>
                      <a:pt x="25660" y="5087"/>
                    </a:cubicBezTo>
                    <a:cubicBezTo>
                      <a:pt x="25660" y="4677"/>
                      <a:pt x="25394" y="4263"/>
                      <a:pt x="24851" y="3948"/>
                    </a:cubicBezTo>
                    <a:lnTo>
                      <a:pt x="24075" y="3497"/>
                    </a:lnTo>
                    <a:lnTo>
                      <a:pt x="22134" y="2370"/>
                    </a:lnTo>
                    <a:lnTo>
                      <a:pt x="24807" y="825"/>
                    </a:lnTo>
                    <a:lnTo>
                      <a:pt x="23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187;p35">
                <a:extLst>
                  <a:ext uri="{FF2B5EF4-FFF2-40B4-BE49-F238E27FC236}">
                    <a16:creationId xmlns:a16="http://schemas.microsoft.com/office/drawing/2014/main" id="{E96063D0-7731-4D3B-9B22-79F90717DF3F}"/>
                  </a:ext>
                </a:extLst>
              </p:cNvPr>
              <p:cNvSpPr/>
              <p:nvPr/>
            </p:nvSpPr>
            <p:spPr>
              <a:xfrm>
                <a:off x="1061825" y="4864100"/>
                <a:ext cx="130800" cy="175050"/>
              </a:xfrm>
              <a:custGeom>
                <a:avLst/>
                <a:gdLst/>
                <a:ahLst/>
                <a:cxnLst/>
                <a:rect l="l" t="t" r="r" b="b"/>
                <a:pathLst>
                  <a:path w="5232" h="7002" extrusionOk="0">
                    <a:moveTo>
                      <a:pt x="1757" y="1"/>
                    </a:moveTo>
                    <a:lnTo>
                      <a:pt x="1753" y="2004"/>
                    </a:lnTo>
                    <a:lnTo>
                      <a:pt x="8" y="999"/>
                    </a:lnTo>
                    <a:lnTo>
                      <a:pt x="1" y="2991"/>
                    </a:lnTo>
                    <a:lnTo>
                      <a:pt x="1746" y="3997"/>
                    </a:lnTo>
                    <a:lnTo>
                      <a:pt x="1742" y="6000"/>
                    </a:lnTo>
                    <a:lnTo>
                      <a:pt x="3475" y="7002"/>
                    </a:lnTo>
                    <a:lnTo>
                      <a:pt x="3483" y="5002"/>
                    </a:lnTo>
                    <a:lnTo>
                      <a:pt x="5224" y="6007"/>
                    </a:lnTo>
                    <a:lnTo>
                      <a:pt x="5231" y="4011"/>
                    </a:lnTo>
                    <a:lnTo>
                      <a:pt x="3487" y="3006"/>
                    </a:lnTo>
                    <a:lnTo>
                      <a:pt x="3494" y="1003"/>
                    </a:lnTo>
                    <a:lnTo>
                      <a:pt x="17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188;p35">
                <a:extLst>
                  <a:ext uri="{FF2B5EF4-FFF2-40B4-BE49-F238E27FC236}">
                    <a16:creationId xmlns:a16="http://schemas.microsoft.com/office/drawing/2014/main" id="{CF785800-82AD-4043-AA3E-B0FC9A62A4DA}"/>
                  </a:ext>
                </a:extLst>
              </p:cNvPr>
              <p:cNvSpPr/>
              <p:nvPr/>
            </p:nvSpPr>
            <p:spPr>
              <a:xfrm>
                <a:off x="614500" y="2553950"/>
                <a:ext cx="1473350" cy="1858450"/>
              </a:xfrm>
              <a:custGeom>
                <a:avLst/>
                <a:gdLst/>
                <a:ahLst/>
                <a:cxnLst/>
                <a:rect l="l" t="t" r="r" b="b"/>
                <a:pathLst>
                  <a:path w="58934" h="74338" extrusionOk="0">
                    <a:moveTo>
                      <a:pt x="56313" y="1"/>
                    </a:moveTo>
                    <a:cubicBezTo>
                      <a:pt x="55699" y="1"/>
                      <a:pt x="55006" y="201"/>
                      <a:pt x="54273" y="624"/>
                    </a:cubicBezTo>
                    <a:lnTo>
                      <a:pt x="4536" y="29341"/>
                    </a:lnTo>
                    <a:cubicBezTo>
                      <a:pt x="2026" y="30790"/>
                      <a:pt x="0" y="34298"/>
                      <a:pt x="8" y="37181"/>
                    </a:cubicBezTo>
                    <a:lnTo>
                      <a:pt x="104" y="71116"/>
                    </a:lnTo>
                    <a:cubicBezTo>
                      <a:pt x="109" y="73158"/>
                      <a:pt x="1134" y="74338"/>
                      <a:pt x="2623" y="74338"/>
                    </a:cubicBezTo>
                    <a:cubicBezTo>
                      <a:pt x="3237" y="74338"/>
                      <a:pt x="3929" y="74138"/>
                      <a:pt x="4661" y="73715"/>
                    </a:cubicBezTo>
                    <a:lnTo>
                      <a:pt x="54398" y="44998"/>
                    </a:lnTo>
                    <a:cubicBezTo>
                      <a:pt x="56908" y="43549"/>
                      <a:pt x="58934" y="40042"/>
                      <a:pt x="58926" y="37158"/>
                    </a:cubicBezTo>
                    <a:lnTo>
                      <a:pt x="58830" y="3219"/>
                    </a:lnTo>
                    <a:cubicBezTo>
                      <a:pt x="58825" y="1178"/>
                      <a:pt x="57801" y="1"/>
                      <a:pt x="56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189;p35">
                <a:extLst>
                  <a:ext uri="{FF2B5EF4-FFF2-40B4-BE49-F238E27FC236}">
                    <a16:creationId xmlns:a16="http://schemas.microsoft.com/office/drawing/2014/main" id="{F445AF5B-CE35-4822-B8D6-5962E510339E}"/>
                  </a:ext>
                </a:extLst>
              </p:cNvPr>
              <p:cNvSpPr/>
              <p:nvPr/>
            </p:nvSpPr>
            <p:spPr>
              <a:xfrm>
                <a:off x="452975" y="2460100"/>
                <a:ext cx="1599225" cy="1944675"/>
              </a:xfrm>
              <a:custGeom>
                <a:avLst/>
                <a:gdLst/>
                <a:ahLst/>
                <a:cxnLst/>
                <a:rect l="l" t="t" r="r" b="b"/>
                <a:pathLst>
                  <a:path w="63969" h="77787" extrusionOk="0">
                    <a:moveTo>
                      <a:pt x="63963" y="4058"/>
                    </a:moveTo>
                    <a:lnTo>
                      <a:pt x="63968" y="4060"/>
                    </a:lnTo>
                    <a:cubicBezTo>
                      <a:pt x="63966" y="4060"/>
                      <a:pt x="63965" y="4059"/>
                      <a:pt x="63963" y="4058"/>
                    </a:cubicBezTo>
                    <a:close/>
                    <a:moveTo>
                      <a:pt x="56313" y="1"/>
                    </a:moveTo>
                    <a:cubicBezTo>
                      <a:pt x="55699" y="1"/>
                      <a:pt x="55006" y="200"/>
                      <a:pt x="54273" y="623"/>
                    </a:cubicBezTo>
                    <a:lnTo>
                      <a:pt x="4536" y="29339"/>
                    </a:lnTo>
                    <a:cubicBezTo>
                      <a:pt x="2026" y="30788"/>
                      <a:pt x="0" y="34296"/>
                      <a:pt x="8" y="37179"/>
                    </a:cubicBezTo>
                    <a:lnTo>
                      <a:pt x="104" y="71119"/>
                    </a:lnTo>
                    <a:cubicBezTo>
                      <a:pt x="107" y="72549"/>
                      <a:pt x="614" y="73558"/>
                      <a:pt x="1431" y="74031"/>
                    </a:cubicBezTo>
                    <a:lnTo>
                      <a:pt x="7892" y="77787"/>
                    </a:lnTo>
                    <a:cubicBezTo>
                      <a:pt x="7075" y="77310"/>
                      <a:pt x="6568" y="76304"/>
                      <a:pt x="6565" y="74870"/>
                    </a:cubicBezTo>
                    <a:lnTo>
                      <a:pt x="6469" y="40935"/>
                    </a:lnTo>
                    <a:cubicBezTo>
                      <a:pt x="6461" y="38052"/>
                      <a:pt x="8487" y="34544"/>
                      <a:pt x="10997" y="33095"/>
                    </a:cubicBezTo>
                    <a:lnTo>
                      <a:pt x="60734" y="4378"/>
                    </a:lnTo>
                    <a:cubicBezTo>
                      <a:pt x="61468" y="3955"/>
                      <a:pt x="62162" y="3754"/>
                      <a:pt x="62777" y="3754"/>
                    </a:cubicBezTo>
                    <a:cubicBezTo>
                      <a:pt x="63219" y="3754"/>
                      <a:pt x="63619" y="3858"/>
                      <a:pt x="63963" y="4058"/>
                    </a:cubicBezTo>
                    <a:lnTo>
                      <a:pt x="63963" y="4058"/>
                    </a:lnTo>
                    <a:lnTo>
                      <a:pt x="57507" y="305"/>
                    </a:lnTo>
                    <a:cubicBezTo>
                      <a:pt x="57160" y="105"/>
                      <a:pt x="56757" y="1"/>
                      <a:pt x="56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190;p35">
                <a:extLst>
                  <a:ext uri="{FF2B5EF4-FFF2-40B4-BE49-F238E27FC236}">
                    <a16:creationId xmlns:a16="http://schemas.microsoft.com/office/drawing/2014/main" id="{935B65C5-93F4-401F-A586-FBBC6EB3B6F4}"/>
                  </a:ext>
                </a:extLst>
              </p:cNvPr>
              <p:cNvSpPr/>
              <p:nvPr/>
            </p:nvSpPr>
            <p:spPr>
              <a:xfrm>
                <a:off x="692775" y="2636075"/>
                <a:ext cx="1318650" cy="1694225"/>
              </a:xfrm>
              <a:custGeom>
                <a:avLst/>
                <a:gdLst/>
                <a:ahLst/>
                <a:cxnLst/>
                <a:rect l="l" t="t" r="r" b="b"/>
                <a:pathLst>
                  <a:path w="52746" h="67769" extrusionOk="0">
                    <a:moveTo>
                      <a:pt x="52642" y="1"/>
                    </a:moveTo>
                    <a:lnTo>
                      <a:pt x="44115" y="4924"/>
                    </a:lnTo>
                    <a:lnTo>
                      <a:pt x="44182" y="28229"/>
                    </a:lnTo>
                    <a:cubicBezTo>
                      <a:pt x="44189" y="30000"/>
                      <a:pt x="42729" y="32521"/>
                      <a:pt x="41184" y="33415"/>
                    </a:cubicBezTo>
                    <a:lnTo>
                      <a:pt x="0" y="57190"/>
                    </a:lnTo>
                    <a:lnTo>
                      <a:pt x="30" y="67768"/>
                    </a:lnTo>
                    <a:lnTo>
                      <a:pt x="49741" y="39067"/>
                    </a:lnTo>
                    <a:cubicBezTo>
                      <a:pt x="51286" y="38176"/>
                      <a:pt x="52746" y="35655"/>
                      <a:pt x="52739" y="33881"/>
                    </a:cubicBezTo>
                    <a:lnTo>
                      <a:pt x="526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191;p35">
                <a:extLst>
                  <a:ext uri="{FF2B5EF4-FFF2-40B4-BE49-F238E27FC236}">
                    <a16:creationId xmlns:a16="http://schemas.microsoft.com/office/drawing/2014/main" id="{415B1BCC-072D-4F83-AB81-101542EEB892}"/>
                  </a:ext>
                </a:extLst>
              </p:cNvPr>
              <p:cNvSpPr/>
              <p:nvPr/>
            </p:nvSpPr>
            <p:spPr>
              <a:xfrm>
                <a:off x="691013" y="2754779"/>
                <a:ext cx="1115267" cy="1316973"/>
              </a:xfrm>
              <a:custGeom>
                <a:avLst/>
                <a:gdLst/>
                <a:ahLst/>
                <a:cxnLst/>
                <a:rect l="l" t="t" r="r" b="b"/>
                <a:pathLst>
                  <a:path w="44261" h="52266" extrusionOk="0">
                    <a:moveTo>
                      <a:pt x="44190" y="0"/>
                    </a:moveTo>
                    <a:lnTo>
                      <a:pt x="3006" y="23778"/>
                    </a:lnTo>
                    <a:cubicBezTo>
                      <a:pt x="1457" y="24669"/>
                      <a:pt x="1" y="27190"/>
                      <a:pt x="5" y="28964"/>
                    </a:cubicBezTo>
                    <a:lnTo>
                      <a:pt x="71" y="52266"/>
                    </a:lnTo>
                    <a:lnTo>
                      <a:pt x="41255" y="28491"/>
                    </a:lnTo>
                    <a:cubicBezTo>
                      <a:pt x="42800" y="27597"/>
                      <a:pt x="44260" y="25076"/>
                      <a:pt x="44253" y="23305"/>
                    </a:cubicBezTo>
                    <a:lnTo>
                      <a:pt x="441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192;p35">
                <a:extLst>
                  <a:ext uri="{FF2B5EF4-FFF2-40B4-BE49-F238E27FC236}">
                    <a16:creationId xmlns:a16="http://schemas.microsoft.com/office/drawing/2014/main" id="{18EF48E2-BE9A-4E16-8D22-DEFDF91A53CF}"/>
                  </a:ext>
                </a:extLst>
              </p:cNvPr>
              <p:cNvSpPr/>
              <p:nvPr/>
            </p:nvSpPr>
            <p:spPr>
              <a:xfrm>
                <a:off x="908725" y="4169075"/>
                <a:ext cx="188525" cy="128275"/>
              </a:xfrm>
              <a:custGeom>
                <a:avLst/>
                <a:gdLst/>
                <a:ahLst/>
                <a:cxnLst/>
                <a:rect l="l" t="t" r="r" b="b"/>
                <a:pathLst>
                  <a:path w="7541" h="5131" extrusionOk="0">
                    <a:moveTo>
                      <a:pt x="6666" y="0"/>
                    </a:moveTo>
                    <a:cubicBezTo>
                      <a:pt x="6520" y="0"/>
                      <a:pt x="6370" y="38"/>
                      <a:pt x="6228" y="120"/>
                    </a:cubicBezTo>
                    <a:lnTo>
                      <a:pt x="433" y="3499"/>
                    </a:lnTo>
                    <a:cubicBezTo>
                      <a:pt x="163" y="3658"/>
                      <a:pt x="0" y="3942"/>
                      <a:pt x="0" y="4257"/>
                    </a:cubicBezTo>
                    <a:cubicBezTo>
                      <a:pt x="0" y="4766"/>
                      <a:pt x="420" y="5131"/>
                      <a:pt x="875" y="5131"/>
                    </a:cubicBezTo>
                    <a:cubicBezTo>
                      <a:pt x="1021" y="5131"/>
                      <a:pt x="1171" y="5093"/>
                      <a:pt x="1312" y="5011"/>
                    </a:cubicBezTo>
                    <a:lnTo>
                      <a:pt x="7108" y="1628"/>
                    </a:lnTo>
                    <a:cubicBezTo>
                      <a:pt x="7374" y="1473"/>
                      <a:pt x="7541" y="1185"/>
                      <a:pt x="7541" y="874"/>
                    </a:cubicBezTo>
                    <a:cubicBezTo>
                      <a:pt x="7541" y="365"/>
                      <a:pt x="7121" y="0"/>
                      <a:pt x="6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193;p35">
                <a:extLst>
                  <a:ext uri="{FF2B5EF4-FFF2-40B4-BE49-F238E27FC236}">
                    <a16:creationId xmlns:a16="http://schemas.microsoft.com/office/drawing/2014/main" id="{DF82A3DE-2DAA-4743-9DA6-AD45DEBFEA13}"/>
                  </a:ext>
                </a:extLst>
              </p:cNvPr>
              <p:cNvSpPr/>
              <p:nvPr/>
            </p:nvSpPr>
            <p:spPr>
              <a:xfrm>
                <a:off x="1645475" y="3751325"/>
                <a:ext cx="188550" cy="128275"/>
              </a:xfrm>
              <a:custGeom>
                <a:avLst/>
                <a:gdLst/>
                <a:ahLst/>
                <a:cxnLst/>
                <a:rect l="l" t="t" r="r" b="b"/>
                <a:pathLst>
                  <a:path w="7542" h="5131" extrusionOk="0">
                    <a:moveTo>
                      <a:pt x="6665" y="1"/>
                    </a:moveTo>
                    <a:cubicBezTo>
                      <a:pt x="6519" y="1"/>
                      <a:pt x="6370" y="38"/>
                      <a:pt x="6229" y="119"/>
                    </a:cubicBezTo>
                    <a:lnTo>
                      <a:pt x="433" y="3502"/>
                    </a:lnTo>
                    <a:cubicBezTo>
                      <a:pt x="167" y="3657"/>
                      <a:pt x="1" y="3945"/>
                      <a:pt x="1" y="4256"/>
                    </a:cubicBezTo>
                    <a:cubicBezTo>
                      <a:pt x="1" y="4765"/>
                      <a:pt x="420" y="5130"/>
                      <a:pt x="875" y="5130"/>
                    </a:cubicBezTo>
                    <a:cubicBezTo>
                      <a:pt x="1022" y="5130"/>
                      <a:pt x="1172" y="5092"/>
                      <a:pt x="1313" y="5010"/>
                    </a:cubicBezTo>
                    <a:lnTo>
                      <a:pt x="7109" y="1631"/>
                    </a:lnTo>
                    <a:cubicBezTo>
                      <a:pt x="7375" y="1472"/>
                      <a:pt x="7541" y="1188"/>
                      <a:pt x="7541" y="874"/>
                    </a:cubicBezTo>
                    <a:cubicBezTo>
                      <a:pt x="7541" y="364"/>
                      <a:pt x="7121" y="1"/>
                      <a:pt x="66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194;p35">
                <a:extLst>
                  <a:ext uri="{FF2B5EF4-FFF2-40B4-BE49-F238E27FC236}">
                    <a16:creationId xmlns:a16="http://schemas.microsoft.com/office/drawing/2014/main" id="{A7C5A534-E148-4971-9169-2F12D1F2085D}"/>
                  </a:ext>
                </a:extLst>
              </p:cNvPr>
              <p:cNvSpPr/>
              <p:nvPr/>
            </p:nvSpPr>
            <p:spPr>
              <a:xfrm>
                <a:off x="2691425" y="4707950"/>
                <a:ext cx="300" cy="375"/>
              </a:xfrm>
              <a:custGeom>
                <a:avLst/>
                <a:gdLst/>
                <a:ahLst/>
                <a:cxnLst/>
                <a:rect l="l" t="t" r="r" b="b"/>
                <a:pathLst>
                  <a:path w="12" h="15" extrusionOk="0">
                    <a:moveTo>
                      <a:pt x="1" y="0"/>
                    </a:moveTo>
                    <a:cubicBezTo>
                      <a:pt x="1" y="8"/>
                      <a:pt x="8" y="11"/>
                      <a:pt x="12" y="15"/>
                    </a:cubicBezTo>
                    <a:cubicBezTo>
                      <a:pt x="8" y="11"/>
                      <a:pt x="5" y="8"/>
                      <a:pt x="1"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195;p35">
                <a:extLst>
                  <a:ext uri="{FF2B5EF4-FFF2-40B4-BE49-F238E27FC236}">
                    <a16:creationId xmlns:a16="http://schemas.microsoft.com/office/drawing/2014/main" id="{5B2953C3-8969-4C59-81C6-3CCA6BFAE180}"/>
                  </a:ext>
                </a:extLst>
              </p:cNvPr>
              <p:cNvSpPr/>
              <p:nvPr/>
            </p:nvSpPr>
            <p:spPr>
              <a:xfrm>
                <a:off x="2989825" y="4681875"/>
                <a:ext cx="200" cy="39225"/>
              </a:xfrm>
              <a:custGeom>
                <a:avLst/>
                <a:gdLst/>
                <a:ahLst/>
                <a:cxnLst/>
                <a:rect l="l" t="t" r="r" b="b"/>
                <a:pathLst>
                  <a:path w="8" h="1569" extrusionOk="0">
                    <a:moveTo>
                      <a:pt x="0" y="1"/>
                    </a:moveTo>
                    <a:lnTo>
                      <a:pt x="8" y="1568"/>
                    </a:lnTo>
                    <a:cubicBezTo>
                      <a:pt x="8" y="1014"/>
                      <a:pt x="4" y="474"/>
                      <a:pt x="0"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196;p35">
                <a:extLst>
                  <a:ext uri="{FF2B5EF4-FFF2-40B4-BE49-F238E27FC236}">
                    <a16:creationId xmlns:a16="http://schemas.microsoft.com/office/drawing/2014/main" id="{21D681D0-8444-4E57-8E16-3D4C83C09381}"/>
                  </a:ext>
                </a:extLst>
              </p:cNvPr>
              <p:cNvSpPr/>
              <p:nvPr/>
            </p:nvSpPr>
            <p:spPr>
              <a:xfrm>
                <a:off x="2962650" y="4729475"/>
                <a:ext cx="3175" cy="2525"/>
              </a:xfrm>
              <a:custGeom>
                <a:avLst/>
                <a:gdLst/>
                <a:ahLst/>
                <a:cxnLst/>
                <a:rect l="l" t="t" r="r" b="b"/>
                <a:pathLst>
                  <a:path w="127" h="101" extrusionOk="0">
                    <a:moveTo>
                      <a:pt x="0" y="100"/>
                    </a:moveTo>
                    <a:lnTo>
                      <a:pt x="0" y="100"/>
                    </a:lnTo>
                    <a:cubicBezTo>
                      <a:pt x="41" y="67"/>
                      <a:pt x="85" y="34"/>
                      <a:pt x="126" y="0"/>
                    </a:cubicBezTo>
                    <a:lnTo>
                      <a:pt x="126" y="0"/>
                    </a:lnTo>
                    <a:cubicBezTo>
                      <a:pt x="85" y="34"/>
                      <a:pt x="41" y="67"/>
                      <a:pt x="0" y="10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197;p35">
                <a:extLst>
                  <a:ext uri="{FF2B5EF4-FFF2-40B4-BE49-F238E27FC236}">
                    <a16:creationId xmlns:a16="http://schemas.microsoft.com/office/drawing/2014/main" id="{A7ACE9F4-6B9B-49C7-B382-8FBB8FFEFB0C}"/>
                  </a:ext>
                </a:extLst>
              </p:cNvPr>
              <p:cNvSpPr/>
              <p:nvPr/>
            </p:nvSpPr>
            <p:spPr>
              <a:xfrm>
                <a:off x="2989175" y="4689550"/>
                <a:ext cx="100" cy="575"/>
              </a:xfrm>
              <a:custGeom>
                <a:avLst/>
                <a:gdLst/>
                <a:ahLst/>
                <a:cxnLst/>
                <a:rect l="l" t="t" r="r" b="b"/>
                <a:pathLst>
                  <a:path w="4" h="23" extrusionOk="0">
                    <a:moveTo>
                      <a:pt x="4" y="1"/>
                    </a:moveTo>
                    <a:cubicBezTo>
                      <a:pt x="4" y="8"/>
                      <a:pt x="4" y="15"/>
                      <a:pt x="0" y="23"/>
                    </a:cubicBezTo>
                    <a:cubicBezTo>
                      <a:pt x="4" y="15"/>
                      <a:pt x="4" y="8"/>
                      <a:pt x="4"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198;p35">
                <a:extLst>
                  <a:ext uri="{FF2B5EF4-FFF2-40B4-BE49-F238E27FC236}">
                    <a16:creationId xmlns:a16="http://schemas.microsoft.com/office/drawing/2014/main" id="{AB313BD9-FDBB-4B73-BED1-8F47C02D1C9A}"/>
                  </a:ext>
                </a:extLst>
              </p:cNvPr>
              <p:cNvSpPr/>
              <p:nvPr/>
            </p:nvSpPr>
            <p:spPr>
              <a:xfrm>
                <a:off x="2703075" y="4724125"/>
                <a:ext cx="225" cy="200"/>
              </a:xfrm>
              <a:custGeom>
                <a:avLst/>
                <a:gdLst/>
                <a:ahLst/>
                <a:cxnLst/>
                <a:rect l="l" t="t" r="r" b="b"/>
                <a:pathLst>
                  <a:path w="9" h="8" extrusionOk="0">
                    <a:moveTo>
                      <a:pt x="1" y="0"/>
                    </a:moveTo>
                    <a:cubicBezTo>
                      <a:pt x="1" y="0"/>
                      <a:pt x="4" y="4"/>
                      <a:pt x="8" y="7"/>
                    </a:cubicBezTo>
                    <a:lnTo>
                      <a:pt x="8" y="7"/>
                    </a:lnTo>
                    <a:cubicBezTo>
                      <a:pt x="4" y="4"/>
                      <a:pt x="1" y="0"/>
                      <a:pt x="1"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199;p35">
                <a:extLst>
                  <a:ext uri="{FF2B5EF4-FFF2-40B4-BE49-F238E27FC236}">
                    <a16:creationId xmlns:a16="http://schemas.microsoft.com/office/drawing/2014/main" id="{2D1E5AFE-1678-4E50-A12F-DB0CD4F752F5}"/>
                  </a:ext>
                </a:extLst>
              </p:cNvPr>
              <p:cNvSpPr/>
              <p:nvPr/>
            </p:nvSpPr>
            <p:spPr>
              <a:xfrm>
                <a:off x="2968750" y="4725875"/>
                <a:ext cx="675" cy="575"/>
              </a:xfrm>
              <a:custGeom>
                <a:avLst/>
                <a:gdLst/>
                <a:ahLst/>
                <a:cxnLst/>
                <a:rect l="l" t="t" r="r" b="b"/>
                <a:pathLst>
                  <a:path w="27" h="23" extrusionOk="0">
                    <a:moveTo>
                      <a:pt x="0" y="22"/>
                    </a:moveTo>
                    <a:lnTo>
                      <a:pt x="26" y="0"/>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200;p35">
                <a:extLst>
                  <a:ext uri="{FF2B5EF4-FFF2-40B4-BE49-F238E27FC236}">
                    <a16:creationId xmlns:a16="http://schemas.microsoft.com/office/drawing/2014/main" id="{B0D0EECD-1371-4CF1-B355-C12BC38AA453}"/>
                  </a:ext>
                </a:extLst>
              </p:cNvPr>
              <p:cNvSpPr/>
              <p:nvPr/>
            </p:nvSpPr>
            <p:spPr>
              <a:xfrm>
                <a:off x="2684975" y="4682450"/>
                <a:ext cx="25" cy="575"/>
              </a:xfrm>
              <a:custGeom>
                <a:avLst/>
                <a:gdLst/>
                <a:ahLst/>
                <a:cxnLst/>
                <a:rect l="l" t="t" r="r" b="b"/>
                <a:pathLst>
                  <a:path w="1" h="23" extrusionOk="0">
                    <a:moveTo>
                      <a:pt x="0" y="22"/>
                    </a:moveTo>
                    <a:lnTo>
                      <a:pt x="0" y="0"/>
                    </a:lnTo>
                    <a:lnTo>
                      <a:pt x="0" y="0"/>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201;p35">
                <a:extLst>
                  <a:ext uri="{FF2B5EF4-FFF2-40B4-BE49-F238E27FC236}">
                    <a16:creationId xmlns:a16="http://schemas.microsoft.com/office/drawing/2014/main" id="{6ABECC9C-0F48-4BB2-BAD4-31BA35A57B2F}"/>
                  </a:ext>
                </a:extLst>
              </p:cNvPr>
              <p:cNvSpPr/>
              <p:nvPr/>
            </p:nvSpPr>
            <p:spPr>
              <a:xfrm>
                <a:off x="2684875" y="4681700"/>
                <a:ext cx="305250" cy="199075"/>
              </a:xfrm>
              <a:custGeom>
                <a:avLst/>
                <a:gdLst/>
                <a:ahLst/>
                <a:cxnLst/>
                <a:rect l="l" t="t" r="r" b="b"/>
                <a:pathLst>
                  <a:path w="12210" h="7963" extrusionOk="0">
                    <a:moveTo>
                      <a:pt x="4" y="30"/>
                    </a:moveTo>
                    <a:lnTo>
                      <a:pt x="4" y="52"/>
                    </a:lnTo>
                    <a:lnTo>
                      <a:pt x="0" y="56"/>
                    </a:lnTo>
                    <a:cubicBezTo>
                      <a:pt x="1" y="88"/>
                      <a:pt x="2" y="120"/>
                      <a:pt x="4" y="151"/>
                    </a:cubicBezTo>
                    <a:lnTo>
                      <a:pt x="4" y="151"/>
                    </a:lnTo>
                    <a:lnTo>
                      <a:pt x="4" y="30"/>
                    </a:lnTo>
                    <a:close/>
                    <a:moveTo>
                      <a:pt x="12198" y="0"/>
                    </a:moveTo>
                    <a:cubicBezTo>
                      <a:pt x="12198" y="610"/>
                      <a:pt x="11921" y="1224"/>
                      <a:pt x="11378" y="1771"/>
                    </a:cubicBezTo>
                    <a:lnTo>
                      <a:pt x="11355" y="1793"/>
                    </a:lnTo>
                    <a:cubicBezTo>
                      <a:pt x="11315" y="1834"/>
                      <a:pt x="11278" y="1874"/>
                      <a:pt x="11233" y="1915"/>
                    </a:cubicBezTo>
                    <a:cubicBezTo>
                      <a:pt x="11196" y="1948"/>
                      <a:pt x="11148" y="1982"/>
                      <a:pt x="11108" y="2015"/>
                    </a:cubicBezTo>
                    <a:cubicBezTo>
                      <a:pt x="10908" y="2185"/>
                      <a:pt x="10697" y="2336"/>
                      <a:pt x="10472" y="2473"/>
                    </a:cubicBezTo>
                    <a:cubicBezTo>
                      <a:pt x="10324" y="2558"/>
                      <a:pt x="10173" y="2643"/>
                      <a:pt x="10014" y="2721"/>
                    </a:cubicBezTo>
                    <a:cubicBezTo>
                      <a:pt x="9688" y="2876"/>
                      <a:pt x="9356" y="3009"/>
                      <a:pt x="9012" y="3116"/>
                    </a:cubicBezTo>
                    <a:cubicBezTo>
                      <a:pt x="8095" y="3401"/>
                      <a:pt x="7142" y="3545"/>
                      <a:pt x="6184" y="3549"/>
                    </a:cubicBezTo>
                    <a:cubicBezTo>
                      <a:pt x="6143" y="3549"/>
                      <a:pt x="6101" y="3550"/>
                      <a:pt x="6060" y="3550"/>
                    </a:cubicBezTo>
                    <a:cubicBezTo>
                      <a:pt x="4541" y="3550"/>
                      <a:pt x="3022" y="3220"/>
                      <a:pt x="1849" y="2558"/>
                    </a:cubicBezTo>
                    <a:cubicBezTo>
                      <a:pt x="1693" y="2473"/>
                      <a:pt x="1549" y="2385"/>
                      <a:pt x="1416" y="2292"/>
                    </a:cubicBezTo>
                    <a:cubicBezTo>
                      <a:pt x="1168" y="2122"/>
                      <a:pt x="939" y="1926"/>
                      <a:pt x="732" y="1708"/>
                    </a:cubicBezTo>
                    <a:cubicBezTo>
                      <a:pt x="732" y="1704"/>
                      <a:pt x="725" y="1704"/>
                      <a:pt x="725" y="1701"/>
                    </a:cubicBezTo>
                    <a:cubicBezTo>
                      <a:pt x="547" y="1512"/>
                      <a:pt x="392" y="1298"/>
                      <a:pt x="270" y="1069"/>
                    </a:cubicBezTo>
                    <a:cubicBezTo>
                      <a:pt x="270" y="1065"/>
                      <a:pt x="263" y="1061"/>
                      <a:pt x="263" y="1058"/>
                    </a:cubicBezTo>
                    <a:cubicBezTo>
                      <a:pt x="112" y="775"/>
                      <a:pt x="25" y="469"/>
                      <a:pt x="4" y="151"/>
                    </a:cubicBezTo>
                    <a:lnTo>
                      <a:pt x="4" y="151"/>
                    </a:lnTo>
                    <a:lnTo>
                      <a:pt x="15" y="4059"/>
                    </a:lnTo>
                    <a:cubicBezTo>
                      <a:pt x="19" y="4181"/>
                      <a:pt x="26" y="4307"/>
                      <a:pt x="45" y="4429"/>
                    </a:cubicBezTo>
                    <a:cubicBezTo>
                      <a:pt x="45" y="4447"/>
                      <a:pt x="49" y="4469"/>
                      <a:pt x="52" y="4484"/>
                    </a:cubicBezTo>
                    <a:cubicBezTo>
                      <a:pt x="52" y="4503"/>
                      <a:pt x="60" y="4532"/>
                      <a:pt x="63" y="4551"/>
                    </a:cubicBezTo>
                    <a:cubicBezTo>
                      <a:pt x="67" y="4569"/>
                      <a:pt x="71" y="4591"/>
                      <a:pt x="74" y="4613"/>
                    </a:cubicBezTo>
                    <a:cubicBezTo>
                      <a:pt x="89" y="4680"/>
                      <a:pt x="104" y="4746"/>
                      <a:pt x="126" y="4809"/>
                    </a:cubicBezTo>
                    <a:cubicBezTo>
                      <a:pt x="126" y="4813"/>
                      <a:pt x="126" y="4820"/>
                      <a:pt x="130" y="4824"/>
                    </a:cubicBezTo>
                    <a:cubicBezTo>
                      <a:pt x="130" y="4828"/>
                      <a:pt x="130" y="4831"/>
                      <a:pt x="130" y="4835"/>
                    </a:cubicBezTo>
                    <a:cubicBezTo>
                      <a:pt x="137" y="4850"/>
                      <a:pt x="141" y="4861"/>
                      <a:pt x="145" y="4876"/>
                    </a:cubicBezTo>
                    <a:cubicBezTo>
                      <a:pt x="163" y="4924"/>
                      <a:pt x="182" y="4979"/>
                      <a:pt x="207" y="5042"/>
                    </a:cubicBezTo>
                    <a:cubicBezTo>
                      <a:pt x="219" y="5075"/>
                      <a:pt x="230" y="5105"/>
                      <a:pt x="241" y="5135"/>
                    </a:cubicBezTo>
                    <a:cubicBezTo>
                      <a:pt x="255" y="5168"/>
                      <a:pt x="274" y="5205"/>
                      <a:pt x="289" y="5238"/>
                    </a:cubicBezTo>
                    <a:cubicBezTo>
                      <a:pt x="311" y="5290"/>
                      <a:pt x="333" y="5338"/>
                      <a:pt x="359" y="5382"/>
                    </a:cubicBezTo>
                    <a:cubicBezTo>
                      <a:pt x="366" y="5401"/>
                      <a:pt x="377" y="5416"/>
                      <a:pt x="389" y="5434"/>
                    </a:cubicBezTo>
                    <a:cubicBezTo>
                      <a:pt x="433" y="5515"/>
                      <a:pt x="474" y="5586"/>
                      <a:pt x="511" y="5641"/>
                    </a:cubicBezTo>
                    <a:lnTo>
                      <a:pt x="525" y="5659"/>
                    </a:lnTo>
                    <a:cubicBezTo>
                      <a:pt x="529" y="5663"/>
                      <a:pt x="533" y="5667"/>
                      <a:pt x="536" y="5674"/>
                    </a:cubicBezTo>
                    <a:cubicBezTo>
                      <a:pt x="544" y="5685"/>
                      <a:pt x="555" y="5700"/>
                      <a:pt x="562" y="5711"/>
                    </a:cubicBezTo>
                    <a:cubicBezTo>
                      <a:pt x="584" y="5744"/>
                      <a:pt x="610" y="5778"/>
                      <a:pt x="640" y="5815"/>
                    </a:cubicBezTo>
                    <a:cubicBezTo>
                      <a:pt x="662" y="5844"/>
                      <a:pt x="681" y="5870"/>
                      <a:pt x="703" y="5896"/>
                    </a:cubicBezTo>
                    <a:cubicBezTo>
                      <a:pt x="725" y="5922"/>
                      <a:pt x="754" y="5959"/>
                      <a:pt x="784" y="5996"/>
                    </a:cubicBezTo>
                    <a:cubicBezTo>
                      <a:pt x="814" y="6029"/>
                      <a:pt x="843" y="6059"/>
                      <a:pt x="873" y="6092"/>
                    </a:cubicBezTo>
                    <a:cubicBezTo>
                      <a:pt x="902" y="6125"/>
                      <a:pt x="925" y="6147"/>
                      <a:pt x="954" y="6177"/>
                    </a:cubicBezTo>
                    <a:cubicBezTo>
                      <a:pt x="1006" y="6232"/>
                      <a:pt x="1061" y="6284"/>
                      <a:pt x="1120" y="6336"/>
                    </a:cubicBezTo>
                    <a:cubicBezTo>
                      <a:pt x="1132" y="6347"/>
                      <a:pt x="1139" y="6354"/>
                      <a:pt x="1150" y="6365"/>
                    </a:cubicBezTo>
                    <a:lnTo>
                      <a:pt x="1161" y="6377"/>
                    </a:lnTo>
                    <a:lnTo>
                      <a:pt x="1187" y="6399"/>
                    </a:lnTo>
                    <a:cubicBezTo>
                      <a:pt x="1375" y="6561"/>
                      <a:pt x="1579" y="6713"/>
                      <a:pt x="1789" y="6842"/>
                    </a:cubicBezTo>
                    <a:lnTo>
                      <a:pt x="1834" y="6872"/>
                    </a:lnTo>
                    <a:cubicBezTo>
                      <a:pt x="1900" y="6913"/>
                      <a:pt x="1974" y="6957"/>
                      <a:pt x="2052" y="7001"/>
                    </a:cubicBezTo>
                    <a:cubicBezTo>
                      <a:pt x="2418" y="7193"/>
                      <a:pt x="2584" y="7278"/>
                      <a:pt x="2810" y="7363"/>
                    </a:cubicBezTo>
                    <a:lnTo>
                      <a:pt x="2887" y="7393"/>
                    </a:lnTo>
                    <a:cubicBezTo>
                      <a:pt x="3113" y="7482"/>
                      <a:pt x="3334" y="7552"/>
                      <a:pt x="3549" y="7615"/>
                    </a:cubicBezTo>
                    <a:lnTo>
                      <a:pt x="3578" y="7626"/>
                    </a:lnTo>
                    <a:cubicBezTo>
                      <a:pt x="3645" y="7644"/>
                      <a:pt x="3723" y="7667"/>
                      <a:pt x="3800" y="7685"/>
                    </a:cubicBezTo>
                    <a:lnTo>
                      <a:pt x="3941" y="7718"/>
                    </a:lnTo>
                    <a:lnTo>
                      <a:pt x="4022" y="7737"/>
                    </a:lnTo>
                    <a:lnTo>
                      <a:pt x="4070" y="7748"/>
                    </a:lnTo>
                    <a:cubicBezTo>
                      <a:pt x="4196" y="7774"/>
                      <a:pt x="4321" y="7800"/>
                      <a:pt x="4440" y="7818"/>
                    </a:cubicBezTo>
                    <a:cubicBezTo>
                      <a:pt x="4488" y="7829"/>
                      <a:pt x="4539" y="7837"/>
                      <a:pt x="4591" y="7844"/>
                    </a:cubicBezTo>
                    <a:cubicBezTo>
                      <a:pt x="4750" y="7870"/>
                      <a:pt x="4898" y="7892"/>
                      <a:pt x="5042" y="7903"/>
                    </a:cubicBezTo>
                    <a:lnTo>
                      <a:pt x="5123" y="7911"/>
                    </a:lnTo>
                    <a:cubicBezTo>
                      <a:pt x="5190" y="7918"/>
                      <a:pt x="5257" y="7925"/>
                      <a:pt x="5319" y="7933"/>
                    </a:cubicBezTo>
                    <a:cubicBezTo>
                      <a:pt x="5576" y="7953"/>
                      <a:pt x="5835" y="7963"/>
                      <a:pt x="6094" y="7963"/>
                    </a:cubicBezTo>
                    <a:cubicBezTo>
                      <a:pt x="6364" y="7963"/>
                      <a:pt x="6635" y="7952"/>
                      <a:pt x="6905" y="7929"/>
                    </a:cubicBezTo>
                    <a:lnTo>
                      <a:pt x="6961" y="7922"/>
                    </a:lnTo>
                    <a:cubicBezTo>
                      <a:pt x="6998" y="7918"/>
                      <a:pt x="7034" y="7918"/>
                      <a:pt x="7075" y="7914"/>
                    </a:cubicBezTo>
                    <a:cubicBezTo>
                      <a:pt x="7116" y="7911"/>
                      <a:pt x="7156" y="7903"/>
                      <a:pt x="7201" y="7899"/>
                    </a:cubicBezTo>
                    <a:lnTo>
                      <a:pt x="7301" y="7888"/>
                    </a:lnTo>
                    <a:cubicBezTo>
                      <a:pt x="7367" y="7877"/>
                      <a:pt x="7430" y="7870"/>
                      <a:pt x="7493" y="7862"/>
                    </a:cubicBezTo>
                    <a:lnTo>
                      <a:pt x="7589" y="7848"/>
                    </a:lnTo>
                    <a:cubicBezTo>
                      <a:pt x="7644" y="7837"/>
                      <a:pt x="7696" y="7829"/>
                      <a:pt x="7748" y="7822"/>
                    </a:cubicBezTo>
                    <a:lnTo>
                      <a:pt x="7855" y="7803"/>
                    </a:lnTo>
                    <a:cubicBezTo>
                      <a:pt x="7892" y="7796"/>
                      <a:pt x="7929" y="7789"/>
                      <a:pt x="7962" y="7781"/>
                    </a:cubicBezTo>
                    <a:lnTo>
                      <a:pt x="8095" y="7755"/>
                    </a:lnTo>
                    <a:lnTo>
                      <a:pt x="8158" y="7740"/>
                    </a:lnTo>
                    <a:cubicBezTo>
                      <a:pt x="8202" y="7729"/>
                      <a:pt x="8243" y="7722"/>
                      <a:pt x="8280" y="7711"/>
                    </a:cubicBezTo>
                    <a:cubicBezTo>
                      <a:pt x="8483" y="7663"/>
                      <a:pt x="8646" y="7618"/>
                      <a:pt x="8761" y="7582"/>
                    </a:cubicBezTo>
                    <a:cubicBezTo>
                      <a:pt x="9049" y="7497"/>
                      <a:pt x="9330" y="7393"/>
                      <a:pt x="9603" y="7275"/>
                    </a:cubicBezTo>
                    <a:cubicBezTo>
                      <a:pt x="9655" y="7253"/>
                      <a:pt x="9707" y="7227"/>
                      <a:pt x="9759" y="7205"/>
                    </a:cubicBezTo>
                    <a:lnTo>
                      <a:pt x="9851" y="7156"/>
                    </a:lnTo>
                    <a:lnTo>
                      <a:pt x="9921" y="7123"/>
                    </a:lnTo>
                    <a:cubicBezTo>
                      <a:pt x="9980" y="7094"/>
                      <a:pt x="10036" y="7064"/>
                      <a:pt x="10091" y="7034"/>
                    </a:cubicBezTo>
                    <a:lnTo>
                      <a:pt x="10187" y="6979"/>
                    </a:lnTo>
                    <a:cubicBezTo>
                      <a:pt x="10254" y="6942"/>
                      <a:pt x="10298" y="6916"/>
                      <a:pt x="10298" y="6916"/>
                    </a:cubicBezTo>
                    <a:cubicBezTo>
                      <a:pt x="10535" y="6776"/>
                      <a:pt x="10760" y="6617"/>
                      <a:pt x="10971" y="6443"/>
                    </a:cubicBezTo>
                    <a:cubicBezTo>
                      <a:pt x="11034" y="6388"/>
                      <a:pt x="11086" y="6343"/>
                      <a:pt x="11126" y="6303"/>
                    </a:cubicBezTo>
                    <a:lnTo>
                      <a:pt x="11134" y="6295"/>
                    </a:lnTo>
                    <a:cubicBezTo>
                      <a:pt x="11174" y="6258"/>
                      <a:pt x="11204" y="6229"/>
                      <a:pt x="11215" y="6218"/>
                    </a:cubicBezTo>
                    <a:cubicBezTo>
                      <a:pt x="11226" y="6203"/>
                      <a:pt x="11245" y="6184"/>
                      <a:pt x="11263" y="6170"/>
                    </a:cubicBezTo>
                    <a:cubicBezTo>
                      <a:pt x="11300" y="6133"/>
                      <a:pt x="11341" y="6092"/>
                      <a:pt x="11378" y="6048"/>
                    </a:cubicBezTo>
                    <a:cubicBezTo>
                      <a:pt x="11429" y="5996"/>
                      <a:pt x="11474" y="5940"/>
                      <a:pt x="11518" y="5889"/>
                    </a:cubicBezTo>
                    <a:lnTo>
                      <a:pt x="11537" y="5863"/>
                    </a:lnTo>
                    <a:cubicBezTo>
                      <a:pt x="11544" y="5852"/>
                      <a:pt x="11555" y="5841"/>
                      <a:pt x="11562" y="5833"/>
                    </a:cubicBezTo>
                    <a:cubicBezTo>
                      <a:pt x="11592" y="5793"/>
                      <a:pt x="11636" y="5730"/>
                      <a:pt x="11681" y="5663"/>
                    </a:cubicBezTo>
                    <a:cubicBezTo>
                      <a:pt x="11692" y="5648"/>
                      <a:pt x="11703" y="5634"/>
                      <a:pt x="11714" y="5619"/>
                    </a:cubicBezTo>
                    <a:lnTo>
                      <a:pt x="11725" y="5600"/>
                    </a:lnTo>
                    <a:cubicBezTo>
                      <a:pt x="11777" y="5523"/>
                      <a:pt x="11825" y="5445"/>
                      <a:pt x="11866" y="5360"/>
                    </a:cubicBezTo>
                    <a:cubicBezTo>
                      <a:pt x="11873" y="5349"/>
                      <a:pt x="11877" y="5342"/>
                      <a:pt x="11884" y="5330"/>
                    </a:cubicBezTo>
                    <a:cubicBezTo>
                      <a:pt x="11891" y="5312"/>
                      <a:pt x="11902" y="5294"/>
                      <a:pt x="11910" y="5275"/>
                    </a:cubicBezTo>
                    <a:lnTo>
                      <a:pt x="11958" y="5172"/>
                    </a:lnTo>
                    <a:cubicBezTo>
                      <a:pt x="11976" y="5123"/>
                      <a:pt x="11999" y="5083"/>
                      <a:pt x="12013" y="5038"/>
                    </a:cubicBezTo>
                    <a:cubicBezTo>
                      <a:pt x="12054" y="4942"/>
                      <a:pt x="12087" y="4843"/>
                      <a:pt x="12113" y="4739"/>
                    </a:cubicBezTo>
                    <a:cubicBezTo>
                      <a:pt x="12117" y="4728"/>
                      <a:pt x="12121" y="4717"/>
                      <a:pt x="12121" y="4706"/>
                    </a:cubicBezTo>
                    <a:cubicBezTo>
                      <a:pt x="12135" y="4650"/>
                      <a:pt x="12150" y="4599"/>
                      <a:pt x="12158" y="4547"/>
                    </a:cubicBezTo>
                    <a:cubicBezTo>
                      <a:pt x="12165" y="4521"/>
                      <a:pt x="12169" y="4495"/>
                      <a:pt x="12172" y="4469"/>
                    </a:cubicBezTo>
                    <a:cubicBezTo>
                      <a:pt x="12176" y="4451"/>
                      <a:pt x="12180" y="4432"/>
                      <a:pt x="12180" y="4418"/>
                    </a:cubicBezTo>
                    <a:cubicBezTo>
                      <a:pt x="12183" y="4388"/>
                      <a:pt x="12187" y="4358"/>
                      <a:pt x="12191" y="4325"/>
                    </a:cubicBezTo>
                    <a:cubicBezTo>
                      <a:pt x="12206" y="4199"/>
                      <a:pt x="12206" y="4092"/>
                      <a:pt x="12209" y="4029"/>
                    </a:cubicBezTo>
                    <a:cubicBezTo>
                      <a:pt x="12206" y="3298"/>
                      <a:pt x="12202" y="2422"/>
                      <a:pt x="12202" y="1579"/>
                    </a:cubicBezTo>
                    <a:cubicBezTo>
                      <a:pt x="12202" y="1028"/>
                      <a:pt x="12198" y="488"/>
                      <a:pt x="12198" y="12"/>
                    </a:cubicBezTo>
                    <a:lnTo>
                      <a:pt x="121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202;p35">
                <a:extLst>
                  <a:ext uri="{FF2B5EF4-FFF2-40B4-BE49-F238E27FC236}">
                    <a16:creationId xmlns:a16="http://schemas.microsoft.com/office/drawing/2014/main" id="{4A1FB926-BAB2-48DE-A0C2-BD2C5D72F834}"/>
                  </a:ext>
                </a:extLst>
              </p:cNvPr>
              <p:cNvSpPr/>
              <p:nvPr/>
            </p:nvSpPr>
            <p:spPr>
              <a:xfrm>
                <a:off x="2690875" y="4519150"/>
                <a:ext cx="25" cy="25"/>
              </a:xfrm>
              <a:custGeom>
                <a:avLst/>
                <a:gdLst/>
                <a:ahLst/>
                <a:cxnLst/>
                <a:rect l="l" t="t" r="r" b="b"/>
                <a:pathLst>
                  <a:path w="1" h="1" extrusionOk="0">
                    <a:moveTo>
                      <a:pt x="1" y="1"/>
                    </a:moveTo>
                    <a:lnTo>
                      <a:pt x="1" y="1"/>
                    </a:lnTo>
                    <a:lnTo>
                      <a:pt x="1" y="1"/>
                    </a:lnTo>
                    <a:lnTo>
                      <a:pt x="1" y="1"/>
                    </a:ln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203;p35">
                <a:extLst>
                  <a:ext uri="{FF2B5EF4-FFF2-40B4-BE49-F238E27FC236}">
                    <a16:creationId xmlns:a16="http://schemas.microsoft.com/office/drawing/2014/main" id="{00F52F68-51FF-4BD6-9A1F-40821B9B4768}"/>
                  </a:ext>
                </a:extLst>
              </p:cNvPr>
              <p:cNvSpPr/>
              <p:nvPr/>
            </p:nvSpPr>
            <p:spPr>
              <a:xfrm>
                <a:off x="2684500" y="4543550"/>
                <a:ext cx="305250" cy="226800"/>
              </a:xfrm>
              <a:custGeom>
                <a:avLst/>
                <a:gdLst/>
                <a:ahLst/>
                <a:cxnLst/>
                <a:rect l="l" t="t" r="r" b="b"/>
                <a:pathLst>
                  <a:path w="12210" h="9072" extrusionOk="0">
                    <a:moveTo>
                      <a:pt x="1" y="34"/>
                    </a:moveTo>
                    <a:lnTo>
                      <a:pt x="1" y="34"/>
                    </a:lnTo>
                    <a:cubicBezTo>
                      <a:pt x="1" y="34"/>
                      <a:pt x="1" y="34"/>
                      <a:pt x="1" y="34"/>
                    </a:cubicBezTo>
                    <a:lnTo>
                      <a:pt x="1" y="34"/>
                    </a:lnTo>
                    <a:lnTo>
                      <a:pt x="1" y="34"/>
                    </a:lnTo>
                    <a:close/>
                    <a:moveTo>
                      <a:pt x="12195" y="0"/>
                    </a:moveTo>
                    <a:cubicBezTo>
                      <a:pt x="12195" y="93"/>
                      <a:pt x="12187" y="185"/>
                      <a:pt x="12176" y="278"/>
                    </a:cubicBezTo>
                    <a:cubicBezTo>
                      <a:pt x="12173" y="300"/>
                      <a:pt x="12169" y="322"/>
                      <a:pt x="12165" y="348"/>
                    </a:cubicBezTo>
                    <a:cubicBezTo>
                      <a:pt x="12150" y="426"/>
                      <a:pt x="12132" y="507"/>
                      <a:pt x="12110" y="585"/>
                    </a:cubicBezTo>
                    <a:cubicBezTo>
                      <a:pt x="12102" y="614"/>
                      <a:pt x="12095" y="644"/>
                      <a:pt x="12084" y="673"/>
                    </a:cubicBezTo>
                    <a:cubicBezTo>
                      <a:pt x="12054" y="762"/>
                      <a:pt x="12021" y="847"/>
                      <a:pt x="11984" y="928"/>
                    </a:cubicBezTo>
                    <a:cubicBezTo>
                      <a:pt x="11977" y="943"/>
                      <a:pt x="11969" y="958"/>
                      <a:pt x="11962" y="973"/>
                    </a:cubicBezTo>
                    <a:cubicBezTo>
                      <a:pt x="11914" y="1076"/>
                      <a:pt x="11858" y="1172"/>
                      <a:pt x="11795" y="1265"/>
                    </a:cubicBezTo>
                    <a:cubicBezTo>
                      <a:pt x="11781" y="1290"/>
                      <a:pt x="11759" y="1316"/>
                      <a:pt x="11744" y="1342"/>
                    </a:cubicBezTo>
                    <a:cubicBezTo>
                      <a:pt x="11692" y="1412"/>
                      <a:pt x="11637" y="1486"/>
                      <a:pt x="11577" y="1557"/>
                    </a:cubicBezTo>
                    <a:cubicBezTo>
                      <a:pt x="11552" y="1586"/>
                      <a:pt x="11529" y="1612"/>
                      <a:pt x="11507" y="1638"/>
                    </a:cubicBezTo>
                    <a:cubicBezTo>
                      <a:pt x="11422" y="1734"/>
                      <a:pt x="11333" y="1826"/>
                      <a:pt x="11237" y="1911"/>
                    </a:cubicBezTo>
                    <a:lnTo>
                      <a:pt x="11226" y="1919"/>
                    </a:lnTo>
                    <a:cubicBezTo>
                      <a:pt x="11119" y="2019"/>
                      <a:pt x="11004" y="2111"/>
                      <a:pt x="10883" y="2196"/>
                    </a:cubicBezTo>
                    <a:cubicBezTo>
                      <a:pt x="10842" y="2226"/>
                      <a:pt x="10790" y="2259"/>
                      <a:pt x="10742" y="2288"/>
                    </a:cubicBezTo>
                    <a:cubicBezTo>
                      <a:pt x="10657" y="2348"/>
                      <a:pt x="10572" y="2407"/>
                      <a:pt x="10480" y="2462"/>
                    </a:cubicBezTo>
                    <a:lnTo>
                      <a:pt x="10469" y="2470"/>
                    </a:lnTo>
                    <a:cubicBezTo>
                      <a:pt x="10335" y="2547"/>
                      <a:pt x="10199" y="2621"/>
                      <a:pt x="10058" y="2691"/>
                    </a:cubicBezTo>
                    <a:cubicBezTo>
                      <a:pt x="10018" y="2714"/>
                      <a:pt x="9973" y="2732"/>
                      <a:pt x="9933" y="2751"/>
                    </a:cubicBezTo>
                    <a:cubicBezTo>
                      <a:pt x="9825" y="2802"/>
                      <a:pt x="9714" y="2850"/>
                      <a:pt x="9604" y="2895"/>
                    </a:cubicBezTo>
                    <a:cubicBezTo>
                      <a:pt x="9559" y="2913"/>
                      <a:pt x="9519" y="2932"/>
                      <a:pt x="9474" y="2950"/>
                    </a:cubicBezTo>
                    <a:cubicBezTo>
                      <a:pt x="9323" y="3009"/>
                      <a:pt x="9167" y="3065"/>
                      <a:pt x="9012" y="3116"/>
                    </a:cubicBezTo>
                    <a:cubicBezTo>
                      <a:pt x="8853" y="3165"/>
                      <a:pt x="8691" y="3209"/>
                      <a:pt x="8528" y="3250"/>
                    </a:cubicBezTo>
                    <a:cubicBezTo>
                      <a:pt x="8476" y="3264"/>
                      <a:pt x="8428" y="3275"/>
                      <a:pt x="8380" y="3286"/>
                    </a:cubicBezTo>
                    <a:cubicBezTo>
                      <a:pt x="8258" y="3316"/>
                      <a:pt x="8132" y="3342"/>
                      <a:pt x="8011" y="3364"/>
                    </a:cubicBezTo>
                    <a:cubicBezTo>
                      <a:pt x="7959" y="3375"/>
                      <a:pt x="7911" y="3383"/>
                      <a:pt x="7863" y="3394"/>
                    </a:cubicBezTo>
                    <a:cubicBezTo>
                      <a:pt x="7693" y="3423"/>
                      <a:pt x="7523" y="3449"/>
                      <a:pt x="7349" y="3471"/>
                    </a:cubicBezTo>
                    <a:cubicBezTo>
                      <a:pt x="7153" y="3493"/>
                      <a:pt x="6976" y="3512"/>
                      <a:pt x="6794" y="3523"/>
                    </a:cubicBezTo>
                    <a:lnTo>
                      <a:pt x="6743" y="3527"/>
                    </a:lnTo>
                    <a:cubicBezTo>
                      <a:pt x="6569" y="3538"/>
                      <a:pt x="6388" y="3545"/>
                      <a:pt x="6188" y="3549"/>
                    </a:cubicBezTo>
                    <a:cubicBezTo>
                      <a:pt x="6107" y="3549"/>
                      <a:pt x="6022" y="3542"/>
                      <a:pt x="5941" y="3542"/>
                    </a:cubicBezTo>
                    <a:cubicBezTo>
                      <a:pt x="5830" y="3542"/>
                      <a:pt x="5715" y="3542"/>
                      <a:pt x="5604" y="3538"/>
                    </a:cubicBezTo>
                    <a:cubicBezTo>
                      <a:pt x="5508" y="3534"/>
                      <a:pt x="5408" y="3523"/>
                      <a:pt x="5312" y="3516"/>
                    </a:cubicBezTo>
                    <a:cubicBezTo>
                      <a:pt x="5216" y="3508"/>
                      <a:pt x="5120" y="3505"/>
                      <a:pt x="5024" y="3493"/>
                    </a:cubicBezTo>
                    <a:cubicBezTo>
                      <a:pt x="4991" y="3490"/>
                      <a:pt x="4961" y="3486"/>
                      <a:pt x="4932" y="3482"/>
                    </a:cubicBezTo>
                    <a:lnTo>
                      <a:pt x="4887" y="3479"/>
                    </a:lnTo>
                    <a:lnTo>
                      <a:pt x="4817" y="3468"/>
                    </a:lnTo>
                    <a:lnTo>
                      <a:pt x="4747" y="3460"/>
                    </a:lnTo>
                    <a:lnTo>
                      <a:pt x="4673" y="3449"/>
                    </a:lnTo>
                    <a:lnTo>
                      <a:pt x="4599" y="3442"/>
                    </a:lnTo>
                    <a:lnTo>
                      <a:pt x="4540" y="3431"/>
                    </a:lnTo>
                    <a:cubicBezTo>
                      <a:pt x="4525" y="3431"/>
                      <a:pt x="4506" y="3427"/>
                      <a:pt x="4492" y="3423"/>
                    </a:cubicBezTo>
                    <a:lnTo>
                      <a:pt x="4451" y="3420"/>
                    </a:lnTo>
                    <a:cubicBezTo>
                      <a:pt x="4421" y="3416"/>
                      <a:pt x="4392" y="3408"/>
                      <a:pt x="4362" y="3401"/>
                    </a:cubicBezTo>
                    <a:lnTo>
                      <a:pt x="4303" y="3394"/>
                    </a:lnTo>
                    <a:lnTo>
                      <a:pt x="4229" y="3379"/>
                    </a:lnTo>
                    <a:lnTo>
                      <a:pt x="4159" y="3364"/>
                    </a:lnTo>
                    <a:lnTo>
                      <a:pt x="4089" y="3353"/>
                    </a:lnTo>
                    <a:lnTo>
                      <a:pt x="4019" y="3338"/>
                    </a:lnTo>
                    <a:lnTo>
                      <a:pt x="3974" y="3327"/>
                    </a:lnTo>
                    <a:cubicBezTo>
                      <a:pt x="3908" y="3316"/>
                      <a:pt x="3848" y="3301"/>
                      <a:pt x="3786" y="3286"/>
                    </a:cubicBezTo>
                    <a:lnTo>
                      <a:pt x="3760" y="3279"/>
                    </a:lnTo>
                    <a:lnTo>
                      <a:pt x="3693" y="3264"/>
                    </a:lnTo>
                    <a:lnTo>
                      <a:pt x="3623" y="3246"/>
                    </a:lnTo>
                    <a:lnTo>
                      <a:pt x="3553" y="3227"/>
                    </a:lnTo>
                    <a:lnTo>
                      <a:pt x="3486" y="3209"/>
                    </a:lnTo>
                    <a:lnTo>
                      <a:pt x="3446" y="3198"/>
                    </a:lnTo>
                    <a:cubicBezTo>
                      <a:pt x="3379" y="3179"/>
                      <a:pt x="3316" y="3161"/>
                      <a:pt x="3250" y="3142"/>
                    </a:cubicBezTo>
                    <a:lnTo>
                      <a:pt x="3205" y="3128"/>
                    </a:lnTo>
                    <a:lnTo>
                      <a:pt x="3135" y="3105"/>
                    </a:lnTo>
                    <a:lnTo>
                      <a:pt x="3069" y="3083"/>
                    </a:lnTo>
                    <a:lnTo>
                      <a:pt x="3006" y="3061"/>
                    </a:lnTo>
                    <a:lnTo>
                      <a:pt x="2943" y="3039"/>
                    </a:lnTo>
                    <a:lnTo>
                      <a:pt x="2906" y="3028"/>
                    </a:lnTo>
                    <a:cubicBezTo>
                      <a:pt x="2880" y="3017"/>
                      <a:pt x="2847" y="3009"/>
                      <a:pt x="2821" y="2998"/>
                    </a:cubicBezTo>
                    <a:cubicBezTo>
                      <a:pt x="2485" y="2876"/>
                      <a:pt x="2159" y="2728"/>
                      <a:pt x="1849" y="2558"/>
                    </a:cubicBezTo>
                    <a:cubicBezTo>
                      <a:pt x="1697" y="2470"/>
                      <a:pt x="1553" y="2381"/>
                      <a:pt x="1420" y="2288"/>
                    </a:cubicBezTo>
                    <a:lnTo>
                      <a:pt x="1416" y="2288"/>
                    </a:lnTo>
                    <a:cubicBezTo>
                      <a:pt x="1376" y="2263"/>
                      <a:pt x="1339" y="2229"/>
                      <a:pt x="1294" y="2196"/>
                    </a:cubicBezTo>
                    <a:cubicBezTo>
                      <a:pt x="1213" y="2137"/>
                      <a:pt x="1124" y="2074"/>
                      <a:pt x="1050" y="2008"/>
                    </a:cubicBezTo>
                    <a:cubicBezTo>
                      <a:pt x="1002" y="1971"/>
                      <a:pt x="965" y="1926"/>
                      <a:pt x="921" y="1889"/>
                    </a:cubicBezTo>
                    <a:cubicBezTo>
                      <a:pt x="858" y="1826"/>
                      <a:pt x="792" y="1771"/>
                      <a:pt x="733" y="1708"/>
                    </a:cubicBezTo>
                    <a:cubicBezTo>
                      <a:pt x="692" y="1664"/>
                      <a:pt x="659" y="1619"/>
                      <a:pt x="622" y="1571"/>
                    </a:cubicBezTo>
                    <a:cubicBezTo>
                      <a:pt x="570" y="1512"/>
                      <a:pt x="518" y="1453"/>
                      <a:pt x="474" y="1394"/>
                    </a:cubicBezTo>
                    <a:cubicBezTo>
                      <a:pt x="441" y="1346"/>
                      <a:pt x="415" y="1298"/>
                      <a:pt x="381" y="1250"/>
                    </a:cubicBezTo>
                    <a:cubicBezTo>
                      <a:pt x="344" y="1191"/>
                      <a:pt x="304" y="1132"/>
                      <a:pt x="270" y="1069"/>
                    </a:cubicBezTo>
                    <a:cubicBezTo>
                      <a:pt x="245" y="1021"/>
                      <a:pt x="226" y="969"/>
                      <a:pt x="204" y="917"/>
                    </a:cubicBezTo>
                    <a:cubicBezTo>
                      <a:pt x="174" y="858"/>
                      <a:pt x="149" y="799"/>
                      <a:pt x="126" y="736"/>
                    </a:cubicBezTo>
                    <a:cubicBezTo>
                      <a:pt x="108" y="684"/>
                      <a:pt x="97" y="633"/>
                      <a:pt x="82" y="581"/>
                    </a:cubicBezTo>
                    <a:cubicBezTo>
                      <a:pt x="67" y="522"/>
                      <a:pt x="49" y="459"/>
                      <a:pt x="38" y="400"/>
                    </a:cubicBezTo>
                    <a:cubicBezTo>
                      <a:pt x="27" y="348"/>
                      <a:pt x="23" y="292"/>
                      <a:pt x="19" y="241"/>
                    </a:cubicBezTo>
                    <a:cubicBezTo>
                      <a:pt x="12" y="178"/>
                      <a:pt x="4" y="119"/>
                      <a:pt x="4" y="56"/>
                    </a:cubicBezTo>
                    <a:cubicBezTo>
                      <a:pt x="4" y="49"/>
                      <a:pt x="1" y="41"/>
                      <a:pt x="1" y="34"/>
                    </a:cubicBezTo>
                    <a:lnTo>
                      <a:pt x="1" y="34"/>
                    </a:lnTo>
                    <a:lnTo>
                      <a:pt x="4" y="1006"/>
                    </a:lnTo>
                    <a:cubicBezTo>
                      <a:pt x="4" y="1704"/>
                      <a:pt x="8" y="2444"/>
                      <a:pt x="8" y="3183"/>
                    </a:cubicBezTo>
                    <a:lnTo>
                      <a:pt x="12" y="4584"/>
                    </a:lnTo>
                    <a:cubicBezTo>
                      <a:pt x="15" y="4920"/>
                      <a:pt x="15" y="5249"/>
                      <a:pt x="15" y="5556"/>
                    </a:cubicBezTo>
                    <a:lnTo>
                      <a:pt x="15" y="5578"/>
                    </a:lnTo>
                    <a:cubicBezTo>
                      <a:pt x="23" y="5929"/>
                      <a:pt x="112" y="6269"/>
                      <a:pt x="274" y="6576"/>
                    </a:cubicBezTo>
                    <a:cubicBezTo>
                      <a:pt x="278" y="6584"/>
                      <a:pt x="285" y="6587"/>
                      <a:pt x="285" y="6591"/>
                    </a:cubicBezTo>
                    <a:cubicBezTo>
                      <a:pt x="407" y="6820"/>
                      <a:pt x="559" y="7031"/>
                      <a:pt x="740" y="7223"/>
                    </a:cubicBezTo>
                    <a:cubicBezTo>
                      <a:pt x="740" y="7223"/>
                      <a:pt x="747" y="7227"/>
                      <a:pt x="747" y="7230"/>
                    </a:cubicBezTo>
                    <a:cubicBezTo>
                      <a:pt x="951" y="7449"/>
                      <a:pt x="1180" y="7644"/>
                      <a:pt x="1431" y="7811"/>
                    </a:cubicBezTo>
                    <a:cubicBezTo>
                      <a:pt x="1564" y="7907"/>
                      <a:pt x="1708" y="7996"/>
                      <a:pt x="1860" y="8081"/>
                    </a:cubicBezTo>
                    <a:cubicBezTo>
                      <a:pt x="3043" y="8742"/>
                      <a:pt x="4572" y="9072"/>
                      <a:pt x="6099" y="9072"/>
                    </a:cubicBezTo>
                    <a:cubicBezTo>
                      <a:pt x="6132" y="9072"/>
                      <a:pt x="6166" y="9072"/>
                      <a:pt x="6199" y="9071"/>
                    </a:cubicBezTo>
                    <a:cubicBezTo>
                      <a:pt x="7157" y="9067"/>
                      <a:pt x="8110" y="8920"/>
                      <a:pt x="9023" y="8639"/>
                    </a:cubicBezTo>
                    <a:cubicBezTo>
                      <a:pt x="9367" y="8532"/>
                      <a:pt x="9703" y="8398"/>
                      <a:pt x="10029" y="8240"/>
                    </a:cubicBezTo>
                    <a:cubicBezTo>
                      <a:pt x="10188" y="8162"/>
                      <a:pt x="10339" y="8081"/>
                      <a:pt x="10487" y="7996"/>
                    </a:cubicBezTo>
                    <a:cubicBezTo>
                      <a:pt x="10709" y="7859"/>
                      <a:pt x="10923" y="7707"/>
                      <a:pt x="11123" y="7537"/>
                    </a:cubicBezTo>
                    <a:cubicBezTo>
                      <a:pt x="11163" y="7504"/>
                      <a:pt x="11204" y="7478"/>
                      <a:pt x="11248" y="7437"/>
                    </a:cubicBezTo>
                    <a:cubicBezTo>
                      <a:pt x="11293" y="7397"/>
                      <a:pt x="11326" y="7356"/>
                      <a:pt x="11367" y="7315"/>
                    </a:cubicBezTo>
                    <a:lnTo>
                      <a:pt x="11393" y="7293"/>
                    </a:lnTo>
                    <a:cubicBezTo>
                      <a:pt x="11932" y="6746"/>
                      <a:pt x="12209" y="6133"/>
                      <a:pt x="12209" y="5523"/>
                    </a:cubicBezTo>
                    <a:lnTo>
                      <a:pt x="12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204;p35">
                <a:extLst>
                  <a:ext uri="{FF2B5EF4-FFF2-40B4-BE49-F238E27FC236}">
                    <a16:creationId xmlns:a16="http://schemas.microsoft.com/office/drawing/2014/main" id="{71658EFF-0651-4D45-BD12-FF04305091BE}"/>
                  </a:ext>
                </a:extLst>
              </p:cNvPr>
              <p:cNvSpPr/>
              <p:nvPr/>
            </p:nvSpPr>
            <p:spPr>
              <a:xfrm>
                <a:off x="2757125" y="4619325"/>
                <a:ext cx="8625" cy="2800"/>
              </a:xfrm>
              <a:custGeom>
                <a:avLst/>
                <a:gdLst/>
                <a:ahLst/>
                <a:cxnLst/>
                <a:rect l="l" t="t" r="r" b="b"/>
                <a:pathLst>
                  <a:path w="345" h="112" extrusionOk="0">
                    <a:moveTo>
                      <a:pt x="1" y="0"/>
                    </a:moveTo>
                    <a:lnTo>
                      <a:pt x="34" y="12"/>
                    </a:lnTo>
                    <a:lnTo>
                      <a:pt x="97" y="34"/>
                    </a:lnTo>
                    <a:lnTo>
                      <a:pt x="164" y="56"/>
                    </a:lnTo>
                    <a:lnTo>
                      <a:pt x="230" y="78"/>
                    </a:lnTo>
                    <a:lnTo>
                      <a:pt x="291" y="95"/>
                    </a:lnTo>
                    <a:lnTo>
                      <a:pt x="291" y="95"/>
                    </a:lnTo>
                    <a:cubicBezTo>
                      <a:pt x="210" y="70"/>
                      <a:pt x="131" y="42"/>
                      <a:pt x="53" y="15"/>
                    </a:cubicBezTo>
                    <a:lnTo>
                      <a:pt x="1" y="0"/>
                    </a:lnTo>
                    <a:close/>
                    <a:moveTo>
                      <a:pt x="291" y="95"/>
                    </a:moveTo>
                    <a:cubicBezTo>
                      <a:pt x="309" y="101"/>
                      <a:pt x="327" y="106"/>
                      <a:pt x="345" y="111"/>
                    </a:cubicBezTo>
                    <a:lnTo>
                      <a:pt x="297" y="97"/>
                    </a:lnTo>
                    <a:lnTo>
                      <a:pt x="291" y="95"/>
                    </a:ln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205;p35">
                <a:extLst>
                  <a:ext uri="{FF2B5EF4-FFF2-40B4-BE49-F238E27FC236}">
                    <a16:creationId xmlns:a16="http://schemas.microsoft.com/office/drawing/2014/main" id="{AD19AACD-C383-4316-8278-6DC9DE44637D}"/>
                  </a:ext>
                </a:extLst>
              </p:cNvPr>
              <p:cNvSpPr/>
              <p:nvPr/>
            </p:nvSpPr>
            <p:spPr>
              <a:xfrm>
                <a:off x="2783750" y="4626800"/>
                <a:ext cx="9825" cy="1875"/>
              </a:xfrm>
              <a:custGeom>
                <a:avLst/>
                <a:gdLst/>
                <a:ahLst/>
                <a:cxnLst/>
                <a:rect l="l" t="t" r="r" b="b"/>
                <a:pathLst>
                  <a:path w="393" h="75" extrusionOk="0">
                    <a:moveTo>
                      <a:pt x="0" y="1"/>
                    </a:moveTo>
                    <a:lnTo>
                      <a:pt x="0" y="1"/>
                    </a:lnTo>
                    <a:cubicBezTo>
                      <a:pt x="53" y="11"/>
                      <a:pt x="105" y="22"/>
                      <a:pt x="158" y="32"/>
                    </a:cubicBezTo>
                    <a:lnTo>
                      <a:pt x="158" y="32"/>
                    </a:lnTo>
                    <a:lnTo>
                      <a:pt x="115" y="23"/>
                    </a:lnTo>
                    <a:lnTo>
                      <a:pt x="45" y="8"/>
                    </a:lnTo>
                    <a:lnTo>
                      <a:pt x="0" y="1"/>
                    </a:lnTo>
                    <a:close/>
                    <a:moveTo>
                      <a:pt x="158" y="32"/>
                    </a:moveTo>
                    <a:lnTo>
                      <a:pt x="185" y="38"/>
                    </a:lnTo>
                    <a:lnTo>
                      <a:pt x="256" y="53"/>
                    </a:lnTo>
                    <a:lnTo>
                      <a:pt x="318" y="62"/>
                    </a:lnTo>
                    <a:lnTo>
                      <a:pt x="318" y="62"/>
                    </a:lnTo>
                    <a:cubicBezTo>
                      <a:pt x="264" y="52"/>
                      <a:pt x="211" y="42"/>
                      <a:pt x="158" y="32"/>
                    </a:cubicBezTo>
                    <a:close/>
                    <a:moveTo>
                      <a:pt x="318" y="62"/>
                    </a:moveTo>
                    <a:cubicBezTo>
                      <a:pt x="343" y="66"/>
                      <a:pt x="367" y="71"/>
                      <a:pt x="392" y="75"/>
                    </a:cubicBezTo>
                    <a:lnTo>
                      <a:pt x="329" y="64"/>
                    </a:lnTo>
                    <a:lnTo>
                      <a:pt x="318" y="62"/>
                    </a:ln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206;p35">
                <a:extLst>
                  <a:ext uri="{FF2B5EF4-FFF2-40B4-BE49-F238E27FC236}">
                    <a16:creationId xmlns:a16="http://schemas.microsoft.com/office/drawing/2014/main" id="{DF30CCF5-FB78-49FF-B6DC-1E360D3EA41A}"/>
                  </a:ext>
                </a:extLst>
              </p:cNvPr>
              <p:cNvSpPr/>
              <p:nvPr/>
            </p:nvSpPr>
            <p:spPr>
              <a:xfrm>
                <a:off x="2797900" y="4629400"/>
                <a:ext cx="9800" cy="1225"/>
              </a:xfrm>
              <a:custGeom>
                <a:avLst/>
                <a:gdLst/>
                <a:ahLst/>
                <a:cxnLst/>
                <a:rect l="l" t="t" r="r" b="b"/>
                <a:pathLst>
                  <a:path w="392" h="49" extrusionOk="0">
                    <a:moveTo>
                      <a:pt x="0" y="0"/>
                    </a:moveTo>
                    <a:lnTo>
                      <a:pt x="0" y="0"/>
                    </a:lnTo>
                    <a:cubicBezTo>
                      <a:pt x="33" y="5"/>
                      <a:pt x="67" y="10"/>
                      <a:pt x="101" y="14"/>
                    </a:cubicBezTo>
                    <a:lnTo>
                      <a:pt x="101" y="14"/>
                    </a:lnTo>
                    <a:lnTo>
                      <a:pt x="59" y="8"/>
                    </a:lnTo>
                    <a:lnTo>
                      <a:pt x="0" y="0"/>
                    </a:lnTo>
                    <a:close/>
                    <a:moveTo>
                      <a:pt x="101" y="14"/>
                    </a:moveTo>
                    <a:lnTo>
                      <a:pt x="133" y="19"/>
                    </a:lnTo>
                    <a:lnTo>
                      <a:pt x="165" y="22"/>
                    </a:lnTo>
                    <a:lnTo>
                      <a:pt x="165" y="22"/>
                    </a:lnTo>
                    <a:cubicBezTo>
                      <a:pt x="143" y="19"/>
                      <a:pt x="122" y="17"/>
                      <a:pt x="101" y="14"/>
                    </a:cubicBezTo>
                    <a:close/>
                    <a:moveTo>
                      <a:pt x="165" y="22"/>
                    </a:moveTo>
                    <a:cubicBezTo>
                      <a:pt x="188" y="25"/>
                      <a:pt x="211" y="28"/>
                      <a:pt x="234" y="30"/>
                    </a:cubicBezTo>
                    <a:lnTo>
                      <a:pt x="234" y="30"/>
                    </a:lnTo>
                    <a:lnTo>
                      <a:pt x="207" y="26"/>
                    </a:lnTo>
                    <a:lnTo>
                      <a:pt x="165" y="22"/>
                    </a:lnTo>
                    <a:close/>
                    <a:moveTo>
                      <a:pt x="234" y="30"/>
                    </a:moveTo>
                    <a:lnTo>
                      <a:pt x="281" y="37"/>
                    </a:lnTo>
                    <a:lnTo>
                      <a:pt x="351" y="45"/>
                    </a:lnTo>
                    <a:lnTo>
                      <a:pt x="392" y="48"/>
                    </a:lnTo>
                    <a:cubicBezTo>
                      <a:pt x="340" y="42"/>
                      <a:pt x="287" y="36"/>
                      <a:pt x="234" y="30"/>
                    </a:cubicBez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207;p35">
                <a:extLst>
                  <a:ext uri="{FF2B5EF4-FFF2-40B4-BE49-F238E27FC236}">
                    <a16:creationId xmlns:a16="http://schemas.microsoft.com/office/drawing/2014/main" id="{E813F61A-18BF-41FC-8884-5AC26BCAD98B}"/>
                  </a:ext>
                </a:extLst>
              </p:cNvPr>
              <p:cNvSpPr/>
              <p:nvPr/>
            </p:nvSpPr>
            <p:spPr>
              <a:xfrm>
                <a:off x="2770525" y="4623475"/>
                <a:ext cx="8525" cy="2250"/>
              </a:xfrm>
              <a:custGeom>
                <a:avLst/>
                <a:gdLst/>
                <a:ahLst/>
                <a:cxnLst/>
                <a:rect l="l" t="t" r="r" b="b"/>
                <a:pathLst>
                  <a:path w="341" h="90" extrusionOk="0">
                    <a:moveTo>
                      <a:pt x="1" y="1"/>
                    </a:moveTo>
                    <a:lnTo>
                      <a:pt x="1" y="1"/>
                    </a:lnTo>
                    <a:cubicBezTo>
                      <a:pt x="24" y="8"/>
                      <a:pt x="48" y="15"/>
                      <a:pt x="72" y="21"/>
                    </a:cubicBezTo>
                    <a:lnTo>
                      <a:pt x="72" y="21"/>
                    </a:lnTo>
                    <a:lnTo>
                      <a:pt x="42" y="12"/>
                    </a:lnTo>
                    <a:lnTo>
                      <a:pt x="1" y="1"/>
                    </a:lnTo>
                    <a:close/>
                    <a:moveTo>
                      <a:pt x="72" y="21"/>
                    </a:moveTo>
                    <a:lnTo>
                      <a:pt x="112" y="34"/>
                    </a:lnTo>
                    <a:lnTo>
                      <a:pt x="138" y="39"/>
                    </a:lnTo>
                    <a:lnTo>
                      <a:pt x="138" y="39"/>
                    </a:lnTo>
                    <a:cubicBezTo>
                      <a:pt x="115" y="34"/>
                      <a:pt x="94" y="28"/>
                      <a:pt x="72" y="21"/>
                    </a:cubicBezTo>
                    <a:close/>
                    <a:moveTo>
                      <a:pt x="138" y="39"/>
                    </a:moveTo>
                    <a:lnTo>
                      <a:pt x="138" y="39"/>
                    </a:lnTo>
                    <a:cubicBezTo>
                      <a:pt x="205" y="57"/>
                      <a:pt x="273" y="74"/>
                      <a:pt x="341" y="89"/>
                    </a:cubicBezTo>
                    <a:lnTo>
                      <a:pt x="315" y="82"/>
                    </a:lnTo>
                    <a:lnTo>
                      <a:pt x="249" y="67"/>
                    </a:lnTo>
                    <a:lnTo>
                      <a:pt x="182" y="49"/>
                    </a:lnTo>
                    <a:lnTo>
                      <a:pt x="138" y="39"/>
                    </a:ln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208;p35">
                <a:extLst>
                  <a:ext uri="{FF2B5EF4-FFF2-40B4-BE49-F238E27FC236}">
                    <a16:creationId xmlns:a16="http://schemas.microsoft.com/office/drawing/2014/main" id="{35D25B5E-F18A-42BE-85CB-A2EF8A238145}"/>
                  </a:ext>
                </a:extLst>
              </p:cNvPr>
              <p:cNvSpPr/>
              <p:nvPr/>
            </p:nvSpPr>
            <p:spPr>
              <a:xfrm>
                <a:off x="2730700" y="4607500"/>
                <a:ext cx="24250" cy="11100"/>
              </a:xfrm>
              <a:custGeom>
                <a:avLst/>
                <a:gdLst/>
                <a:ahLst/>
                <a:cxnLst/>
                <a:rect l="l" t="t" r="r" b="b"/>
                <a:pathLst>
                  <a:path w="970" h="444" extrusionOk="0">
                    <a:moveTo>
                      <a:pt x="969" y="444"/>
                    </a:moveTo>
                    <a:cubicBezTo>
                      <a:pt x="633" y="322"/>
                      <a:pt x="311" y="174"/>
                      <a:pt x="1" y="0"/>
                    </a:cubicBezTo>
                    <a:cubicBezTo>
                      <a:pt x="311" y="174"/>
                      <a:pt x="633" y="322"/>
                      <a:pt x="969" y="444"/>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209;p35">
                <a:extLst>
                  <a:ext uri="{FF2B5EF4-FFF2-40B4-BE49-F238E27FC236}">
                    <a16:creationId xmlns:a16="http://schemas.microsoft.com/office/drawing/2014/main" id="{CB530EE2-6F56-4FA0-926B-310479723190}"/>
                  </a:ext>
                </a:extLst>
              </p:cNvPr>
              <p:cNvSpPr/>
              <p:nvPr/>
            </p:nvSpPr>
            <p:spPr>
              <a:xfrm>
                <a:off x="2770525" y="4623475"/>
                <a:ext cx="8525" cy="2250"/>
              </a:xfrm>
              <a:custGeom>
                <a:avLst/>
                <a:gdLst/>
                <a:ahLst/>
                <a:cxnLst/>
                <a:rect l="l" t="t" r="r" b="b"/>
                <a:pathLst>
                  <a:path w="341" h="90" extrusionOk="0">
                    <a:moveTo>
                      <a:pt x="1" y="1"/>
                    </a:moveTo>
                    <a:cubicBezTo>
                      <a:pt x="112" y="34"/>
                      <a:pt x="226" y="64"/>
                      <a:pt x="341" y="89"/>
                    </a:cubicBezTo>
                    <a:cubicBezTo>
                      <a:pt x="226" y="64"/>
                      <a:pt x="115" y="34"/>
                      <a:pt x="1"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210;p35">
                <a:extLst>
                  <a:ext uri="{FF2B5EF4-FFF2-40B4-BE49-F238E27FC236}">
                    <a16:creationId xmlns:a16="http://schemas.microsoft.com/office/drawing/2014/main" id="{7CACAE9D-F5E9-4D3C-8234-4AB89AC6C242}"/>
                  </a:ext>
                </a:extLst>
              </p:cNvPr>
              <p:cNvSpPr/>
              <p:nvPr/>
            </p:nvSpPr>
            <p:spPr>
              <a:xfrm>
                <a:off x="2765725" y="4622100"/>
                <a:ext cx="4825" cy="1400"/>
              </a:xfrm>
              <a:custGeom>
                <a:avLst/>
                <a:gdLst/>
                <a:ahLst/>
                <a:cxnLst/>
                <a:rect l="l" t="t" r="r" b="b"/>
                <a:pathLst>
                  <a:path w="193" h="56" extrusionOk="0">
                    <a:moveTo>
                      <a:pt x="1" y="0"/>
                    </a:moveTo>
                    <a:lnTo>
                      <a:pt x="1" y="0"/>
                    </a:lnTo>
                    <a:cubicBezTo>
                      <a:pt x="50" y="18"/>
                      <a:pt x="102" y="33"/>
                      <a:pt x="153" y="46"/>
                    </a:cubicBezTo>
                    <a:lnTo>
                      <a:pt x="153" y="46"/>
                    </a:lnTo>
                    <a:cubicBezTo>
                      <a:pt x="101" y="32"/>
                      <a:pt x="51" y="15"/>
                      <a:pt x="1" y="0"/>
                    </a:cubicBezTo>
                    <a:close/>
                    <a:moveTo>
                      <a:pt x="153" y="46"/>
                    </a:moveTo>
                    <a:cubicBezTo>
                      <a:pt x="166" y="49"/>
                      <a:pt x="179" y="53"/>
                      <a:pt x="193" y="56"/>
                    </a:cubicBezTo>
                    <a:cubicBezTo>
                      <a:pt x="180" y="53"/>
                      <a:pt x="166" y="49"/>
                      <a:pt x="153" y="46"/>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211;p35">
                <a:extLst>
                  <a:ext uri="{FF2B5EF4-FFF2-40B4-BE49-F238E27FC236}">
                    <a16:creationId xmlns:a16="http://schemas.microsoft.com/office/drawing/2014/main" id="{0D6ED50C-ABE8-47AA-8FB9-52D2657413F8}"/>
                  </a:ext>
                </a:extLst>
              </p:cNvPr>
              <p:cNvSpPr/>
              <p:nvPr/>
            </p:nvSpPr>
            <p:spPr>
              <a:xfrm>
                <a:off x="2783750" y="4626725"/>
                <a:ext cx="9825" cy="1950"/>
              </a:xfrm>
              <a:custGeom>
                <a:avLst/>
                <a:gdLst/>
                <a:ahLst/>
                <a:cxnLst/>
                <a:rect l="l" t="t" r="r" b="b"/>
                <a:pathLst>
                  <a:path w="393" h="78" extrusionOk="0">
                    <a:moveTo>
                      <a:pt x="392" y="78"/>
                    </a:moveTo>
                    <a:lnTo>
                      <a:pt x="392" y="78"/>
                    </a:lnTo>
                    <a:cubicBezTo>
                      <a:pt x="259" y="56"/>
                      <a:pt x="130" y="30"/>
                      <a:pt x="0" y="0"/>
                    </a:cubicBezTo>
                    <a:lnTo>
                      <a:pt x="0" y="0"/>
                    </a:lnTo>
                    <a:cubicBezTo>
                      <a:pt x="130" y="30"/>
                      <a:pt x="259" y="56"/>
                      <a:pt x="392" y="78"/>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212;p35">
                <a:extLst>
                  <a:ext uri="{FF2B5EF4-FFF2-40B4-BE49-F238E27FC236}">
                    <a16:creationId xmlns:a16="http://schemas.microsoft.com/office/drawing/2014/main" id="{3F08BBFD-601E-4623-B7DD-71153676D930}"/>
                  </a:ext>
                </a:extLst>
              </p:cNvPr>
              <p:cNvSpPr/>
              <p:nvPr/>
            </p:nvSpPr>
            <p:spPr>
              <a:xfrm>
                <a:off x="2779025" y="4625700"/>
                <a:ext cx="4750" cy="1125"/>
              </a:xfrm>
              <a:custGeom>
                <a:avLst/>
                <a:gdLst/>
                <a:ahLst/>
                <a:cxnLst/>
                <a:rect l="l" t="t" r="r" b="b"/>
                <a:pathLst>
                  <a:path w="190" h="45" extrusionOk="0">
                    <a:moveTo>
                      <a:pt x="189" y="45"/>
                    </a:moveTo>
                    <a:lnTo>
                      <a:pt x="189" y="45"/>
                    </a:lnTo>
                    <a:cubicBezTo>
                      <a:pt x="127" y="30"/>
                      <a:pt x="64" y="15"/>
                      <a:pt x="1" y="0"/>
                    </a:cubicBezTo>
                    <a:lnTo>
                      <a:pt x="1" y="0"/>
                    </a:lnTo>
                    <a:cubicBezTo>
                      <a:pt x="64" y="15"/>
                      <a:pt x="127" y="30"/>
                      <a:pt x="189" y="45"/>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213;p35">
                <a:extLst>
                  <a:ext uri="{FF2B5EF4-FFF2-40B4-BE49-F238E27FC236}">
                    <a16:creationId xmlns:a16="http://schemas.microsoft.com/office/drawing/2014/main" id="{3C339869-D206-4020-9B42-3E5D363D9571}"/>
                  </a:ext>
                </a:extLst>
              </p:cNvPr>
              <p:cNvSpPr/>
              <p:nvPr/>
            </p:nvSpPr>
            <p:spPr>
              <a:xfrm>
                <a:off x="2817200" y="4631425"/>
                <a:ext cx="7325" cy="575"/>
              </a:xfrm>
              <a:custGeom>
                <a:avLst/>
                <a:gdLst/>
                <a:ahLst/>
                <a:cxnLst/>
                <a:rect l="l" t="t" r="r" b="b"/>
                <a:pathLst>
                  <a:path w="293" h="23" extrusionOk="0">
                    <a:moveTo>
                      <a:pt x="1" y="1"/>
                    </a:moveTo>
                    <a:cubicBezTo>
                      <a:pt x="100" y="8"/>
                      <a:pt x="196" y="19"/>
                      <a:pt x="293" y="23"/>
                    </a:cubicBezTo>
                    <a:cubicBezTo>
                      <a:pt x="196" y="19"/>
                      <a:pt x="100" y="8"/>
                      <a:pt x="1"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214;p35">
                <a:extLst>
                  <a:ext uri="{FF2B5EF4-FFF2-40B4-BE49-F238E27FC236}">
                    <a16:creationId xmlns:a16="http://schemas.microsoft.com/office/drawing/2014/main" id="{98381F81-6D32-456F-B269-47D8E86AD88F}"/>
                  </a:ext>
                </a:extLst>
              </p:cNvPr>
              <p:cNvSpPr/>
              <p:nvPr/>
            </p:nvSpPr>
            <p:spPr>
              <a:xfrm>
                <a:off x="2758425" y="4619700"/>
                <a:ext cx="7325" cy="2425"/>
              </a:xfrm>
              <a:custGeom>
                <a:avLst/>
                <a:gdLst/>
                <a:ahLst/>
                <a:cxnLst/>
                <a:rect l="l" t="t" r="r" b="b"/>
                <a:pathLst>
                  <a:path w="293" h="97" extrusionOk="0">
                    <a:moveTo>
                      <a:pt x="293" y="96"/>
                    </a:moveTo>
                    <a:lnTo>
                      <a:pt x="293" y="96"/>
                    </a:lnTo>
                    <a:cubicBezTo>
                      <a:pt x="193" y="67"/>
                      <a:pt x="97" y="34"/>
                      <a:pt x="1" y="0"/>
                    </a:cubicBezTo>
                    <a:cubicBezTo>
                      <a:pt x="97" y="34"/>
                      <a:pt x="193" y="67"/>
                      <a:pt x="293" y="96"/>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215;p35">
                <a:extLst>
                  <a:ext uri="{FF2B5EF4-FFF2-40B4-BE49-F238E27FC236}">
                    <a16:creationId xmlns:a16="http://schemas.microsoft.com/office/drawing/2014/main" id="{56972245-1C43-4474-AAA2-5D3BCC8F32DB}"/>
                  </a:ext>
                </a:extLst>
              </p:cNvPr>
              <p:cNvSpPr/>
              <p:nvPr/>
            </p:nvSpPr>
            <p:spPr>
              <a:xfrm>
                <a:off x="2853050" y="4631625"/>
                <a:ext cx="1325" cy="100"/>
              </a:xfrm>
              <a:custGeom>
                <a:avLst/>
                <a:gdLst/>
                <a:ahLst/>
                <a:cxnLst/>
                <a:rect l="l" t="t" r="r" b="b"/>
                <a:pathLst>
                  <a:path w="53" h="4" extrusionOk="0">
                    <a:moveTo>
                      <a:pt x="1" y="4"/>
                    </a:moveTo>
                    <a:lnTo>
                      <a:pt x="52" y="0"/>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216;p35">
                <a:extLst>
                  <a:ext uri="{FF2B5EF4-FFF2-40B4-BE49-F238E27FC236}">
                    <a16:creationId xmlns:a16="http://schemas.microsoft.com/office/drawing/2014/main" id="{F4AE6890-7D34-4131-AA08-A6CA598D1CA9}"/>
                  </a:ext>
                </a:extLst>
              </p:cNvPr>
              <p:cNvSpPr/>
              <p:nvPr/>
            </p:nvSpPr>
            <p:spPr>
              <a:xfrm>
                <a:off x="2793550" y="4628650"/>
                <a:ext cx="2150" cy="400"/>
              </a:xfrm>
              <a:custGeom>
                <a:avLst/>
                <a:gdLst/>
                <a:ahLst/>
                <a:cxnLst/>
                <a:rect l="l" t="t" r="r" b="b"/>
                <a:pathLst>
                  <a:path w="86" h="16" extrusionOk="0">
                    <a:moveTo>
                      <a:pt x="85" y="16"/>
                    </a:moveTo>
                    <a:cubicBezTo>
                      <a:pt x="56" y="12"/>
                      <a:pt x="30" y="4"/>
                      <a:pt x="0" y="1"/>
                    </a:cubicBezTo>
                    <a:lnTo>
                      <a:pt x="0" y="1"/>
                    </a:lnTo>
                    <a:cubicBezTo>
                      <a:pt x="30" y="4"/>
                      <a:pt x="56" y="12"/>
                      <a:pt x="85" y="16"/>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217;p35">
                <a:extLst>
                  <a:ext uri="{FF2B5EF4-FFF2-40B4-BE49-F238E27FC236}">
                    <a16:creationId xmlns:a16="http://schemas.microsoft.com/office/drawing/2014/main" id="{673DF016-7CB5-488D-A70E-1AF2BD922B7C}"/>
                  </a:ext>
                </a:extLst>
              </p:cNvPr>
              <p:cNvSpPr/>
              <p:nvPr/>
            </p:nvSpPr>
            <p:spPr>
              <a:xfrm>
                <a:off x="2832900" y="4632175"/>
                <a:ext cx="6325" cy="100"/>
              </a:xfrm>
              <a:custGeom>
                <a:avLst/>
                <a:gdLst/>
                <a:ahLst/>
                <a:cxnLst/>
                <a:rect l="l" t="t" r="r" b="b"/>
                <a:pathLst>
                  <a:path w="253" h="4" extrusionOk="0">
                    <a:moveTo>
                      <a:pt x="1" y="0"/>
                    </a:moveTo>
                    <a:cubicBezTo>
                      <a:pt x="86" y="0"/>
                      <a:pt x="167" y="4"/>
                      <a:pt x="252" y="4"/>
                    </a:cubicBezTo>
                    <a:cubicBezTo>
                      <a:pt x="167" y="4"/>
                      <a:pt x="86" y="0"/>
                      <a:pt x="1"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218;p35">
                <a:extLst>
                  <a:ext uri="{FF2B5EF4-FFF2-40B4-BE49-F238E27FC236}">
                    <a16:creationId xmlns:a16="http://schemas.microsoft.com/office/drawing/2014/main" id="{593B8133-19C7-4ED4-AC1E-C8889C5F3835}"/>
                  </a:ext>
                </a:extLst>
              </p:cNvPr>
              <p:cNvSpPr/>
              <p:nvPr/>
            </p:nvSpPr>
            <p:spPr>
              <a:xfrm>
                <a:off x="2881050" y="4627725"/>
                <a:ext cx="3725" cy="675"/>
              </a:xfrm>
              <a:custGeom>
                <a:avLst/>
                <a:gdLst/>
                <a:ahLst/>
                <a:cxnLst/>
                <a:rect l="l" t="t" r="r" b="b"/>
                <a:pathLst>
                  <a:path w="149" h="27" extrusionOk="0">
                    <a:moveTo>
                      <a:pt x="1" y="27"/>
                    </a:moveTo>
                    <a:cubicBezTo>
                      <a:pt x="49" y="19"/>
                      <a:pt x="100" y="8"/>
                      <a:pt x="149" y="1"/>
                    </a:cubicBezTo>
                    <a:cubicBezTo>
                      <a:pt x="100" y="8"/>
                      <a:pt x="49" y="19"/>
                      <a:pt x="1" y="27"/>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219;p35">
                <a:extLst>
                  <a:ext uri="{FF2B5EF4-FFF2-40B4-BE49-F238E27FC236}">
                    <a16:creationId xmlns:a16="http://schemas.microsoft.com/office/drawing/2014/main" id="{11CEF56F-EE7F-4ACE-B08A-D3E12D550D2D}"/>
                  </a:ext>
                </a:extLst>
              </p:cNvPr>
              <p:cNvSpPr/>
              <p:nvPr/>
            </p:nvSpPr>
            <p:spPr>
              <a:xfrm>
                <a:off x="2894075" y="4624875"/>
                <a:ext cx="3625" cy="850"/>
              </a:xfrm>
              <a:custGeom>
                <a:avLst/>
                <a:gdLst/>
                <a:ahLst/>
                <a:cxnLst/>
                <a:rect l="l" t="t" r="r" b="b"/>
                <a:pathLst>
                  <a:path w="145" h="34" extrusionOk="0">
                    <a:moveTo>
                      <a:pt x="1" y="33"/>
                    </a:moveTo>
                    <a:cubicBezTo>
                      <a:pt x="49" y="22"/>
                      <a:pt x="97" y="11"/>
                      <a:pt x="145" y="0"/>
                    </a:cubicBezTo>
                    <a:cubicBezTo>
                      <a:pt x="97" y="11"/>
                      <a:pt x="49" y="22"/>
                      <a:pt x="1" y="33"/>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220;p35">
                <a:extLst>
                  <a:ext uri="{FF2B5EF4-FFF2-40B4-BE49-F238E27FC236}">
                    <a16:creationId xmlns:a16="http://schemas.microsoft.com/office/drawing/2014/main" id="{A88FE8AB-A977-46BA-BF07-76160F078F49}"/>
                  </a:ext>
                </a:extLst>
              </p:cNvPr>
              <p:cNvSpPr/>
              <p:nvPr/>
            </p:nvSpPr>
            <p:spPr>
              <a:xfrm>
                <a:off x="2909800" y="4621450"/>
                <a:ext cx="25" cy="25"/>
              </a:xfrm>
              <a:custGeom>
                <a:avLst/>
                <a:gdLst/>
                <a:ahLst/>
                <a:cxnLst/>
                <a:rect l="l" t="t" r="r" b="b"/>
                <a:pathLst>
                  <a:path w="1" h="1" extrusionOk="0">
                    <a:moveTo>
                      <a:pt x="0" y="0"/>
                    </a:move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221;p35">
                <a:extLst>
                  <a:ext uri="{FF2B5EF4-FFF2-40B4-BE49-F238E27FC236}">
                    <a16:creationId xmlns:a16="http://schemas.microsoft.com/office/drawing/2014/main" id="{72875288-2961-42DA-B225-D73946E64CDC}"/>
                  </a:ext>
                </a:extLst>
              </p:cNvPr>
              <p:cNvSpPr/>
              <p:nvPr/>
            </p:nvSpPr>
            <p:spPr>
              <a:xfrm>
                <a:off x="2921425" y="4616000"/>
                <a:ext cx="3275" cy="1325"/>
              </a:xfrm>
              <a:custGeom>
                <a:avLst/>
                <a:gdLst/>
                <a:ahLst/>
                <a:cxnLst/>
                <a:rect l="l" t="t" r="r" b="b"/>
                <a:pathLst>
                  <a:path w="131" h="53" extrusionOk="0">
                    <a:moveTo>
                      <a:pt x="1" y="52"/>
                    </a:moveTo>
                    <a:cubicBezTo>
                      <a:pt x="45" y="37"/>
                      <a:pt x="86" y="19"/>
                      <a:pt x="130" y="0"/>
                    </a:cubicBezTo>
                    <a:cubicBezTo>
                      <a:pt x="86" y="19"/>
                      <a:pt x="45" y="37"/>
                      <a:pt x="1" y="52"/>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222;p35">
                <a:extLst>
                  <a:ext uri="{FF2B5EF4-FFF2-40B4-BE49-F238E27FC236}">
                    <a16:creationId xmlns:a16="http://schemas.microsoft.com/office/drawing/2014/main" id="{4B227706-C555-4E29-9603-CDACB1028696}"/>
                  </a:ext>
                </a:extLst>
              </p:cNvPr>
              <p:cNvSpPr/>
              <p:nvPr/>
            </p:nvSpPr>
            <p:spPr>
              <a:xfrm>
                <a:off x="2797900" y="4629400"/>
                <a:ext cx="9800" cy="1225"/>
              </a:xfrm>
              <a:custGeom>
                <a:avLst/>
                <a:gdLst/>
                <a:ahLst/>
                <a:cxnLst/>
                <a:rect l="l" t="t" r="r" b="b"/>
                <a:pathLst>
                  <a:path w="392" h="49" extrusionOk="0">
                    <a:moveTo>
                      <a:pt x="0" y="0"/>
                    </a:moveTo>
                    <a:cubicBezTo>
                      <a:pt x="129" y="19"/>
                      <a:pt x="262" y="34"/>
                      <a:pt x="392" y="48"/>
                    </a:cubicBezTo>
                    <a:cubicBezTo>
                      <a:pt x="262" y="34"/>
                      <a:pt x="133" y="19"/>
                      <a:pt x="0"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223;p35">
                <a:extLst>
                  <a:ext uri="{FF2B5EF4-FFF2-40B4-BE49-F238E27FC236}">
                    <a16:creationId xmlns:a16="http://schemas.microsoft.com/office/drawing/2014/main" id="{7E933477-B771-4B21-BC29-4A33F52F817E}"/>
                  </a:ext>
                </a:extLst>
              </p:cNvPr>
              <p:cNvSpPr/>
              <p:nvPr/>
            </p:nvSpPr>
            <p:spPr>
              <a:xfrm>
                <a:off x="2796675" y="4629200"/>
                <a:ext cx="1225" cy="225"/>
              </a:xfrm>
              <a:custGeom>
                <a:avLst/>
                <a:gdLst/>
                <a:ahLst/>
                <a:cxnLst/>
                <a:rect l="l" t="t" r="r" b="b"/>
                <a:pathLst>
                  <a:path w="49" h="9" extrusionOk="0">
                    <a:moveTo>
                      <a:pt x="1" y="1"/>
                    </a:moveTo>
                    <a:cubicBezTo>
                      <a:pt x="19" y="5"/>
                      <a:pt x="34" y="8"/>
                      <a:pt x="49" y="8"/>
                    </a:cubicBezTo>
                    <a:cubicBezTo>
                      <a:pt x="34" y="5"/>
                      <a:pt x="19" y="5"/>
                      <a:pt x="1"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224;p35">
                <a:extLst>
                  <a:ext uri="{FF2B5EF4-FFF2-40B4-BE49-F238E27FC236}">
                    <a16:creationId xmlns:a16="http://schemas.microsoft.com/office/drawing/2014/main" id="{945A2430-C72A-452C-BB22-A6D6C228D20B}"/>
                  </a:ext>
                </a:extLst>
              </p:cNvPr>
              <p:cNvSpPr/>
              <p:nvPr/>
            </p:nvSpPr>
            <p:spPr>
              <a:xfrm>
                <a:off x="2807675" y="4630600"/>
                <a:ext cx="2350" cy="400"/>
              </a:xfrm>
              <a:custGeom>
                <a:avLst/>
                <a:gdLst/>
                <a:ahLst/>
                <a:cxnLst/>
                <a:rect l="l" t="t" r="r" b="b"/>
                <a:pathLst>
                  <a:path w="94" h="16" extrusionOk="0">
                    <a:moveTo>
                      <a:pt x="1" y="0"/>
                    </a:moveTo>
                    <a:cubicBezTo>
                      <a:pt x="30" y="4"/>
                      <a:pt x="64" y="11"/>
                      <a:pt x="93" y="15"/>
                    </a:cubicBezTo>
                    <a:cubicBezTo>
                      <a:pt x="64" y="11"/>
                      <a:pt x="34" y="4"/>
                      <a:pt x="1"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225;p35">
                <a:extLst>
                  <a:ext uri="{FF2B5EF4-FFF2-40B4-BE49-F238E27FC236}">
                    <a16:creationId xmlns:a16="http://schemas.microsoft.com/office/drawing/2014/main" id="{A311A792-91E6-40A6-9B8A-60CDB5A98900}"/>
                  </a:ext>
                </a:extLst>
              </p:cNvPr>
              <p:cNvSpPr/>
              <p:nvPr/>
            </p:nvSpPr>
            <p:spPr>
              <a:xfrm>
                <a:off x="2932900" y="4610925"/>
                <a:ext cx="3150" cy="1575"/>
              </a:xfrm>
              <a:custGeom>
                <a:avLst/>
                <a:gdLst/>
                <a:ahLst/>
                <a:cxnLst/>
                <a:rect l="l" t="t" r="r" b="b"/>
                <a:pathLst>
                  <a:path w="126" h="63" extrusionOk="0">
                    <a:moveTo>
                      <a:pt x="126" y="0"/>
                    </a:moveTo>
                    <a:cubicBezTo>
                      <a:pt x="82" y="19"/>
                      <a:pt x="41" y="41"/>
                      <a:pt x="0" y="63"/>
                    </a:cubicBezTo>
                    <a:cubicBezTo>
                      <a:pt x="41" y="41"/>
                      <a:pt x="85" y="22"/>
                      <a:pt x="126"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226;p35">
                <a:extLst>
                  <a:ext uri="{FF2B5EF4-FFF2-40B4-BE49-F238E27FC236}">
                    <a16:creationId xmlns:a16="http://schemas.microsoft.com/office/drawing/2014/main" id="{E2B0F45B-A84F-4005-9E4E-67DDCAA3E5F6}"/>
                  </a:ext>
                </a:extLst>
              </p:cNvPr>
              <p:cNvSpPr/>
              <p:nvPr/>
            </p:nvSpPr>
            <p:spPr>
              <a:xfrm>
                <a:off x="2978175" y="4575075"/>
                <a:ext cx="1325" cy="1950"/>
              </a:xfrm>
              <a:custGeom>
                <a:avLst/>
                <a:gdLst/>
                <a:ahLst/>
                <a:cxnLst/>
                <a:rect l="l" t="t" r="r" b="b"/>
                <a:pathLst>
                  <a:path w="53" h="78" extrusionOk="0">
                    <a:moveTo>
                      <a:pt x="52" y="0"/>
                    </a:moveTo>
                    <a:cubicBezTo>
                      <a:pt x="37" y="26"/>
                      <a:pt x="15" y="52"/>
                      <a:pt x="0" y="78"/>
                    </a:cubicBezTo>
                    <a:cubicBezTo>
                      <a:pt x="19" y="52"/>
                      <a:pt x="37" y="26"/>
                      <a:pt x="52"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227;p35">
                <a:extLst>
                  <a:ext uri="{FF2B5EF4-FFF2-40B4-BE49-F238E27FC236}">
                    <a16:creationId xmlns:a16="http://schemas.microsoft.com/office/drawing/2014/main" id="{BB172BB6-35F5-4C07-9AAC-1DA3F7C2CA28}"/>
                  </a:ext>
                </a:extLst>
              </p:cNvPr>
              <p:cNvSpPr/>
              <p:nvPr/>
            </p:nvSpPr>
            <p:spPr>
              <a:xfrm>
                <a:off x="2983625" y="4566650"/>
                <a:ext cx="575" cy="1225"/>
              </a:xfrm>
              <a:custGeom>
                <a:avLst/>
                <a:gdLst/>
                <a:ahLst/>
                <a:cxnLst/>
                <a:rect l="l" t="t" r="r" b="b"/>
                <a:pathLst>
                  <a:path w="23" h="49" extrusionOk="0">
                    <a:moveTo>
                      <a:pt x="1" y="49"/>
                    </a:moveTo>
                    <a:cubicBezTo>
                      <a:pt x="8" y="34"/>
                      <a:pt x="15" y="19"/>
                      <a:pt x="23" y="1"/>
                    </a:cubicBezTo>
                    <a:cubicBezTo>
                      <a:pt x="15" y="19"/>
                      <a:pt x="8" y="34"/>
                      <a:pt x="1" y="49"/>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228;p35">
                <a:extLst>
                  <a:ext uri="{FF2B5EF4-FFF2-40B4-BE49-F238E27FC236}">
                    <a16:creationId xmlns:a16="http://schemas.microsoft.com/office/drawing/2014/main" id="{A8D7F4A3-34C8-42B1-9161-793DE8A43A91}"/>
                  </a:ext>
                </a:extLst>
              </p:cNvPr>
              <p:cNvSpPr/>
              <p:nvPr/>
            </p:nvSpPr>
            <p:spPr>
              <a:xfrm>
                <a:off x="2988700" y="4550400"/>
                <a:ext cx="300" cy="1775"/>
              </a:xfrm>
              <a:custGeom>
                <a:avLst/>
                <a:gdLst/>
                <a:ahLst/>
                <a:cxnLst/>
                <a:rect l="l" t="t" r="r" b="b"/>
                <a:pathLst>
                  <a:path w="12" h="71" extrusionOk="0">
                    <a:moveTo>
                      <a:pt x="12" y="0"/>
                    </a:moveTo>
                    <a:cubicBezTo>
                      <a:pt x="8" y="26"/>
                      <a:pt x="5" y="48"/>
                      <a:pt x="1" y="70"/>
                    </a:cubicBezTo>
                    <a:cubicBezTo>
                      <a:pt x="5" y="48"/>
                      <a:pt x="8" y="26"/>
                      <a:pt x="12"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229;p35">
                <a:extLst>
                  <a:ext uri="{FF2B5EF4-FFF2-40B4-BE49-F238E27FC236}">
                    <a16:creationId xmlns:a16="http://schemas.microsoft.com/office/drawing/2014/main" id="{4631F0A8-7465-46E0-A149-2CBD7EC21E73}"/>
                  </a:ext>
                </a:extLst>
              </p:cNvPr>
              <p:cNvSpPr/>
              <p:nvPr/>
            </p:nvSpPr>
            <p:spPr>
              <a:xfrm>
                <a:off x="2986675" y="4558150"/>
                <a:ext cx="675" cy="2250"/>
              </a:xfrm>
              <a:custGeom>
                <a:avLst/>
                <a:gdLst/>
                <a:ahLst/>
                <a:cxnLst/>
                <a:rect l="l" t="t" r="r" b="b"/>
                <a:pathLst>
                  <a:path w="27" h="90" extrusionOk="0">
                    <a:moveTo>
                      <a:pt x="26" y="1"/>
                    </a:moveTo>
                    <a:cubicBezTo>
                      <a:pt x="19" y="30"/>
                      <a:pt x="8" y="60"/>
                      <a:pt x="0" y="89"/>
                    </a:cubicBezTo>
                    <a:cubicBezTo>
                      <a:pt x="8" y="60"/>
                      <a:pt x="19" y="30"/>
                      <a:pt x="26"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230;p35">
                <a:extLst>
                  <a:ext uri="{FF2B5EF4-FFF2-40B4-BE49-F238E27FC236}">
                    <a16:creationId xmlns:a16="http://schemas.microsoft.com/office/drawing/2014/main" id="{D91ACA46-26F0-45BF-8F0C-0E54CE094656}"/>
                  </a:ext>
                </a:extLst>
              </p:cNvPr>
              <p:cNvSpPr/>
              <p:nvPr/>
            </p:nvSpPr>
            <p:spPr>
              <a:xfrm>
                <a:off x="2953125" y="4598450"/>
                <a:ext cx="3550" cy="2325"/>
              </a:xfrm>
              <a:custGeom>
                <a:avLst/>
                <a:gdLst/>
                <a:ahLst/>
                <a:cxnLst/>
                <a:rect l="l" t="t" r="r" b="b"/>
                <a:pathLst>
                  <a:path w="142" h="93" extrusionOk="0">
                    <a:moveTo>
                      <a:pt x="141" y="0"/>
                    </a:moveTo>
                    <a:cubicBezTo>
                      <a:pt x="97" y="33"/>
                      <a:pt x="45" y="63"/>
                      <a:pt x="1" y="92"/>
                    </a:cubicBezTo>
                    <a:cubicBezTo>
                      <a:pt x="49" y="63"/>
                      <a:pt x="101" y="33"/>
                      <a:pt x="141"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231;p35">
                <a:extLst>
                  <a:ext uri="{FF2B5EF4-FFF2-40B4-BE49-F238E27FC236}">
                    <a16:creationId xmlns:a16="http://schemas.microsoft.com/office/drawing/2014/main" id="{03B49F64-9EA0-4B0B-B0AB-531129E65693}"/>
                  </a:ext>
                </a:extLst>
              </p:cNvPr>
              <p:cNvSpPr/>
              <p:nvPr/>
            </p:nvSpPr>
            <p:spPr>
              <a:xfrm>
                <a:off x="2972250" y="4582450"/>
                <a:ext cx="1800" cy="1975"/>
              </a:xfrm>
              <a:custGeom>
                <a:avLst/>
                <a:gdLst/>
                <a:ahLst/>
                <a:cxnLst/>
                <a:rect l="l" t="t" r="r" b="b"/>
                <a:pathLst>
                  <a:path w="72" h="79" extrusionOk="0">
                    <a:moveTo>
                      <a:pt x="71" y="1"/>
                    </a:moveTo>
                    <a:cubicBezTo>
                      <a:pt x="45" y="27"/>
                      <a:pt x="23" y="52"/>
                      <a:pt x="1" y="78"/>
                    </a:cubicBezTo>
                    <a:cubicBezTo>
                      <a:pt x="23" y="52"/>
                      <a:pt x="45" y="27"/>
                      <a:pt x="71"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232;p35">
                <a:extLst>
                  <a:ext uri="{FF2B5EF4-FFF2-40B4-BE49-F238E27FC236}">
                    <a16:creationId xmlns:a16="http://schemas.microsoft.com/office/drawing/2014/main" id="{0C915C79-4222-4B06-81C2-93B53789B40A}"/>
                  </a:ext>
                </a:extLst>
              </p:cNvPr>
              <p:cNvSpPr/>
              <p:nvPr/>
            </p:nvSpPr>
            <p:spPr>
              <a:xfrm>
                <a:off x="2965225" y="4591225"/>
                <a:ext cx="325" cy="225"/>
              </a:xfrm>
              <a:custGeom>
                <a:avLst/>
                <a:gdLst/>
                <a:ahLst/>
                <a:cxnLst/>
                <a:rect l="l" t="t" r="r" b="b"/>
                <a:pathLst>
                  <a:path w="13" h="9" extrusionOk="0">
                    <a:moveTo>
                      <a:pt x="12" y="1"/>
                    </a:moveTo>
                    <a:lnTo>
                      <a:pt x="1" y="8"/>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233;p35">
                <a:extLst>
                  <a:ext uri="{FF2B5EF4-FFF2-40B4-BE49-F238E27FC236}">
                    <a16:creationId xmlns:a16="http://schemas.microsoft.com/office/drawing/2014/main" id="{41B8E6D4-73B5-443F-A301-ED8BA503EEE8}"/>
                  </a:ext>
                </a:extLst>
              </p:cNvPr>
              <p:cNvSpPr/>
              <p:nvPr/>
            </p:nvSpPr>
            <p:spPr>
              <a:xfrm>
                <a:off x="2684400" y="4493825"/>
                <a:ext cx="225" cy="2250"/>
              </a:xfrm>
              <a:custGeom>
                <a:avLst/>
                <a:gdLst/>
                <a:ahLst/>
                <a:cxnLst/>
                <a:rect l="l" t="t" r="r" b="b"/>
                <a:pathLst>
                  <a:path w="9" h="90" extrusionOk="0">
                    <a:moveTo>
                      <a:pt x="1" y="1"/>
                    </a:moveTo>
                    <a:cubicBezTo>
                      <a:pt x="1" y="31"/>
                      <a:pt x="5" y="60"/>
                      <a:pt x="8" y="90"/>
                    </a:cubicBezTo>
                    <a:cubicBezTo>
                      <a:pt x="8" y="60"/>
                      <a:pt x="1" y="31"/>
                      <a:pt x="1"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234;p35">
                <a:extLst>
                  <a:ext uri="{FF2B5EF4-FFF2-40B4-BE49-F238E27FC236}">
                    <a16:creationId xmlns:a16="http://schemas.microsoft.com/office/drawing/2014/main" id="{71E2ED4A-50E7-4CC0-B154-9BE1156E9A80}"/>
                  </a:ext>
                </a:extLst>
              </p:cNvPr>
              <p:cNvSpPr/>
              <p:nvPr/>
            </p:nvSpPr>
            <p:spPr>
              <a:xfrm>
                <a:off x="2783750" y="4626800"/>
                <a:ext cx="25" cy="2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235;p35">
                <a:extLst>
                  <a:ext uri="{FF2B5EF4-FFF2-40B4-BE49-F238E27FC236}">
                    <a16:creationId xmlns:a16="http://schemas.microsoft.com/office/drawing/2014/main" id="{379843BF-DA7F-4F93-BF8C-9AAD3EA11FB6}"/>
                  </a:ext>
                </a:extLst>
              </p:cNvPr>
              <p:cNvSpPr/>
              <p:nvPr/>
            </p:nvSpPr>
            <p:spPr>
              <a:xfrm>
                <a:off x="2779025" y="4625700"/>
                <a:ext cx="25" cy="25"/>
              </a:xfrm>
              <a:custGeom>
                <a:avLst/>
                <a:gdLst/>
                <a:ahLst/>
                <a:cxnLst/>
                <a:rect l="l" t="t" r="r" b="b"/>
                <a:pathLst>
                  <a:path w="1" h="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236;p35">
                <a:extLst>
                  <a:ext uri="{FF2B5EF4-FFF2-40B4-BE49-F238E27FC236}">
                    <a16:creationId xmlns:a16="http://schemas.microsoft.com/office/drawing/2014/main" id="{B2FE613F-BD3B-465D-91E9-26CAFDC4DFCB}"/>
                  </a:ext>
                </a:extLst>
              </p:cNvPr>
              <p:cNvSpPr/>
              <p:nvPr/>
            </p:nvSpPr>
            <p:spPr>
              <a:xfrm>
                <a:off x="2793550" y="4628650"/>
                <a:ext cx="25" cy="2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237;p35">
                <a:extLst>
                  <a:ext uri="{FF2B5EF4-FFF2-40B4-BE49-F238E27FC236}">
                    <a16:creationId xmlns:a16="http://schemas.microsoft.com/office/drawing/2014/main" id="{06FCB091-B672-4E79-AF96-6D8D26BA85FE}"/>
                  </a:ext>
                </a:extLst>
              </p:cNvPr>
              <p:cNvSpPr/>
              <p:nvPr/>
            </p:nvSpPr>
            <p:spPr>
              <a:xfrm>
                <a:off x="2757125" y="4619325"/>
                <a:ext cx="8625" cy="2800"/>
              </a:xfrm>
              <a:custGeom>
                <a:avLst/>
                <a:gdLst/>
                <a:ahLst/>
                <a:cxnLst/>
                <a:rect l="l" t="t" r="r" b="b"/>
                <a:pathLst>
                  <a:path w="345" h="112" fill="none" extrusionOk="0">
                    <a:moveTo>
                      <a:pt x="345" y="111"/>
                    </a:moveTo>
                    <a:lnTo>
                      <a:pt x="297" y="97"/>
                    </a:lnTo>
                    <a:lnTo>
                      <a:pt x="230" y="78"/>
                    </a:lnTo>
                    <a:lnTo>
                      <a:pt x="164" y="56"/>
                    </a:lnTo>
                    <a:lnTo>
                      <a:pt x="97" y="34"/>
                    </a:lnTo>
                    <a:lnTo>
                      <a:pt x="34" y="1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238;p35">
                <a:extLst>
                  <a:ext uri="{FF2B5EF4-FFF2-40B4-BE49-F238E27FC236}">
                    <a16:creationId xmlns:a16="http://schemas.microsoft.com/office/drawing/2014/main" id="{AC69DCA8-9710-47EB-ADBF-D6800F95F6F2}"/>
                  </a:ext>
                </a:extLst>
              </p:cNvPr>
              <p:cNvSpPr/>
              <p:nvPr/>
            </p:nvSpPr>
            <p:spPr>
              <a:xfrm>
                <a:off x="2765725" y="4622100"/>
                <a:ext cx="25" cy="25"/>
              </a:xfrm>
              <a:custGeom>
                <a:avLst/>
                <a:gdLst/>
                <a:ahLst/>
                <a:cxnLst/>
                <a:rect l="l" t="t" r="r" b="b"/>
                <a:pathLst>
                  <a:path w="1" h="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239;p35">
                <a:extLst>
                  <a:ext uri="{FF2B5EF4-FFF2-40B4-BE49-F238E27FC236}">
                    <a16:creationId xmlns:a16="http://schemas.microsoft.com/office/drawing/2014/main" id="{1BF1406E-DE81-4715-94E2-575002E90D74}"/>
                  </a:ext>
                </a:extLst>
              </p:cNvPr>
              <p:cNvSpPr/>
              <p:nvPr/>
            </p:nvSpPr>
            <p:spPr>
              <a:xfrm>
                <a:off x="2797900" y="4629400"/>
                <a:ext cx="9800" cy="1225"/>
              </a:xfrm>
              <a:custGeom>
                <a:avLst/>
                <a:gdLst/>
                <a:ahLst/>
                <a:cxnLst/>
                <a:rect l="l" t="t" r="r" b="b"/>
                <a:pathLst>
                  <a:path w="392" h="49" fill="none" extrusionOk="0">
                    <a:moveTo>
                      <a:pt x="392" y="48"/>
                    </a:moveTo>
                    <a:lnTo>
                      <a:pt x="351" y="45"/>
                    </a:lnTo>
                    <a:lnTo>
                      <a:pt x="281" y="37"/>
                    </a:lnTo>
                    <a:lnTo>
                      <a:pt x="207" y="26"/>
                    </a:lnTo>
                    <a:lnTo>
                      <a:pt x="133" y="19"/>
                    </a:lnTo>
                    <a:lnTo>
                      <a:pt x="59" y="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240;p35">
                <a:extLst>
                  <a:ext uri="{FF2B5EF4-FFF2-40B4-BE49-F238E27FC236}">
                    <a16:creationId xmlns:a16="http://schemas.microsoft.com/office/drawing/2014/main" id="{4F52DB70-6901-4628-8F1B-A69E7A59E65A}"/>
                  </a:ext>
                </a:extLst>
              </p:cNvPr>
              <p:cNvSpPr/>
              <p:nvPr/>
            </p:nvSpPr>
            <p:spPr>
              <a:xfrm>
                <a:off x="2807675" y="4630600"/>
                <a:ext cx="25" cy="25"/>
              </a:xfrm>
              <a:custGeom>
                <a:avLst/>
                <a:gdLst/>
                <a:ahLst/>
                <a:cxnLst/>
                <a:rect l="l" t="t" r="r" b="b"/>
                <a:pathLst>
                  <a:path w="1" h="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241;p35">
                <a:extLst>
                  <a:ext uri="{FF2B5EF4-FFF2-40B4-BE49-F238E27FC236}">
                    <a16:creationId xmlns:a16="http://schemas.microsoft.com/office/drawing/2014/main" id="{AB2992F8-B22D-4E65-AB93-34F676E9EA23}"/>
                  </a:ext>
                </a:extLst>
              </p:cNvPr>
              <p:cNvSpPr/>
              <p:nvPr/>
            </p:nvSpPr>
            <p:spPr>
              <a:xfrm>
                <a:off x="2770525" y="4623475"/>
                <a:ext cx="25" cy="25"/>
              </a:xfrm>
              <a:custGeom>
                <a:avLst/>
                <a:gdLst/>
                <a:ahLst/>
                <a:cxnLst/>
                <a:rect l="l" t="t" r="r" b="b"/>
                <a:pathLst>
                  <a:path w="1" h="1" fill="none" extrusionOk="0">
                    <a:moveTo>
                      <a:pt x="1" y="1"/>
                    </a:moveTo>
                    <a:lnTo>
                      <a:pt x="1"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242;p35">
                <a:extLst>
                  <a:ext uri="{FF2B5EF4-FFF2-40B4-BE49-F238E27FC236}">
                    <a16:creationId xmlns:a16="http://schemas.microsoft.com/office/drawing/2014/main" id="{1BAA6CFC-384C-4245-9B7F-E80934F3AE86}"/>
                  </a:ext>
                </a:extLst>
              </p:cNvPr>
              <p:cNvSpPr/>
              <p:nvPr/>
            </p:nvSpPr>
            <p:spPr>
              <a:xfrm>
                <a:off x="2770525" y="4623475"/>
                <a:ext cx="8525" cy="2250"/>
              </a:xfrm>
              <a:custGeom>
                <a:avLst/>
                <a:gdLst/>
                <a:ahLst/>
                <a:cxnLst/>
                <a:rect l="l" t="t" r="r" b="b"/>
                <a:pathLst>
                  <a:path w="341" h="90" fill="none" extrusionOk="0">
                    <a:moveTo>
                      <a:pt x="341" y="89"/>
                    </a:moveTo>
                    <a:lnTo>
                      <a:pt x="315" y="82"/>
                    </a:lnTo>
                    <a:lnTo>
                      <a:pt x="249" y="67"/>
                    </a:lnTo>
                    <a:lnTo>
                      <a:pt x="182" y="49"/>
                    </a:lnTo>
                    <a:lnTo>
                      <a:pt x="112" y="34"/>
                    </a:lnTo>
                    <a:lnTo>
                      <a:pt x="42" y="1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243;p35">
                <a:extLst>
                  <a:ext uri="{FF2B5EF4-FFF2-40B4-BE49-F238E27FC236}">
                    <a16:creationId xmlns:a16="http://schemas.microsoft.com/office/drawing/2014/main" id="{F27C561A-787A-4742-AC39-9E61119140FD}"/>
                  </a:ext>
                </a:extLst>
              </p:cNvPr>
              <p:cNvSpPr/>
              <p:nvPr/>
            </p:nvSpPr>
            <p:spPr>
              <a:xfrm>
                <a:off x="2783750" y="4626800"/>
                <a:ext cx="9825" cy="1875"/>
              </a:xfrm>
              <a:custGeom>
                <a:avLst/>
                <a:gdLst/>
                <a:ahLst/>
                <a:cxnLst/>
                <a:rect l="l" t="t" r="r" b="b"/>
                <a:pathLst>
                  <a:path w="393" h="75" fill="none" extrusionOk="0">
                    <a:moveTo>
                      <a:pt x="392" y="75"/>
                    </a:moveTo>
                    <a:lnTo>
                      <a:pt x="329" y="64"/>
                    </a:lnTo>
                    <a:lnTo>
                      <a:pt x="256" y="53"/>
                    </a:lnTo>
                    <a:lnTo>
                      <a:pt x="185" y="38"/>
                    </a:lnTo>
                    <a:lnTo>
                      <a:pt x="115" y="23"/>
                    </a:lnTo>
                    <a:lnTo>
                      <a:pt x="49" y="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244;p35">
                <a:extLst>
                  <a:ext uri="{FF2B5EF4-FFF2-40B4-BE49-F238E27FC236}">
                    <a16:creationId xmlns:a16="http://schemas.microsoft.com/office/drawing/2014/main" id="{2493350C-143C-4F08-90BE-E425D3603383}"/>
                  </a:ext>
                </a:extLst>
              </p:cNvPr>
              <p:cNvSpPr/>
              <p:nvPr/>
            </p:nvSpPr>
            <p:spPr>
              <a:xfrm>
                <a:off x="2684400" y="4403275"/>
                <a:ext cx="305075" cy="228825"/>
              </a:xfrm>
              <a:custGeom>
                <a:avLst/>
                <a:gdLst/>
                <a:ahLst/>
                <a:cxnLst/>
                <a:rect l="l" t="t" r="r" b="b"/>
                <a:pathLst>
                  <a:path w="12203" h="9153" extrusionOk="0">
                    <a:moveTo>
                      <a:pt x="5" y="3619"/>
                    </a:moveTo>
                    <a:cubicBezTo>
                      <a:pt x="5" y="3620"/>
                      <a:pt x="5" y="3620"/>
                      <a:pt x="5" y="3621"/>
                    </a:cubicBezTo>
                    <a:lnTo>
                      <a:pt x="5" y="3621"/>
                    </a:lnTo>
                    <a:lnTo>
                      <a:pt x="5" y="3619"/>
                    </a:lnTo>
                    <a:close/>
                    <a:moveTo>
                      <a:pt x="10631" y="1"/>
                    </a:moveTo>
                    <a:cubicBezTo>
                      <a:pt x="10620" y="37"/>
                      <a:pt x="10617" y="78"/>
                      <a:pt x="10602" y="115"/>
                    </a:cubicBezTo>
                    <a:cubicBezTo>
                      <a:pt x="10591" y="163"/>
                      <a:pt x="10569" y="204"/>
                      <a:pt x="10550" y="252"/>
                    </a:cubicBezTo>
                    <a:cubicBezTo>
                      <a:pt x="10535" y="289"/>
                      <a:pt x="10521" y="326"/>
                      <a:pt x="10506" y="363"/>
                    </a:cubicBezTo>
                    <a:cubicBezTo>
                      <a:pt x="10480" y="411"/>
                      <a:pt x="10454" y="451"/>
                      <a:pt x="10428" y="500"/>
                    </a:cubicBezTo>
                    <a:cubicBezTo>
                      <a:pt x="10406" y="536"/>
                      <a:pt x="10388" y="570"/>
                      <a:pt x="10362" y="607"/>
                    </a:cubicBezTo>
                    <a:cubicBezTo>
                      <a:pt x="10332" y="651"/>
                      <a:pt x="10295" y="695"/>
                      <a:pt x="10258" y="740"/>
                    </a:cubicBezTo>
                    <a:cubicBezTo>
                      <a:pt x="10232" y="773"/>
                      <a:pt x="10210" y="810"/>
                      <a:pt x="10181" y="843"/>
                    </a:cubicBezTo>
                    <a:cubicBezTo>
                      <a:pt x="10140" y="888"/>
                      <a:pt x="10092" y="932"/>
                      <a:pt x="10047" y="976"/>
                    </a:cubicBezTo>
                    <a:cubicBezTo>
                      <a:pt x="10014" y="1010"/>
                      <a:pt x="9988" y="1039"/>
                      <a:pt x="9955" y="1069"/>
                    </a:cubicBezTo>
                    <a:cubicBezTo>
                      <a:pt x="9900" y="1121"/>
                      <a:pt x="9837" y="1169"/>
                      <a:pt x="9778" y="1213"/>
                    </a:cubicBezTo>
                    <a:cubicBezTo>
                      <a:pt x="9748" y="1239"/>
                      <a:pt x="9718" y="1265"/>
                      <a:pt x="9689" y="1287"/>
                    </a:cubicBezTo>
                    <a:cubicBezTo>
                      <a:pt x="9593" y="1357"/>
                      <a:pt x="9489" y="1424"/>
                      <a:pt x="9382" y="1490"/>
                    </a:cubicBezTo>
                    <a:cubicBezTo>
                      <a:pt x="8476" y="2031"/>
                      <a:pt x="7274" y="2303"/>
                      <a:pt x="6071" y="2303"/>
                    </a:cubicBezTo>
                    <a:cubicBezTo>
                      <a:pt x="4924" y="2303"/>
                      <a:pt x="3776" y="2055"/>
                      <a:pt x="2888" y="1557"/>
                    </a:cubicBezTo>
                    <a:cubicBezTo>
                      <a:pt x="2769" y="1494"/>
                      <a:pt x="2662" y="1424"/>
                      <a:pt x="2562" y="1353"/>
                    </a:cubicBezTo>
                    <a:cubicBezTo>
                      <a:pt x="2529" y="1331"/>
                      <a:pt x="2500" y="1305"/>
                      <a:pt x="2466" y="1283"/>
                    </a:cubicBezTo>
                    <a:cubicBezTo>
                      <a:pt x="2404" y="1235"/>
                      <a:pt x="2341" y="1191"/>
                      <a:pt x="2282" y="1139"/>
                    </a:cubicBezTo>
                    <a:cubicBezTo>
                      <a:pt x="2248" y="1109"/>
                      <a:pt x="2219" y="1080"/>
                      <a:pt x="2185" y="1047"/>
                    </a:cubicBezTo>
                    <a:cubicBezTo>
                      <a:pt x="2137" y="1006"/>
                      <a:pt x="2089" y="958"/>
                      <a:pt x="2045" y="914"/>
                    </a:cubicBezTo>
                    <a:cubicBezTo>
                      <a:pt x="2015" y="880"/>
                      <a:pt x="1990" y="843"/>
                      <a:pt x="1960" y="810"/>
                    </a:cubicBezTo>
                    <a:cubicBezTo>
                      <a:pt x="1923" y="766"/>
                      <a:pt x="1882" y="721"/>
                      <a:pt x="1849" y="677"/>
                    </a:cubicBezTo>
                    <a:cubicBezTo>
                      <a:pt x="1823" y="640"/>
                      <a:pt x="1805" y="603"/>
                      <a:pt x="1779" y="566"/>
                    </a:cubicBezTo>
                    <a:cubicBezTo>
                      <a:pt x="1753" y="522"/>
                      <a:pt x="1720" y="470"/>
                      <a:pt x="1698" y="433"/>
                    </a:cubicBezTo>
                    <a:cubicBezTo>
                      <a:pt x="1679" y="392"/>
                      <a:pt x="1664" y="355"/>
                      <a:pt x="1646" y="318"/>
                    </a:cubicBezTo>
                    <a:cubicBezTo>
                      <a:pt x="1627" y="270"/>
                      <a:pt x="1601" y="222"/>
                      <a:pt x="1587" y="182"/>
                    </a:cubicBezTo>
                    <a:cubicBezTo>
                      <a:pt x="1576" y="141"/>
                      <a:pt x="1564" y="104"/>
                      <a:pt x="1557" y="63"/>
                    </a:cubicBezTo>
                    <a:cubicBezTo>
                      <a:pt x="1553" y="52"/>
                      <a:pt x="1550" y="37"/>
                      <a:pt x="1546" y="23"/>
                    </a:cubicBezTo>
                    <a:cubicBezTo>
                      <a:pt x="1509" y="60"/>
                      <a:pt x="1472" y="97"/>
                      <a:pt x="1435" y="137"/>
                    </a:cubicBezTo>
                    <a:cubicBezTo>
                      <a:pt x="1358" y="215"/>
                      <a:pt x="1287" y="289"/>
                      <a:pt x="1221" y="366"/>
                    </a:cubicBezTo>
                    <a:cubicBezTo>
                      <a:pt x="1125" y="474"/>
                      <a:pt x="1043" y="581"/>
                      <a:pt x="969" y="684"/>
                    </a:cubicBezTo>
                    <a:cubicBezTo>
                      <a:pt x="951" y="707"/>
                      <a:pt x="936" y="729"/>
                      <a:pt x="918" y="751"/>
                    </a:cubicBezTo>
                    <a:cubicBezTo>
                      <a:pt x="833" y="873"/>
                      <a:pt x="755" y="995"/>
                      <a:pt x="688" y="1106"/>
                    </a:cubicBezTo>
                    <a:lnTo>
                      <a:pt x="685" y="1109"/>
                    </a:lnTo>
                    <a:cubicBezTo>
                      <a:pt x="677" y="1121"/>
                      <a:pt x="674" y="1132"/>
                      <a:pt x="666" y="1143"/>
                    </a:cubicBezTo>
                    <a:cubicBezTo>
                      <a:pt x="622" y="1224"/>
                      <a:pt x="581" y="1294"/>
                      <a:pt x="544" y="1364"/>
                    </a:cubicBezTo>
                    <a:cubicBezTo>
                      <a:pt x="533" y="1390"/>
                      <a:pt x="518" y="1420"/>
                      <a:pt x="507" y="1446"/>
                    </a:cubicBezTo>
                    <a:cubicBezTo>
                      <a:pt x="459" y="1542"/>
                      <a:pt x="419" y="1627"/>
                      <a:pt x="393" y="1690"/>
                    </a:cubicBezTo>
                    <a:lnTo>
                      <a:pt x="385" y="1705"/>
                    </a:lnTo>
                    <a:lnTo>
                      <a:pt x="356" y="1775"/>
                    </a:lnTo>
                    <a:cubicBezTo>
                      <a:pt x="345" y="1804"/>
                      <a:pt x="337" y="1834"/>
                      <a:pt x="326" y="1863"/>
                    </a:cubicBezTo>
                    <a:cubicBezTo>
                      <a:pt x="293" y="1948"/>
                      <a:pt x="260" y="2033"/>
                      <a:pt x="234" y="2122"/>
                    </a:cubicBezTo>
                    <a:cubicBezTo>
                      <a:pt x="219" y="2170"/>
                      <a:pt x="201" y="2222"/>
                      <a:pt x="186" y="2274"/>
                    </a:cubicBezTo>
                    <a:cubicBezTo>
                      <a:pt x="153" y="2403"/>
                      <a:pt x="119" y="2532"/>
                      <a:pt x="93" y="2662"/>
                    </a:cubicBezTo>
                    <a:cubicBezTo>
                      <a:pt x="90" y="2680"/>
                      <a:pt x="86" y="2695"/>
                      <a:pt x="82" y="2714"/>
                    </a:cubicBezTo>
                    <a:cubicBezTo>
                      <a:pt x="49" y="2895"/>
                      <a:pt x="23" y="3076"/>
                      <a:pt x="16" y="3261"/>
                    </a:cubicBezTo>
                    <a:cubicBezTo>
                      <a:pt x="8" y="3287"/>
                      <a:pt x="8" y="3316"/>
                      <a:pt x="8" y="3346"/>
                    </a:cubicBezTo>
                    <a:cubicBezTo>
                      <a:pt x="5" y="3438"/>
                      <a:pt x="1" y="3530"/>
                      <a:pt x="1" y="3623"/>
                    </a:cubicBezTo>
                    <a:lnTo>
                      <a:pt x="5" y="3615"/>
                    </a:lnTo>
                    <a:cubicBezTo>
                      <a:pt x="5" y="3647"/>
                      <a:pt x="12" y="3676"/>
                      <a:pt x="12" y="3704"/>
                    </a:cubicBezTo>
                    <a:lnTo>
                      <a:pt x="12" y="3704"/>
                    </a:lnTo>
                    <a:cubicBezTo>
                      <a:pt x="12" y="3677"/>
                      <a:pt x="5" y="3649"/>
                      <a:pt x="5" y="3621"/>
                    </a:cubicBezTo>
                    <a:lnTo>
                      <a:pt x="5" y="3621"/>
                    </a:lnTo>
                    <a:lnTo>
                      <a:pt x="12" y="5641"/>
                    </a:lnTo>
                    <a:lnTo>
                      <a:pt x="12" y="5663"/>
                    </a:lnTo>
                    <a:cubicBezTo>
                      <a:pt x="12" y="5726"/>
                      <a:pt x="19" y="5785"/>
                      <a:pt x="27" y="5848"/>
                    </a:cubicBezTo>
                    <a:cubicBezTo>
                      <a:pt x="34" y="5900"/>
                      <a:pt x="34" y="5952"/>
                      <a:pt x="45" y="6007"/>
                    </a:cubicBezTo>
                    <a:cubicBezTo>
                      <a:pt x="56" y="6066"/>
                      <a:pt x="75" y="6129"/>
                      <a:pt x="90" y="6188"/>
                    </a:cubicBezTo>
                    <a:cubicBezTo>
                      <a:pt x="104" y="6240"/>
                      <a:pt x="116" y="6292"/>
                      <a:pt x="134" y="6343"/>
                    </a:cubicBezTo>
                    <a:cubicBezTo>
                      <a:pt x="156" y="6406"/>
                      <a:pt x="186" y="6465"/>
                      <a:pt x="212" y="6524"/>
                    </a:cubicBezTo>
                    <a:cubicBezTo>
                      <a:pt x="234" y="6576"/>
                      <a:pt x="252" y="6628"/>
                      <a:pt x="278" y="6676"/>
                    </a:cubicBezTo>
                    <a:cubicBezTo>
                      <a:pt x="311" y="6735"/>
                      <a:pt x="352" y="6794"/>
                      <a:pt x="389" y="6853"/>
                    </a:cubicBezTo>
                    <a:cubicBezTo>
                      <a:pt x="422" y="6905"/>
                      <a:pt x="448" y="6953"/>
                      <a:pt x="481" y="7001"/>
                    </a:cubicBezTo>
                    <a:cubicBezTo>
                      <a:pt x="526" y="7060"/>
                      <a:pt x="578" y="7120"/>
                      <a:pt x="629" y="7179"/>
                    </a:cubicBezTo>
                    <a:cubicBezTo>
                      <a:pt x="666" y="7223"/>
                      <a:pt x="700" y="7267"/>
                      <a:pt x="740" y="7315"/>
                    </a:cubicBezTo>
                    <a:cubicBezTo>
                      <a:pt x="799" y="7375"/>
                      <a:pt x="866" y="7434"/>
                      <a:pt x="929" y="7493"/>
                    </a:cubicBezTo>
                    <a:cubicBezTo>
                      <a:pt x="973" y="7534"/>
                      <a:pt x="1010" y="7578"/>
                      <a:pt x="1058" y="7615"/>
                    </a:cubicBezTo>
                    <a:cubicBezTo>
                      <a:pt x="1132" y="7681"/>
                      <a:pt x="1221" y="7741"/>
                      <a:pt x="1302" y="7803"/>
                    </a:cubicBezTo>
                    <a:cubicBezTo>
                      <a:pt x="1346" y="7833"/>
                      <a:pt x="1380" y="7866"/>
                      <a:pt x="1424" y="7896"/>
                    </a:cubicBezTo>
                    <a:lnTo>
                      <a:pt x="1428" y="7896"/>
                    </a:lnTo>
                    <a:cubicBezTo>
                      <a:pt x="1561" y="7988"/>
                      <a:pt x="1705" y="8077"/>
                      <a:pt x="1857" y="8162"/>
                    </a:cubicBezTo>
                    <a:cubicBezTo>
                      <a:pt x="2167" y="8336"/>
                      <a:pt x="2492" y="8484"/>
                      <a:pt x="2829" y="8605"/>
                    </a:cubicBezTo>
                    <a:cubicBezTo>
                      <a:pt x="2854" y="8617"/>
                      <a:pt x="2888" y="8624"/>
                      <a:pt x="2914" y="8635"/>
                    </a:cubicBezTo>
                    <a:lnTo>
                      <a:pt x="2969" y="8654"/>
                    </a:lnTo>
                    <a:cubicBezTo>
                      <a:pt x="3065" y="8687"/>
                      <a:pt x="3161" y="8720"/>
                      <a:pt x="3261" y="8750"/>
                    </a:cubicBezTo>
                    <a:cubicBezTo>
                      <a:pt x="3324" y="8768"/>
                      <a:pt x="3387" y="8787"/>
                      <a:pt x="3453" y="8805"/>
                    </a:cubicBezTo>
                    <a:cubicBezTo>
                      <a:pt x="3564" y="8835"/>
                      <a:pt x="3679" y="8864"/>
                      <a:pt x="3793" y="8894"/>
                    </a:cubicBezTo>
                    <a:cubicBezTo>
                      <a:pt x="3856" y="8909"/>
                      <a:pt x="3915" y="8923"/>
                      <a:pt x="3978" y="8934"/>
                    </a:cubicBezTo>
                    <a:cubicBezTo>
                      <a:pt x="4111" y="8964"/>
                      <a:pt x="4241" y="8986"/>
                      <a:pt x="4374" y="9008"/>
                    </a:cubicBezTo>
                    <a:cubicBezTo>
                      <a:pt x="4400" y="9016"/>
                      <a:pt x="4429" y="9023"/>
                      <a:pt x="4459" y="9027"/>
                    </a:cubicBezTo>
                    <a:lnTo>
                      <a:pt x="4499" y="9031"/>
                    </a:lnTo>
                    <a:cubicBezTo>
                      <a:pt x="4514" y="9034"/>
                      <a:pt x="4533" y="9038"/>
                      <a:pt x="4547" y="9038"/>
                    </a:cubicBezTo>
                    <a:cubicBezTo>
                      <a:pt x="4677" y="9056"/>
                      <a:pt x="4806" y="9075"/>
                      <a:pt x="4939" y="9090"/>
                    </a:cubicBezTo>
                    <a:cubicBezTo>
                      <a:pt x="4969" y="9093"/>
                      <a:pt x="4998" y="9097"/>
                      <a:pt x="5032" y="9101"/>
                    </a:cubicBezTo>
                    <a:cubicBezTo>
                      <a:pt x="5128" y="9112"/>
                      <a:pt x="5224" y="9116"/>
                      <a:pt x="5320" y="9123"/>
                    </a:cubicBezTo>
                    <a:cubicBezTo>
                      <a:pt x="5416" y="9130"/>
                      <a:pt x="5516" y="9141"/>
                      <a:pt x="5612" y="9145"/>
                    </a:cubicBezTo>
                    <a:cubicBezTo>
                      <a:pt x="5723" y="9149"/>
                      <a:pt x="5837" y="9149"/>
                      <a:pt x="5948" y="9149"/>
                    </a:cubicBezTo>
                    <a:cubicBezTo>
                      <a:pt x="6030" y="9153"/>
                      <a:pt x="6115" y="9153"/>
                      <a:pt x="6196" y="9153"/>
                    </a:cubicBezTo>
                    <a:cubicBezTo>
                      <a:pt x="6392" y="9153"/>
                      <a:pt x="6573" y="9145"/>
                      <a:pt x="6750" y="9134"/>
                    </a:cubicBezTo>
                    <a:lnTo>
                      <a:pt x="6802" y="9130"/>
                    </a:lnTo>
                    <a:cubicBezTo>
                      <a:pt x="6983" y="9119"/>
                      <a:pt x="7161" y="9101"/>
                      <a:pt x="7357" y="9079"/>
                    </a:cubicBezTo>
                    <a:cubicBezTo>
                      <a:pt x="7530" y="9056"/>
                      <a:pt x="7700" y="9031"/>
                      <a:pt x="7870" y="9001"/>
                    </a:cubicBezTo>
                    <a:cubicBezTo>
                      <a:pt x="7918" y="8990"/>
                      <a:pt x="7970" y="8983"/>
                      <a:pt x="8018" y="8971"/>
                    </a:cubicBezTo>
                    <a:cubicBezTo>
                      <a:pt x="8140" y="8949"/>
                      <a:pt x="8266" y="8920"/>
                      <a:pt x="8388" y="8894"/>
                    </a:cubicBezTo>
                    <a:cubicBezTo>
                      <a:pt x="8436" y="8883"/>
                      <a:pt x="8488" y="8872"/>
                      <a:pt x="8536" y="8857"/>
                    </a:cubicBezTo>
                    <a:cubicBezTo>
                      <a:pt x="8698" y="8812"/>
                      <a:pt x="8861" y="8772"/>
                      <a:pt x="9020" y="8720"/>
                    </a:cubicBezTo>
                    <a:cubicBezTo>
                      <a:pt x="9175" y="8672"/>
                      <a:pt x="9330" y="8617"/>
                      <a:pt x="9482" y="8557"/>
                    </a:cubicBezTo>
                    <a:cubicBezTo>
                      <a:pt x="9526" y="8539"/>
                      <a:pt x="9567" y="8520"/>
                      <a:pt x="9611" y="8502"/>
                    </a:cubicBezTo>
                    <a:cubicBezTo>
                      <a:pt x="9722" y="8458"/>
                      <a:pt x="9833" y="8410"/>
                      <a:pt x="9940" y="8358"/>
                    </a:cubicBezTo>
                    <a:cubicBezTo>
                      <a:pt x="9981" y="8339"/>
                      <a:pt x="10025" y="8321"/>
                      <a:pt x="10066" y="8299"/>
                    </a:cubicBezTo>
                    <a:cubicBezTo>
                      <a:pt x="10206" y="8228"/>
                      <a:pt x="10347" y="8155"/>
                      <a:pt x="10480" y="8077"/>
                    </a:cubicBezTo>
                    <a:lnTo>
                      <a:pt x="10487" y="8070"/>
                    </a:lnTo>
                    <a:cubicBezTo>
                      <a:pt x="10580" y="8014"/>
                      <a:pt x="10665" y="7955"/>
                      <a:pt x="10750" y="7896"/>
                    </a:cubicBezTo>
                    <a:cubicBezTo>
                      <a:pt x="10798" y="7866"/>
                      <a:pt x="10846" y="7837"/>
                      <a:pt x="10894" y="7803"/>
                    </a:cubicBezTo>
                    <a:cubicBezTo>
                      <a:pt x="11012" y="7718"/>
                      <a:pt x="11127" y="7626"/>
                      <a:pt x="11234" y="7526"/>
                    </a:cubicBezTo>
                    <a:lnTo>
                      <a:pt x="11245" y="7519"/>
                    </a:lnTo>
                    <a:cubicBezTo>
                      <a:pt x="11341" y="7434"/>
                      <a:pt x="11430" y="7341"/>
                      <a:pt x="11515" y="7245"/>
                    </a:cubicBezTo>
                    <a:cubicBezTo>
                      <a:pt x="11537" y="7219"/>
                      <a:pt x="11563" y="7190"/>
                      <a:pt x="11585" y="7164"/>
                    </a:cubicBezTo>
                    <a:cubicBezTo>
                      <a:pt x="11644" y="7094"/>
                      <a:pt x="11700" y="7020"/>
                      <a:pt x="11751" y="6950"/>
                    </a:cubicBezTo>
                    <a:cubicBezTo>
                      <a:pt x="11770" y="6924"/>
                      <a:pt x="11788" y="6898"/>
                      <a:pt x="11803" y="6872"/>
                    </a:cubicBezTo>
                    <a:cubicBezTo>
                      <a:pt x="11866" y="6780"/>
                      <a:pt x="11921" y="6683"/>
                      <a:pt x="11973" y="6580"/>
                    </a:cubicBezTo>
                    <a:cubicBezTo>
                      <a:pt x="11981" y="6565"/>
                      <a:pt x="11984" y="6550"/>
                      <a:pt x="11992" y="6536"/>
                    </a:cubicBezTo>
                    <a:cubicBezTo>
                      <a:pt x="12029" y="6454"/>
                      <a:pt x="12062" y="6369"/>
                      <a:pt x="12091" y="6281"/>
                    </a:cubicBezTo>
                    <a:cubicBezTo>
                      <a:pt x="12103" y="6251"/>
                      <a:pt x="12110" y="6221"/>
                      <a:pt x="12117" y="6192"/>
                    </a:cubicBezTo>
                    <a:cubicBezTo>
                      <a:pt x="12140" y="6114"/>
                      <a:pt x="12158" y="6033"/>
                      <a:pt x="12173" y="5955"/>
                    </a:cubicBezTo>
                    <a:cubicBezTo>
                      <a:pt x="12177" y="5929"/>
                      <a:pt x="12180" y="5907"/>
                      <a:pt x="12184" y="5885"/>
                    </a:cubicBezTo>
                    <a:cubicBezTo>
                      <a:pt x="12199" y="5793"/>
                      <a:pt x="12202" y="5700"/>
                      <a:pt x="12202" y="5608"/>
                    </a:cubicBezTo>
                    <a:lnTo>
                      <a:pt x="12199" y="3582"/>
                    </a:lnTo>
                    <a:cubicBezTo>
                      <a:pt x="12199" y="3375"/>
                      <a:pt x="12184" y="3165"/>
                      <a:pt x="12154" y="2954"/>
                    </a:cubicBezTo>
                    <a:cubicBezTo>
                      <a:pt x="12147" y="2910"/>
                      <a:pt x="12140" y="2869"/>
                      <a:pt x="12132" y="2821"/>
                    </a:cubicBezTo>
                    <a:cubicBezTo>
                      <a:pt x="12128" y="2795"/>
                      <a:pt x="12125" y="2769"/>
                      <a:pt x="12121" y="2739"/>
                    </a:cubicBezTo>
                    <a:cubicBezTo>
                      <a:pt x="12099" y="2632"/>
                      <a:pt x="12077" y="2521"/>
                      <a:pt x="12047" y="2403"/>
                    </a:cubicBezTo>
                    <a:cubicBezTo>
                      <a:pt x="12047" y="2396"/>
                      <a:pt x="12043" y="2388"/>
                      <a:pt x="12043" y="2377"/>
                    </a:cubicBezTo>
                    <a:cubicBezTo>
                      <a:pt x="12018" y="2285"/>
                      <a:pt x="11992" y="2185"/>
                      <a:pt x="11955" y="2070"/>
                    </a:cubicBezTo>
                    <a:cubicBezTo>
                      <a:pt x="11947" y="2056"/>
                      <a:pt x="11940" y="2037"/>
                      <a:pt x="11936" y="2030"/>
                    </a:cubicBezTo>
                    <a:cubicBezTo>
                      <a:pt x="11936" y="2022"/>
                      <a:pt x="11933" y="2011"/>
                      <a:pt x="11933" y="2004"/>
                    </a:cubicBezTo>
                    <a:cubicBezTo>
                      <a:pt x="11918" y="1974"/>
                      <a:pt x="11907" y="1945"/>
                      <a:pt x="11896" y="1912"/>
                    </a:cubicBezTo>
                    <a:cubicBezTo>
                      <a:pt x="11877" y="1871"/>
                      <a:pt x="11866" y="1830"/>
                      <a:pt x="11848" y="1790"/>
                    </a:cubicBezTo>
                    <a:cubicBezTo>
                      <a:pt x="11833" y="1749"/>
                      <a:pt x="11818" y="1716"/>
                      <a:pt x="11799" y="1671"/>
                    </a:cubicBezTo>
                    <a:cubicBezTo>
                      <a:pt x="11781" y="1627"/>
                      <a:pt x="11759" y="1583"/>
                      <a:pt x="11740" y="1542"/>
                    </a:cubicBezTo>
                    <a:cubicBezTo>
                      <a:pt x="11729" y="1516"/>
                      <a:pt x="11714" y="1490"/>
                      <a:pt x="11703" y="1464"/>
                    </a:cubicBezTo>
                    <a:cubicBezTo>
                      <a:pt x="11678" y="1413"/>
                      <a:pt x="11655" y="1364"/>
                      <a:pt x="11629" y="1316"/>
                    </a:cubicBezTo>
                    <a:cubicBezTo>
                      <a:pt x="11618" y="1298"/>
                      <a:pt x="11607" y="1279"/>
                      <a:pt x="11600" y="1261"/>
                    </a:cubicBezTo>
                    <a:cubicBezTo>
                      <a:pt x="11578" y="1220"/>
                      <a:pt x="11556" y="1180"/>
                      <a:pt x="11530" y="1143"/>
                    </a:cubicBezTo>
                    <a:cubicBezTo>
                      <a:pt x="11515" y="1113"/>
                      <a:pt x="11496" y="1084"/>
                      <a:pt x="11482" y="1058"/>
                    </a:cubicBezTo>
                    <a:lnTo>
                      <a:pt x="11467" y="1032"/>
                    </a:lnTo>
                    <a:cubicBezTo>
                      <a:pt x="11363" y="865"/>
                      <a:pt x="11275" y="740"/>
                      <a:pt x="11215" y="662"/>
                    </a:cubicBezTo>
                    <a:cubicBezTo>
                      <a:pt x="11042" y="426"/>
                      <a:pt x="10846" y="204"/>
                      <a:pt x="10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245;p35">
                <a:extLst>
                  <a:ext uri="{FF2B5EF4-FFF2-40B4-BE49-F238E27FC236}">
                    <a16:creationId xmlns:a16="http://schemas.microsoft.com/office/drawing/2014/main" id="{E7B5D4CB-281A-4FB8-9600-7C77A0487FF6}"/>
                  </a:ext>
                </a:extLst>
              </p:cNvPr>
              <p:cNvSpPr/>
              <p:nvPr/>
            </p:nvSpPr>
            <p:spPr>
              <a:xfrm>
                <a:off x="2726650" y="4400050"/>
                <a:ext cx="200" cy="300"/>
              </a:xfrm>
              <a:custGeom>
                <a:avLst/>
                <a:gdLst/>
                <a:ahLst/>
                <a:cxnLst/>
                <a:rect l="l" t="t" r="r" b="b"/>
                <a:pathLst>
                  <a:path w="8" h="12" extrusionOk="0">
                    <a:moveTo>
                      <a:pt x="0" y="0"/>
                    </a:moveTo>
                    <a:cubicBezTo>
                      <a:pt x="0" y="0"/>
                      <a:pt x="0" y="4"/>
                      <a:pt x="0" y="4"/>
                    </a:cubicBezTo>
                    <a:cubicBezTo>
                      <a:pt x="4" y="8"/>
                      <a:pt x="8" y="8"/>
                      <a:pt x="8" y="11"/>
                    </a:cubicBezTo>
                    <a:cubicBezTo>
                      <a:pt x="8" y="8"/>
                      <a:pt x="8" y="4"/>
                      <a:pt x="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246;p35">
                <a:extLst>
                  <a:ext uri="{FF2B5EF4-FFF2-40B4-BE49-F238E27FC236}">
                    <a16:creationId xmlns:a16="http://schemas.microsoft.com/office/drawing/2014/main" id="{B04BE1A8-FB5E-4845-A467-8A96CE930F05}"/>
                  </a:ext>
                </a:extLst>
              </p:cNvPr>
              <p:cNvSpPr/>
              <p:nvPr/>
            </p:nvSpPr>
            <p:spPr>
              <a:xfrm>
                <a:off x="2945000" y="4399125"/>
                <a:ext cx="1600" cy="2875"/>
              </a:xfrm>
              <a:custGeom>
                <a:avLst/>
                <a:gdLst/>
                <a:ahLst/>
                <a:cxnLst/>
                <a:rect l="l" t="t" r="r" b="b"/>
                <a:pathLst>
                  <a:path w="64" h="115" extrusionOk="0">
                    <a:moveTo>
                      <a:pt x="63" y="0"/>
                    </a:moveTo>
                    <a:cubicBezTo>
                      <a:pt x="45" y="41"/>
                      <a:pt x="23" y="78"/>
                      <a:pt x="0" y="115"/>
                    </a:cubicBezTo>
                    <a:cubicBezTo>
                      <a:pt x="23" y="78"/>
                      <a:pt x="45" y="41"/>
                      <a:pt x="63" y="4"/>
                    </a:cubicBezTo>
                    <a:lnTo>
                      <a:pt x="63" y="0"/>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247;p35">
                <a:extLst>
                  <a:ext uri="{FF2B5EF4-FFF2-40B4-BE49-F238E27FC236}">
                    <a16:creationId xmlns:a16="http://schemas.microsoft.com/office/drawing/2014/main" id="{A54BA4F0-379A-4A4E-B294-FBC86837C67C}"/>
                  </a:ext>
                </a:extLst>
              </p:cNvPr>
              <p:cNvSpPr/>
              <p:nvPr/>
            </p:nvSpPr>
            <p:spPr>
              <a:xfrm>
                <a:off x="2940850" y="4404650"/>
                <a:ext cx="2600" cy="3375"/>
              </a:xfrm>
              <a:custGeom>
                <a:avLst/>
                <a:gdLst/>
                <a:ahLst/>
                <a:cxnLst/>
                <a:rect l="l" t="t" r="r" b="b"/>
                <a:pathLst>
                  <a:path w="104" h="135" extrusionOk="0">
                    <a:moveTo>
                      <a:pt x="0" y="134"/>
                    </a:moveTo>
                    <a:cubicBezTo>
                      <a:pt x="33" y="90"/>
                      <a:pt x="70" y="45"/>
                      <a:pt x="104" y="1"/>
                    </a:cubicBezTo>
                    <a:cubicBezTo>
                      <a:pt x="70" y="45"/>
                      <a:pt x="33" y="90"/>
                      <a:pt x="0" y="134"/>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248;p35">
                <a:extLst>
                  <a:ext uri="{FF2B5EF4-FFF2-40B4-BE49-F238E27FC236}">
                    <a16:creationId xmlns:a16="http://schemas.microsoft.com/office/drawing/2014/main" id="{3A41F8D5-0FDB-48EF-835D-1477353810F3}"/>
                  </a:ext>
                </a:extLst>
              </p:cNvPr>
              <p:cNvSpPr/>
              <p:nvPr/>
            </p:nvSpPr>
            <p:spPr>
              <a:xfrm>
                <a:off x="2728850" y="4403750"/>
                <a:ext cx="1800" cy="2700"/>
              </a:xfrm>
              <a:custGeom>
                <a:avLst/>
                <a:gdLst/>
                <a:ahLst/>
                <a:cxnLst/>
                <a:rect l="l" t="t" r="r" b="b"/>
                <a:pathLst>
                  <a:path w="72" h="108" extrusionOk="0">
                    <a:moveTo>
                      <a:pt x="1" y="0"/>
                    </a:moveTo>
                    <a:cubicBezTo>
                      <a:pt x="27" y="33"/>
                      <a:pt x="45" y="70"/>
                      <a:pt x="71" y="107"/>
                    </a:cubicBezTo>
                    <a:cubicBezTo>
                      <a:pt x="45" y="70"/>
                      <a:pt x="27" y="33"/>
                      <a:pt x="1"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249;p35">
                <a:extLst>
                  <a:ext uri="{FF2B5EF4-FFF2-40B4-BE49-F238E27FC236}">
                    <a16:creationId xmlns:a16="http://schemas.microsoft.com/office/drawing/2014/main" id="{DC81BB4A-4907-4AA2-A7B2-DE38BAF696B1}"/>
                  </a:ext>
                </a:extLst>
              </p:cNvPr>
              <p:cNvSpPr/>
              <p:nvPr/>
            </p:nvSpPr>
            <p:spPr>
              <a:xfrm>
                <a:off x="2733375" y="4409825"/>
                <a:ext cx="2175" cy="2525"/>
              </a:xfrm>
              <a:custGeom>
                <a:avLst/>
                <a:gdLst/>
                <a:ahLst/>
                <a:cxnLst/>
                <a:rect l="l" t="t" r="r" b="b"/>
                <a:pathLst>
                  <a:path w="87" h="101" extrusionOk="0">
                    <a:moveTo>
                      <a:pt x="86" y="101"/>
                    </a:moveTo>
                    <a:cubicBezTo>
                      <a:pt x="56" y="67"/>
                      <a:pt x="31" y="34"/>
                      <a:pt x="1" y="1"/>
                    </a:cubicBezTo>
                    <a:cubicBezTo>
                      <a:pt x="31" y="34"/>
                      <a:pt x="56" y="67"/>
                      <a:pt x="86" y="10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250;p35">
                <a:extLst>
                  <a:ext uri="{FF2B5EF4-FFF2-40B4-BE49-F238E27FC236}">
                    <a16:creationId xmlns:a16="http://schemas.microsoft.com/office/drawing/2014/main" id="{9EEE2B0B-5A80-4E4B-9419-A4F4505634C9}"/>
                  </a:ext>
                </a:extLst>
              </p:cNvPr>
              <p:cNvSpPr/>
              <p:nvPr/>
            </p:nvSpPr>
            <p:spPr>
              <a:xfrm>
                <a:off x="2935475" y="4410575"/>
                <a:ext cx="3350" cy="3450"/>
              </a:xfrm>
              <a:custGeom>
                <a:avLst/>
                <a:gdLst/>
                <a:ahLst/>
                <a:cxnLst/>
                <a:rect l="l" t="t" r="r" b="b"/>
                <a:pathLst>
                  <a:path w="134" h="138" extrusionOk="0">
                    <a:moveTo>
                      <a:pt x="134" y="1"/>
                    </a:moveTo>
                    <a:cubicBezTo>
                      <a:pt x="93" y="45"/>
                      <a:pt x="45" y="93"/>
                      <a:pt x="1" y="137"/>
                    </a:cubicBezTo>
                    <a:cubicBezTo>
                      <a:pt x="45" y="93"/>
                      <a:pt x="93" y="45"/>
                      <a:pt x="134"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251;p35">
                <a:extLst>
                  <a:ext uri="{FF2B5EF4-FFF2-40B4-BE49-F238E27FC236}">
                    <a16:creationId xmlns:a16="http://schemas.microsoft.com/office/drawing/2014/main" id="{CC063DAC-F516-4AF5-AA93-DA04C583B733}"/>
                  </a:ext>
                </a:extLst>
              </p:cNvPr>
              <p:cNvSpPr/>
              <p:nvPr/>
            </p:nvSpPr>
            <p:spPr>
              <a:xfrm>
                <a:off x="2746050" y="4421575"/>
                <a:ext cx="2425" cy="1775"/>
              </a:xfrm>
              <a:custGeom>
                <a:avLst/>
                <a:gdLst/>
                <a:ahLst/>
                <a:cxnLst/>
                <a:rect l="l" t="t" r="r" b="b"/>
                <a:pathLst>
                  <a:path w="97" h="71" extrusionOk="0">
                    <a:moveTo>
                      <a:pt x="96" y="71"/>
                    </a:moveTo>
                    <a:cubicBezTo>
                      <a:pt x="63" y="48"/>
                      <a:pt x="34" y="23"/>
                      <a:pt x="0" y="0"/>
                    </a:cubicBezTo>
                    <a:cubicBezTo>
                      <a:pt x="34" y="23"/>
                      <a:pt x="63" y="48"/>
                      <a:pt x="96" y="7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252;p35">
                <a:extLst>
                  <a:ext uri="{FF2B5EF4-FFF2-40B4-BE49-F238E27FC236}">
                    <a16:creationId xmlns:a16="http://schemas.microsoft.com/office/drawing/2014/main" id="{8D609563-7831-427C-853C-493B13BE21C4}"/>
                  </a:ext>
                </a:extLst>
              </p:cNvPr>
              <p:cNvSpPr/>
              <p:nvPr/>
            </p:nvSpPr>
            <p:spPr>
              <a:xfrm>
                <a:off x="2739025" y="4415750"/>
                <a:ext cx="2425" cy="2325"/>
              </a:xfrm>
              <a:custGeom>
                <a:avLst/>
                <a:gdLst/>
                <a:ahLst/>
                <a:cxnLst/>
                <a:rect l="l" t="t" r="r" b="b"/>
                <a:pathLst>
                  <a:path w="97" h="93" extrusionOk="0">
                    <a:moveTo>
                      <a:pt x="0" y="1"/>
                    </a:moveTo>
                    <a:cubicBezTo>
                      <a:pt x="34" y="30"/>
                      <a:pt x="63" y="60"/>
                      <a:pt x="97" y="93"/>
                    </a:cubicBezTo>
                    <a:cubicBezTo>
                      <a:pt x="63" y="60"/>
                      <a:pt x="34" y="30"/>
                      <a:pt x="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253;p35">
                <a:extLst>
                  <a:ext uri="{FF2B5EF4-FFF2-40B4-BE49-F238E27FC236}">
                    <a16:creationId xmlns:a16="http://schemas.microsoft.com/office/drawing/2014/main" id="{8F935827-B833-4106-A9B8-350D587C9F28}"/>
                  </a:ext>
                </a:extLst>
              </p:cNvPr>
              <p:cNvSpPr/>
              <p:nvPr/>
            </p:nvSpPr>
            <p:spPr>
              <a:xfrm>
                <a:off x="2928825" y="4416225"/>
                <a:ext cx="4375" cy="3625"/>
              </a:xfrm>
              <a:custGeom>
                <a:avLst/>
                <a:gdLst/>
                <a:ahLst/>
                <a:cxnLst/>
                <a:rect l="l" t="t" r="r" b="b"/>
                <a:pathLst>
                  <a:path w="175" h="145" extrusionOk="0">
                    <a:moveTo>
                      <a:pt x="1" y="144"/>
                    </a:moveTo>
                    <a:cubicBezTo>
                      <a:pt x="60" y="96"/>
                      <a:pt x="123" y="52"/>
                      <a:pt x="174" y="0"/>
                    </a:cubicBezTo>
                    <a:cubicBezTo>
                      <a:pt x="123" y="52"/>
                      <a:pt x="60" y="96"/>
                      <a:pt x="1" y="144"/>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254;p35">
                <a:extLst>
                  <a:ext uri="{FF2B5EF4-FFF2-40B4-BE49-F238E27FC236}">
                    <a16:creationId xmlns:a16="http://schemas.microsoft.com/office/drawing/2014/main" id="{42441163-2B7B-4F8D-A297-C1BF0581A6D5}"/>
                  </a:ext>
                </a:extLst>
              </p:cNvPr>
              <p:cNvSpPr/>
              <p:nvPr/>
            </p:nvSpPr>
            <p:spPr>
              <a:xfrm>
                <a:off x="2918950" y="4421675"/>
                <a:ext cx="7675" cy="5100"/>
              </a:xfrm>
              <a:custGeom>
                <a:avLst/>
                <a:gdLst/>
                <a:ahLst/>
                <a:cxnLst/>
                <a:rect l="l" t="t" r="r" b="b"/>
                <a:pathLst>
                  <a:path w="307" h="204" extrusionOk="0">
                    <a:moveTo>
                      <a:pt x="307" y="0"/>
                    </a:moveTo>
                    <a:cubicBezTo>
                      <a:pt x="211" y="70"/>
                      <a:pt x="107" y="137"/>
                      <a:pt x="0" y="203"/>
                    </a:cubicBezTo>
                    <a:cubicBezTo>
                      <a:pt x="107" y="137"/>
                      <a:pt x="211" y="70"/>
                      <a:pt x="307"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255;p35">
                <a:extLst>
                  <a:ext uri="{FF2B5EF4-FFF2-40B4-BE49-F238E27FC236}">
                    <a16:creationId xmlns:a16="http://schemas.microsoft.com/office/drawing/2014/main" id="{7782F666-1BC7-4C62-8AF0-52B3693B819B}"/>
                  </a:ext>
                </a:extLst>
              </p:cNvPr>
              <p:cNvSpPr/>
              <p:nvPr/>
            </p:nvSpPr>
            <p:spPr>
              <a:xfrm>
                <a:off x="2950925" y="4396900"/>
                <a:ext cx="200" cy="3075"/>
              </a:xfrm>
              <a:custGeom>
                <a:avLst/>
                <a:gdLst/>
                <a:ahLst/>
                <a:cxnLst/>
                <a:rect l="l" t="t" r="r" b="b"/>
                <a:pathLst>
                  <a:path w="8" h="123" extrusionOk="0">
                    <a:moveTo>
                      <a:pt x="7" y="0"/>
                    </a:moveTo>
                    <a:cubicBezTo>
                      <a:pt x="4" y="41"/>
                      <a:pt x="4" y="82"/>
                      <a:pt x="0" y="122"/>
                    </a:cubicBezTo>
                    <a:cubicBezTo>
                      <a:pt x="7" y="82"/>
                      <a:pt x="7" y="41"/>
                      <a:pt x="7"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256;p35">
                <a:extLst>
                  <a:ext uri="{FF2B5EF4-FFF2-40B4-BE49-F238E27FC236}">
                    <a16:creationId xmlns:a16="http://schemas.microsoft.com/office/drawing/2014/main" id="{ACCD6CFF-AA93-4234-BF95-481700CB6F69}"/>
                  </a:ext>
                </a:extLst>
              </p:cNvPr>
              <p:cNvSpPr/>
              <p:nvPr/>
            </p:nvSpPr>
            <p:spPr>
              <a:xfrm>
                <a:off x="2721825" y="4395050"/>
                <a:ext cx="325" cy="3525"/>
              </a:xfrm>
              <a:custGeom>
                <a:avLst/>
                <a:gdLst/>
                <a:ahLst/>
                <a:cxnLst/>
                <a:rect l="l" t="t" r="r" b="b"/>
                <a:pathLst>
                  <a:path w="13" h="141" extrusionOk="0">
                    <a:moveTo>
                      <a:pt x="1" y="1"/>
                    </a:moveTo>
                    <a:cubicBezTo>
                      <a:pt x="1" y="49"/>
                      <a:pt x="8" y="93"/>
                      <a:pt x="12" y="141"/>
                    </a:cubicBezTo>
                    <a:cubicBezTo>
                      <a:pt x="8" y="93"/>
                      <a:pt x="1" y="49"/>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257;p35">
                <a:extLst>
                  <a:ext uri="{FF2B5EF4-FFF2-40B4-BE49-F238E27FC236}">
                    <a16:creationId xmlns:a16="http://schemas.microsoft.com/office/drawing/2014/main" id="{6F23E408-ECB7-4E11-AED7-7870F9567FA1}"/>
                  </a:ext>
                </a:extLst>
              </p:cNvPr>
              <p:cNvSpPr/>
              <p:nvPr/>
            </p:nvSpPr>
            <p:spPr>
              <a:xfrm>
                <a:off x="2938900" y="4421850"/>
                <a:ext cx="1975" cy="2600"/>
              </a:xfrm>
              <a:custGeom>
                <a:avLst/>
                <a:gdLst/>
                <a:ahLst/>
                <a:cxnLst/>
                <a:rect l="l" t="t" r="r" b="b"/>
                <a:pathLst>
                  <a:path w="79" h="104" extrusionOk="0">
                    <a:moveTo>
                      <a:pt x="78" y="1"/>
                    </a:moveTo>
                    <a:lnTo>
                      <a:pt x="78" y="1"/>
                    </a:lnTo>
                    <a:cubicBezTo>
                      <a:pt x="52" y="34"/>
                      <a:pt x="26" y="67"/>
                      <a:pt x="1" y="104"/>
                    </a:cubicBezTo>
                    <a:cubicBezTo>
                      <a:pt x="26" y="71"/>
                      <a:pt x="52" y="34"/>
                      <a:pt x="78"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258;p35">
                <a:extLst>
                  <a:ext uri="{FF2B5EF4-FFF2-40B4-BE49-F238E27FC236}">
                    <a16:creationId xmlns:a16="http://schemas.microsoft.com/office/drawing/2014/main" id="{C266A228-3BE0-4218-9600-1FC583E6ADAA}"/>
                  </a:ext>
                </a:extLst>
              </p:cNvPr>
              <p:cNvSpPr/>
              <p:nvPr/>
            </p:nvSpPr>
            <p:spPr>
              <a:xfrm>
                <a:off x="2949425" y="4403275"/>
                <a:ext cx="775" cy="2975"/>
              </a:xfrm>
              <a:custGeom>
                <a:avLst/>
                <a:gdLst/>
                <a:ahLst/>
                <a:cxnLst/>
                <a:rect l="l" t="t" r="r" b="b"/>
                <a:pathLst>
                  <a:path w="31" h="119" extrusionOk="0">
                    <a:moveTo>
                      <a:pt x="30" y="1"/>
                    </a:moveTo>
                    <a:lnTo>
                      <a:pt x="30" y="1"/>
                    </a:lnTo>
                    <a:cubicBezTo>
                      <a:pt x="19" y="41"/>
                      <a:pt x="12" y="78"/>
                      <a:pt x="1" y="119"/>
                    </a:cubicBezTo>
                    <a:cubicBezTo>
                      <a:pt x="16" y="78"/>
                      <a:pt x="19" y="41"/>
                      <a:pt x="3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259;p35">
                <a:extLst>
                  <a:ext uri="{FF2B5EF4-FFF2-40B4-BE49-F238E27FC236}">
                    <a16:creationId xmlns:a16="http://schemas.microsoft.com/office/drawing/2014/main" id="{54C60B7D-94A3-4E8C-8EE7-CE5ED54E2D64}"/>
                  </a:ext>
                </a:extLst>
              </p:cNvPr>
              <p:cNvSpPr/>
              <p:nvPr/>
            </p:nvSpPr>
            <p:spPr>
              <a:xfrm>
                <a:off x="2722475" y="4401525"/>
                <a:ext cx="875" cy="3450"/>
              </a:xfrm>
              <a:custGeom>
                <a:avLst/>
                <a:gdLst/>
                <a:ahLst/>
                <a:cxnLst/>
                <a:rect l="l" t="t" r="r" b="b"/>
                <a:pathLst>
                  <a:path w="35" h="138" extrusionOk="0">
                    <a:moveTo>
                      <a:pt x="1" y="0"/>
                    </a:moveTo>
                    <a:cubicBezTo>
                      <a:pt x="2" y="10"/>
                      <a:pt x="4" y="19"/>
                      <a:pt x="6" y="29"/>
                    </a:cubicBezTo>
                    <a:lnTo>
                      <a:pt x="6" y="29"/>
                    </a:lnTo>
                    <a:cubicBezTo>
                      <a:pt x="4" y="19"/>
                      <a:pt x="2" y="10"/>
                      <a:pt x="1" y="0"/>
                    </a:cubicBezTo>
                    <a:close/>
                    <a:moveTo>
                      <a:pt x="6" y="29"/>
                    </a:moveTo>
                    <a:lnTo>
                      <a:pt x="6" y="29"/>
                    </a:lnTo>
                    <a:cubicBezTo>
                      <a:pt x="13" y="64"/>
                      <a:pt x="22" y="99"/>
                      <a:pt x="34" y="137"/>
                    </a:cubicBezTo>
                    <a:cubicBezTo>
                      <a:pt x="30" y="122"/>
                      <a:pt x="27" y="107"/>
                      <a:pt x="23" y="96"/>
                    </a:cubicBezTo>
                    <a:cubicBezTo>
                      <a:pt x="18" y="73"/>
                      <a:pt x="11" y="51"/>
                      <a:pt x="6" y="29"/>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260;p35">
                <a:extLst>
                  <a:ext uri="{FF2B5EF4-FFF2-40B4-BE49-F238E27FC236}">
                    <a16:creationId xmlns:a16="http://schemas.microsoft.com/office/drawing/2014/main" id="{F023410F-880E-4E36-80E9-D4BB524588FD}"/>
                  </a:ext>
                </a:extLst>
              </p:cNvPr>
              <p:cNvSpPr/>
              <p:nvPr/>
            </p:nvSpPr>
            <p:spPr>
              <a:xfrm>
                <a:off x="2724150" y="4407900"/>
                <a:ext cx="1400" cy="3350"/>
              </a:xfrm>
              <a:custGeom>
                <a:avLst/>
                <a:gdLst/>
                <a:ahLst/>
                <a:cxnLst/>
                <a:rect l="l" t="t" r="r" b="b"/>
                <a:pathLst>
                  <a:path w="56" h="134" extrusionOk="0">
                    <a:moveTo>
                      <a:pt x="0" y="0"/>
                    </a:moveTo>
                    <a:cubicBezTo>
                      <a:pt x="15" y="45"/>
                      <a:pt x="37" y="89"/>
                      <a:pt x="56" y="133"/>
                    </a:cubicBezTo>
                    <a:cubicBezTo>
                      <a:pt x="37" y="89"/>
                      <a:pt x="15" y="45"/>
                      <a:pt x="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261;p35">
                <a:extLst>
                  <a:ext uri="{FF2B5EF4-FFF2-40B4-BE49-F238E27FC236}">
                    <a16:creationId xmlns:a16="http://schemas.microsoft.com/office/drawing/2014/main" id="{3A81A006-7C5F-4CBB-98FE-4FD706C260F9}"/>
                  </a:ext>
                </a:extLst>
              </p:cNvPr>
              <p:cNvSpPr/>
              <p:nvPr/>
            </p:nvSpPr>
            <p:spPr>
              <a:xfrm>
                <a:off x="2730700" y="4420175"/>
                <a:ext cx="2700" cy="3450"/>
              </a:xfrm>
              <a:custGeom>
                <a:avLst/>
                <a:gdLst/>
                <a:ahLst/>
                <a:cxnLst/>
                <a:rect l="l" t="t" r="r" b="b"/>
                <a:pathLst>
                  <a:path w="108" h="138" extrusionOk="0">
                    <a:moveTo>
                      <a:pt x="1" y="1"/>
                    </a:moveTo>
                    <a:cubicBezTo>
                      <a:pt x="34" y="49"/>
                      <a:pt x="71" y="93"/>
                      <a:pt x="108" y="138"/>
                    </a:cubicBezTo>
                    <a:cubicBezTo>
                      <a:pt x="71" y="93"/>
                      <a:pt x="34" y="49"/>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262;p35">
                <a:extLst>
                  <a:ext uri="{FF2B5EF4-FFF2-40B4-BE49-F238E27FC236}">
                    <a16:creationId xmlns:a16="http://schemas.microsoft.com/office/drawing/2014/main" id="{466F8847-A1C0-4FAC-B370-6A6728EBF3A5}"/>
                  </a:ext>
                </a:extLst>
              </p:cNvPr>
              <p:cNvSpPr/>
              <p:nvPr/>
            </p:nvSpPr>
            <p:spPr>
              <a:xfrm>
                <a:off x="2726825" y="4414075"/>
                <a:ext cx="2150" cy="3375"/>
              </a:xfrm>
              <a:custGeom>
                <a:avLst/>
                <a:gdLst/>
                <a:ahLst/>
                <a:cxnLst/>
                <a:rect l="l" t="t" r="r" b="b"/>
                <a:pathLst>
                  <a:path w="86" h="135" extrusionOk="0">
                    <a:moveTo>
                      <a:pt x="1" y="1"/>
                    </a:moveTo>
                    <a:cubicBezTo>
                      <a:pt x="26" y="49"/>
                      <a:pt x="56" y="90"/>
                      <a:pt x="86" y="134"/>
                    </a:cubicBezTo>
                    <a:cubicBezTo>
                      <a:pt x="56" y="90"/>
                      <a:pt x="26" y="45"/>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263;p35">
                <a:extLst>
                  <a:ext uri="{FF2B5EF4-FFF2-40B4-BE49-F238E27FC236}">
                    <a16:creationId xmlns:a16="http://schemas.microsoft.com/office/drawing/2014/main" id="{19BCCD3B-D4EA-42BF-985D-F70122D68153}"/>
                  </a:ext>
                </a:extLst>
              </p:cNvPr>
              <p:cNvSpPr/>
              <p:nvPr/>
            </p:nvSpPr>
            <p:spPr>
              <a:xfrm>
                <a:off x="2946950" y="4409550"/>
                <a:ext cx="1225" cy="2900"/>
              </a:xfrm>
              <a:custGeom>
                <a:avLst/>
                <a:gdLst/>
                <a:ahLst/>
                <a:cxnLst/>
                <a:rect l="l" t="t" r="r" b="b"/>
                <a:pathLst>
                  <a:path w="49" h="116" extrusionOk="0">
                    <a:moveTo>
                      <a:pt x="48" y="1"/>
                    </a:moveTo>
                    <a:cubicBezTo>
                      <a:pt x="30" y="38"/>
                      <a:pt x="19" y="78"/>
                      <a:pt x="0" y="115"/>
                    </a:cubicBezTo>
                    <a:cubicBezTo>
                      <a:pt x="19" y="78"/>
                      <a:pt x="33" y="38"/>
                      <a:pt x="48"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264;p35">
                <a:extLst>
                  <a:ext uri="{FF2B5EF4-FFF2-40B4-BE49-F238E27FC236}">
                    <a16:creationId xmlns:a16="http://schemas.microsoft.com/office/drawing/2014/main" id="{71E1799F-AD09-4EC9-B9C1-26275DCAFF9B}"/>
                  </a:ext>
                </a:extLst>
              </p:cNvPr>
              <p:cNvSpPr/>
              <p:nvPr/>
            </p:nvSpPr>
            <p:spPr>
              <a:xfrm>
                <a:off x="2943425" y="4415750"/>
                <a:ext cx="1600" cy="2700"/>
              </a:xfrm>
              <a:custGeom>
                <a:avLst/>
                <a:gdLst/>
                <a:ahLst/>
                <a:cxnLst/>
                <a:rect l="l" t="t" r="r" b="b"/>
                <a:pathLst>
                  <a:path w="64" h="108" extrusionOk="0">
                    <a:moveTo>
                      <a:pt x="1" y="108"/>
                    </a:moveTo>
                    <a:cubicBezTo>
                      <a:pt x="27" y="74"/>
                      <a:pt x="45" y="37"/>
                      <a:pt x="63" y="1"/>
                    </a:cubicBezTo>
                    <a:cubicBezTo>
                      <a:pt x="45" y="37"/>
                      <a:pt x="27" y="74"/>
                      <a:pt x="1" y="108"/>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265;p35">
                <a:extLst>
                  <a:ext uri="{FF2B5EF4-FFF2-40B4-BE49-F238E27FC236}">
                    <a16:creationId xmlns:a16="http://schemas.microsoft.com/office/drawing/2014/main" id="{3F90CE7F-AEDA-4A34-84B8-5371C575A769}"/>
                  </a:ext>
                </a:extLst>
              </p:cNvPr>
              <p:cNvSpPr/>
              <p:nvPr/>
            </p:nvSpPr>
            <p:spPr>
              <a:xfrm>
                <a:off x="2735525" y="4426100"/>
                <a:ext cx="3625" cy="3450"/>
              </a:xfrm>
              <a:custGeom>
                <a:avLst/>
                <a:gdLst/>
                <a:ahLst/>
                <a:cxnLst/>
                <a:rect l="l" t="t" r="r" b="b"/>
                <a:pathLst>
                  <a:path w="145" h="138" extrusionOk="0">
                    <a:moveTo>
                      <a:pt x="0" y="1"/>
                    </a:moveTo>
                    <a:lnTo>
                      <a:pt x="0" y="1"/>
                    </a:lnTo>
                    <a:cubicBezTo>
                      <a:pt x="44" y="49"/>
                      <a:pt x="96" y="93"/>
                      <a:pt x="144" y="137"/>
                    </a:cubicBezTo>
                    <a:cubicBezTo>
                      <a:pt x="96" y="89"/>
                      <a:pt x="44" y="49"/>
                      <a:pt x="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266;p35">
                <a:extLst>
                  <a:ext uri="{FF2B5EF4-FFF2-40B4-BE49-F238E27FC236}">
                    <a16:creationId xmlns:a16="http://schemas.microsoft.com/office/drawing/2014/main" id="{27A2AF52-85EA-4DA6-8263-E1A95493BA22}"/>
                  </a:ext>
                </a:extLst>
              </p:cNvPr>
              <p:cNvSpPr/>
              <p:nvPr/>
            </p:nvSpPr>
            <p:spPr>
              <a:xfrm>
                <a:off x="2741525" y="4431825"/>
                <a:ext cx="4650" cy="3550"/>
              </a:xfrm>
              <a:custGeom>
                <a:avLst/>
                <a:gdLst/>
                <a:ahLst/>
                <a:cxnLst/>
                <a:rect l="l" t="t" r="r" b="b"/>
                <a:pathLst>
                  <a:path w="186" h="142" extrusionOk="0">
                    <a:moveTo>
                      <a:pt x="0" y="1"/>
                    </a:moveTo>
                    <a:cubicBezTo>
                      <a:pt x="56" y="49"/>
                      <a:pt x="122" y="93"/>
                      <a:pt x="185" y="141"/>
                    </a:cubicBezTo>
                    <a:cubicBezTo>
                      <a:pt x="122" y="93"/>
                      <a:pt x="59" y="49"/>
                      <a:pt x="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267;p35">
                <a:extLst>
                  <a:ext uri="{FF2B5EF4-FFF2-40B4-BE49-F238E27FC236}">
                    <a16:creationId xmlns:a16="http://schemas.microsoft.com/office/drawing/2014/main" id="{BBF4EFE2-83B7-4BD8-B322-E17FF9EA879E}"/>
                  </a:ext>
                </a:extLst>
              </p:cNvPr>
              <p:cNvSpPr/>
              <p:nvPr/>
            </p:nvSpPr>
            <p:spPr>
              <a:xfrm>
                <a:off x="2748450" y="4437200"/>
                <a:ext cx="8150" cy="5000"/>
              </a:xfrm>
              <a:custGeom>
                <a:avLst/>
                <a:gdLst/>
                <a:ahLst/>
                <a:cxnLst/>
                <a:rect l="l" t="t" r="r" b="b"/>
                <a:pathLst>
                  <a:path w="326" h="200" extrusionOk="0">
                    <a:moveTo>
                      <a:pt x="1" y="0"/>
                    </a:moveTo>
                    <a:lnTo>
                      <a:pt x="1" y="0"/>
                    </a:lnTo>
                    <a:cubicBezTo>
                      <a:pt x="104" y="67"/>
                      <a:pt x="211" y="137"/>
                      <a:pt x="326" y="200"/>
                    </a:cubicBezTo>
                    <a:cubicBezTo>
                      <a:pt x="211" y="133"/>
                      <a:pt x="104" y="67"/>
                      <a:pt x="1"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268;p35">
                <a:extLst>
                  <a:ext uri="{FF2B5EF4-FFF2-40B4-BE49-F238E27FC236}">
                    <a16:creationId xmlns:a16="http://schemas.microsoft.com/office/drawing/2014/main" id="{64B1FB70-528F-4619-8206-1AC92AAD2BC6}"/>
                  </a:ext>
                </a:extLst>
              </p:cNvPr>
              <p:cNvSpPr/>
              <p:nvPr/>
            </p:nvSpPr>
            <p:spPr>
              <a:xfrm>
                <a:off x="2926600" y="4433575"/>
                <a:ext cx="2250" cy="1875"/>
              </a:xfrm>
              <a:custGeom>
                <a:avLst/>
                <a:gdLst/>
                <a:ahLst/>
                <a:cxnLst/>
                <a:rect l="l" t="t" r="r" b="b"/>
                <a:pathLst>
                  <a:path w="90" h="75" extrusionOk="0">
                    <a:moveTo>
                      <a:pt x="90" y="1"/>
                    </a:moveTo>
                    <a:cubicBezTo>
                      <a:pt x="60" y="27"/>
                      <a:pt x="30" y="53"/>
                      <a:pt x="1" y="75"/>
                    </a:cubicBezTo>
                    <a:cubicBezTo>
                      <a:pt x="34" y="53"/>
                      <a:pt x="60" y="27"/>
                      <a:pt x="9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269;p35">
                <a:extLst>
                  <a:ext uri="{FF2B5EF4-FFF2-40B4-BE49-F238E27FC236}">
                    <a16:creationId xmlns:a16="http://schemas.microsoft.com/office/drawing/2014/main" id="{44C04F6C-468D-4965-9C7A-BA1E9B5CB317}"/>
                  </a:ext>
                </a:extLst>
              </p:cNvPr>
              <p:cNvSpPr/>
              <p:nvPr/>
            </p:nvSpPr>
            <p:spPr>
              <a:xfrm>
                <a:off x="2933275" y="4427775"/>
                <a:ext cx="2325" cy="2325"/>
              </a:xfrm>
              <a:custGeom>
                <a:avLst/>
                <a:gdLst/>
                <a:ahLst/>
                <a:cxnLst/>
                <a:rect l="l" t="t" r="r" b="b"/>
                <a:pathLst>
                  <a:path w="93" h="93" extrusionOk="0">
                    <a:moveTo>
                      <a:pt x="0" y="92"/>
                    </a:moveTo>
                    <a:cubicBezTo>
                      <a:pt x="33" y="59"/>
                      <a:pt x="59" y="30"/>
                      <a:pt x="92" y="0"/>
                    </a:cubicBezTo>
                    <a:cubicBezTo>
                      <a:pt x="59" y="30"/>
                      <a:pt x="33" y="59"/>
                      <a:pt x="0" y="92"/>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270;p35">
                <a:extLst>
                  <a:ext uri="{FF2B5EF4-FFF2-40B4-BE49-F238E27FC236}">
                    <a16:creationId xmlns:a16="http://schemas.microsoft.com/office/drawing/2014/main" id="{DF66DF38-FFE7-4AB4-AF73-21BACC83A403}"/>
                  </a:ext>
                </a:extLst>
              </p:cNvPr>
              <p:cNvSpPr/>
              <p:nvPr/>
            </p:nvSpPr>
            <p:spPr>
              <a:xfrm>
                <a:off x="2721750" y="4380825"/>
                <a:ext cx="25" cy="6950"/>
              </a:xfrm>
              <a:custGeom>
                <a:avLst/>
                <a:gdLst/>
                <a:ahLst/>
                <a:cxnLst/>
                <a:rect l="l" t="t" r="r" b="b"/>
                <a:pathLst>
                  <a:path w="1" h="278" extrusionOk="0">
                    <a:moveTo>
                      <a:pt x="0" y="0"/>
                    </a:moveTo>
                    <a:lnTo>
                      <a:pt x="0" y="278"/>
                    </a:lnTo>
                    <a:cubicBezTo>
                      <a:pt x="0" y="181"/>
                      <a:pt x="0" y="85"/>
                      <a:pt x="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271;p35">
                <a:extLst>
                  <a:ext uri="{FF2B5EF4-FFF2-40B4-BE49-F238E27FC236}">
                    <a16:creationId xmlns:a16="http://schemas.microsoft.com/office/drawing/2014/main" id="{2B219681-1B77-4F2C-A4B5-51462C81CD12}"/>
                  </a:ext>
                </a:extLst>
              </p:cNvPr>
              <p:cNvSpPr/>
              <p:nvPr/>
            </p:nvSpPr>
            <p:spPr>
              <a:xfrm>
                <a:off x="2722025" y="4384700"/>
                <a:ext cx="400" cy="2975"/>
              </a:xfrm>
              <a:custGeom>
                <a:avLst/>
                <a:gdLst/>
                <a:ahLst/>
                <a:cxnLst/>
                <a:rect l="l" t="t" r="r" b="b"/>
                <a:pathLst>
                  <a:path w="16" h="119" extrusionOk="0">
                    <a:moveTo>
                      <a:pt x="0" y="1"/>
                    </a:moveTo>
                    <a:cubicBezTo>
                      <a:pt x="8" y="41"/>
                      <a:pt x="8" y="82"/>
                      <a:pt x="15" y="119"/>
                    </a:cubicBezTo>
                    <a:cubicBezTo>
                      <a:pt x="8" y="82"/>
                      <a:pt x="8" y="41"/>
                      <a:pt x="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272;p35">
                <a:extLst>
                  <a:ext uri="{FF2B5EF4-FFF2-40B4-BE49-F238E27FC236}">
                    <a16:creationId xmlns:a16="http://schemas.microsoft.com/office/drawing/2014/main" id="{E6897170-FEDB-407E-B02F-0AC9CACFBD71}"/>
                  </a:ext>
                </a:extLst>
              </p:cNvPr>
              <p:cNvSpPr/>
              <p:nvPr/>
            </p:nvSpPr>
            <p:spPr>
              <a:xfrm>
                <a:off x="2950625" y="4373425"/>
                <a:ext cx="400" cy="2975"/>
              </a:xfrm>
              <a:custGeom>
                <a:avLst/>
                <a:gdLst/>
                <a:ahLst/>
                <a:cxnLst/>
                <a:rect l="l" t="t" r="r" b="b"/>
                <a:pathLst>
                  <a:path w="16" h="119" extrusionOk="0">
                    <a:moveTo>
                      <a:pt x="16" y="119"/>
                    </a:moveTo>
                    <a:cubicBezTo>
                      <a:pt x="12" y="78"/>
                      <a:pt x="12" y="38"/>
                      <a:pt x="1" y="1"/>
                    </a:cubicBezTo>
                    <a:cubicBezTo>
                      <a:pt x="12" y="38"/>
                      <a:pt x="12" y="78"/>
                      <a:pt x="16" y="119"/>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273;p35">
                <a:extLst>
                  <a:ext uri="{FF2B5EF4-FFF2-40B4-BE49-F238E27FC236}">
                    <a16:creationId xmlns:a16="http://schemas.microsoft.com/office/drawing/2014/main" id="{E9A2B4CB-6C0F-4668-906E-45DAFFF11D6F}"/>
                  </a:ext>
                </a:extLst>
              </p:cNvPr>
              <p:cNvSpPr/>
              <p:nvPr/>
            </p:nvSpPr>
            <p:spPr>
              <a:xfrm>
                <a:off x="2723675" y="4365300"/>
                <a:ext cx="1325" cy="3350"/>
              </a:xfrm>
              <a:custGeom>
                <a:avLst/>
                <a:gdLst/>
                <a:ahLst/>
                <a:cxnLst/>
                <a:rect l="l" t="t" r="r" b="b"/>
                <a:pathLst>
                  <a:path w="53" h="134" extrusionOk="0">
                    <a:moveTo>
                      <a:pt x="53" y="1"/>
                    </a:moveTo>
                    <a:cubicBezTo>
                      <a:pt x="34" y="45"/>
                      <a:pt x="16" y="89"/>
                      <a:pt x="1" y="133"/>
                    </a:cubicBezTo>
                    <a:cubicBezTo>
                      <a:pt x="16" y="93"/>
                      <a:pt x="34" y="45"/>
                      <a:pt x="53"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274;p35">
                <a:extLst>
                  <a:ext uri="{FF2B5EF4-FFF2-40B4-BE49-F238E27FC236}">
                    <a16:creationId xmlns:a16="http://schemas.microsoft.com/office/drawing/2014/main" id="{BD046BFA-28B2-410C-B8C7-EACE2C9FCF6C}"/>
                  </a:ext>
                </a:extLst>
              </p:cNvPr>
              <p:cNvSpPr/>
              <p:nvPr/>
            </p:nvSpPr>
            <p:spPr>
              <a:xfrm>
                <a:off x="2721750" y="4377950"/>
                <a:ext cx="200" cy="3350"/>
              </a:xfrm>
              <a:custGeom>
                <a:avLst/>
                <a:gdLst/>
                <a:ahLst/>
                <a:cxnLst/>
                <a:rect l="l" t="t" r="r" b="b"/>
                <a:pathLst>
                  <a:path w="8" h="134" extrusionOk="0">
                    <a:moveTo>
                      <a:pt x="8" y="1"/>
                    </a:moveTo>
                    <a:cubicBezTo>
                      <a:pt x="5" y="29"/>
                      <a:pt x="3" y="57"/>
                      <a:pt x="2" y="85"/>
                    </a:cubicBezTo>
                    <a:lnTo>
                      <a:pt x="2" y="85"/>
                    </a:lnTo>
                    <a:cubicBezTo>
                      <a:pt x="4" y="57"/>
                      <a:pt x="8" y="28"/>
                      <a:pt x="8" y="1"/>
                    </a:cubicBezTo>
                    <a:close/>
                    <a:moveTo>
                      <a:pt x="2" y="85"/>
                    </a:moveTo>
                    <a:lnTo>
                      <a:pt x="2" y="85"/>
                    </a:lnTo>
                    <a:cubicBezTo>
                      <a:pt x="1" y="95"/>
                      <a:pt x="0" y="105"/>
                      <a:pt x="0" y="115"/>
                    </a:cubicBezTo>
                    <a:cubicBezTo>
                      <a:pt x="0" y="123"/>
                      <a:pt x="0" y="126"/>
                      <a:pt x="0" y="134"/>
                    </a:cubicBezTo>
                    <a:cubicBezTo>
                      <a:pt x="0" y="117"/>
                      <a:pt x="1" y="101"/>
                      <a:pt x="2" y="85"/>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275;p35">
                <a:extLst>
                  <a:ext uri="{FF2B5EF4-FFF2-40B4-BE49-F238E27FC236}">
                    <a16:creationId xmlns:a16="http://schemas.microsoft.com/office/drawing/2014/main" id="{DAADF05E-8B54-4571-B034-FFCCD19AEFF1}"/>
                  </a:ext>
                </a:extLst>
              </p:cNvPr>
              <p:cNvSpPr/>
              <p:nvPr/>
            </p:nvSpPr>
            <p:spPr>
              <a:xfrm>
                <a:off x="2722200" y="4371575"/>
                <a:ext cx="775" cy="3350"/>
              </a:xfrm>
              <a:custGeom>
                <a:avLst/>
                <a:gdLst/>
                <a:ahLst/>
                <a:cxnLst/>
                <a:rect l="l" t="t" r="r" b="b"/>
                <a:pathLst>
                  <a:path w="31" h="134" extrusionOk="0">
                    <a:moveTo>
                      <a:pt x="30" y="1"/>
                    </a:moveTo>
                    <a:cubicBezTo>
                      <a:pt x="19" y="45"/>
                      <a:pt x="8" y="89"/>
                      <a:pt x="1" y="134"/>
                    </a:cubicBezTo>
                    <a:cubicBezTo>
                      <a:pt x="8" y="93"/>
                      <a:pt x="19" y="45"/>
                      <a:pt x="3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276;p35">
                <a:extLst>
                  <a:ext uri="{FF2B5EF4-FFF2-40B4-BE49-F238E27FC236}">
                    <a16:creationId xmlns:a16="http://schemas.microsoft.com/office/drawing/2014/main" id="{102F6AD7-29A5-4201-9BB9-70481CF780F1}"/>
                  </a:ext>
                </a:extLst>
              </p:cNvPr>
              <p:cNvSpPr/>
              <p:nvPr/>
            </p:nvSpPr>
            <p:spPr>
              <a:xfrm>
                <a:off x="2948975" y="4367050"/>
                <a:ext cx="850" cy="2900"/>
              </a:xfrm>
              <a:custGeom>
                <a:avLst/>
                <a:gdLst/>
                <a:ahLst/>
                <a:cxnLst/>
                <a:rect l="l" t="t" r="r" b="b"/>
                <a:pathLst>
                  <a:path w="34" h="116" extrusionOk="0">
                    <a:moveTo>
                      <a:pt x="34" y="115"/>
                    </a:moveTo>
                    <a:cubicBezTo>
                      <a:pt x="23" y="78"/>
                      <a:pt x="15" y="38"/>
                      <a:pt x="0" y="1"/>
                    </a:cubicBezTo>
                    <a:cubicBezTo>
                      <a:pt x="15" y="38"/>
                      <a:pt x="23" y="78"/>
                      <a:pt x="34" y="115"/>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277;p35">
                <a:extLst>
                  <a:ext uri="{FF2B5EF4-FFF2-40B4-BE49-F238E27FC236}">
                    <a16:creationId xmlns:a16="http://schemas.microsoft.com/office/drawing/2014/main" id="{257879EA-5528-4856-AE2E-A74B98936FB9}"/>
                  </a:ext>
                </a:extLst>
              </p:cNvPr>
              <p:cNvSpPr/>
              <p:nvPr/>
            </p:nvSpPr>
            <p:spPr>
              <a:xfrm>
                <a:off x="2947025" y="4362525"/>
                <a:ext cx="575" cy="1125"/>
              </a:xfrm>
              <a:custGeom>
                <a:avLst/>
                <a:gdLst/>
                <a:ahLst/>
                <a:cxnLst/>
                <a:rect l="l" t="t" r="r" b="b"/>
                <a:pathLst>
                  <a:path w="23" h="45" extrusionOk="0">
                    <a:moveTo>
                      <a:pt x="1" y="0"/>
                    </a:moveTo>
                    <a:lnTo>
                      <a:pt x="1" y="4"/>
                    </a:lnTo>
                    <a:cubicBezTo>
                      <a:pt x="8" y="19"/>
                      <a:pt x="16" y="34"/>
                      <a:pt x="23" y="45"/>
                    </a:cubicBezTo>
                    <a:cubicBezTo>
                      <a:pt x="16" y="30"/>
                      <a:pt x="8" y="15"/>
                      <a:pt x="1"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278;p35">
                <a:extLst>
                  <a:ext uri="{FF2B5EF4-FFF2-40B4-BE49-F238E27FC236}">
                    <a16:creationId xmlns:a16="http://schemas.microsoft.com/office/drawing/2014/main" id="{F7EFB7C3-2DD0-460B-A113-E7EE54530858}"/>
                  </a:ext>
                </a:extLst>
              </p:cNvPr>
              <p:cNvSpPr/>
              <p:nvPr/>
            </p:nvSpPr>
            <p:spPr>
              <a:xfrm>
                <a:off x="2951100" y="4379800"/>
                <a:ext cx="200" cy="3350"/>
              </a:xfrm>
              <a:custGeom>
                <a:avLst/>
                <a:gdLst/>
                <a:ahLst/>
                <a:cxnLst/>
                <a:rect l="l" t="t" r="r" b="b"/>
                <a:pathLst>
                  <a:path w="8" h="134" extrusionOk="0">
                    <a:moveTo>
                      <a:pt x="8" y="1"/>
                    </a:moveTo>
                    <a:cubicBezTo>
                      <a:pt x="8" y="45"/>
                      <a:pt x="4" y="89"/>
                      <a:pt x="0" y="134"/>
                    </a:cubicBezTo>
                    <a:cubicBezTo>
                      <a:pt x="4" y="97"/>
                      <a:pt x="8" y="56"/>
                      <a:pt x="8" y="15"/>
                    </a:cubicBezTo>
                    <a:lnTo>
                      <a:pt x="8" y="1"/>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279;p35">
                <a:extLst>
                  <a:ext uri="{FF2B5EF4-FFF2-40B4-BE49-F238E27FC236}">
                    <a16:creationId xmlns:a16="http://schemas.microsoft.com/office/drawing/2014/main" id="{C43F11EA-1DD8-4D5B-B22F-789A29169EDD}"/>
                  </a:ext>
                </a:extLst>
              </p:cNvPr>
              <p:cNvSpPr/>
              <p:nvPr/>
            </p:nvSpPr>
            <p:spPr>
              <a:xfrm>
                <a:off x="2950725" y="4386100"/>
                <a:ext cx="225" cy="1025"/>
              </a:xfrm>
              <a:custGeom>
                <a:avLst/>
                <a:gdLst/>
                <a:ahLst/>
                <a:cxnLst/>
                <a:rect l="l" t="t" r="r" b="b"/>
                <a:pathLst>
                  <a:path w="9" h="41" extrusionOk="0">
                    <a:moveTo>
                      <a:pt x="8" y="0"/>
                    </a:moveTo>
                    <a:cubicBezTo>
                      <a:pt x="8" y="11"/>
                      <a:pt x="1" y="26"/>
                      <a:pt x="1" y="37"/>
                    </a:cubicBezTo>
                    <a:cubicBezTo>
                      <a:pt x="1" y="37"/>
                      <a:pt x="1" y="37"/>
                      <a:pt x="1" y="41"/>
                    </a:cubicBezTo>
                    <a:cubicBezTo>
                      <a:pt x="1" y="26"/>
                      <a:pt x="8" y="15"/>
                      <a:pt x="8"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280;p35">
                <a:extLst>
                  <a:ext uri="{FF2B5EF4-FFF2-40B4-BE49-F238E27FC236}">
                    <a16:creationId xmlns:a16="http://schemas.microsoft.com/office/drawing/2014/main" id="{B76C71B9-7DCB-4702-AF16-D5C31903BF4F}"/>
                  </a:ext>
                </a:extLst>
              </p:cNvPr>
              <p:cNvSpPr/>
              <p:nvPr/>
            </p:nvSpPr>
            <p:spPr>
              <a:xfrm>
                <a:off x="2726000" y="4379900"/>
                <a:ext cx="25" cy="400"/>
              </a:xfrm>
              <a:custGeom>
                <a:avLst/>
                <a:gdLst/>
                <a:ahLst/>
                <a:cxnLst/>
                <a:rect l="l" t="t" r="r" b="b"/>
                <a:pathLst>
                  <a:path w="1" h="16" extrusionOk="0">
                    <a:moveTo>
                      <a:pt x="0" y="4"/>
                    </a:moveTo>
                    <a:lnTo>
                      <a:pt x="0" y="0"/>
                    </a:lnTo>
                    <a:lnTo>
                      <a:pt x="0" y="8"/>
                    </a:lnTo>
                    <a:lnTo>
                      <a:pt x="0" y="15"/>
                    </a:lnTo>
                    <a:cubicBezTo>
                      <a:pt x="0" y="11"/>
                      <a:pt x="0" y="8"/>
                      <a:pt x="0" y="4"/>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281;p35">
                <a:extLst>
                  <a:ext uri="{FF2B5EF4-FFF2-40B4-BE49-F238E27FC236}">
                    <a16:creationId xmlns:a16="http://schemas.microsoft.com/office/drawing/2014/main" id="{EEFCFB3E-9556-4595-B18A-4C6BB72DA314}"/>
                  </a:ext>
                </a:extLst>
              </p:cNvPr>
              <p:cNvSpPr/>
              <p:nvPr/>
            </p:nvSpPr>
            <p:spPr>
              <a:xfrm>
                <a:off x="2726000" y="4372325"/>
                <a:ext cx="25" cy="1225"/>
              </a:xfrm>
              <a:custGeom>
                <a:avLst/>
                <a:gdLst/>
                <a:ahLst/>
                <a:cxnLst/>
                <a:rect l="l" t="t" r="r" b="b"/>
                <a:pathLst>
                  <a:path w="1" h="49" extrusionOk="0">
                    <a:moveTo>
                      <a:pt x="0" y="26"/>
                    </a:moveTo>
                    <a:lnTo>
                      <a:pt x="0" y="48"/>
                    </a:lnTo>
                    <a:lnTo>
                      <a:pt x="0" y="41"/>
                    </a:lnTo>
                    <a:lnTo>
                      <a:pt x="0" y="0"/>
                    </a:lnTo>
                    <a:cubicBezTo>
                      <a:pt x="0" y="8"/>
                      <a:pt x="0" y="19"/>
                      <a:pt x="0" y="26"/>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282;p35">
                <a:extLst>
                  <a:ext uri="{FF2B5EF4-FFF2-40B4-BE49-F238E27FC236}">
                    <a16:creationId xmlns:a16="http://schemas.microsoft.com/office/drawing/2014/main" id="{21371567-7DD6-4153-B373-2B7D23CF5FB9}"/>
                  </a:ext>
                </a:extLst>
              </p:cNvPr>
              <p:cNvSpPr/>
              <p:nvPr/>
            </p:nvSpPr>
            <p:spPr>
              <a:xfrm>
                <a:off x="2945650" y="4362900"/>
                <a:ext cx="25" cy="100"/>
              </a:xfrm>
              <a:custGeom>
                <a:avLst/>
                <a:gdLst/>
                <a:ahLst/>
                <a:cxnLst/>
                <a:rect l="l" t="t" r="r" b="b"/>
                <a:pathLst>
                  <a:path w="1" h="4" extrusionOk="0">
                    <a:moveTo>
                      <a:pt x="0" y="4"/>
                    </a:moveTo>
                    <a:lnTo>
                      <a:pt x="0" y="4"/>
                    </a:lnTo>
                    <a:lnTo>
                      <a:pt x="0" y="0"/>
                    </a:lnTo>
                    <a:lnTo>
                      <a:pt x="0" y="0"/>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283;p35">
                <a:extLst>
                  <a:ext uri="{FF2B5EF4-FFF2-40B4-BE49-F238E27FC236}">
                    <a16:creationId xmlns:a16="http://schemas.microsoft.com/office/drawing/2014/main" id="{128167A7-09AF-48F4-A101-EF261B4939BD}"/>
                  </a:ext>
                </a:extLst>
              </p:cNvPr>
              <p:cNvSpPr/>
              <p:nvPr/>
            </p:nvSpPr>
            <p:spPr>
              <a:xfrm>
                <a:off x="2726000" y="4373250"/>
                <a:ext cx="25" cy="675"/>
              </a:xfrm>
              <a:custGeom>
                <a:avLst/>
                <a:gdLst/>
                <a:ahLst/>
                <a:cxnLst/>
                <a:rect l="l" t="t" r="r" b="b"/>
                <a:pathLst>
                  <a:path w="1" h="27" extrusionOk="0">
                    <a:moveTo>
                      <a:pt x="0" y="11"/>
                    </a:moveTo>
                    <a:lnTo>
                      <a:pt x="0" y="0"/>
                    </a:lnTo>
                    <a:lnTo>
                      <a:pt x="0" y="22"/>
                    </a:lnTo>
                    <a:lnTo>
                      <a:pt x="0" y="26"/>
                    </a:lnTo>
                    <a:cubicBezTo>
                      <a:pt x="0" y="22"/>
                      <a:pt x="0" y="15"/>
                      <a:pt x="0" y="1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284;p35">
                <a:extLst>
                  <a:ext uri="{FF2B5EF4-FFF2-40B4-BE49-F238E27FC236}">
                    <a16:creationId xmlns:a16="http://schemas.microsoft.com/office/drawing/2014/main" id="{B2EBCAEB-E3CB-4662-94C3-731C6C37D94D}"/>
                  </a:ext>
                </a:extLst>
              </p:cNvPr>
              <p:cNvSpPr/>
              <p:nvPr/>
            </p:nvSpPr>
            <p:spPr>
              <a:xfrm>
                <a:off x="2726000" y="4373625"/>
                <a:ext cx="25" cy="200"/>
              </a:xfrm>
              <a:custGeom>
                <a:avLst/>
                <a:gdLst/>
                <a:ahLst/>
                <a:cxnLst/>
                <a:rect l="l" t="t" r="r" b="b"/>
                <a:pathLst>
                  <a:path w="1" h="8" extrusionOk="0">
                    <a:moveTo>
                      <a:pt x="0" y="7"/>
                    </a:moveTo>
                    <a:cubicBezTo>
                      <a:pt x="0" y="4"/>
                      <a:pt x="0" y="4"/>
                      <a:pt x="0" y="0"/>
                    </a:cubicBezTo>
                    <a:lnTo>
                      <a:pt x="0" y="0"/>
                    </a:lnTo>
                    <a:cubicBezTo>
                      <a:pt x="0" y="4"/>
                      <a:pt x="0" y="4"/>
                      <a:pt x="0" y="7"/>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285;p35">
                <a:extLst>
                  <a:ext uri="{FF2B5EF4-FFF2-40B4-BE49-F238E27FC236}">
                    <a16:creationId xmlns:a16="http://schemas.microsoft.com/office/drawing/2014/main" id="{CE8D5236-DE8B-425D-8C93-0DEF98994FF9}"/>
                  </a:ext>
                </a:extLst>
              </p:cNvPr>
              <p:cNvSpPr/>
              <p:nvPr/>
            </p:nvSpPr>
            <p:spPr>
              <a:xfrm>
                <a:off x="2945275" y="4389125"/>
                <a:ext cx="125" cy="400"/>
              </a:xfrm>
              <a:custGeom>
                <a:avLst/>
                <a:gdLst/>
                <a:ahLst/>
                <a:cxnLst/>
                <a:rect l="l" t="t" r="r" b="b"/>
                <a:pathLst>
                  <a:path w="5" h="16" extrusionOk="0">
                    <a:moveTo>
                      <a:pt x="4" y="1"/>
                    </a:moveTo>
                    <a:cubicBezTo>
                      <a:pt x="1" y="5"/>
                      <a:pt x="1" y="8"/>
                      <a:pt x="1" y="12"/>
                    </a:cubicBezTo>
                    <a:lnTo>
                      <a:pt x="1" y="16"/>
                    </a:lnTo>
                    <a:cubicBezTo>
                      <a:pt x="1" y="8"/>
                      <a:pt x="4" y="1"/>
                      <a:pt x="4"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286;p35">
                <a:extLst>
                  <a:ext uri="{FF2B5EF4-FFF2-40B4-BE49-F238E27FC236}">
                    <a16:creationId xmlns:a16="http://schemas.microsoft.com/office/drawing/2014/main" id="{AB4F6ED4-CC3F-47D8-8E9E-1FE27B6ECF76}"/>
                  </a:ext>
                </a:extLst>
              </p:cNvPr>
              <p:cNvSpPr/>
              <p:nvPr/>
            </p:nvSpPr>
            <p:spPr>
              <a:xfrm>
                <a:off x="2945275" y="4388400"/>
                <a:ext cx="300" cy="1050"/>
              </a:xfrm>
              <a:custGeom>
                <a:avLst/>
                <a:gdLst/>
                <a:ahLst/>
                <a:cxnLst/>
                <a:rect l="l" t="t" r="r" b="b"/>
                <a:pathLst>
                  <a:path w="12" h="42" extrusionOk="0">
                    <a:moveTo>
                      <a:pt x="12" y="0"/>
                    </a:moveTo>
                    <a:lnTo>
                      <a:pt x="12" y="0"/>
                    </a:lnTo>
                    <a:cubicBezTo>
                      <a:pt x="9" y="7"/>
                      <a:pt x="7" y="16"/>
                      <a:pt x="5" y="25"/>
                    </a:cubicBezTo>
                    <a:lnTo>
                      <a:pt x="5" y="25"/>
                    </a:lnTo>
                    <a:lnTo>
                      <a:pt x="12" y="0"/>
                    </a:lnTo>
                    <a:close/>
                    <a:moveTo>
                      <a:pt x="5" y="25"/>
                    </a:moveTo>
                    <a:lnTo>
                      <a:pt x="4" y="26"/>
                    </a:lnTo>
                    <a:cubicBezTo>
                      <a:pt x="4" y="26"/>
                      <a:pt x="4" y="26"/>
                      <a:pt x="4" y="26"/>
                    </a:cubicBezTo>
                    <a:lnTo>
                      <a:pt x="4" y="26"/>
                    </a:lnTo>
                    <a:cubicBezTo>
                      <a:pt x="4" y="26"/>
                      <a:pt x="5" y="25"/>
                      <a:pt x="5" y="25"/>
                    </a:cubicBezTo>
                    <a:close/>
                    <a:moveTo>
                      <a:pt x="4" y="26"/>
                    </a:moveTo>
                    <a:lnTo>
                      <a:pt x="4" y="26"/>
                    </a:lnTo>
                    <a:cubicBezTo>
                      <a:pt x="4" y="29"/>
                      <a:pt x="3" y="31"/>
                      <a:pt x="2" y="34"/>
                    </a:cubicBezTo>
                    <a:lnTo>
                      <a:pt x="2" y="34"/>
                    </a:lnTo>
                    <a:cubicBezTo>
                      <a:pt x="3" y="31"/>
                      <a:pt x="4" y="28"/>
                      <a:pt x="4" y="26"/>
                    </a:cubicBezTo>
                    <a:close/>
                    <a:moveTo>
                      <a:pt x="2" y="34"/>
                    </a:moveTo>
                    <a:cubicBezTo>
                      <a:pt x="2" y="36"/>
                      <a:pt x="1" y="39"/>
                      <a:pt x="1" y="41"/>
                    </a:cubicBezTo>
                    <a:cubicBezTo>
                      <a:pt x="1" y="39"/>
                      <a:pt x="2" y="36"/>
                      <a:pt x="2" y="34"/>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287;p35">
                <a:extLst>
                  <a:ext uri="{FF2B5EF4-FFF2-40B4-BE49-F238E27FC236}">
                    <a16:creationId xmlns:a16="http://schemas.microsoft.com/office/drawing/2014/main" id="{E5467DA0-5206-47A4-9184-DF6ACE02B872}"/>
                  </a:ext>
                </a:extLst>
              </p:cNvPr>
              <p:cNvSpPr/>
              <p:nvPr/>
            </p:nvSpPr>
            <p:spPr>
              <a:xfrm>
                <a:off x="2722025" y="4362525"/>
                <a:ext cx="229650" cy="98425"/>
              </a:xfrm>
              <a:custGeom>
                <a:avLst/>
                <a:gdLst/>
                <a:ahLst/>
                <a:cxnLst/>
                <a:rect l="l" t="t" r="r" b="b"/>
                <a:pathLst>
                  <a:path w="9186" h="3937" extrusionOk="0">
                    <a:moveTo>
                      <a:pt x="9001" y="0"/>
                    </a:moveTo>
                    <a:lnTo>
                      <a:pt x="9001" y="19"/>
                    </a:lnTo>
                    <a:lnTo>
                      <a:pt x="9001" y="418"/>
                    </a:lnTo>
                    <a:lnTo>
                      <a:pt x="9001" y="426"/>
                    </a:lnTo>
                    <a:cubicBezTo>
                      <a:pt x="9001" y="507"/>
                      <a:pt x="8997" y="584"/>
                      <a:pt x="8982" y="662"/>
                    </a:cubicBezTo>
                    <a:cubicBezTo>
                      <a:pt x="8979" y="692"/>
                      <a:pt x="8971" y="718"/>
                      <a:pt x="8964" y="743"/>
                    </a:cubicBezTo>
                    <a:cubicBezTo>
                      <a:pt x="8956" y="795"/>
                      <a:pt x="8942" y="843"/>
                      <a:pt x="8927" y="895"/>
                    </a:cubicBezTo>
                    <a:cubicBezTo>
                      <a:pt x="8927" y="895"/>
                      <a:pt x="8927" y="899"/>
                      <a:pt x="8927" y="899"/>
                    </a:cubicBezTo>
                    <a:lnTo>
                      <a:pt x="8927" y="902"/>
                    </a:lnTo>
                    <a:cubicBezTo>
                      <a:pt x="8905" y="980"/>
                      <a:pt x="8875" y="1054"/>
                      <a:pt x="8834" y="1128"/>
                    </a:cubicBezTo>
                    <a:lnTo>
                      <a:pt x="8831" y="1135"/>
                    </a:lnTo>
                    <a:cubicBezTo>
                      <a:pt x="8831" y="1135"/>
                      <a:pt x="8831" y="1139"/>
                      <a:pt x="8827" y="1139"/>
                    </a:cubicBezTo>
                    <a:cubicBezTo>
                      <a:pt x="8827" y="1143"/>
                      <a:pt x="8827" y="1143"/>
                      <a:pt x="8827" y="1146"/>
                    </a:cubicBezTo>
                    <a:lnTo>
                      <a:pt x="8809" y="1176"/>
                    </a:lnTo>
                    <a:cubicBezTo>
                      <a:pt x="8786" y="1217"/>
                      <a:pt x="8764" y="1254"/>
                      <a:pt x="8742" y="1290"/>
                    </a:cubicBezTo>
                    <a:cubicBezTo>
                      <a:pt x="8727" y="1313"/>
                      <a:pt x="8716" y="1339"/>
                      <a:pt x="8701" y="1364"/>
                    </a:cubicBezTo>
                    <a:cubicBezTo>
                      <a:pt x="8690" y="1375"/>
                      <a:pt x="8679" y="1390"/>
                      <a:pt x="8668" y="1405"/>
                    </a:cubicBezTo>
                    <a:cubicBezTo>
                      <a:pt x="8664" y="1409"/>
                      <a:pt x="8661" y="1412"/>
                      <a:pt x="8657" y="1420"/>
                    </a:cubicBezTo>
                    <a:cubicBezTo>
                      <a:pt x="8620" y="1472"/>
                      <a:pt x="8579" y="1523"/>
                      <a:pt x="8539" y="1571"/>
                    </a:cubicBezTo>
                    <a:cubicBezTo>
                      <a:pt x="8531" y="1579"/>
                      <a:pt x="8531" y="1582"/>
                      <a:pt x="8524" y="1590"/>
                    </a:cubicBezTo>
                    <a:cubicBezTo>
                      <a:pt x="8520" y="1594"/>
                      <a:pt x="8505" y="1608"/>
                      <a:pt x="8498" y="1619"/>
                    </a:cubicBezTo>
                    <a:cubicBezTo>
                      <a:pt x="8461" y="1656"/>
                      <a:pt x="8420" y="1697"/>
                      <a:pt x="8380" y="1738"/>
                    </a:cubicBezTo>
                    <a:cubicBezTo>
                      <a:pt x="8354" y="1760"/>
                      <a:pt x="8332" y="1782"/>
                      <a:pt x="8310" y="1808"/>
                    </a:cubicBezTo>
                    <a:lnTo>
                      <a:pt x="8306" y="1812"/>
                    </a:lnTo>
                    <a:lnTo>
                      <a:pt x="8299" y="1815"/>
                    </a:lnTo>
                    <a:cubicBezTo>
                      <a:pt x="8273" y="1841"/>
                      <a:pt x="8239" y="1863"/>
                      <a:pt x="8206" y="1889"/>
                    </a:cubicBezTo>
                    <a:lnTo>
                      <a:pt x="8173" y="1923"/>
                    </a:lnTo>
                    <a:cubicBezTo>
                      <a:pt x="8158" y="1934"/>
                      <a:pt x="8140" y="1945"/>
                      <a:pt x="8125" y="1956"/>
                    </a:cubicBezTo>
                    <a:cubicBezTo>
                      <a:pt x="8099" y="1974"/>
                      <a:pt x="8080" y="1996"/>
                      <a:pt x="8051" y="2015"/>
                    </a:cubicBezTo>
                    <a:cubicBezTo>
                      <a:pt x="8043" y="2022"/>
                      <a:pt x="8029" y="2030"/>
                      <a:pt x="8018" y="2037"/>
                    </a:cubicBezTo>
                    <a:cubicBezTo>
                      <a:pt x="7951" y="2085"/>
                      <a:pt x="7885" y="2133"/>
                      <a:pt x="7811" y="2178"/>
                    </a:cubicBezTo>
                    <a:cubicBezTo>
                      <a:pt x="7792" y="2189"/>
                      <a:pt x="7774" y="2200"/>
                      <a:pt x="7755" y="2211"/>
                    </a:cubicBezTo>
                    <a:cubicBezTo>
                      <a:pt x="7711" y="2237"/>
                      <a:pt x="7666" y="2259"/>
                      <a:pt x="7622" y="2285"/>
                    </a:cubicBezTo>
                    <a:cubicBezTo>
                      <a:pt x="7589" y="2300"/>
                      <a:pt x="7563" y="2318"/>
                      <a:pt x="7530" y="2329"/>
                    </a:cubicBezTo>
                    <a:cubicBezTo>
                      <a:pt x="7500" y="2344"/>
                      <a:pt x="7474" y="2362"/>
                      <a:pt x="7445" y="2377"/>
                    </a:cubicBezTo>
                    <a:cubicBezTo>
                      <a:pt x="7437" y="2381"/>
                      <a:pt x="7430" y="2385"/>
                      <a:pt x="7422" y="2388"/>
                    </a:cubicBezTo>
                    <a:cubicBezTo>
                      <a:pt x="7389" y="2403"/>
                      <a:pt x="7352" y="2418"/>
                      <a:pt x="7319" y="2433"/>
                    </a:cubicBezTo>
                    <a:lnTo>
                      <a:pt x="7227" y="2473"/>
                    </a:lnTo>
                    <a:lnTo>
                      <a:pt x="7145" y="2510"/>
                    </a:lnTo>
                    <a:cubicBezTo>
                      <a:pt x="7119" y="2521"/>
                      <a:pt x="7097" y="2532"/>
                      <a:pt x="7071" y="2544"/>
                    </a:cubicBezTo>
                    <a:cubicBezTo>
                      <a:pt x="6957" y="2588"/>
                      <a:pt x="6838" y="2629"/>
                      <a:pt x="6720" y="2669"/>
                    </a:cubicBezTo>
                    <a:lnTo>
                      <a:pt x="6694" y="2677"/>
                    </a:lnTo>
                    <a:cubicBezTo>
                      <a:pt x="6624" y="2699"/>
                      <a:pt x="6546" y="2717"/>
                      <a:pt x="6473" y="2739"/>
                    </a:cubicBezTo>
                    <a:cubicBezTo>
                      <a:pt x="6417" y="2754"/>
                      <a:pt x="6362" y="2773"/>
                      <a:pt x="6306" y="2784"/>
                    </a:cubicBezTo>
                    <a:cubicBezTo>
                      <a:pt x="6247" y="2799"/>
                      <a:pt x="6199" y="2806"/>
                      <a:pt x="6147" y="2817"/>
                    </a:cubicBezTo>
                    <a:cubicBezTo>
                      <a:pt x="6066" y="2836"/>
                      <a:pt x="5985" y="2858"/>
                      <a:pt x="5900" y="2872"/>
                    </a:cubicBezTo>
                    <a:cubicBezTo>
                      <a:pt x="5844" y="2880"/>
                      <a:pt x="5789" y="2887"/>
                      <a:pt x="5730" y="2898"/>
                    </a:cubicBezTo>
                    <a:cubicBezTo>
                      <a:pt x="5648" y="2909"/>
                      <a:pt x="5571" y="2924"/>
                      <a:pt x="5486" y="2935"/>
                    </a:cubicBezTo>
                    <a:cubicBezTo>
                      <a:pt x="5426" y="2943"/>
                      <a:pt x="5364" y="2946"/>
                      <a:pt x="5301" y="2950"/>
                    </a:cubicBezTo>
                    <a:cubicBezTo>
                      <a:pt x="5223" y="2957"/>
                      <a:pt x="5146" y="2969"/>
                      <a:pt x="5068" y="2972"/>
                    </a:cubicBezTo>
                    <a:cubicBezTo>
                      <a:pt x="5001" y="2976"/>
                      <a:pt x="4939" y="2976"/>
                      <a:pt x="4872" y="2980"/>
                    </a:cubicBezTo>
                    <a:cubicBezTo>
                      <a:pt x="4794" y="2983"/>
                      <a:pt x="4721" y="2987"/>
                      <a:pt x="4643" y="2987"/>
                    </a:cubicBezTo>
                    <a:lnTo>
                      <a:pt x="4569" y="2987"/>
                    </a:lnTo>
                    <a:cubicBezTo>
                      <a:pt x="4552" y="2987"/>
                      <a:pt x="4536" y="2987"/>
                      <a:pt x="4519" y="2987"/>
                    </a:cubicBezTo>
                    <a:cubicBezTo>
                      <a:pt x="4007" y="2987"/>
                      <a:pt x="3496" y="2932"/>
                      <a:pt x="2994" y="2821"/>
                    </a:cubicBezTo>
                    <a:cubicBezTo>
                      <a:pt x="2909" y="2802"/>
                      <a:pt x="2828" y="2780"/>
                      <a:pt x="2747" y="2758"/>
                    </a:cubicBezTo>
                    <a:cubicBezTo>
                      <a:pt x="2691" y="2743"/>
                      <a:pt x="2636" y="2732"/>
                      <a:pt x="2580" y="2717"/>
                    </a:cubicBezTo>
                    <a:cubicBezTo>
                      <a:pt x="2503" y="2695"/>
                      <a:pt x="2429" y="2665"/>
                      <a:pt x="2355" y="2643"/>
                    </a:cubicBezTo>
                    <a:cubicBezTo>
                      <a:pt x="2303" y="2625"/>
                      <a:pt x="2251" y="2610"/>
                      <a:pt x="2203" y="2592"/>
                    </a:cubicBezTo>
                    <a:cubicBezTo>
                      <a:pt x="2126" y="2562"/>
                      <a:pt x="2052" y="2529"/>
                      <a:pt x="1978" y="2499"/>
                    </a:cubicBezTo>
                    <a:cubicBezTo>
                      <a:pt x="1930" y="2481"/>
                      <a:pt x="1885" y="2462"/>
                      <a:pt x="1841" y="2444"/>
                    </a:cubicBezTo>
                    <a:cubicBezTo>
                      <a:pt x="1727" y="2392"/>
                      <a:pt x="1612" y="2333"/>
                      <a:pt x="1505" y="2274"/>
                    </a:cubicBezTo>
                    <a:cubicBezTo>
                      <a:pt x="1394" y="2211"/>
                      <a:pt x="1290" y="2144"/>
                      <a:pt x="1194" y="2078"/>
                    </a:cubicBezTo>
                    <a:cubicBezTo>
                      <a:pt x="1161" y="2056"/>
                      <a:pt x="1131" y="2033"/>
                      <a:pt x="1102" y="2011"/>
                    </a:cubicBezTo>
                    <a:cubicBezTo>
                      <a:pt x="1039" y="1963"/>
                      <a:pt x="976" y="1919"/>
                      <a:pt x="921" y="1871"/>
                    </a:cubicBezTo>
                    <a:cubicBezTo>
                      <a:pt x="887" y="1841"/>
                      <a:pt x="858" y="1812"/>
                      <a:pt x="828" y="1782"/>
                    </a:cubicBezTo>
                    <a:cubicBezTo>
                      <a:pt x="784" y="1738"/>
                      <a:pt x="736" y="1697"/>
                      <a:pt x="695" y="1653"/>
                    </a:cubicBezTo>
                    <a:cubicBezTo>
                      <a:pt x="666" y="1619"/>
                      <a:pt x="640" y="1586"/>
                      <a:pt x="614" y="1557"/>
                    </a:cubicBezTo>
                    <a:cubicBezTo>
                      <a:pt x="577" y="1512"/>
                      <a:pt x="536" y="1468"/>
                      <a:pt x="507" y="1424"/>
                    </a:cubicBezTo>
                    <a:cubicBezTo>
                      <a:pt x="481" y="1390"/>
                      <a:pt x="459" y="1357"/>
                      <a:pt x="440" y="1320"/>
                    </a:cubicBezTo>
                    <a:cubicBezTo>
                      <a:pt x="411" y="1276"/>
                      <a:pt x="381" y="1235"/>
                      <a:pt x="359" y="1191"/>
                    </a:cubicBezTo>
                    <a:cubicBezTo>
                      <a:pt x="340" y="1154"/>
                      <a:pt x="326" y="1117"/>
                      <a:pt x="311" y="1080"/>
                    </a:cubicBezTo>
                    <a:cubicBezTo>
                      <a:pt x="289" y="1035"/>
                      <a:pt x="270" y="991"/>
                      <a:pt x="252" y="950"/>
                    </a:cubicBezTo>
                    <a:cubicBezTo>
                      <a:pt x="237" y="906"/>
                      <a:pt x="233" y="873"/>
                      <a:pt x="222" y="836"/>
                    </a:cubicBezTo>
                    <a:cubicBezTo>
                      <a:pt x="218" y="821"/>
                      <a:pt x="215" y="810"/>
                      <a:pt x="211" y="795"/>
                    </a:cubicBezTo>
                    <a:cubicBezTo>
                      <a:pt x="204" y="766"/>
                      <a:pt x="193" y="736"/>
                      <a:pt x="189" y="703"/>
                    </a:cubicBezTo>
                    <a:cubicBezTo>
                      <a:pt x="185" y="684"/>
                      <a:pt x="185" y="666"/>
                      <a:pt x="181" y="644"/>
                    </a:cubicBezTo>
                    <a:cubicBezTo>
                      <a:pt x="181" y="640"/>
                      <a:pt x="178" y="633"/>
                      <a:pt x="178" y="629"/>
                    </a:cubicBezTo>
                    <a:cubicBezTo>
                      <a:pt x="170" y="588"/>
                      <a:pt x="170" y="548"/>
                      <a:pt x="167" y="507"/>
                    </a:cubicBezTo>
                    <a:lnTo>
                      <a:pt x="167" y="459"/>
                    </a:lnTo>
                    <a:lnTo>
                      <a:pt x="167" y="444"/>
                    </a:lnTo>
                    <a:cubicBezTo>
                      <a:pt x="167" y="440"/>
                      <a:pt x="167" y="437"/>
                      <a:pt x="167" y="433"/>
                    </a:cubicBezTo>
                    <a:lnTo>
                      <a:pt x="167" y="19"/>
                    </a:lnTo>
                    <a:cubicBezTo>
                      <a:pt x="152" y="49"/>
                      <a:pt x="145" y="78"/>
                      <a:pt x="130" y="111"/>
                    </a:cubicBezTo>
                    <a:cubicBezTo>
                      <a:pt x="111" y="156"/>
                      <a:pt x="93" y="200"/>
                      <a:pt x="78" y="244"/>
                    </a:cubicBezTo>
                    <a:cubicBezTo>
                      <a:pt x="63" y="285"/>
                      <a:pt x="59" y="322"/>
                      <a:pt x="48" y="363"/>
                    </a:cubicBezTo>
                    <a:cubicBezTo>
                      <a:pt x="41" y="400"/>
                      <a:pt x="26" y="455"/>
                      <a:pt x="19" y="496"/>
                    </a:cubicBezTo>
                    <a:cubicBezTo>
                      <a:pt x="11" y="540"/>
                      <a:pt x="11" y="577"/>
                      <a:pt x="8" y="614"/>
                    </a:cubicBezTo>
                    <a:cubicBezTo>
                      <a:pt x="8" y="655"/>
                      <a:pt x="0" y="703"/>
                      <a:pt x="0" y="751"/>
                    </a:cubicBezTo>
                    <a:lnTo>
                      <a:pt x="0" y="1006"/>
                    </a:lnTo>
                    <a:lnTo>
                      <a:pt x="0" y="1283"/>
                    </a:lnTo>
                    <a:lnTo>
                      <a:pt x="0" y="1302"/>
                    </a:lnTo>
                    <a:cubicBezTo>
                      <a:pt x="0" y="1346"/>
                      <a:pt x="8" y="1394"/>
                      <a:pt x="11" y="1438"/>
                    </a:cubicBezTo>
                    <a:cubicBezTo>
                      <a:pt x="19" y="1486"/>
                      <a:pt x="19" y="1520"/>
                      <a:pt x="26" y="1560"/>
                    </a:cubicBezTo>
                    <a:cubicBezTo>
                      <a:pt x="34" y="1597"/>
                      <a:pt x="48" y="1653"/>
                      <a:pt x="59" y="1697"/>
                    </a:cubicBezTo>
                    <a:cubicBezTo>
                      <a:pt x="74" y="1745"/>
                      <a:pt x="78" y="1778"/>
                      <a:pt x="93" y="1815"/>
                    </a:cubicBezTo>
                    <a:cubicBezTo>
                      <a:pt x="108" y="1856"/>
                      <a:pt x="130" y="1904"/>
                      <a:pt x="152" y="1952"/>
                    </a:cubicBezTo>
                    <a:cubicBezTo>
                      <a:pt x="167" y="1989"/>
                      <a:pt x="181" y="2030"/>
                      <a:pt x="204" y="2067"/>
                    </a:cubicBezTo>
                    <a:cubicBezTo>
                      <a:pt x="222" y="2104"/>
                      <a:pt x="259" y="2155"/>
                      <a:pt x="285" y="2200"/>
                    </a:cubicBezTo>
                    <a:cubicBezTo>
                      <a:pt x="311" y="2237"/>
                      <a:pt x="329" y="2274"/>
                      <a:pt x="355" y="2311"/>
                    </a:cubicBezTo>
                    <a:cubicBezTo>
                      <a:pt x="388" y="2359"/>
                      <a:pt x="429" y="2399"/>
                      <a:pt x="466" y="2444"/>
                    </a:cubicBezTo>
                    <a:cubicBezTo>
                      <a:pt x="496" y="2477"/>
                      <a:pt x="518" y="2514"/>
                      <a:pt x="551" y="2547"/>
                    </a:cubicBezTo>
                    <a:cubicBezTo>
                      <a:pt x="595" y="2592"/>
                      <a:pt x="644" y="2640"/>
                      <a:pt x="692" y="2684"/>
                    </a:cubicBezTo>
                    <a:cubicBezTo>
                      <a:pt x="725" y="2714"/>
                      <a:pt x="754" y="2743"/>
                      <a:pt x="788" y="2776"/>
                    </a:cubicBezTo>
                    <a:cubicBezTo>
                      <a:pt x="847" y="2824"/>
                      <a:pt x="910" y="2869"/>
                      <a:pt x="972" y="2917"/>
                    </a:cubicBezTo>
                    <a:cubicBezTo>
                      <a:pt x="1006" y="2939"/>
                      <a:pt x="1035" y="2965"/>
                      <a:pt x="1069" y="2991"/>
                    </a:cubicBezTo>
                    <a:cubicBezTo>
                      <a:pt x="1168" y="3057"/>
                      <a:pt x="1276" y="3128"/>
                      <a:pt x="1390" y="3190"/>
                    </a:cubicBezTo>
                    <a:cubicBezTo>
                      <a:pt x="2278" y="3689"/>
                      <a:pt x="3427" y="3937"/>
                      <a:pt x="4575" y="3937"/>
                    </a:cubicBezTo>
                    <a:cubicBezTo>
                      <a:pt x="5778" y="3937"/>
                      <a:pt x="6981" y="3665"/>
                      <a:pt x="7885" y="3124"/>
                    </a:cubicBezTo>
                    <a:cubicBezTo>
                      <a:pt x="7995" y="3057"/>
                      <a:pt x="8099" y="2991"/>
                      <a:pt x="8195" y="2921"/>
                    </a:cubicBezTo>
                    <a:cubicBezTo>
                      <a:pt x="8225" y="2898"/>
                      <a:pt x="8250" y="2872"/>
                      <a:pt x="8284" y="2847"/>
                    </a:cubicBezTo>
                    <a:cubicBezTo>
                      <a:pt x="8343" y="2802"/>
                      <a:pt x="8406" y="2754"/>
                      <a:pt x="8461" y="2706"/>
                    </a:cubicBezTo>
                    <a:cubicBezTo>
                      <a:pt x="8494" y="2673"/>
                      <a:pt x="8520" y="2643"/>
                      <a:pt x="8554" y="2614"/>
                    </a:cubicBezTo>
                    <a:cubicBezTo>
                      <a:pt x="8598" y="2566"/>
                      <a:pt x="8646" y="2521"/>
                      <a:pt x="8687" y="2477"/>
                    </a:cubicBezTo>
                    <a:cubicBezTo>
                      <a:pt x="8716" y="2444"/>
                      <a:pt x="8738" y="2410"/>
                      <a:pt x="8764" y="2373"/>
                    </a:cubicBezTo>
                    <a:cubicBezTo>
                      <a:pt x="8801" y="2329"/>
                      <a:pt x="8838" y="2285"/>
                      <a:pt x="8868" y="2240"/>
                    </a:cubicBezTo>
                    <a:cubicBezTo>
                      <a:pt x="8894" y="2203"/>
                      <a:pt x="8912" y="2170"/>
                      <a:pt x="8931" y="2133"/>
                    </a:cubicBezTo>
                    <a:cubicBezTo>
                      <a:pt x="8960" y="2085"/>
                      <a:pt x="8986" y="2045"/>
                      <a:pt x="9008" y="1996"/>
                    </a:cubicBezTo>
                    <a:cubicBezTo>
                      <a:pt x="9027" y="1959"/>
                      <a:pt x="9041" y="1923"/>
                      <a:pt x="9056" y="1886"/>
                    </a:cubicBezTo>
                    <a:cubicBezTo>
                      <a:pt x="9075" y="1838"/>
                      <a:pt x="9093" y="1797"/>
                      <a:pt x="9108" y="1749"/>
                    </a:cubicBezTo>
                    <a:cubicBezTo>
                      <a:pt x="9123" y="1712"/>
                      <a:pt x="9126" y="1671"/>
                      <a:pt x="9138" y="1634"/>
                    </a:cubicBezTo>
                    <a:cubicBezTo>
                      <a:pt x="9149" y="1586"/>
                      <a:pt x="9160" y="1546"/>
                      <a:pt x="9167" y="1501"/>
                    </a:cubicBezTo>
                    <a:cubicBezTo>
                      <a:pt x="9175" y="1457"/>
                      <a:pt x="9175" y="1420"/>
                      <a:pt x="9175" y="1379"/>
                    </a:cubicBezTo>
                    <a:cubicBezTo>
                      <a:pt x="9178" y="1342"/>
                      <a:pt x="9186" y="1302"/>
                      <a:pt x="9186" y="1265"/>
                    </a:cubicBezTo>
                    <a:lnTo>
                      <a:pt x="9175" y="710"/>
                    </a:lnTo>
                    <a:cubicBezTo>
                      <a:pt x="9175" y="751"/>
                      <a:pt x="9167" y="788"/>
                      <a:pt x="9163" y="828"/>
                    </a:cubicBezTo>
                    <a:cubicBezTo>
                      <a:pt x="9167" y="784"/>
                      <a:pt x="9171" y="740"/>
                      <a:pt x="9171" y="695"/>
                    </a:cubicBezTo>
                    <a:cubicBezTo>
                      <a:pt x="9171" y="647"/>
                      <a:pt x="9163" y="603"/>
                      <a:pt x="9160" y="555"/>
                    </a:cubicBezTo>
                    <a:cubicBezTo>
                      <a:pt x="9156" y="511"/>
                      <a:pt x="9156" y="477"/>
                      <a:pt x="9145" y="437"/>
                    </a:cubicBezTo>
                    <a:cubicBezTo>
                      <a:pt x="9138" y="396"/>
                      <a:pt x="9123" y="344"/>
                      <a:pt x="9112" y="296"/>
                    </a:cubicBezTo>
                    <a:cubicBezTo>
                      <a:pt x="9101" y="252"/>
                      <a:pt x="9093" y="219"/>
                      <a:pt x="9078" y="178"/>
                    </a:cubicBezTo>
                    <a:cubicBezTo>
                      <a:pt x="9067" y="141"/>
                      <a:pt x="9041" y="89"/>
                      <a:pt x="9019" y="45"/>
                    </a:cubicBezTo>
                    <a:cubicBezTo>
                      <a:pt x="9016" y="30"/>
                      <a:pt x="9008" y="15"/>
                      <a:pt x="90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288;p35">
                <a:extLst>
                  <a:ext uri="{FF2B5EF4-FFF2-40B4-BE49-F238E27FC236}">
                    <a16:creationId xmlns:a16="http://schemas.microsoft.com/office/drawing/2014/main" id="{96222933-77A5-4E56-926B-71B13B4D70AF}"/>
                  </a:ext>
                </a:extLst>
              </p:cNvPr>
              <p:cNvSpPr/>
              <p:nvPr/>
            </p:nvSpPr>
            <p:spPr>
              <a:xfrm>
                <a:off x="2727375" y="4383600"/>
                <a:ext cx="32100" cy="35875"/>
              </a:xfrm>
              <a:custGeom>
                <a:avLst/>
                <a:gdLst/>
                <a:ahLst/>
                <a:cxnLst/>
                <a:rect l="l" t="t" r="r" b="b"/>
                <a:pathLst>
                  <a:path w="1284" h="1435" extrusionOk="0">
                    <a:moveTo>
                      <a:pt x="1" y="0"/>
                    </a:moveTo>
                    <a:cubicBezTo>
                      <a:pt x="1" y="2"/>
                      <a:pt x="2" y="4"/>
                      <a:pt x="2" y="5"/>
                    </a:cubicBezTo>
                    <a:lnTo>
                      <a:pt x="2" y="5"/>
                    </a:lnTo>
                    <a:cubicBezTo>
                      <a:pt x="2" y="4"/>
                      <a:pt x="1" y="2"/>
                      <a:pt x="1" y="0"/>
                    </a:cubicBezTo>
                    <a:close/>
                    <a:moveTo>
                      <a:pt x="2" y="5"/>
                    </a:moveTo>
                    <a:cubicBezTo>
                      <a:pt x="12" y="40"/>
                      <a:pt x="16" y="72"/>
                      <a:pt x="34" y="111"/>
                    </a:cubicBezTo>
                    <a:cubicBezTo>
                      <a:pt x="49" y="155"/>
                      <a:pt x="71" y="200"/>
                      <a:pt x="89" y="244"/>
                    </a:cubicBezTo>
                    <a:cubicBezTo>
                      <a:pt x="108" y="281"/>
                      <a:pt x="119" y="318"/>
                      <a:pt x="138" y="355"/>
                    </a:cubicBezTo>
                    <a:cubicBezTo>
                      <a:pt x="163" y="399"/>
                      <a:pt x="193" y="440"/>
                      <a:pt x="219" y="484"/>
                    </a:cubicBezTo>
                    <a:cubicBezTo>
                      <a:pt x="241" y="518"/>
                      <a:pt x="259" y="555"/>
                      <a:pt x="285" y="588"/>
                    </a:cubicBezTo>
                    <a:cubicBezTo>
                      <a:pt x="319" y="632"/>
                      <a:pt x="356" y="677"/>
                      <a:pt x="393" y="717"/>
                    </a:cubicBezTo>
                    <a:cubicBezTo>
                      <a:pt x="418" y="751"/>
                      <a:pt x="444" y="784"/>
                      <a:pt x="474" y="817"/>
                    </a:cubicBezTo>
                    <a:cubicBezTo>
                      <a:pt x="518" y="861"/>
                      <a:pt x="563" y="902"/>
                      <a:pt x="611" y="946"/>
                    </a:cubicBezTo>
                    <a:cubicBezTo>
                      <a:pt x="640" y="976"/>
                      <a:pt x="666" y="1006"/>
                      <a:pt x="703" y="1035"/>
                    </a:cubicBezTo>
                    <a:cubicBezTo>
                      <a:pt x="758" y="1083"/>
                      <a:pt x="818" y="1128"/>
                      <a:pt x="880" y="1176"/>
                    </a:cubicBezTo>
                    <a:cubicBezTo>
                      <a:pt x="914" y="1198"/>
                      <a:pt x="940" y="1220"/>
                      <a:pt x="973" y="1242"/>
                    </a:cubicBezTo>
                    <a:cubicBezTo>
                      <a:pt x="1069" y="1309"/>
                      <a:pt x="1172" y="1375"/>
                      <a:pt x="1283" y="1434"/>
                    </a:cubicBezTo>
                    <a:lnTo>
                      <a:pt x="1283" y="1420"/>
                    </a:lnTo>
                    <a:cubicBezTo>
                      <a:pt x="1054" y="1283"/>
                      <a:pt x="836" y="1153"/>
                      <a:pt x="600" y="928"/>
                    </a:cubicBezTo>
                    <a:cubicBezTo>
                      <a:pt x="411" y="758"/>
                      <a:pt x="256" y="558"/>
                      <a:pt x="138" y="337"/>
                    </a:cubicBezTo>
                    <a:cubicBezTo>
                      <a:pt x="83" y="231"/>
                      <a:pt x="35" y="118"/>
                      <a:pt x="2" y="5"/>
                    </a:cubicBezTo>
                    <a:close/>
                  </a:path>
                </a:pathLst>
              </a:custGeom>
              <a:solidFill>
                <a:srgbClr val="E34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289;p35">
                <a:extLst>
                  <a:ext uri="{FF2B5EF4-FFF2-40B4-BE49-F238E27FC236}">
                    <a16:creationId xmlns:a16="http://schemas.microsoft.com/office/drawing/2014/main" id="{FA5B3946-F06F-4E75-BEE7-47473D1A5DEE}"/>
                  </a:ext>
                </a:extLst>
              </p:cNvPr>
              <p:cNvSpPr/>
              <p:nvPr/>
            </p:nvSpPr>
            <p:spPr>
              <a:xfrm>
                <a:off x="2945825" y="4387100"/>
                <a:ext cx="25" cy="25"/>
              </a:xfrm>
              <a:custGeom>
                <a:avLst/>
                <a:gdLst/>
                <a:ahLst/>
                <a:cxnLst/>
                <a:rect l="l" t="t" r="r" b="b"/>
                <a:pathLst>
                  <a:path w="1" h="1" fill="none" extrusionOk="0">
                    <a:moveTo>
                      <a:pt x="1" y="1"/>
                    </a:moveTo>
                    <a:lnTo>
                      <a:pt x="1"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290;p35">
                <a:extLst>
                  <a:ext uri="{FF2B5EF4-FFF2-40B4-BE49-F238E27FC236}">
                    <a16:creationId xmlns:a16="http://schemas.microsoft.com/office/drawing/2014/main" id="{AE6455F4-E774-433C-8097-5942D5B89A24}"/>
                  </a:ext>
                </a:extLst>
              </p:cNvPr>
              <p:cNvSpPr/>
              <p:nvPr/>
            </p:nvSpPr>
            <p:spPr>
              <a:xfrm>
                <a:off x="2945175" y="4389500"/>
                <a:ext cx="125" cy="400"/>
              </a:xfrm>
              <a:custGeom>
                <a:avLst/>
                <a:gdLst/>
                <a:ahLst/>
                <a:cxnLst/>
                <a:rect l="l" t="t" r="r" b="b"/>
                <a:pathLst>
                  <a:path w="5" h="16" fill="none" extrusionOk="0">
                    <a:moveTo>
                      <a:pt x="5" y="1"/>
                    </a:moveTo>
                    <a:cubicBezTo>
                      <a:pt x="5" y="4"/>
                      <a:pt x="5" y="8"/>
                      <a:pt x="1" y="16"/>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291;p35">
                <a:extLst>
                  <a:ext uri="{FF2B5EF4-FFF2-40B4-BE49-F238E27FC236}">
                    <a16:creationId xmlns:a16="http://schemas.microsoft.com/office/drawing/2014/main" id="{DC600007-4518-4CB4-8590-DD058F2A7ACA}"/>
                  </a:ext>
                </a:extLst>
              </p:cNvPr>
              <p:cNvSpPr/>
              <p:nvPr/>
            </p:nvSpPr>
            <p:spPr>
              <a:xfrm>
                <a:off x="2945275" y="4389125"/>
                <a:ext cx="125" cy="400"/>
              </a:xfrm>
              <a:custGeom>
                <a:avLst/>
                <a:gdLst/>
                <a:ahLst/>
                <a:cxnLst/>
                <a:rect l="l" t="t" r="r" b="b"/>
                <a:pathLst>
                  <a:path w="5" h="16" fill="none" extrusionOk="0">
                    <a:moveTo>
                      <a:pt x="1" y="16"/>
                    </a:moveTo>
                    <a:cubicBezTo>
                      <a:pt x="1" y="12"/>
                      <a:pt x="4" y="5"/>
                      <a:pt x="4" y="1"/>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292;p35">
                <a:extLst>
                  <a:ext uri="{FF2B5EF4-FFF2-40B4-BE49-F238E27FC236}">
                    <a16:creationId xmlns:a16="http://schemas.microsoft.com/office/drawing/2014/main" id="{D23267BC-FC70-42C7-8287-F7F194132662}"/>
                  </a:ext>
                </a:extLst>
              </p:cNvPr>
              <p:cNvSpPr/>
              <p:nvPr/>
            </p:nvSpPr>
            <p:spPr>
              <a:xfrm>
                <a:off x="2940000" y="4395600"/>
                <a:ext cx="25" cy="25"/>
              </a:xfrm>
              <a:custGeom>
                <a:avLst/>
                <a:gdLst/>
                <a:ahLst/>
                <a:cxnLst/>
                <a:rect l="l" t="t" r="r" b="b"/>
                <a:pathLst>
                  <a:path w="1" h="1" fill="none" extrusionOk="0">
                    <a:moveTo>
                      <a:pt x="1" y="1"/>
                    </a:moveTo>
                    <a:lnTo>
                      <a:pt x="1"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293;p35">
                <a:extLst>
                  <a:ext uri="{FF2B5EF4-FFF2-40B4-BE49-F238E27FC236}">
                    <a16:creationId xmlns:a16="http://schemas.microsoft.com/office/drawing/2014/main" id="{18795613-2C1D-450B-92D6-158479BDF12C}"/>
                  </a:ext>
                </a:extLst>
              </p:cNvPr>
              <p:cNvSpPr/>
              <p:nvPr/>
            </p:nvSpPr>
            <p:spPr>
              <a:xfrm>
                <a:off x="2939650" y="4395600"/>
                <a:ext cx="375" cy="675"/>
              </a:xfrm>
              <a:custGeom>
                <a:avLst/>
                <a:gdLst/>
                <a:ahLst/>
                <a:cxnLst/>
                <a:rect l="l" t="t" r="r" b="b"/>
                <a:pathLst>
                  <a:path w="15" h="27" fill="none" extrusionOk="0">
                    <a:moveTo>
                      <a:pt x="15" y="1"/>
                    </a:moveTo>
                    <a:cubicBezTo>
                      <a:pt x="11" y="8"/>
                      <a:pt x="7" y="19"/>
                      <a:pt x="0" y="27"/>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294;p35">
                <a:extLst>
                  <a:ext uri="{FF2B5EF4-FFF2-40B4-BE49-F238E27FC236}">
                    <a16:creationId xmlns:a16="http://schemas.microsoft.com/office/drawing/2014/main" id="{F1848039-00B0-4BA8-A2C8-119E57431C62}"/>
                  </a:ext>
                </a:extLst>
              </p:cNvPr>
              <p:cNvSpPr/>
              <p:nvPr/>
            </p:nvSpPr>
            <p:spPr>
              <a:xfrm>
                <a:off x="2945375" y="4373525"/>
                <a:ext cx="1675" cy="10650"/>
              </a:xfrm>
              <a:custGeom>
                <a:avLst/>
                <a:gdLst/>
                <a:ahLst/>
                <a:cxnLst/>
                <a:rect l="l" t="t" r="r" b="b"/>
                <a:pathLst>
                  <a:path w="67" h="426" fill="none" extrusionOk="0">
                    <a:moveTo>
                      <a:pt x="67" y="0"/>
                    </a:moveTo>
                    <a:cubicBezTo>
                      <a:pt x="63" y="144"/>
                      <a:pt x="41" y="289"/>
                      <a:pt x="0" y="425"/>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295;p35">
                <a:extLst>
                  <a:ext uri="{FF2B5EF4-FFF2-40B4-BE49-F238E27FC236}">
                    <a16:creationId xmlns:a16="http://schemas.microsoft.com/office/drawing/2014/main" id="{2502801B-8CC1-4B30-ABBD-4E1292CD72BB}"/>
                  </a:ext>
                </a:extLst>
              </p:cNvPr>
              <p:cNvSpPr/>
              <p:nvPr/>
            </p:nvSpPr>
            <p:spPr>
              <a:xfrm>
                <a:off x="2803350" y="4696400"/>
                <a:ext cx="166250" cy="55275"/>
              </a:xfrm>
              <a:custGeom>
                <a:avLst/>
                <a:gdLst/>
                <a:ahLst/>
                <a:cxnLst/>
                <a:rect l="l" t="t" r="r" b="b"/>
                <a:pathLst>
                  <a:path w="6650" h="2211" extrusionOk="0">
                    <a:moveTo>
                      <a:pt x="6650" y="0"/>
                    </a:moveTo>
                    <a:lnTo>
                      <a:pt x="6642" y="8"/>
                    </a:lnTo>
                    <a:lnTo>
                      <a:pt x="6616" y="33"/>
                    </a:lnTo>
                    <a:cubicBezTo>
                      <a:pt x="6576" y="74"/>
                      <a:pt x="6542" y="115"/>
                      <a:pt x="6498" y="152"/>
                    </a:cubicBezTo>
                    <a:cubicBezTo>
                      <a:pt x="6454" y="192"/>
                      <a:pt x="6413" y="222"/>
                      <a:pt x="6372" y="255"/>
                    </a:cubicBezTo>
                    <a:cubicBezTo>
                      <a:pt x="6173" y="422"/>
                      <a:pt x="5958" y="577"/>
                      <a:pt x="5737" y="710"/>
                    </a:cubicBezTo>
                    <a:cubicBezTo>
                      <a:pt x="5589" y="799"/>
                      <a:pt x="5437" y="880"/>
                      <a:pt x="5278" y="957"/>
                    </a:cubicBezTo>
                    <a:cubicBezTo>
                      <a:pt x="4953" y="1116"/>
                      <a:pt x="4617" y="1249"/>
                      <a:pt x="4273" y="1357"/>
                    </a:cubicBezTo>
                    <a:cubicBezTo>
                      <a:pt x="3360" y="1638"/>
                      <a:pt x="2406" y="1785"/>
                      <a:pt x="1449" y="1789"/>
                    </a:cubicBezTo>
                    <a:cubicBezTo>
                      <a:pt x="1422" y="1789"/>
                      <a:pt x="1395" y="1789"/>
                      <a:pt x="1368" y="1789"/>
                    </a:cubicBezTo>
                    <a:cubicBezTo>
                      <a:pt x="911" y="1789"/>
                      <a:pt x="454" y="1760"/>
                      <a:pt x="0" y="1700"/>
                    </a:cubicBezTo>
                    <a:lnTo>
                      <a:pt x="0" y="2122"/>
                    </a:lnTo>
                    <a:cubicBezTo>
                      <a:pt x="454" y="2181"/>
                      <a:pt x="911" y="2211"/>
                      <a:pt x="1368" y="2211"/>
                    </a:cubicBezTo>
                    <a:cubicBezTo>
                      <a:pt x="1395" y="2211"/>
                      <a:pt x="1422" y="2211"/>
                      <a:pt x="1449" y="2211"/>
                    </a:cubicBezTo>
                    <a:cubicBezTo>
                      <a:pt x="2406" y="2207"/>
                      <a:pt x="3360" y="2059"/>
                      <a:pt x="4273" y="1778"/>
                    </a:cubicBezTo>
                    <a:cubicBezTo>
                      <a:pt x="4617" y="1671"/>
                      <a:pt x="4953" y="1538"/>
                      <a:pt x="5278" y="1379"/>
                    </a:cubicBezTo>
                    <a:cubicBezTo>
                      <a:pt x="5437" y="1301"/>
                      <a:pt x="5589" y="1220"/>
                      <a:pt x="5737" y="1131"/>
                    </a:cubicBezTo>
                    <a:cubicBezTo>
                      <a:pt x="5958" y="998"/>
                      <a:pt x="6173" y="847"/>
                      <a:pt x="6372" y="677"/>
                    </a:cubicBezTo>
                    <a:cubicBezTo>
                      <a:pt x="6413" y="643"/>
                      <a:pt x="6457" y="610"/>
                      <a:pt x="6498" y="577"/>
                    </a:cubicBezTo>
                    <a:cubicBezTo>
                      <a:pt x="6535" y="540"/>
                      <a:pt x="6576" y="495"/>
                      <a:pt x="6616" y="455"/>
                    </a:cubicBezTo>
                    <a:lnTo>
                      <a:pt x="6642" y="429"/>
                    </a:lnTo>
                    <a:cubicBezTo>
                      <a:pt x="6646" y="429"/>
                      <a:pt x="6646" y="425"/>
                      <a:pt x="6650" y="422"/>
                    </a:cubicBezTo>
                    <a:lnTo>
                      <a:pt x="66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296;p35">
                <a:extLst>
                  <a:ext uri="{FF2B5EF4-FFF2-40B4-BE49-F238E27FC236}">
                    <a16:creationId xmlns:a16="http://schemas.microsoft.com/office/drawing/2014/main" id="{9C595DA9-2E9A-4FF2-AA75-45B109E8D990}"/>
                  </a:ext>
                </a:extLst>
              </p:cNvPr>
              <p:cNvSpPr/>
              <p:nvPr/>
            </p:nvSpPr>
            <p:spPr>
              <a:xfrm>
                <a:off x="2803350" y="4676700"/>
                <a:ext cx="166250" cy="55300"/>
              </a:xfrm>
              <a:custGeom>
                <a:avLst/>
                <a:gdLst/>
                <a:ahLst/>
                <a:cxnLst/>
                <a:rect l="l" t="t" r="r" b="b"/>
                <a:pathLst>
                  <a:path w="6650" h="2212" extrusionOk="0">
                    <a:moveTo>
                      <a:pt x="6650" y="1"/>
                    </a:moveTo>
                    <a:cubicBezTo>
                      <a:pt x="6646" y="1"/>
                      <a:pt x="6646" y="5"/>
                      <a:pt x="6642" y="8"/>
                    </a:cubicBezTo>
                    <a:lnTo>
                      <a:pt x="6616" y="34"/>
                    </a:lnTo>
                    <a:cubicBezTo>
                      <a:pt x="6576" y="75"/>
                      <a:pt x="6542" y="115"/>
                      <a:pt x="6498" y="152"/>
                    </a:cubicBezTo>
                    <a:cubicBezTo>
                      <a:pt x="6454" y="193"/>
                      <a:pt x="6413" y="223"/>
                      <a:pt x="6372" y="256"/>
                    </a:cubicBezTo>
                    <a:cubicBezTo>
                      <a:pt x="6173" y="422"/>
                      <a:pt x="5958" y="577"/>
                      <a:pt x="5737" y="711"/>
                    </a:cubicBezTo>
                    <a:cubicBezTo>
                      <a:pt x="5589" y="799"/>
                      <a:pt x="5437" y="881"/>
                      <a:pt x="5278" y="958"/>
                    </a:cubicBezTo>
                    <a:cubicBezTo>
                      <a:pt x="4953" y="1117"/>
                      <a:pt x="4617" y="1250"/>
                      <a:pt x="4273" y="1357"/>
                    </a:cubicBezTo>
                    <a:cubicBezTo>
                      <a:pt x="3360" y="1638"/>
                      <a:pt x="2406" y="1782"/>
                      <a:pt x="1449" y="1790"/>
                    </a:cubicBezTo>
                    <a:cubicBezTo>
                      <a:pt x="1422" y="1790"/>
                      <a:pt x="1395" y="1790"/>
                      <a:pt x="1368" y="1790"/>
                    </a:cubicBezTo>
                    <a:cubicBezTo>
                      <a:pt x="911" y="1790"/>
                      <a:pt x="454" y="1760"/>
                      <a:pt x="0" y="1701"/>
                    </a:cubicBezTo>
                    <a:lnTo>
                      <a:pt x="0" y="2123"/>
                    </a:lnTo>
                    <a:cubicBezTo>
                      <a:pt x="454" y="2182"/>
                      <a:pt x="911" y="2212"/>
                      <a:pt x="1368" y="2212"/>
                    </a:cubicBezTo>
                    <a:cubicBezTo>
                      <a:pt x="1395" y="2212"/>
                      <a:pt x="1422" y="2211"/>
                      <a:pt x="1449" y="2211"/>
                    </a:cubicBezTo>
                    <a:cubicBezTo>
                      <a:pt x="2406" y="2208"/>
                      <a:pt x="3360" y="2060"/>
                      <a:pt x="4273" y="1779"/>
                    </a:cubicBezTo>
                    <a:cubicBezTo>
                      <a:pt x="4617" y="1672"/>
                      <a:pt x="4953" y="1538"/>
                      <a:pt x="5278" y="1380"/>
                    </a:cubicBezTo>
                    <a:cubicBezTo>
                      <a:pt x="5437" y="1302"/>
                      <a:pt x="5589" y="1221"/>
                      <a:pt x="5737" y="1132"/>
                    </a:cubicBezTo>
                    <a:cubicBezTo>
                      <a:pt x="5958" y="999"/>
                      <a:pt x="6173" y="847"/>
                      <a:pt x="6372" y="677"/>
                    </a:cubicBezTo>
                    <a:cubicBezTo>
                      <a:pt x="6413" y="644"/>
                      <a:pt x="6457" y="611"/>
                      <a:pt x="6498" y="577"/>
                    </a:cubicBezTo>
                    <a:cubicBezTo>
                      <a:pt x="6535" y="541"/>
                      <a:pt x="6576" y="496"/>
                      <a:pt x="6616" y="455"/>
                    </a:cubicBezTo>
                    <a:lnTo>
                      <a:pt x="6642" y="430"/>
                    </a:lnTo>
                    <a:lnTo>
                      <a:pt x="6650" y="422"/>
                    </a:lnTo>
                    <a:lnTo>
                      <a:pt x="66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297;p35">
                <a:extLst>
                  <a:ext uri="{FF2B5EF4-FFF2-40B4-BE49-F238E27FC236}">
                    <a16:creationId xmlns:a16="http://schemas.microsoft.com/office/drawing/2014/main" id="{D2CA61DA-3391-441A-BFBD-BABD369C09B7}"/>
                  </a:ext>
                </a:extLst>
              </p:cNvPr>
              <p:cNvSpPr/>
              <p:nvPr/>
            </p:nvSpPr>
            <p:spPr>
              <a:xfrm>
                <a:off x="2803350" y="4657025"/>
                <a:ext cx="166250" cy="55300"/>
              </a:xfrm>
              <a:custGeom>
                <a:avLst/>
                <a:gdLst/>
                <a:ahLst/>
                <a:cxnLst/>
                <a:rect l="l" t="t" r="r" b="b"/>
                <a:pathLst>
                  <a:path w="6650" h="2212" extrusionOk="0">
                    <a:moveTo>
                      <a:pt x="6650" y="1"/>
                    </a:moveTo>
                    <a:lnTo>
                      <a:pt x="6642" y="8"/>
                    </a:lnTo>
                    <a:lnTo>
                      <a:pt x="6616" y="34"/>
                    </a:lnTo>
                    <a:cubicBezTo>
                      <a:pt x="6576" y="71"/>
                      <a:pt x="6542" y="115"/>
                      <a:pt x="6498" y="152"/>
                    </a:cubicBezTo>
                    <a:cubicBezTo>
                      <a:pt x="6454" y="193"/>
                      <a:pt x="6413" y="222"/>
                      <a:pt x="6372" y="256"/>
                    </a:cubicBezTo>
                    <a:cubicBezTo>
                      <a:pt x="6173" y="422"/>
                      <a:pt x="5958" y="577"/>
                      <a:pt x="5737" y="710"/>
                    </a:cubicBezTo>
                    <a:cubicBezTo>
                      <a:pt x="5589" y="799"/>
                      <a:pt x="5437" y="880"/>
                      <a:pt x="5278" y="958"/>
                    </a:cubicBezTo>
                    <a:cubicBezTo>
                      <a:pt x="4953" y="1117"/>
                      <a:pt x="4617" y="1250"/>
                      <a:pt x="4273" y="1357"/>
                    </a:cubicBezTo>
                    <a:cubicBezTo>
                      <a:pt x="3360" y="1638"/>
                      <a:pt x="2406" y="1782"/>
                      <a:pt x="1449" y="1790"/>
                    </a:cubicBezTo>
                    <a:cubicBezTo>
                      <a:pt x="1422" y="1790"/>
                      <a:pt x="1395" y="1790"/>
                      <a:pt x="1368" y="1790"/>
                    </a:cubicBezTo>
                    <a:cubicBezTo>
                      <a:pt x="911" y="1790"/>
                      <a:pt x="454" y="1760"/>
                      <a:pt x="0" y="1701"/>
                    </a:cubicBezTo>
                    <a:lnTo>
                      <a:pt x="0" y="2122"/>
                    </a:lnTo>
                    <a:cubicBezTo>
                      <a:pt x="454" y="2182"/>
                      <a:pt x="911" y="2211"/>
                      <a:pt x="1368" y="2211"/>
                    </a:cubicBezTo>
                    <a:cubicBezTo>
                      <a:pt x="1395" y="2211"/>
                      <a:pt x="1422" y="2211"/>
                      <a:pt x="1449" y="2211"/>
                    </a:cubicBezTo>
                    <a:cubicBezTo>
                      <a:pt x="2406" y="2207"/>
                      <a:pt x="3360" y="2059"/>
                      <a:pt x="4273" y="1778"/>
                    </a:cubicBezTo>
                    <a:cubicBezTo>
                      <a:pt x="4617" y="1671"/>
                      <a:pt x="4953" y="1538"/>
                      <a:pt x="5278" y="1379"/>
                    </a:cubicBezTo>
                    <a:cubicBezTo>
                      <a:pt x="5437" y="1302"/>
                      <a:pt x="5589" y="1220"/>
                      <a:pt x="5737" y="1132"/>
                    </a:cubicBezTo>
                    <a:cubicBezTo>
                      <a:pt x="5958" y="999"/>
                      <a:pt x="6173" y="847"/>
                      <a:pt x="6372" y="677"/>
                    </a:cubicBezTo>
                    <a:cubicBezTo>
                      <a:pt x="6413" y="644"/>
                      <a:pt x="6457" y="610"/>
                      <a:pt x="6498" y="577"/>
                    </a:cubicBezTo>
                    <a:cubicBezTo>
                      <a:pt x="6535" y="540"/>
                      <a:pt x="6576" y="496"/>
                      <a:pt x="6616" y="455"/>
                    </a:cubicBezTo>
                    <a:lnTo>
                      <a:pt x="6642" y="429"/>
                    </a:lnTo>
                    <a:lnTo>
                      <a:pt x="6650" y="422"/>
                    </a:lnTo>
                    <a:lnTo>
                      <a:pt x="66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298;p35">
                <a:extLst>
                  <a:ext uri="{FF2B5EF4-FFF2-40B4-BE49-F238E27FC236}">
                    <a16:creationId xmlns:a16="http://schemas.microsoft.com/office/drawing/2014/main" id="{A2865391-AA27-4D6E-83C5-65AD57D69018}"/>
                  </a:ext>
                </a:extLst>
              </p:cNvPr>
              <p:cNvSpPr/>
              <p:nvPr/>
            </p:nvSpPr>
            <p:spPr>
              <a:xfrm>
                <a:off x="2803350" y="4637350"/>
                <a:ext cx="166250" cy="55275"/>
              </a:xfrm>
              <a:custGeom>
                <a:avLst/>
                <a:gdLst/>
                <a:ahLst/>
                <a:cxnLst/>
                <a:rect l="l" t="t" r="r" b="b"/>
                <a:pathLst>
                  <a:path w="6650" h="2211" extrusionOk="0">
                    <a:moveTo>
                      <a:pt x="6650" y="0"/>
                    </a:moveTo>
                    <a:lnTo>
                      <a:pt x="6642" y="8"/>
                    </a:lnTo>
                    <a:cubicBezTo>
                      <a:pt x="6635" y="15"/>
                      <a:pt x="6628" y="22"/>
                      <a:pt x="6616" y="33"/>
                    </a:cubicBezTo>
                    <a:cubicBezTo>
                      <a:pt x="6576" y="70"/>
                      <a:pt x="6542" y="115"/>
                      <a:pt x="6498" y="152"/>
                    </a:cubicBezTo>
                    <a:cubicBezTo>
                      <a:pt x="6454" y="192"/>
                      <a:pt x="6413" y="222"/>
                      <a:pt x="6372" y="255"/>
                    </a:cubicBezTo>
                    <a:cubicBezTo>
                      <a:pt x="6173" y="422"/>
                      <a:pt x="5958" y="577"/>
                      <a:pt x="5737" y="710"/>
                    </a:cubicBezTo>
                    <a:cubicBezTo>
                      <a:pt x="5589" y="799"/>
                      <a:pt x="5437" y="880"/>
                      <a:pt x="5278" y="958"/>
                    </a:cubicBezTo>
                    <a:cubicBezTo>
                      <a:pt x="4953" y="1113"/>
                      <a:pt x="4617" y="1246"/>
                      <a:pt x="4273" y="1357"/>
                    </a:cubicBezTo>
                    <a:cubicBezTo>
                      <a:pt x="3360" y="1638"/>
                      <a:pt x="2406" y="1782"/>
                      <a:pt x="1449" y="1789"/>
                    </a:cubicBezTo>
                    <a:cubicBezTo>
                      <a:pt x="1422" y="1789"/>
                      <a:pt x="1395" y="1790"/>
                      <a:pt x="1368" y="1790"/>
                    </a:cubicBezTo>
                    <a:cubicBezTo>
                      <a:pt x="911" y="1790"/>
                      <a:pt x="454" y="1760"/>
                      <a:pt x="0" y="1701"/>
                    </a:cubicBezTo>
                    <a:lnTo>
                      <a:pt x="0" y="2122"/>
                    </a:lnTo>
                    <a:cubicBezTo>
                      <a:pt x="454" y="2181"/>
                      <a:pt x="911" y="2211"/>
                      <a:pt x="1368" y="2211"/>
                    </a:cubicBezTo>
                    <a:cubicBezTo>
                      <a:pt x="1395" y="2211"/>
                      <a:pt x="1422" y="2211"/>
                      <a:pt x="1449" y="2211"/>
                    </a:cubicBezTo>
                    <a:cubicBezTo>
                      <a:pt x="2406" y="2207"/>
                      <a:pt x="3360" y="2059"/>
                      <a:pt x="4273" y="1778"/>
                    </a:cubicBezTo>
                    <a:cubicBezTo>
                      <a:pt x="4617" y="1671"/>
                      <a:pt x="4953" y="1538"/>
                      <a:pt x="5278" y="1379"/>
                    </a:cubicBezTo>
                    <a:cubicBezTo>
                      <a:pt x="5437" y="1301"/>
                      <a:pt x="5589" y="1220"/>
                      <a:pt x="5737" y="1131"/>
                    </a:cubicBezTo>
                    <a:cubicBezTo>
                      <a:pt x="5958" y="998"/>
                      <a:pt x="6173" y="847"/>
                      <a:pt x="6372" y="677"/>
                    </a:cubicBezTo>
                    <a:cubicBezTo>
                      <a:pt x="6413" y="643"/>
                      <a:pt x="6457" y="610"/>
                      <a:pt x="6498" y="577"/>
                    </a:cubicBezTo>
                    <a:cubicBezTo>
                      <a:pt x="6535" y="540"/>
                      <a:pt x="6576" y="496"/>
                      <a:pt x="6616" y="455"/>
                    </a:cubicBezTo>
                    <a:lnTo>
                      <a:pt x="6642" y="429"/>
                    </a:lnTo>
                    <a:cubicBezTo>
                      <a:pt x="6646" y="425"/>
                      <a:pt x="6646" y="425"/>
                      <a:pt x="6650" y="422"/>
                    </a:cubicBezTo>
                    <a:lnTo>
                      <a:pt x="66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299;p35">
                <a:extLst>
                  <a:ext uri="{FF2B5EF4-FFF2-40B4-BE49-F238E27FC236}">
                    <a16:creationId xmlns:a16="http://schemas.microsoft.com/office/drawing/2014/main" id="{14E7E80A-B06D-420C-A5EB-D638AD48DCF8}"/>
                  </a:ext>
                </a:extLst>
              </p:cNvPr>
              <p:cNvSpPr/>
              <p:nvPr/>
            </p:nvSpPr>
            <p:spPr>
              <a:xfrm>
                <a:off x="2736725" y="4283600"/>
                <a:ext cx="199425" cy="104850"/>
              </a:xfrm>
              <a:custGeom>
                <a:avLst/>
                <a:gdLst/>
                <a:ahLst/>
                <a:cxnLst/>
                <a:rect l="l" t="t" r="r" b="b"/>
                <a:pathLst>
                  <a:path w="7977" h="4194" extrusionOk="0">
                    <a:moveTo>
                      <a:pt x="4002" y="0"/>
                    </a:moveTo>
                    <a:cubicBezTo>
                      <a:pt x="3054" y="0"/>
                      <a:pt x="2107" y="215"/>
                      <a:pt x="1394" y="640"/>
                    </a:cubicBezTo>
                    <a:cubicBezTo>
                      <a:pt x="0" y="1472"/>
                      <a:pt x="33" y="2799"/>
                      <a:pt x="1464" y="3605"/>
                    </a:cubicBezTo>
                    <a:cubicBezTo>
                      <a:pt x="2164" y="3998"/>
                      <a:pt x="3068" y="4193"/>
                      <a:pt x="3973" y="4193"/>
                    </a:cubicBezTo>
                    <a:cubicBezTo>
                      <a:pt x="4921" y="4193"/>
                      <a:pt x="5870" y="3979"/>
                      <a:pt x="6583" y="3553"/>
                    </a:cubicBezTo>
                    <a:cubicBezTo>
                      <a:pt x="7977" y="2721"/>
                      <a:pt x="7943" y="1391"/>
                      <a:pt x="6509" y="589"/>
                    </a:cubicBezTo>
                    <a:cubicBezTo>
                      <a:pt x="5809" y="195"/>
                      <a:pt x="4906" y="0"/>
                      <a:pt x="40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300;p35">
                <a:extLst>
                  <a:ext uri="{FF2B5EF4-FFF2-40B4-BE49-F238E27FC236}">
                    <a16:creationId xmlns:a16="http://schemas.microsoft.com/office/drawing/2014/main" id="{EA349569-E799-4FF4-AD5A-21F13C00FB34}"/>
                  </a:ext>
                </a:extLst>
              </p:cNvPr>
              <p:cNvSpPr/>
              <p:nvPr/>
            </p:nvSpPr>
            <p:spPr>
              <a:xfrm>
                <a:off x="2726000" y="4280025"/>
                <a:ext cx="221050" cy="157475"/>
              </a:xfrm>
              <a:custGeom>
                <a:avLst/>
                <a:gdLst/>
                <a:ahLst/>
                <a:cxnLst/>
                <a:rect l="l" t="t" r="r" b="b"/>
                <a:pathLst>
                  <a:path w="8842" h="6299" extrusionOk="0">
                    <a:moveTo>
                      <a:pt x="4429" y="142"/>
                    </a:moveTo>
                    <a:cubicBezTo>
                      <a:pt x="5334" y="142"/>
                      <a:pt x="6239" y="338"/>
                      <a:pt x="6938" y="732"/>
                    </a:cubicBezTo>
                    <a:cubicBezTo>
                      <a:pt x="8372" y="1534"/>
                      <a:pt x="8406" y="2861"/>
                      <a:pt x="7012" y="3696"/>
                    </a:cubicBezTo>
                    <a:cubicBezTo>
                      <a:pt x="6300" y="4121"/>
                      <a:pt x="5352" y="4335"/>
                      <a:pt x="4405" y="4335"/>
                    </a:cubicBezTo>
                    <a:cubicBezTo>
                      <a:pt x="3499" y="4335"/>
                      <a:pt x="2594" y="4140"/>
                      <a:pt x="1893" y="3748"/>
                    </a:cubicBezTo>
                    <a:cubicBezTo>
                      <a:pt x="462" y="2942"/>
                      <a:pt x="429" y="1615"/>
                      <a:pt x="1823" y="783"/>
                    </a:cubicBezTo>
                    <a:cubicBezTo>
                      <a:pt x="2535" y="356"/>
                      <a:pt x="3482" y="142"/>
                      <a:pt x="4429" y="142"/>
                    </a:cubicBezTo>
                    <a:close/>
                    <a:moveTo>
                      <a:pt x="8572" y="4605"/>
                    </a:moveTo>
                    <a:lnTo>
                      <a:pt x="8565" y="4617"/>
                    </a:lnTo>
                    <a:lnTo>
                      <a:pt x="8565" y="4617"/>
                    </a:lnTo>
                    <a:cubicBezTo>
                      <a:pt x="8567" y="4613"/>
                      <a:pt x="8569" y="4609"/>
                      <a:pt x="8572" y="4605"/>
                    </a:cubicBezTo>
                    <a:close/>
                    <a:moveTo>
                      <a:pt x="4427" y="0"/>
                    </a:moveTo>
                    <a:cubicBezTo>
                      <a:pt x="4198" y="0"/>
                      <a:pt x="3969" y="12"/>
                      <a:pt x="3741" y="37"/>
                    </a:cubicBezTo>
                    <a:lnTo>
                      <a:pt x="3693" y="44"/>
                    </a:lnTo>
                    <a:cubicBezTo>
                      <a:pt x="3445" y="70"/>
                      <a:pt x="3205" y="111"/>
                      <a:pt x="2961" y="162"/>
                    </a:cubicBezTo>
                    <a:lnTo>
                      <a:pt x="2946" y="166"/>
                    </a:lnTo>
                    <a:cubicBezTo>
                      <a:pt x="2861" y="184"/>
                      <a:pt x="2780" y="207"/>
                      <a:pt x="2699" y="229"/>
                    </a:cubicBezTo>
                    <a:cubicBezTo>
                      <a:pt x="2651" y="240"/>
                      <a:pt x="2599" y="255"/>
                      <a:pt x="2551" y="270"/>
                    </a:cubicBezTo>
                    <a:cubicBezTo>
                      <a:pt x="2514" y="281"/>
                      <a:pt x="2473" y="292"/>
                      <a:pt x="2436" y="303"/>
                    </a:cubicBezTo>
                    <a:cubicBezTo>
                      <a:pt x="2355" y="329"/>
                      <a:pt x="2281" y="358"/>
                      <a:pt x="2207" y="384"/>
                    </a:cubicBezTo>
                    <a:lnTo>
                      <a:pt x="2177" y="395"/>
                    </a:lnTo>
                    <a:cubicBezTo>
                      <a:pt x="1919" y="491"/>
                      <a:pt x="1667" y="610"/>
                      <a:pt x="1427" y="754"/>
                    </a:cubicBezTo>
                    <a:lnTo>
                      <a:pt x="1386" y="780"/>
                    </a:lnTo>
                    <a:lnTo>
                      <a:pt x="1338" y="809"/>
                    </a:lnTo>
                    <a:cubicBezTo>
                      <a:pt x="1272" y="850"/>
                      <a:pt x="1205" y="898"/>
                      <a:pt x="1135" y="946"/>
                    </a:cubicBezTo>
                    <a:lnTo>
                      <a:pt x="1109" y="968"/>
                    </a:lnTo>
                    <a:cubicBezTo>
                      <a:pt x="969" y="1068"/>
                      <a:pt x="839" y="1182"/>
                      <a:pt x="717" y="1304"/>
                    </a:cubicBezTo>
                    <a:cubicBezTo>
                      <a:pt x="691" y="1330"/>
                      <a:pt x="669" y="1356"/>
                      <a:pt x="643" y="1386"/>
                    </a:cubicBezTo>
                    <a:lnTo>
                      <a:pt x="610" y="1423"/>
                    </a:lnTo>
                    <a:cubicBezTo>
                      <a:pt x="525" y="1519"/>
                      <a:pt x="448" y="1619"/>
                      <a:pt x="377" y="1726"/>
                    </a:cubicBezTo>
                    <a:cubicBezTo>
                      <a:pt x="370" y="1733"/>
                      <a:pt x="366" y="1741"/>
                      <a:pt x="359" y="1752"/>
                    </a:cubicBezTo>
                    <a:cubicBezTo>
                      <a:pt x="351" y="1759"/>
                      <a:pt x="344" y="1774"/>
                      <a:pt x="337" y="1785"/>
                    </a:cubicBezTo>
                    <a:cubicBezTo>
                      <a:pt x="326" y="1807"/>
                      <a:pt x="311" y="1829"/>
                      <a:pt x="300" y="1852"/>
                    </a:cubicBezTo>
                    <a:cubicBezTo>
                      <a:pt x="241" y="1951"/>
                      <a:pt x="189" y="2059"/>
                      <a:pt x="148" y="2166"/>
                    </a:cubicBezTo>
                    <a:cubicBezTo>
                      <a:pt x="130" y="2210"/>
                      <a:pt x="115" y="2254"/>
                      <a:pt x="100" y="2295"/>
                    </a:cubicBezTo>
                    <a:cubicBezTo>
                      <a:pt x="96" y="2317"/>
                      <a:pt x="89" y="2336"/>
                      <a:pt x="82" y="2354"/>
                    </a:cubicBezTo>
                    <a:cubicBezTo>
                      <a:pt x="74" y="2384"/>
                      <a:pt x="67" y="2413"/>
                      <a:pt x="63" y="2439"/>
                    </a:cubicBezTo>
                    <a:cubicBezTo>
                      <a:pt x="56" y="2469"/>
                      <a:pt x="48" y="2491"/>
                      <a:pt x="45" y="2517"/>
                    </a:cubicBezTo>
                    <a:cubicBezTo>
                      <a:pt x="26" y="2598"/>
                      <a:pt x="15" y="2676"/>
                      <a:pt x="8" y="2757"/>
                    </a:cubicBezTo>
                    <a:cubicBezTo>
                      <a:pt x="0" y="2838"/>
                      <a:pt x="0" y="2905"/>
                      <a:pt x="0" y="2946"/>
                    </a:cubicBezTo>
                    <a:cubicBezTo>
                      <a:pt x="0" y="3345"/>
                      <a:pt x="0" y="3563"/>
                      <a:pt x="4" y="3692"/>
                    </a:cubicBezTo>
                    <a:lnTo>
                      <a:pt x="4" y="3722"/>
                    </a:lnTo>
                    <a:lnTo>
                      <a:pt x="4" y="3729"/>
                    </a:lnTo>
                    <a:lnTo>
                      <a:pt x="4" y="3755"/>
                    </a:lnTo>
                    <a:lnTo>
                      <a:pt x="4" y="3818"/>
                    </a:lnTo>
                    <a:cubicBezTo>
                      <a:pt x="4" y="3859"/>
                      <a:pt x="8" y="3899"/>
                      <a:pt x="15" y="3940"/>
                    </a:cubicBezTo>
                    <a:cubicBezTo>
                      <a:pt x="15" y="3947"/>
                      <a:pt x="15" y="3951"/>
                      <a:pt x="15" y="3955"/>
                    </a:cubicBezTo>
                    <a:cubicBezTo>
                      <a:pt x="22" y="4006"/>
                      <a:pt x="34" y="4058"/>
                      <a:pt x="48" y="4106"/>
                    </a:cubicBezTo>
                    <a:cubicBezTo>
                      <a:pt x="52" y="4121"/>
                      <a:pt x="56" y="4132"/>
                      <a:pt x="59" y="4147"/>
                    </a:cubicBezTo>
                    <a:cubicBezTo>
                      <a:pt x="93" y="4261"/>
                      <a:pt x="137" y="4376"/>
                      <a:pt x="193" y="4483"/>
                    </a:cubicBezTo>
                    <a:cubicBezTo>
                      <a:pt x="311" y="4705"/>
                      <a:pt x="470" y="4905"/>
                      <a:pt x="655" y="5075"/>
                    </a:cubicBezTo>
                    <a:cubicBezTo>
                      <a:pt x="891" y="5300"/>
                      <a:pt x="1109" y="5430"/>
                      <a:pt x="1338" y="5570"/>
                    </a:cubicBezTo>
                    <a:lnTo>
                      <a:pt x="1338" y="5581"/>
                    </a:lnTo>
                    <a:cubicBezTo>
                      <a:pt x="1449" y="5644"/>
                      <a:pt x="1560" y="5699"/>
                      <a:pt x="1678" y="5755"/>
                    </a:cubicBezTo>
                    <a:cubicBezTo>
                      <a:pt x="1723" y="5773"/>
                      <a:pt x="1771" y="5792"/>
                      <a:pt x="1811" y="5810"/>
                    </a:cubicBezTo>
                    <a:cubicBezTo>
                      <a:pt x="1885" y="5840"/>
                      <a:pt x="1959" y="5873"/>
                      <a:pt x="2037" y="5903"/>
                    </a:cubicBezTo>
                    <a:cubicBezTo>
                      <a:pt x="2089" y="5921"/>
                      <a:pt x="2140" y="5936"/>
                      <a:pt x="2188" y="5951"/>
                    </a:cubicBezTo>
                    <a:cubicBezTo>
                      <a:pt x="2266" y="5977"/>
                      <a:pt x="2340" y="6002"/>
                      <a:pt x="2418" y="6028"/>
                    </a:cubicBezTo>
                    <a:cubicBezTo>
                      <a:pt x="2469" y="6043"/>
                      <a:pt x="2529" y="6054"/>
                      <a:pt x="2584" y="6069"/>
                    </a:cubicBezTo>
                    <a:cubicBezTo>
                      <a:pt x="2665" y="6091"/>
                      <a:pt x="2747" y="6113"/>
                      <a:pt x="2832" y="6132"/>
                    </a:cubicBezTo>
                    <a:cubicBezTo>
                      <a:pt x="3349" y="6243"/>
                      <a:pt x="3874" y="6298"/>
                      <a:pt x="4406" y="6298"/>
                    </a:cubicBezTo>
                    <a:lnTo>
                      <a:pt x="4480" y="6298"/>
                    </a:lnTo>
                    <a:cubicBezTo>
                      <a:pt x="4554" y="6298"/>
                      <a:pt x="4632" y="6294"/>
                      <a:pt x="4706" y="6291"/>
                    </a:cubicBezTo>
                    <a:cubicBezTo>
                      <a:pt x="4772" y="6287"/>
                      <a:pt x="4839" y="6287"/>
                      <a:pt x="4905" y="6283"/>
                    </a:cubicBezTo>
                    <a:cubicBezTo>
                      <a:pt x="4983" y="6280"/>
                      <a:pt x="5061" y="6269"/>
                      <a:pt x="5138" y="6261"/>
                    </a:cubicBezTo>
                    <a:cubicBezTo>
                      <a:pt x="5201" y="6254"/>
                      <a:pt x="5264" y="6250"/>
                      <a:pt x="5323" y="6243"/>
                    </a:cubicBezTo>
                    <a:cubicBezTo>
                      <a:pt x="5404" y="6235"/>
                      <a:pt x="5486" y="6221"/>
                      <a:pt x="5567" y="6206"/>
                    </a:cubicBezTo>
                    <a:cubicBezTo>
                      <a:pt x="5622" y="6198"/>
                      <a:pt x="5681" y="6191"/>
                      <a:pt x="5737" y="6180"/>
                    </a:cubicBezTo>
                    <a:cubicBezTo>
                      <a:pt x="5822" y="6165"/>
                      <a:pt x="5903" y="6147"/>
                      <a:pt x="5985" y="6128"/>
                    </a:cubicBezTo>
                    <a:cubicBezTo>
                      <a:pt x="6036" y="6117"/>
                      <a:pt x="6088" y="6110"/>
                      <a:pt x="6140" y="6095"/>
                    </a:cubicBezTo>
                    <a:cubicBezTo>
                      <a:pt x="6192" y="6084"/>
                      <a:pt x="6251" y="6065"/>
                      <a:pt x="6306" y="6051"/>
                    </a:cubicBezTo>
                    <a:cubicBezTo>
                      <a:pt x="6380" y="6028"/>
                      <a:pt x="6458" y="6010"/>
                      <a:pt x="6532" y="5988"/>
                    </a:cubicBezTo>
                    <a:lnTo>
                      <a:pt x="6550" y="5977"/>
                    </a:lnTo>
                    <a:cubicBezTo>
                      <a:pt x="6672" y="5940"/>
                      <a:pt x="6787" y="5899"/>
                      <a:pt x="6901" y="5855"/>
                    </a:cubicBezTo>
                    <a:cubicBezTo>
                      <a:pt x="6927" y="5844"/>
                      <a:pt x="6953" y="5832"/>
                      <a:pt x="6979" y="5821"/>
                    </a:cubicBezTo>
                    <a:lnTo>
                      <a:pt x="7056" y="5788"/>
                    </a:lnTo>
                    <a:lnTo>
                      <a:pt x="7060" y="5788"/>
                    </a:lnTo>
                    <a:cubicBezTo>
                      <a:pt x="7090" y="5773"/>
                      <a:pt x="7119" y="5762"/>
                      <a:pt x="7149" y="5747"/>
                    </a:cubicBezTo>
                    <a:cubicBezTo>
                      <a:pt x="7178" y="5733"/>
                      <a:pt x="7219" y="5718"/>
                      <a:pt x="7256" y="5703"/>
                    </a:cubicBezTo>
                    <a:lnTo>
                      <a:pt x="7275" y="5692"/>
                    </a:lnTo>
                    <a:cubicBezTo>
                      <a:pt x="7304" y="5677"/>
                      <a:pt x="7334" y="5659"/>
                      <a:pt x="7363" y="5644"/>
                    </a:cubicBezTo>
                    <a:cubicBezTo>
                      <a:pt x="7393" y="5629"/>
                      <a:pt x="7422" y="5614"/>
                      <a:pt x="7452" y="5600"/>
                    </a:cubicBezTo>
                    <a:cubicBezTo>
                      <a:pt x="7496" y="5574"/>
                      <a:pt x="7544" y="5552"/>
                      <a:pt x="7585" y="5526"/>
                    </a:cubicBezTo>
                    <a:cubicBezTo>
                      <a:pt x="7604" y="5515"/>
                      <a:pt x="7622" y="5503"/>
                      <a:pt x="7641" y="5492"/>
                    </a:cubicBezTo>
                    <a:cubicBezTo>
                      <a:pt x="7711" y="5448"/>
                      <a:pt x="7781" y="5400"/>
                      <a:pt x="7847" y="5352"/>
                    </a:cubicBezTo>
                    <a:cubicBezTo>
                      <a:pt x="7859" y="5345"/>
                      <a:pt x="7870" y="5337"/>
                      <a:pt x="7881" y="5330"/>
                    </a:cubicBezTo>
                    <a:cubicBezTo>
                      <a:pt x="7907" y="5311"/>
                      <a:pt x="7929" y="5293"/>
                      <a:pt x="7955" y="5271"/>
                    </a:cubicBezTo>
                    <a:cubicBezTo>
                      <a:pt x="7969" y="5259"/>
                      <a:pt x="7988" y="5248"/>
                      <a:pt x="8003" y="5237"/>
                    </a:cubicBezTo>
                    <a:lnTo>
                      <a:pt x="8036" y="5204"/>
                    </a:lnTo>
                    <a:cubicBezTo>
                      <a:pt x="8066" y="5182"/>
                      <a:pt x="8099" y="5156"/>
                      <a:pt x="8128" y="5130"/>
                    </a:cubicBezTo>
                    <a:lnTo>
                      <a:pt x="8136" y="5126"/>
                    </a:lnTo>
                    <a:lnTo>
                      <a:pt x="8140" y="5123"/>
                    </a:lnTo>
                    <a:cubicBezTo>
                      <a:pt x="8165" y="5101"/>
                      <a:pt x="8184" y="5078"/>
                      <a:pt x="8210" y="5053"/>
                    </a:cubicBezTo>
                    <a:cubicBezTo>
                      <a:pt x="8250" y="5012"/>
                      <a:pt x="8291" y="4971"/>
                      <a:pt x="8328" y="4934"/>
                    </a:cubicBezTo>
                    <a:cubicBezTo>
                      <a:pt x="8335" y="4923"/>
                      <a:pt x="8346" y="4916"/>
                      <a:pt x="8354" y="4905"/>
                    </a:cubicBezTo>
                    <a:cubicBezTo>
                      <a:pt x="8361" y="4894"/>
                      <a:pt x="8361" y="4894"/>
                      <a:pt x="8369" y="4886"/>
                    </a:cubicBezTo>
                    <a:cubicBezTo>
                      <a:pt x="8409" y="4838"/>
                      <a:pt x="8450" y="4790"/>
                      <a:pt x="8487" y="4735"/>
                    </a:cubicBezTo>
                    <a:lnTo>
                      <a:pt x="8498" y="4720"/>
                    </a:lnTo>
                    <a:cubicBezTo>
                      <a:pt x="8509" y="4705"/>
                      <a:pt x="8520" y="4690"/>
                      <a:pt x="8531" y="4679"/>
                    </a:cubicBezTo>
                    <a:cubicBezTo>
                      <a:pt x="8541" y="4662"/>
                      <a:pt x="8550" y="4644"/>
                      <a:pt x="8559" y="4627"/>
                    </a:cubicBezTo>
                    <a:lnTo>
                      <a:pt x="8559" y="4627"/>
                    </a:lnTo>
                    <a:cubicBezTo>
                      <a:pt x="8557" y="4630"/>
                      <a:pt x="8555" y="4632"/>
                      <a:pt x="8553" y="4635"/>
                    </a:cubicBezTo>
                    <a:lnTo>
                      <a:pt x="8565" y="4617"/>
                    </a:lnTo>
                    <a:lnTo>
                      <a:pt x="8565" y="4617"/>
                    </a:lnTo>
                    <a:cubicBezTo>
                      <a:pt x="8563" y="4620"/>
                      <a:pt x="8561" y="4624"/>
                      <a:pt x="8559" y="4627"/>
                    </a:cubicBezTo>
                    <a:lnTo>
                      <a:pt x="8559" y="4627"/>
                    </a:lnTo>
                    <a:cubicBezTo>
                      <a:pt x="8564" y="4620"/>
                      <a:pt x="8569" y="4614"/>
                      <a:pt x="8572" y="4605"/>
                    </a:cubicBezTo>
                    <a:lnTo>
                      <a:pt x="8572" y="4605"/>
                    </a:lnTo>
                    <a:cubicBezTo>
                      <a:pt x="8572" y="4605"/>
                      <a:pt x="8572" y="4605"/>
                      <a:pt x="8572" y="4605"/>
                    </a:cubicBezTo>
                    <a:cubicBezTo>
                      <a:pt x="8594" y="4568"/>
                      <a:pt x="8616" y="4531"/>
                      <a:pt x="8639" y="4491"/>
                    </a:cubicBezTo>
                    <a:lnTo>
                      <a:pt x="8661" y="4457"/>
                    </a:lnTo>
                    <a:cubicBezTo>
                      <a:pt x="8657" y="4457"/>
                      <a:pt x="8657" y="4454"/>
                      <a:pt x="8661" y="4454"/>
                    </a:cubicBezTo>
                    <a:cubicBezTo>
                      <a:pt x="8661" y="4450"/>
                      <a:pt x="8661" y="4450"/>
                      <a:pt x="8664" y="4446"/>
                    </a:cubicBezTo>
                    <a:lnTo>
                      <a:pt x="8664" y="4439"/>
                    </a:lnTo>
                    <a:cubicBezTo>
                      <a:pt x="8705" y="4369"/>
                      <a:pt x="8735" y="4295"/>
                      <a:pt x="8757" y="4217"/>
                    </a:cubicBezTo>
                    <a:lnTo>
                      <a:pt x="8757" y="4213"/>
                    </a:lnTo>
                    <a:cubicBezTo>
                      <a:pt x="8757" y="4210"/>
                      <a:pt x="8757" y="4210"/>
                      <a:pt x="8757" y="4210"/>
                    </a:cubicBezTo>
                    <a:cubicBezTo>
                      <a:pt x="8772" y="4158"/>
                      <a:pt x="8786" y="4110"/>
                      <a:pt x="8794" y="4058"/>
                    </a:cubicBezTo>
                    <a:cubicBezTo>
                      <a:pt x="8801" y="4032"/>
                      <a:pt x="8809" y="4006"/>
                      <a:pt x="8812" y="3977"/>
                    </a:cubicBezTo>
                    <a:cubicBezTo>
                      <a:pt x="8827" y="3899"/>
                      <a:pt x="8831" y="3822"/>
                      <a:pt x="8831" y="3740"/>
                    </a:cubicBezTo>
                    <a:lnTo>
                      <a:pt x="8831" y="3737"/>
                    </a:lnTo>
                    <a:lnTo>
                      <a:pt x="8831" y="3733"/>
                    </a:lnTo>
                    <a:lnTo>
                      <a:pt x="8831" y="3334"/>
                    </a:lnTo>
                    <a:lnTo>
                      <a:pt x="8842" y="2920"/>
                    </a:lnTo>
                    <a:cubicBezTo>
                      <a:pt x="8842" y="2857"/>
                      <a:pt x="8838" y="2813"/>
                      <a:pt x="8834" y="2772"/>
                    </a:cubicBezTo>
                    <a:cubicBezTo>
                      <a:pt x="8831" y="2709"/>
                      <a:pt x="8827" y="2654"/>
                      <a:pt x="8816" y="2594"/>
                    </a:cubicBezTo>
                    <a:cubicBezTo>
                      <a:pt x="8812" y="2576"/>
                      <a:pt x="8809" y="2554"/>
                      <a:pt x="8805" y="2532"/>
                    </a:cubicBezTo>
                    <a:lnTo>
                      <a:pt x="8805" y="2524"/>
                    </a:lnTo>
                    <a:lnTo>
                      <a:pt x="8805" y="2517"/>
                    </a:lnTo>
                    <a:cubicBezTo>
                      <a:pt x="8797" y="2472"/>
                      <a:pt x="8786" y="2436"/>
                      <a:pt x="8779" y="2402"/>
                    </a:cubicBezTo>
                    <a:cubicBezTo>
                      <a:pt x="8757" y="2314"/>
                      <a:pt x="8731" y="2243"/>
                      <a:pt x="8716" y="2195"/>
                    </a:cubicBezTo>
                    <a:lnTo>
                      <a:pt x="8716" y="2192"/>
                    </a:lnTo>
                    <a:cubicBezTo>
                      <a:pt x="8705" y="2166"/>
                      <a:pt x="8701" y="2147"/>
                      <a:pt x="8698" y="2140"/>
                    </a:cubicBezTo>
                    <a:lnTo>
                      <a:pt x="8690" y="2129"/>
                    </a:lnTo>
                    <a:cubicBezTo>
                      <a:pt x="8590" y="1881"/>
                      <a:pt x="8446" y="1648"/>
                      <a:pt x="8269" y="1445"/>
                    </a:cubicBezTo>
                    <a:cubicBezTo>
                      <a:pt x="8247" y="1415"/>
                      <a:pt x="8217" y="1386"/>
                      <a:pt x="8191" y="1356"/>
                    </a:cubicBezTo>
                    <a:lnTo>
                      <a:pt x="8180" y="1345"/>
                    </a:lnTo>
                    <a:cubicBezTo>
                      <a:pt x="8165" y="1327"/>
                      <a:pt x="8151" y="1312"/>
                      <a:pt x="8136" y="1293"/>
                    </a:cubicBezTo>
                    <a:cubicBezTo>
                      <a:pt x="8117" y="1275"/>
                      <a:pt x="8095" y="1256"/>
                      <a:pt x="8077" y="1242"/>
                    </a:cubicBezTo>
                    <a:cubicBezTo>
                      <a:pt x="8058" y="1223"/>
                      <a:pt x="8051" y="1216"/>
                      <a:pt x="8040" y="1205"/>
                    </a:cubicBezTo>
                    <a:cubicBezTo>
                      <a:pt x="8003" y="1171"/>
                      <a:pt x="7969" y="1138"/>
                      <a:pt x="7933" y="1105"/>
                    </a:cubicBezTo>
                    <a:cubicBezTo>
                      <a:pt x="7896" y="1075"/>
                      <a:pt x="7855" y="1042"/>
                      <a:pt x="7814" y="1009"/>
                    </a:cubicBezTo>
                    <a:cubicBezTo>
                      <a:pt x="7774" y="979"/>
                      <a:pt x="7722" y="939"/>
                      <a:pt x="7670" y="905"/>
                    </a:cubicBezTo>
                    <a:cubicBezTo>
                      <a:pt x="7648" y="890"/>
                      <a:pt x="7622" y="872"/>
                      <a:pt x="7596" y="854"/>
                    </a:cubicBezTo>
                    <a:cubicBezTo>
                      <a:pt x="7555" y="828"/>
                      <a:pt x="7511" y="798"/>
                      <a:pt x="7467" y="772"/>
                    </a:cubicBezTo>
                    <a:cubicBezTo>
                      <a:pt x="7422" y="743"/>
                      <a:pt x="7374" y="713"/>
                      <a:pt x="7323" y="687"/>
                    </a:cubicBezTo>
                    <a:lnTo>
                      <a:pt x="7312" y="680"/>
                    </a:lnTo>
                    <a:cubicBezTo>
                      <a:pt x="6971" y="495"/>
                      <a:pt x="6613" y="351"/>
                      <a:pt x="6240" y="244"/>
                    </a:cubicBezTo>
                    <a:lnTo>
                      <a:pt x="6229" y="240"/>
                    </a:lnTo>
                    <a:lnTo>
                      <a:pt x="6147" y="218"/>
                    </a:lnTo>
                    <a:cubicBezTo>
                      <a:pt x="6095" y="203"/>
                      <a:pt x="6029" y="188"/>
                      <a:pt x="5955" y="170"/>
                    </a:cubicBezTo>
                    <a:cubicBezTo>
                      <a:pt x="5863" y="151"/>
                      <a:pt x="5752" y="125"/>
                      <a:pt x="5626" y="103"/>
                    </a:cubicBezTo>
                    <a:cubicBezTo>
                      <a:pt x="5445" y="74"/>
                      <a:pt x="5234" y="44"/>
                      <a:pt x="5001" y="26"/>
                    </a:cubicBezTo>
                    <a:cubicBezTo>
                      <a:pt x="4810" y="9"/>
                      <a:pt x="4618" y="0"/>
                      <a:pt x="4427" y="0"/>
                    </a:cubicBezTo>
                    <a:close/>
                  </a:path>
                </a:pathLst>
              </a:custGeom>
              <a:solidFill>
                <a:srgbClr val="E34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301;p35">
                <a:extLst>
                  <a:ext uri="{FF2B5EF4-FFF2-40B4-BE49-F238E27FC236}">
                    <a16:creationId xmlns:a16="http://schemas.microsoft.com/office/drawing/2014/main" id="{D5F7F0D0-4AA7-48C6-BFA5-09367491A205}"/>
                  </a:ext>
                </a:extLst>
              </p:cNvPr>
              <p:cNvSpPr/>
              <p:nvPr/>
            </p:nvSpPr>
            <p:spPr>
              <a:xfrm>
                <a:off x="1485525" y="4775600"/>
                <a:ext cx="64625" cy="36475"/>
              </a:xfrm>
              <a:custGeom>
                <a:avLst/>
                <a:gdLst/>
                <a:ahLst/>
                <a:cxnLst/>
                <a:rect l="l" t="t" r="r" b="b"/>
                <a:pathLst>
                  <a:path w="2585" h="1459" extrusionOk="0">
                    <a:moveTo>
                      <a:pt x="2207" y="1"/>
                    </a:moveTo>
                    <a:cubicBezTo>
                      <a:pt x="2125" y="1"/>
                      <a:pt x="2043" y="20"/>
                      <a:pt x="1967" y="59"/>
                    </a:cubicBezTo>
                    <a:lnTo>
                      <a:pt x="1261" y="466"/>
                    </a:lnTo>
                    <a:lnTo>
                      <a:pt x="839" y="710"/>
                    </a:lnTo>
                    <a:lnTo>
                      <a:pt x="836" y="713"/>
                    </a:lnTo>
                    <a:lnTo>
                      <a:pt x="492" y="913"/>
                    </a:lnTo>
                    <a:lnTo>
                      <a:pt x="396" y="972"/>
                    </a:lnTo>
                    <a:lnTo>
                      <a:pt x="130" y="1124"/>
                    </a:lnTo>
                    <a:cubicBezTo>
                      <a:pt x="0" y="1197"/>
                      <a:pt x="0" y="1323"/>
                      <a:pt x="130" y="1401"/>
                    </a:cubicBezTo>
                    <a:cubicBezTo>
                      <a:pt x="206" y="1440"/>
                      <a:pt x="288" y="1459"/>
                      <a:pt x="370" y="1459"/>
                    </a:cubicBezTo>
                    <a:cubicBezTo>
                      <a:pt x="452" y="1459"/>
                      <a:pt x="535" y="1440"/>
                      <a:pt x="610" y="1401"/>
                    </a:cubicBezTo>
                    <a:lnTo>
                      <a:pt x="629" y="1390"/>
                    </a:lnTo>
                    <a:lnTo>
                      <a:pt x="666" y="1371"/>
                    </a:lnTo>
                    <a:lnTo>
                      <a:pt x="810" y="1286"/>
                    </a:lnTo>
                    <a:lnTo>
                      <a:pt x="880" y="1246"/>
                    </a:lnTo>
                    <a:lnTo>
                      <a:pt x="1131" y="1101"/>
                    </a:lnTo>
                    <a:lnTo>
                      <a:pt x="1180" y="1075"/>
                    </a:lnTo>
                    <a:lnTo>
                      <a:pt x="1316" y="994"/>
                    </a:lnTo>
                    <a:lnTo>
                      <a:pt x="1320" y="994"/>
                    </a:lnTo>
                    <a:lnTo>
                      <a:pt x="2451" y="340"/>
                    </a:lnTo>
                    <a:cubicBezTo>
                      <a:pt x="2584" y="262"/>
                      <a:pt x="2584" y="137"/>
                      <a:pt x="2447" y="59"/>
                    </a:cubicBezTo>
                    <a:cubicBezTo>
                      <a:pt x="2372" y="20"/>
                      <a:pt x="2289" y="1"/>
                      <a:pt x="2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302;p35">
                <a:extLst>
                  <a:ext uri="{FF2B5EF4-FFF2-40B4-BE49-F238E27FC236}">
                    <a16:creationId xmlns:a16="http://schemas.microsoft.com/office/drawing/2014/main" id="{BC64BCBA-61B3-485A-9D00-60E228C6A42D}"/>
                  </a:ext>
                </a:extLst>
              </p:cNvPr>
              <p:cNvSpPr/>
              <p:nvPr/>
            </p:nvSpPr>
            <p:spPr>
              <a:xfrm>
                <a:off x="1478775" y="4789075"/>
                <a:ext cx="78200" cy="39650"/>
              </a:xfrm>
              <a:custGeom>
                <a:avLst/>
                <a:gdLst/>
                <a:ahLst/>
                <a:cxnLst/>
                <a:rect l="l" t="t" r="r" b="b"/>
                <a:pathLst>
                  <a:path w="3128" h="1586" extrusionOk="0">
                    <a:moveTo>
                      <a:pt x="3128" y="1"/>
                    </a:moveTo>
                    <a:cubicBezTo>
                      <a:pt x="3124" y="97"/>
                      <a:pt x="3061" y="193"/>
                      <a:pt x="2932" y="267"/>
                    </a:cubicBezTo>
                    <a:lnTo>
                      <a:pt x="2011" y="795"/>
                    </a:lnTo>
                    <a:lnTo>
                      <a:pt x="1095" y="1327"/>
                    </a:lnTo>
                    <a:cubicBezTo>
                      <a:pt x="1095" y="1327"/>
                      <a:pt x="1095" y="1327"/>
                      <a:pt x="1095" y="1327"/>
                    </a:cubicBezTo>
                    <a:lnTo>
                      <a:pt x="1095" y="1327"/>
                    </a:lnTo>
                    <a:cubicBezTo>
                      <a:pt x="969" y="1400"/>
                      <a:pt x="805" y="1436"/>
                      <a:pt x="640" y="1436"/>
                    </a:cubicBezTo>
                    <a:cubicBezTo>
                      <a:pt x="476" y="1436"/>
                      <a:pt x="311" y="1400"/>
                      <a:pt x="185" y="1327"/>
                    </a:cubicBezTo>
                    <a:cubicBezTo>
                      <a:pt x="63" y="1254"/>
                      <a:pt x="1" y="1161"/>
                      <a:pt x="1" y="1065"/>
                    </a:cubicBezTo>
                    <a:lnTo>
                      <a:pt x="1" y="1065"/>
                    </a:lnTo>
                    <a:cubicBezTo>
                      <a:pt x="1" y="1165"/>
                      <a:pt x="34" y="1257"/>
                      <a:pt x="89" y="1339"/>
                    </a:cubicBezTo>
                    <a:cubicBezTo>
                      <a:pt x="152" y="1424"/>
                      <a:pt x="237" y="1486"/>
                      <a:pt x="337" y="1527"/>
                    </a:cubicBezTo>
                    <a:cubicBezTo>
                      <a:pt x="435" y="1566"/>
                      <a:pt x="539" y="1586"/>
                      <a:pt x="643" y="1586"/>
                    </a:cubicBezTo>
                    <a:cubicBezTo>
                      <a:pt x="775" y="1586"/>
                      <a:pt x="907" y="1554"/>
                      <a:pt x="1024" y="1490"/>
                    </a:cubicBezTo>
                    <a:lnTo>
                      <a:pt x="1209" y="1383"/>
                    </a:lnTo>
                    <a:lnTo>
                      <a:pt x="1856" y="1010"/>
                    </a:lnTo>
                    <a:lnTo>
                      <a:pt x="2019" y="917"/>
                    </a:lnTo>
                    <a:lnTo>
                      <a:pt x="2503" y="640"/>
                    </a:lnTo>
                    <a:lnTo>
                      <a:pt x="2777" y="481"/>
                    </a:lnTo>
                    <a:lnTo>
                      <a:pt x="2869" y="429"/>
                    </a:lnTo>
                    <a:cubicBezTo>
                      <a:pt x="2947" y="385"/>
                      <a:pt x="3013" y="318"/>
                      <a:pt x="3057" y="244"/>
                    </a:cubicBezTo>
                    <a:cubicBezTo>
                      <a:pt x="3102" y="171"/>
                      <a:pt x="3128" y="86"/>
                      <a:pt x="3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303;p35">
                <a:extLst>
                  <a:ext uri="{FF2B5EF4-FFF2-40B4-BE49-F238E27FC236}">
                    <a16:creationId xmlns:a16="http://schemas.microsoft.com/office/drawing/2014/main" id="{621407B4-1C09-4A22-A5B2-338D8603E268}"/>
                  </a:ext>
                </a:extLst>
              </p:cNvPr>
              <p:cNvSpPr/>
              <p:nvPr/>
            </p:nvSpPr>
            <p:spPr>
              <a:xfrm>
                <a:off x="1478775" y="4774350"/>
                <a:ext cx="78100" cy="50700"/>
              </a:xfrm>
              <a:custGeom>
                <a:avLst/>
                <a:gdLst/>
                <a:ahLst/>
                <a:cxnLst/>
                <a:rect l="l" t="t" r="r" b="b"/>
                <a:pathLst>
                  <a:path w="3124" h="2028" extrusionOk="0">
                    <a:moveTo>
                      <a:pt x="1346" y="549"/>
                    </a:moveTo>
                    <a:lnTo>
                      <a:pt x="1346" y="549"/>
                    </a:lnTo>
                    <a:cubicBezTo>
                      <a:pt x="1335" y="553"/>
                      <a:pt x="1324" y="556"/>
                      <a:pt x="1313" y="560"/>
                    </a:cubicBezTo>
                    <a:lnTo>
                      <a:pt x="1316" y="556"/>
                    </a:lnTo>
                    <a:cubicBezTo>
                      <a:pt x="1328" y="553"/>
                      <a:pt x="1335" y="553"/>
                      <a:pt x="1346" y="549"/>
                    </a:cubicBezTo>
                    <a:close/>
                    <a:moveTo>
                      <a:pt x="2479" y="51"/>
                    </a:moveTo>
                    <a:cubicBezTo>
                      <a:pt x="2562" y="51"/>
                      <a:pt x="2645" y="70"/>
                      <a:pt x="2721" y="109"/>
                    </a:cubicBezTo>
                    <a:cubicBezTo>
                      <a:pt x="2854" y="187"/>
                      <a:pt x="2850" y="312"/>
                      <a:pt x="2721" y="386"/>
                    </a:cubicBezTo>
                    <a:lnTo>
                      <a:pt x="1590" y="1040"/>
                    </a:lnTo>
                    <a:lnTo>
                      <a:pt x="1586" y="1040"/>
                    </a:lnTo>
                    <a:lnTo>
                      <a:pt x="1446" y="1122"/>
                    </a:lnTo>
                    <a:lnTo>
                      <a:pt x="1401" y="1148"/>
                    </a:lnTo>
                    <a:lnTo>
                      <a:pt x="1150" y="1296"/>
                    </a:lnTo>
                    <a:lnTo>
                      <a:pt x="1080" y="1332"/>
                    </a:lnTo>
                    <a:lnTo>
                      <a:pt x="936" y="1417"/>
                    </a:lnTo>
                    <a:lnTo>
                      <a:pt x="899" y="1440"/>
                    </a:lnTo>
                    <a:lnTo>
                      <a:pt x="880" y="1447"/>
                    </a:lnTo>
                    <a:cubicBezTo>
                      <a:pt x="805" y="1486"/>
                      <a:pt x="722" y="1505"/>
                      <a:pt x="640" y="1505"/>
                    </a:cubicBezTo>
                    <a:cubicBezTo>
                      <a:pt x="558" y="1505"/>
                      <a:pt x="476" y="1486"/>
                      <a:pt x="400" y="1447"/>
                    </a:cubicBezTo>
                    <a:cubicBezTo>
                      <a:pt x="270" y="1373"/>
                      <a:pt x="270" y="1247"/>
                      <a:pt x="403" y="1174"/>
                    </a:cubicBezTo>
                    <a:lnTo>
                      <a:pt x="666" y="1018"/>
                    </a:lnTo>
                    <a:lnTo>
                      <a:pt x="762" y="963"/>
                    </a:lnTo>
                    <a:lnTo>
                      <a:pt x="1106" y="763"/>
                    </a:lnTo>
                    <a:cubicBezTo>
                      <a:pt x="1106" y="756"/>
                      <a:pt x="1109" y="745"/>
                      <a:pt x="1117" y="737"/>
                    </a:cubicBezTo>
                    <a:lnTo>
                      <a:pt x="1117" y="737"/>
                    </a:lnTo>
                    <a:cubicBezTo>
                      <a:pt x="1113" y="745"/>
                      <a:pt x="1113" y="752"/>
                      <a:pt x="1113" y="763"/>
                    </a:cubicBezTo>
                    <a:lnTo>
                      <a:pt x="1535" y="516"/>
                    </a:lnTo>
                    <a:lnTo>
                      <a:pt x="2241" y="109"/>
                    </a:lnTo>
                    <a:cubicBezTo>
                      <a:pt x="2314" y="70"/>
                      <a:pt x="2397" y="51"/>
                      <a:pt x="2479" y="51"/>
                    </a:cubicBezTo>
                    <a:close/>
                    <a:moveTo>
                      <a:pt x="2484" y="1"/>
                    </a:moveTo>
                    <a:cubicBezTo>
                      <a:pt x="2351" y="1"/>
                      <a:pt x="2219" y="33"/>
                      <a:pt x="2100" y="98"/>
                    </a:cubicBezTo>
                    <a:lnTo>
                      <a:pt x="1365" y="523"/>
                    </a:lnTo>
                    <a:cubicBezTo>
                      <a:pt x="1143" y="649"/>
                      <a:pt x="666" y="926"/>
                      <a:pt x="444" y="1055"/>
                    </a:cubicBezTo>
                    <a:lnTo>
                      <a:pt x="259" y="1159"/>
                    </a:lnTo>
                    <a:cubicBezTo>
                      <a:pt x="178" y="1203"/>
                      <a:pt x="115" y="1266"/>
                      <a:pt x="67" y="1344"/>
                    </a:cubicBezTo>
                    <a:cubicBezTo>
                      <a:pt x="23" y="1417"/>
                      <a:pt x="1" y="1499"/>
                      <a:pt x="1" y="1584"/>
                    </a:cubicBezTo>
                    <a:lnTo>
                      <a:pt x="1" y="1658"/>
                    </a:lnTo>
                    <a:cubicBezTo>
                      <a:pt x="1" y="1750"/>
                      <a:pt x="63" y="1846"/>
                      <a:pt x="185" y="1916"/>
                    </a:cubicBezTo>
                    <a:cubicBezTo>
                      <a:pt x="309" y="1990"/>
                      <a:pt x="473" y="2027"/>
                      <a:pt x="637" y="2027"/>
                    </a:cubicBezTo>
                    <a:cubicBezTo>
                      <a:pt x="801" y="2027"/>
                      <a:pt x="965" y="1990"/>
                      <a:pt x="1091" y="1916"/>
                    </a:cubicBezTo>
                    <a:lnTo>
                      <a:pt x="2011" y="1388"/>
                    </a:lnTo>
                    <a:lnTo>
                      <a:pt x="2932" y="856"/>
                    </a:lnTo>
                    <a:cubicBezTo>
                      <a:pt x="3057" y="782"/>
                      <a:pt x="3120" y="689"/>
                      <a:pt x="3120" y="593"/>
                    </a:cubicBezTo>
                    <a:lnTo>
                      <a:pt x="3124" y="523"/>
                    </a:lnTo>
                    <a:cubicBezTo>
                      <a:pt x="3124" y="427"/>
                      <a:pt x="3094" y="334"/>
                      <a:pt x="3039" y="257"/>
                    </a:cubicBezTo>
                    <a:cubicBezTo>
                      <a:pt x="2976" y="168"/>
                      <a:pt x="2887" y="102"/>
                      <a:pt x="2788" y="61"/>
                    </a:cubicBezTo>
                    <a:cubicBezTo>
                      <a:pt x="2691" y="21"/>
                      <a:pt x="2587" y="1"/>
                      <a:pt x="2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304;p35">
                <a:extLst>
                  <a:ext uri="{FF2B5EF4-FFF2-40B4-BE49-F238E27FC236}">
                    <a16:creationId xmlns:a16="http://schemas.microsoft.com/office/drawing/2014/main" id="{14CEC344-309B-45E4-B329-B9EDCDA5DBA6}"/>
                  </a:ext>
                </a:extLst>
              </p:cNvPr>
              <p:cNvSpPr/>
              <p:nvPr/>
            </p:nvSpPr>
            <p:spPr>
              <a:xfrm>
                <a:off x="1510000" y="4796525"/>
                <a:ext cx="78125" cy="48875"/>
              </a:xfrm>
              <a:custGeom>
                <a:avLst/>
                <a:gdLst/>
                <a:ahLst/>
                <a:cxnLst/>
                <a:rect l="l" t="t" r="r" b="b"/>
                <a:pathLst>
                  <a:path w="3125" h="1955" extrusionOk="0">
                    <a:moveTo>
                      <a:pt x="1332" y="551"/>
                    </a:moveTo>
                    <a:lnTo>
                      <a:pt x="1332" y="551"/>
                    </a:lnTo>
                    <a:cubicBezTo>
                      <a:pt x="1327" y="553"/>
                      <a:pt x="1322" y="555"/>
                      <a:pt x="1317" y="556"/>
                    </a:cubicBezTo>
                    <a:lnTo>
                      <a:pt x="1332" y="551"/>
                    </a:lnTo>
                    <a:close/>
                    <a:moveTo>
                      <a:pt x="2485" y="55"/>
                    </a:moveTo>
                    <a:cubicBezTo>
                      <a:pt x="2567" y="55"/>
                      <a:pt x="2649" y="74"/>
                      <a:pt x="2725" y="113"/>
                    </a:cubicBezTo>
                    <a:cubicBezTo>
                      <a:pt x="2854" y="187"/>
                      <a:pt x="2854" y="312"/>
                      <a:pt x="2721" y="390"/>
                    </a:cubicBezTo>
                    <a:lnTo>
                      <a:pt x="1590" y="1044"/>
                    </a:lnTo>
                    <a:lnTo>
                      <a:pt x="1454" y="1126"/>
                    </a:lnTo>
                    <a:lnTo>
                      <a:pt x="1406" y="1151"/>
                    </a:lnTo>
                    <a:lnTo>
                      <a:pt x="1154" y="1296"/>
                    </a:lnTo>
                    <a:lnTo>
                      <a:pt x="1084" y="1336"/>
                    </a:lnTo>
                    <a:lnTo>
                      <a:pt x="940" y="1418"/>
                    </a:lnTo>
                    <a:lnTo>
                      <a:pt x="903" y="1440"/>
                    </a:lnTo>
                    <a:lnTo>
                      <a:pt x="884" y="1451"/>
                    </a:lnTo>
                    <a:cubicBezTo>
                      <a:pt x="809" y="1490"/>
                      <a:pt x="726" y="1509"/>
                      <a:pt x="644" y="1509"/>
                    </a:cubicBezTo>
                    <a:cubicBezTo>
                      <a:pt x="562" y="1509"/>
                      <a:pt x="480" y="1490"/>
                      <a:pt x="404" y="1451"/>
                    </a:cubicBezTo>
                    <a:cubicBezTo>
                      <a:pt x="274" y="1373"/>
                      <a:pt x="274" y="1248"/>
                      <a:pt x="404" y="1174"/>
                    </a:cubicBezTo>
                    <a:lnTo>
                      <a:pt x="670" y="1018"/>
                    </a:lnTo>
                    <a:lnTo>
                      <a:pt x="766" y="963"/>
                    </a:lnTo>
                    <a:lnTo>
                      <a:pt x="1110" y="767"/>
                    </a:lnTo>
                    <a:cubicBezTo>
                      <a:pt x="1110" y="756"/>
                      <a:pt x="1114" y="749"/>
                      <a:pt x="1121" y="737"/>
                    </a:cubicBezTo>
                    <a:lnTo>
                      <a:pt x="1121" y="737"/>
                    </a:lnTo>
                    <a:cubicBezTo>
                      <a:pt x="1117" y="749"/>
                      <a:pt x="1117" y="756"/>
                      <a:pt x="1117" y="763"/>
                    </a:cubicBezTo>
                    <a:lnTo>
                      <a:pt x="1539" y="519"/>
                    </a:lnTo>
                    <a:lnTo>
                      <a:pt x="2245" y="113"/>
                    </a:lnTo>
                    <a:cubicBezTo>
                      <a:pt x="2320" y="74"/>
                      <a:pt x="2403" y="55"/>
                      <a:pt x="2485" y="55"/>
                    </a:cubicBezTo>
                    <a:close/>
                    <a:moveTo>
                      <a:pt x="2486" y="1"/>
                    </a:moveTo>
                    <a:cubicBezTo>
                      <a:pt x="2353" y="1"/>
                      <a:pt x="2221" y="34"/>
                      <a:pt x="2100" y="98"/>
                    </a:cubicBezTo>
                    <a:lnTo>
                      <a:pt x="1365" y="523"/>
                    </a:lnTo>
                    <a:lnTo>
                      <a:pt x="445" y="1052"/>
                    </a:lnTo>
                    <a:lnTo>
                      <a:pt x="260" y="1159"/>
                    </a:lnTo>
                    <a:cubicBezTo>
                      <a:pt x="182" y="1203"/>
                      <a:pt x="116" y="1266"/>
                      <a:pt x="67" y="1344"/>
                    </a:cubicBezTo>
                    <a:cubicBezTo>
                      <a:pt x="23" y="1418"/>
                      <a:pt x="1" y="1499"/>
                      <a:pt x="1" y="1584"/>
                    </a:cubicBezTo>
                    <a:cubicBezTo>
                      <a:pt x="1" y="1636"/>
                      <a:pt x="19" y="1684"/>
                      <a:pt x="49" y="1724"/>
                    </a:cubicBezTo>
                    <a:cubicBezTo>
                      <a:pt x="82" y="1772"/>
                      <a:pt x="130" y="1817"/>
                      <a:pt x="186" y="1846"/>
                    </a:cubicBezTo>
                    <a:cubicBezTo>
                      <a:pt x="311" y="1918"/>
                      <a:pt x="476" y="1954"/>
                      <a:pt x="640" y="1954"/>
                    </a:cubicBezTo>
                    <a:cubicBezTo>
                      <a:pt x="805" y="1954"/>
                      <a:pt x="969" y="1918"/>
                      <a:pt x="1095" y="1846"/>
                    </a:cubicBezTo>
                    <a:lnTo>
                      <a:pt x="2012" y="1314"/>
                    </a:lnTo>
                    <a:lnTo>
                      <a:pt x="2932" y="786"/>
                    </a:lnTo>
                    <a:cubicBezTo>
                      <a:pt x="3061" y="712"/>
                      <a:pt x="3124" y="616"/>
                      <a:pt x="3124" y="523"/>
                    </a:cubicBezTo>
                    <a:cubicBezTo>
                      <a:pt x="3124" y="471"/>
                      <a:pt x="3117" y="427"/>
                      <a:pt x="3102" y="379"/>
                    </a:cubicBezTo>
                    <a:cubicBezTo>
                      <a:pt x="3087" y="335"/>
                      <a:pt x="3065" y="294"/>
                      <a:pt x="3039" y="253"/>
                    </a:cubicBezTo>
                    <a:cubicBezTo>
                      <a:pt x="2976" y="168"/>
                      <a:pt x="2891" y="98"/>
                      <a:pt x="2792" y="61"/>
                    </a:cubicBezTo>
                    <a:cubicBezTo>
                      <a:pt x="2693" y="21"/>
                      <a:pt x="2589" y="1"/>
                      <a:pt x="24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305;p35">
                <a:extLst>
                  <a:ext uri="{FF2B5EF4-FFF2-40B4-BE49-F238E27FC236}">
                    <a16:creationId xmlns:a16="http://schemas.microsoft.com/office/drawing/2014/main" id="{AF65151D-3EC8-4824-A498-332D04AF5278}"/>
                  </a:ext>
                </a:extLst>
              </p:cNvPr>
              <p:cNvSpPr/>
              <p:nvPr/>
            </p:nvSpPr>
            <p:spPr>
              <a:xfrm>
                <a:off x="1516850" y="4797850"/>
                <a:ext cx="64525" cy="36425"/>
              </a:xfrm>
              <a:custGeom>
                <a:avLst/>
                <a:gdLst/>
                <a:ahLst/>
                <a:cxnLst/>
                <a:rect l="l" t="t" r="r" b="b"/>
                <a:pathLst>
                  <a:path w="2581" h="1457" extrusionOk="0">
                    <a:moveTo>
                      <a:pt x="2207" y="1"/>
                    </a:moveTo>
                    <a:cubicBezTo>
                      <a:pt x="2125" y="1"/>
                      <a:pt x="2043" y="19"/>
                      <a:pt x="1967" y="56"/>
                    </a:cubicBezTo>
                    <a:lnTo>
                      <a:pt x="1265" y="466"/>
                    </a:lnTo>
                    <a:lnTo>
                      <a:pt x="840" y="710"/>
                    </a:lnTo>
                    <a:lnTo>
                      <a:pt x="836" y="714"/>
                    </a:lnTo>
                    <a:lnTo>
                      <a:pt x="492" y="910"/>
                    </a:lnTo>
                    <a:lnTo>
                      <a:pt x="396" y="965"/>
                    </a:lnTo>
                    <a:lnTo>
                      <a:pt x="130" y="1121"/>
                    </a:lnTo>
                    <a:cubicBezTo>
                      <a:pt x="0" y="1195"/>
                      <a:pt x="0" y="1320"/>
                      <a:pt x="130" y="1398"/>
                    </a:cubicBezTo>
                    <a:cubicBezTo>
                      <a:pt x="206" y="1437"/>
                      <a:pt x="288" y="1456"/>
                      <a:pt x="370" y="1456"/>
                    </a:cubicBezTo>
                    <a:cubicBezTo>
                      <a:pt x="452" y="1456"/>
                      <a:pt x="535" y="1437"/>
                      <a:pt x="610" y="1398"/>
                    </a:cubicBezTo>
                    <a:lnTo>
                      <a:pt x="629" y="1387"/>
                    </a:lnTo>
                    <a:lnTo>
                      <a:pt x="666" y="1365"/>
                    </a:lnTo>
                    <a:lnTo>
                      <a:pt x="810" y="1283"/>
                    </a:lnTo>
                    <a:lnTo>
                      <a:pt x="880" y="1243"/>
                    </a:lnTo>
                    <a:lnTo>
                      <a:pt x="1132" y="1098"/>
                    </a:lnTo>
                    <a:lnTo>
                      <a:pt x="1180" y="1073"/>
                    </a:lnTo>
                    <a:lnTo>
                      <a:pt x="1316" y="991"/>
                    </a:lnTo>
                    <a:lnTo>
                      <a:pt x="2447" y="337"/>
                    </a:lnTo>
                    <a:cubicBezTo>
                      <a:pt x="2580" y="259"/>
                      <a:pt x="2580" y="134"/>
                      <a:pt x="2447" y="56"/>
                    </a:cubicBezTo>
                    <a:cubicBezTo>
                      <a:pt x="2372" y="19"/>
                      <a:pt x="2289" y="1"/>
                      <a:pt x="2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306;p35">
                <a:extLst>
                  <a:ext uri="{FF2B5EF4-FFF2-40B4-BE49-F238E27FC236}">
                    <a16:creationId xmlns:a16="http://schemas.microsoft.com/office/drawing/2014/main" id="{40DBF7DA-B5F0-4D8E-8D9B-26B9C9D344CF}"/>
                  </a:ext>
                </a:extLst>
              </p:cNvPr>
              <p:cNvSpPr/>
              <p:nvPr/>
            </p:nvSpPr>
            <p:spPr>
              <a:xfrm>
                <a:off x="1535700" y="4848500"/>
                <a:ext cx="25" cy="25"/>
              </a:xfrm>
              <a:custGeom>
                <a:avLst/>
                <a:gdLst/>
                <a:ahLst/>
                <a:cxnLst/>
                <a:rect l="l" t="t" r="r" b="b"/>
                <a:pathLst>
                  <a:path w="1" h="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307;p35">
                <a:extLst>
                  <a:ext uri="{FF2B5EF4-FFF2-40B4-BE49-F238E27FC236}">
                    <a16:creationId xmlns:a16="http://schemas.microsoft.com/office/drawing/2014/main" id="{C814D49B-7B0B-465D-AE3C-9DA9372181BA}"/>
                  </a:ext>
                </a:extLst>
              </p:cNvPr>
              <p:cNvSpPr/>
              <p:nvPr/>
            </p:nvSpPr>
            <p:spPr>
              <a:xfrm>
                <a:off x="1510100" y="4809600"/>
                <a:ext cx="78100" cy="41325"/>
              </a:xfrm>
              <a:custGeom>
                <a:avLst/>
                <a:gdLst/>
                <a:ahLst/>
                <a:cxnLst/>
                <a:rect l="l" t="t" r="r" b="b"/>
                <a:pathLst>
                  <a:path w="3124" h="1653" extrusionOk="0">
                    <a:moveTo>
                      <a:pt x="3120" y="0"/>
                    </a:moveTo>
                    <a:cubicBezTo>
                      <a:pt x="3120" y="93"/>
                      <a:pt x="3057" y="189"/>
                      <a:pt x="2932" y="263"/>
                    </a:cubicBezTo>
                    <a:lnTo>
                      <a:pt x="2011" y="795"/>
                    </a:lnTo>
                    <a:lnTo>
                      <a:pt x="1095" y="1323"/>
                    </a:lnTo>
                    <a:cubicBezTo>
                      <a:pt x="969" y="1395"/>
                      <a:pt x="805" y="1431"/>
                      <a:pt x="640" y="1431"/>
                    </a:cubicBezTo>
                    <a:cubicBezTo>
                      <a:pt x="476" y="1431"/>
                      <a:pt x="311" y="1395"/>
                      <a:pt x="185" y="1323"/>
                    </a:cubicBezTo>
                    <a:cubicBezTo>
                      <a:pt x="130" y="1294"/>
                      <a:pt x="82" y="1253"/>
                      <a:pt x="45" y="1201"/>
                    </a:cubicBezTo>
                    <a:cubicBezTo>
                      <a:pt x="15" y="1161"/>
                      <a:pt x="1" y="1113"/>
                      <a:pt x="1" y="1061"/>
                    </a:cubicBezTo>
                    <a:lnTo>
                      <a:pt x="1" y="1131"/>
                    </a:lnTo>
                    <a:cubicBezTo>
                      <a:pt x="1" y="1227"/>
                      <a:pt x="30" y="1323"/>
                      <a:pt x="89" y="1405"/>
                    </a:cubicBezTo>
                    <a:cubicBezTo>
                      <a:pt x="152" y="1490"/>
                      <a:pt x="237" y="1553"/>
                      <a:pt x="333" y="1593"/>
                    </a:cubicBezTo>
                    <a:cubicBezTo>
                      <a:pt x="433" y="1632"/>
                      <a:pt x="537" y="1652"/>
                      <a:pt x="641" y="1652"/>
                    </a:cubicBezTo>
                    <a:cubicBezTo>
                      <a:pt x="773" y="1652"/>
                      <a:pt x="905" y="1620"/>
                      <a:pt x="1025" y="1556"/>
                    </a:cubicBezTo>
                    <a:lnTo>
                      <a:pt x="1209" y="1449"/>
                    </a:lnTo>
                    <a:lnTo>
                      <a:pt x="1856" y="1076"/>
                    </a:lnTo>
                    <a:lnTo>
                      <a:pt x="2019" y="983"/>
                    </a:lnTo>
                    <a:lnTo>
                      <a:pt x="2503" y="702"/>
                    </a:lnTo>
                    <a:lnTo>
                      <a:pt x="2773" y="547"/>
                    </a:lnTo>
                    <a:lnTo>
                      <a:pt x="2865" y="495"/>
                    </a:lnTo>
                    <a:cubicBezTo>
                      <a:pt x="2943" y="447"/>
                      <a:pt x="3009" y="385"/>
                      <a:pt x="3057" y="311"/>
                    </a:cubicBezTo>
                    <a:cubicBezTo>
                      <a:pt x="3102" y="237"/>
                      <a:pt x="3124" y="152"/>
                      <a:pt x="3124" y="67"/>
                    </a:cubicBezTo>
                    <a:lnTo>
                      <a:pt x="3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308;p35">
                <a:extLst>
                  <a:ext uri="{FF2B5EF4-FFF2-40B4-BE49-F238E27FC236}">
                    <a16:creationId xmlns:a16="http://schemas.microsoft.com/office/drawing/2014/main" id="{E5C5D559-868E-4B31-AD09-14CC0A700CA5}"/>
                  </a:ext>
                </a:extLst>
              </p:cNvPr>
              <p:cNvSpPr/>
              <p:nvPr/>
            </p:nvSpPr>
            <p:spPr>
              <a:xfrm>
                <a:off x="1440525" y="4817225"/>
                <a:ext cx="78100" cy="48875"/>
              </a:xfrm>
              <a:custGeom>
                <a:avLst/>
                <a:gdLst/>
                <a:ahLst/>
                <a:cxnLst/>
                <a:rect l="l" t="t" r="r" b="b"/>
                <a:pathLst>
                  <a:path w="3124" h="1955" extrusionOk="0">
                    <a:moveTo>
                      <a:pt x="643" y="51"/>
                    </a:moveTo>
                    <a:cubicBezTo>
                      <a:pt x="726" y="51"/>
                      <a:pt x="808" y="70"/>
                      <a:pt x="884" y="109"/>
                    </a:cubicBezTo>
                    <a:lnTo>
                      <a:pt x="1590" y="516"/>
                    </a:lnTo>
                    <a:lnTo>
                      <a:pt x="2011" y="760"/>
                    </a:lnTo>
                    <a:cubicBezTo>
                      <a:pt x="2011" y="752"/>
                      <a:pt x="2011" y="745"/>
                      <a:pt x="2007" y="737"/>
                    </a:cubicBezTo>
                    <a:lnTo>
                      <a:pt x="2007" y="737"/>
                    </a:lnTo>
                    <a:cubicBezTo>
                      <a:pt x="2015" y="745"/>
                      <a:pt x="2019" y="752"/>
                      <a:pt x="2019" y="763"/>
                    </a:cubicBezTo>
                    <a:lnTo>
                      <a:pt x="2362" y="963"/>
                    </a:lnTo>
                    <a:lnTo>
                      <a:pt x="2458" y="1018"/>
                    </a:lnTo>
                    <a:lnTo>
                      <a:pt x="2725" y="1170"/>
                    </a:lnTo>
                    <a:cubicBezTo>
                      <a:pt x="2858" y="1248"/>
                      <a:pt x="2858" y="1373"/>
                      <a:pt x="2725" y="1447"/>
                    </a:cubicBezTo>
                    <a:cubicBezTo>
                      <a:pt x="2649" y="1486"/>
                      <a:pt x="2566" y="1505"/>
                      <a:pt x="2484" y="1505"/>
                    </a:cubicBezTo>
                    <a:cubicBezTo>
                      <a:pt x="2402" y="1505"/>
                      <a:pt x="2320" y="1486"/>
                      <a:pt x="2244" y="1447"/>
                    </a:cubicBezTo>
                    <a:lnTo>
                      <a:pt x="2226" y="1436"/>
                    </a:lnTo>
                    <a:lnTo>
                      <a:pt x="2189" y="1418"/>
                    </a:lnTo>
                    <a:lnTo>
                      <a:pt x="2044" y="1333"/>
                    </a:lnTo>
                    <a:lnTo>
                      <a:pt x="1974" y="1292"/>
                    </a:lnTo>
                    <a:lnTo>
                      <a:pt x="1723" y="1148"/>
                    </a:lnTo>
                    <a:lnTo>
                      <a:pt x="1678" y="1122"/>
                    </a:lnTo>
                    <a:lnTo>
                      <a:pt x="1538" y="1041"/>
                    </a:lnTo>
                    <a:lnTo>
                      <a:pt x="1534" y="1041"/>
                    </a:lnTo>
                    <a:lnTo>
                      <a:pt x="403" y="386"/>
                    </a:lnTo>
                    <a:cubicBezTo>
                      <a:pt x="274" y="312"/>
                      <a:pt x="270" y="187"/>
                      <a:pt x="403" y="109"/>
                    </a:cubicBezTo>
                    <a:cubicBezTo>
                      <a:pt x="479" y="70"/>
                      <a:pt x="561" y="51"/>
                      <a:pt x="643" y="51"/>
                    </a:cubicBezTo>
                    <a:close/>
                    <a:moveTo>
                      <a:pt x="639" y="1"/>
                    </a:moveTo>
                    <a:cubicBezTo>
                      <a:pt x="535" y="1"/>
                      <a:pt x="432" y="21"/>
                      <a:pt x="333" y="61"/>
                    </a:cubicBezTo>
                    <a:cubicBezTo>
                      <a:pt x="233" y="102"/>
                      <a:pt x="144" y="168"/>
                      <a:pt x="85" y="257"/>
                    </a:cubicBezTo>
                    <a:cubicBezTo>
                      <a:pt x="30" y="335"/>
                      <a:pt x="0" y="427"/>
                      <a:pt x="0" y="523"/>
                    </a:cubicBezTo>
                    <a:cubicBezTo>
                      <a:pt x="4" y="615"/>
                      <a:pt x="67" y="712"/>
                      <a:pt x="193" y="786"/>
                    </a:cubicBezTo>
                    <a:lnTo>
                      <a:pt x="1113" y="1318"/>
                    </a:lnTo>
                    <a:lnTo>
                      <a:pt x="2030" y="1846"/>
                    </a:lnTo>
                    <a:cubicBezTo>
                      <a:pt x="2155" y="1918"/>
                      <a:pt x="2320" y="1954"/>
                      <a:pt x="2484" y="1954"/>
                    </a:cubicBezTo>
                    <a:cubicBezTo>
                      <a:pt x="2649" y="1954"/>
                      <a:pt x="2813" y="1918"/>
                      <a:pt x="2939" y="1846"/>
                    </a:cubicBezTo>
                    <a:cubicBezTo>
                      <a:pt x="2991" y="1817"/>
                      <a:pt x="3039" y="1776"/>
                      <a:pt x="3076" y="1724"/>
                    </a:cubicBezTo>
                    <a:cubicBezTo>
                      <a:pt x="3105" y="1684"/>
                      <a:pt x="3120" y="1636"/>
                      <a:pt x="3124" y="1588"/>
                    </a:cubicBezTo>
                    <a:cubicBezTo>
                      <a:pt x="3124" y="1503"/>
                      <a:pt x="3102" y="1418"/>
                      <a:pt x="3057" y="1344"/>
                    </a:cubicBezTo>
                    <a:cubicBezTo>
                      <a:pt x="3009" y="1270"/>
                      <a:pt x="2943" y="1203"/>
                      <a:pt x="2865" y="1159"/>
                    </a:cubicBezTo>
                    <a:lnTo>
                      <a:pt x="2680" y="1055"/>
                    </a:lnTo>
                    <a:lnTo>
                      <a:pt x="1756" y="523"/>
                    </a:lnTo>
                    <a:lnTo>
                      <a:pt x="1024" y="98"/>
                    </a:lnTo>
                    <a:cubicBezTo>
                      <a:pt x="904" y="34"/>
                      <a:pt x="771" y="1"/>
                      <a:pt x="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309;p35">
                <a:extLst>
                  <a:ext uri="{FF2B5EF4-FFF2-40B4-BE49-F238E27FC236}">
                    <a16:creationId xmlns:a16="http://schemas.microsoft.com/office/drawing/2014/main" id="{FCED551A-834C-44F5-B6FE-EC349D5C9D22}"/>
                  </a:ext>
                </a:extLst>
              </p:cNvPr>
              <p:cNvSpPr/>
              <p:nvPr/>
            </p:nvSpPr>
            <p:spPr>
              <a:xfrm>
                <a:off x="1447275" y="4818475"/>
                <a:ext cx="64700" cy="36500"/>
              </a:xfrm>
              <a:custGeom>
                <a:avLst/>
                <a:gdLst/>
                <a:ahLst/>
                <a:cxnLst/>
                <a:rect l="l" t="t" r="r" b="b"/>
                <a:pathLst>
                  <a:path w="2588" h="1460" extrusionOk="0">
                    <a:moveTo>
                      <a:pt x="377" y="1"/>
                    </a:moveTo>
                    <a:cubicBezTo>
                      <a:pt x="295" y="1"/>
                      <a:pt x="213" y="20"/>
                      <a:pt x="137" y="59"/>
                    </a:cubicBezTo>
                    <a:cubicBezTo>
                      <a:pt x="0" y="137"/>
                      <a:pt x="4" y="262"/>
                      <a:pt x="137" y="340"/>
                    </a:cubicBezTo>
                    <a:lnTo>
                      <a:pt x="1268" y="994"/>
                    </a:lnTo>
                    <a:lnTo>
                      <a:pt x="1408" y="1076"/>
                    </a:lnTo>
                    <a:lnTo>
                      <a:pt x="1453" y="1101"/>
                    </a:lnTo>
                    <a:lnTo>
                      <a:pt x="1704" y="1246"/>
                    </a:lnTo>
                    <a:lnTo>
                      <a:pt x="1774" y="1286"/>
                    </a:lnTo>
                    <a:lnTo>
                      <a:pt x="1922" y="1368"/>
                    </a:lnTo>
                    <a:lnTo>
                      <a:pt x="1956" y="1390"/>
                    </a:lnTo>
                    <a:lnTo>
                      <a:pt x="1974" y="1401"/>
                    </a:lnTo>
                    <a:cubicBezTo>
                      <a:pt x="2050" y="1440"/>
                      <a:pt x="2132" y="1459"/>
                      <a:pt x="2214" y="1459"/>
                    </a:cubicBezTo>
                    <a:cubicBezTo>
                      <a:pt x="2296" y="1459"/>
                      <a:pt x="2379" y="1440"/>
                      <a:pt x="2455" y="1401"/>
                    </a:cubicBezTo>
                    <a:cubicBezTo>
                      <a:pt x="2588" y="1323"/>
                      <a:pt x="2588" y="1198"/>
                      <a:pt x="2455" y="1124"/>
                    </a:cubicBezTo>
                    <a:lnTo>
                      <a:pt x="2192" y="968"/>
                    </a:lnTo>
                    <a:lnTo>
                      <a:pt x="2092" y="917"/>
                    </a:lnTo>
                    <a:lnTo>
                      <a:pt x="1749" y="717"/>
                    </a:lnTo>
                    <a:lnTo>
                      <a:pt x="1745" y="713"/>
                    </a:lnTo>
                    <a:lnTo>
                      <a:pt x="1320" y="469"/>
                    </a:lnTo>
                    <a:lnTo>
                      <a:pt x="617" y="59"/>
                    </a:lnTo>
                    <a:cubicBezTo>
                      <a:pt x="542" y="20"/>
                      <a:pt x="459" y="1"/>
                      <a:pt x="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310;p35">
                <a:extLst>
                  <a:ext uri="{FF2B5EF4-FFF2-40B4-BE49-F238E27FC236}">
                    <a16:creationId xmlns:a16="http://schemas.microsoft.com/office/drawing/2014/main" id="{964C385B-0235-4245-9C42-278494EB5E11}"/>
                  </a:ext>
                </a:extLst>
              </p:cNvPr>
              <p:cNvSpPr/>
              <p:nvPr/>
            </p:nvSpPr>
            <p:spPr>
              <a:xfrm>
                <a:off x="1440525" y="4830200"/>
                <a:ext cx="78200" cy="41375"/>
              </a:xfrm>
              <a:custGeom>
                <a:avLst/>
                <a:gdLst/>
                <a:ahLst/>
                <a:cxnLst/>
                <a:rect l="l" t="t" r="r" b="b"/>
                <a:pathLst>
                  <a:path w="3128" h="1655" extrusionOk="0">
                    <a:moveTo>
                      <a:pt x="4" y="0"/>
                    </a:moveTo>
                    <a:cubicBezTo>
                      <a:pt x="4" y="5"/>
                      <a:pt x="4" y="11"/>
                      <a:pt x="4" y="16"/>
                    </a:cubicBezTo>
                    <a:lnTo>
                      <a:pt x="4" y="16"/>
                    </a:lnTo>
                    <a:lnTo>
                      <a:pt x="4" y="0"/>
                    </a:lnTo>
                    <a:close/>
                    <a:moveTo>
                      <a:pt x="4" y="16"/>
                    </a:moveTo>
                    <a:lnTo>
                      <a:pt x="4" y="71"/>
                    </a:lnTo>
                    <a:cubicBezTo>
                      <a:pt x="0" y="156"/>
                      <a:pt x="26" y="237"/>
                      <a:pt x="71" y="311"/>
                    </a:cubicBezTo>
                    <a:cubicBezTo>
                      <a:pt x="119" y="388"/>
                      <a:pt x="181" y="451"/>
                      <a:pt x="263" y="496"/>
                    </a:cubicBezTo>
                    <a:lnTo>
                      <a:pt x="355" y="551"/>
                    </a:lnTo>
                    <a:lnTo>
                      <a:pt x="625" y="706"/>
                    </a:lnTo>
                    <a:lnTo>
                      <a:pt x="1109" y="987"/>
                    </a:lnTo>
                    <a:lnTo>
                      <a:pt x="1272" y="1080"/>
                    </a:lnTo>
                    <a:lnTo>
                      <a:pt x="1919" y="1453"/>
                    </a:lnTo>
                    <a:lnTo>
                      <a:pt x="2104" y="1560"/>
                    </a:lnTo>
                    <a:cubicBezTo>
                      <a:pt x="2222" y="1623"/>
                      <a:pt x="2356" y="1655"/>
                      <a:pt x="2490" y="1655"/>
                    </a:cubicBezTo>
                    <a:cubicBezTo>
                      <a:pt x="2593" y="1655"/>
                      <a:pt x="2697" y="1636"/>
                      <a:pt x="2795" y="1597"/>
                    </a:cubicBezTo>
                    <a:cubicBezTo>
                      <a:pt x="2891" y="1557"/>
                      <a:pt x="2976" y="1490"/>
                      <a:pt x="3039" y="1405"/>
                    </a:cubicBezTo>
                    <a:cubicBezTo>
                      <a:pt x="3094" y="1327"/>
                      <a:pt x="3127" y="1231"/>
                      <a:pt x="3127" y="1135"/>
                    </a:cubicBezTo>
                    <a:lnTo>
                      <a:pt x="3127" y="1065"/>
                    </a:lnTo>
                    <a:cubicBezTo>
                      <a:pt x="3124" y="1117"/>
                      <a:pt x="3105" y="1165"/>
                      <a:pt x="3076" y="1205"/>
                    </a:cubicBezTo>
                    <a:cubicBezTo>
                      <a:pt x="3039" y="1257"/>
                      <a:pt x="2991" y="1298"/>
                      <a:pt x="2939" y="1327"/>
                    </a:cubicBezTo>
                    <a:cubicBezTo>
                      <a:pt x="2813" y="1399"/>
                      <a:pt x="2649" y="1435"/>
                      <a:pt x="2484" y="1435"/>
                    </a:cubicBezTo>
                    <a:cubicBezTo>
                      <a:pt x="2320" y="1435"/>
                      <a:pt x="2155" y="1399"/>
                      <a:pt x="2030" y="1327"/>
                    </a:cubicBezTo>
                    <a:lnTo>
                      <a:pt x="1109" y="799"/>
                    </a:lnTo>
                    <a:lnTo>
                      <a:pt x="193" y="267"/>
                    </a:lnTo>
                    <a:cubicBezTo>
                      <a:pt x="74" y="196"/>
                      <a:pt x="8" y="107"/>
                      <a:pt x="4" y="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311;p35">
                <a:extLst>
                  <a:ext uri="{FF2B5EF4-FFF2-40B4-BE49-F238E27FC236}">
                    <a16:creationId xmlns:a16="http://schemas.microsoft.com/office/drawing/2014/main" id="{2623E7F4-784C-4420-9974-3BB6BDCD4E47}"/>
                  </a:ext>
                </a:extLst>
              </p:cNvPr>
              <p:cNvSpPr/>
              <p:nvPr/>
            </p:nvSpPr>
            <p:spPr>
              <a:xfrm>
                <a:off x="1578850" y="4448825"/>
                <a:ext cx="69250" cy="87350"/>
              </a:xfrm>
              <a:custGeom>
                <a:avLst/>
                <a:gdLst/>
                <a:ahLst/>
                <a:cxnLst/>
                <a:rect l="l" t="t" r="r" b="b"/>
                <a:pathLst>
                  <a:path w="2770" h="3494" extrusionOk="0">
                    <a:moveTo>
                      <a:pt x="3" y="454"/>
                    </a:moveTo>
                    <a:cubicBezTo>
                      <a:pt x="2" y="455"/>
                      <a:pt x="1" y="455"/>
                      <a:pt x="1" y="455"/>
                    </a:cubicBezTo>
                    <a:lnTo>
                      <a:pt x="3" y="454"/>
                    </a:lnTo>
                    <a:close/>
                    <a:moveTo>
                      <a:pt x="969" y="1"/>
                    </a:moveTo>
                    <a:cubicBezTo>
                      <a:pt x="846" y="1"/>
                      <a:pt x="735" y="30"/>
                      <a:pt x="640" y="86"/>
                    </a:cubicBezTo>
                    <a:lnTo>
                      <a:pt x="3" y="454"/>
                    </a:lnTo>
                    <a:lnTo>
                      <a:pt x="3" y="454"/>
                    </a:lnTo>
                    <a:cubicBezTo>
                      <a:pt x="99" y="399"/>
                      <a:pt x="210" y="370"/>
                      <a:pt x="332" y="370"/>
                    </a:cubicBezTo>
                    <a:cubicBezTo>
                      <a:pt x="500" y="370"/>
                      <a:pt x="689" y="425"/>
                      <a:pt x="888" y="540"/>
                    </a:cubicBezTo>
                    <a:cubicBezTo>
                      <a:pt x="1575" y="940"/>
                      <a:pt x="2130" y="1901"/>
                      <a:pt x="2130" y="2692"/>
                    </a:cubicBezTo>
                    <a:cubicBezTo>
                      <a:pt x="2130" y="3087"/>
                      <a:pt x="1989" y="3361"/>
                      <a:pt x="1767" y="3494"/>
                    </a:cubicBezTo>
                    <a:lnTo>
                      <a:pt x="2403" y="3124"/>
                    </a:lnTo>
                    <a:cubicBezTo>
                      <a:pt x="2629" y="2995"/>
                      <a:pt x="2769" y="2718"/>
                      <a:pt x="2769" y="2322"/>
                    </a:cubicBezTo>
                    <a:cubicBezTo>
                      <a:pt x="2769" y="1531"/>
                      <a:pt x="2215" y="570"/>
                      <a:pt x="1527" y="171"/>
                    </a:cubicBezTo>
                    <a:cubicBezTo>
                      <a:pt x="1326" y="55"/>
                      <a:pt x="1136" y="1"/>
                      <a:pt x="9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312;p35">
                <a:extLst>
                  <a:ext uri="{FF2B5EF4-FFF2-40B4-BE49-F238E27FC236}">
                    <a16:creationId xmlns:a16="http://schemas.microsoft.com/office/drawing/2014/main" id="{8E2568B6-F67F-41FB-85B3-86C44451177B}"/>
                  </a:ext>
                </a:extLst>
              </p:cNvPr>
              <p:cNvSpPr/>
              <p:nvPr/>
            </p:nvSpPr>
            <p:spPr>
              <a:xfrm>
                <a:off x="1569700" y="4458100"/>
                <a:ext cx="62400" cy="80150"/>
              </a:xfrm>
              <a:custGeom>
                <a:avLst/>
                <a:gdLst/>
                <a:ahLst/>
                <a:cxnLst/>
                <a:rect l="l" t="t" r="r" b="b"/>
                <a:pathLst>
                  <a:path w="2496" h="3206" extrusionOk="0">
                    <a:moveTo>
                      <a:pt x="694" y="1"/>
                    </a:moveTo>
                    <a:cubicBezTo>
                      <a:pt x="287" y="1"/>
                      <a:pt x="7" y="324"/>
                      <a:pt x="4" y="883"/>
                    </a:cubicBezTo>
                    <a:cubicBezTo>
                      <a:pt x="1" y="1674"/>
                      <a:pt x="559" y="2639"/>
                      <a:pt x="1246" y="3034"/>
                    </a:cubicBezTo>
                    <a:cubicBezTo>
                      <a:pt x="1447" y="3151"/>
                      <a:pt x="1637" y="3206"/>
                      <a:pt x="1805" y="3206"/>
                    </a:cubicBezTo>
                    <a:cubicBezTo>
                      <a:pt x="2214" y="3206"/>
                      <a:pt x="2496" y="2881"/>
                      <a:pt x="2496" y="2321"/>
                    </a:cubicBezTo>
                    <a:cubicBezTo>
                      <a:pt x="2496" y="1530"/>
                      <a:pt x="1941" y="569"/>
                      <a:pt x="1254" y="173"/>
                    </a:cubicBezTo>
                    <a:cubicBezTo>
                      <a:pt x="1052" y="56"/>
                      <a:pt x="862"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313;p35">
                <a:extLst>
                  <a:ext uri="{FF2B5EF4-FFF2-40B4-BE49-F238E27FC236}">
                    <a16:creationId xmlns:a16="http://schemas.microsoft.com/office/drawing/2014/main" id="{98ACD988-FAD6-4C84-AD5B-DE62E21DC408}"/>
                  </a:ext>
                </a:extLst>
              </p:cNvPr>
              <p:cNvSpPr/>
              <p:nvPr/>
            </p:nvSpPr>
            <p:spPr>
              <a:xfrm>
                <a:off x="1497900" y="4480100"/>
                <a:ext cx="116375" cy="87800"/>
              </a:xfrm>
              <a:custGeom>
                <a:avLst/>
                <a:gdLst/>
                <a:ahLst/>
                <a:cxnLst/>
                <a:rect l="l" t="t" r="r" b="b"/>
                <a:pathLst>
                  <a:path w="4655" h="3512" extrusionOk="0">
                    <a:moveTo>
                      <a:pt x="3861" y="1"/>
                    </a:moveTo>
                    <a:cubicBezTo>
                      <a:pt x="3809" y="1"/>
                      <a:pt x="3761" y="13"/>
                      <a:pt x="3719" y="36"/>
                    </a:cubicBezTo>
                    <a:lnTo>
                      <a:pt x="160" y="2143"/>
                    </a:lnTo>
                    <a:cubicBezTo>
                      <a:pt x="64" y="2198"/>
                      <a:pt x="1" y="2320"/>
                      <a:pt x="1" y="2494"/>
                    </a:cubicBezTo>
                    <a:cubicBezTo>
                      <a:pt x="1" y="2842"/>
                      <a:pt x="245" y="3263"/>
                      <a:pt x="544" y="3437"/>
                    </a:cubicBezTo>
                    <a:cubicBezTo>
                      <a:pt x="633" y="3487"/>
                      <a:pt x="716" y="3511"/>
                      <a:pt x="790" y="3511"/>
                    </a:cubicBezTo>
                    <a:cubicBezTo>
                      <a:pt x="846" y="3511"/>
                      <a:pt x="897" y="3497"/>
                      <a:pt x="940" y="3470"/>
                    </a:cubicBezTo>
                    <a:lnTo>
                      <a:pt x="940" y="3470"/>
                    </a:lnTo>
                    <a:cubicBezTo>
                      <a:pt x="938" y="3471"/>
                      <a:pt x="935" y="3472"/>
                      <a:pt x="932" y="3474"/>
                    </a:cubicBezTo>
                    <a:lnTo>
                      <a:pt x="949" y="3464"/>
                    </a:lnTo>
                    <a:lnTo>
                      <a:pt x="949" y="3464"/>
                    </a:lnTo>
                    <a:cubicBezTo>
                      <a:pt x="946" y="3466"/>
                      <a:pt x="943" y="3468"/>
                      <a:pt x="940" y="3470"/>
                    </a:cubicBezTo>
                    <a:lnTo>
                      <a:pt x="940" y="3470"/>
                    </a:lnTo>
                    <a:cubicBezTo>
                      <a:pt x="944" y="3467"/>
                      <a:pt x="948" y="3465"/>
                      <a:pt x="950" y="3463"/>
                    </a:cubicBezTo>
                    <a:lnTo>
                      <a:pt x="950" y="3463"/>
                    </a:lnTo>
                    <a:lnTo>
                      <a:pt x="949" y="3464"/>
                    </a:lnTo>
                    <a:lnTo>
                      <a:pt x="949" y="3464"/>
                    </a:lnTo>
                    <a:cubicBezTo>
                      <a:pt x="950" y="3463"/>
                      <a:pt x="950" y="3463"/>
                      <a:pt x="951" y="3463"/>
                    </a:cubicBezTo>
                    <a:lnTo>
                      <a:pt x="951" y="3463"/>
                    </a:lnTo>
                    <a:cubicBezTo>
                      <a:pt x="951" y="3463"/>
                      <a:pt x="950" y="3463"/>
                      <a:pt x="950" y="3463"/>
                    </a:cubicBezTo>
                    <a:lnTo>
                      <a:pt x="950" y="3463"/>
                    </a:lnTo>
                    <a:lnTo>
                      <a:pt x="4492" y="1370"/>
                    </a:lnTo>
                    <a:cubicBezTo>
                      <a:pt x="4592" y="1311"/>
                      <a:pt x="4651" y="1193"/>
                      <a:pt x="4651" y="1019"/>
                    </a:cubicBezTo>
                    <a:cubicBezTo>
                      <a:pt x="4654" y="676"/>
                      <a:pt x="4410" y="250"/>
                      <a:pt x="4107" y="77"/>
                    </a:cubicBezTo>
                    <a:cubicBezTo>
                      <a:pt x="4019" y="25"/>
                      <a:pt x="3935"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314;p35">
                <a:extLst>
                  <a:ext uri="{FF2B5EF4-FFF2-40B4-BE49-F238E27FC236}">
                    <a16:creationId xmlns:a16="http://schemas.microsoft.com/office/drawing/2014/main" id="{AEBD51A0-1564-4B81-886C-58D9B20DB025}"/>
                  </a:ext>
                </a:extLst>
              </p:cNvPr>
              <p:cNvSpPr/>
              <p:nvPr/>
            </p:nvSpPr>
            <p:spPr>
              <a:xfrm>
                <a:off x="1468900" y="4493575"/>
                <a:ext cx="90950" cy="114675"/>
              </a:xfrm>
              <a:custGeom>
                <a:avLst/>
                <a:gdLst/>
                <a:ahLst/>
                <a:cxnLst/>
                <a:rect l="l" t="t" r="r" b="b"/>
                <a:pathLst>
                  <a:path w="3638" h="4587" extrusionOk="0">
                    <a:moveTo>
                      <a:pt x="3" y="593"/>
                    </a:moveTo>
                    <a:cubicBezTo>
                      <a:pt x="2" y="594"/>
                      <a:pt x="1" y="594"/>
                      <a:pt x="0" y="595"/>
                    </a:cubicBezTo>
                    <a:lnTo>
                      <a:pt x="3" y="593"/>
                    </a:lnTo>
                    <a:close/>
                    <a:moveTo>
                      <a:pt x="1267" y="0"/>
                    </a:moveTo>
                    <a:cubicBezTo>
                      <a:pt x="1108" y="0"/>
                      <a:pt x="963" y="38"/>
                      <a:pt x="839" y="111"/>
                    </a:cubicBezTo>
                    <a:lnTo>
                      <a:pt x="3" y="593"/>
                    </a:lnTo>
                    <a:lnTo>
                      <a:pt x="3" y="593"/>
                    </a:lnTo>
                    <a:cubicBezTo>
                      <a:pt x="128" y="521"/>
                      <a:pt x="272" y="484"/>
                      <a:pt x="431" y="484"/>
                    </a:cubicBezTo>
                    <a:cubicBezTo>
                      <a:pt x="654" y="484"/>
                      <a:pt x="904" y="557"/>
                      <a:pt x="1168" y="709"/>
                    </a:cubicBezTo>
                    <a:cubicBezTo>
                      <a:pt x="2070" y="1231"/>
                      <a:pt x="2802" y="2498"/>
                      <a:pt x="2798" y="3537"/>
                    </a:cubicBezTo>
                    <a:cubicBezTo>
                      <a:pt x="2798" y="4050"/>
                      <a:pt x="2614" y="4415"/>
                      <a:pt x="2323" y="4586"/>
                    </a:cubicBezTo>
                    <a:lnTo>
                      <a:pt x="2323" y="4586"/>
                    </a:lnTo>
                    <a:lnTo>
                      <a:pt x="3157" y="4099"/>
                    </a:lnTo>
                    <a:cubicBezTo>
                      <a:pt x="3449" y="3929"/>
                      <a:pt x="3634" y="3567"/>
                      <a:pt x="3634" y="3049"/>
                    </a:cubicBezTo>
                    <a:cubicBezTo>
                      <a:pt x="3637" y="2011"/>
                      <a:pt x="2909" y="746"/>
                      <a:pt x="2003" y="225"/>
                    </a:cubicBezTo>
                    <a:cubicBezTo>
                      <a:pt x="1739" y="73"/>
                      <a:pt x="1489" y="0"/>
                      <a:pt x="1267" y="0"/>
                    </a:cubicBezTo>
                    <a:close/>
                    <a:moveTo>
                      <a:pt x="2323" y="4586"/>
                    </a:moveTo>
                    <a:lnTo>
                      <a:pt x="2321" y="4587"/>
                    </a:lnTo>
                    <a:cubicBezTo>
                      <a:pt x="2322" y="4587"/>
                      <a:pt x="2323" y="4586"/>
                      <a:pt x="2323" y="45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315;p35">
                <a:extLst>
                  <a:ext uri="{FF2B5EF4-FFF2-40B4-BE49-F238E27FC236}">
                    <a16:creationId xmlns:a16="http://schemas.microsoft.com/office/drawing/2014/main" id="{10F8E8F6-9774-4E30-83D7-818710A4DA8A}"/>
                  </a:ext>
                </a:extLst>
              </p:cNvPr>
              <p:cNvSpPr/>
              <p:nvPr/>
            </p:nvSpPr>
            <p:spPr>
              <a:xfrm>
                <a:off x="1456875" y="4505700"/>
                <a:ext cx="82075" cy="105350"/>
              </a:xfrm>
              <a:custGeom>
                <a:avLst/>
                <a:gdLst/>
                <a:ahLst/>
                <a:cxnLst/>
                <a:rect l="l" t="t" r="r" b="b"/>
                <a:pathLst>
                  <a:path w="3283" h="4214" extrusionOk="0">
                    <a:moveTo>
                      <a:pt x="913" y="0"/>
                    </a:moveTo>
                    <a:cubicBezTo>
                      <a:pt x="376" y="0"/>
                      <a:pt x="7" y="424"/>
                      <a:pt x="4" y="1160"/>
                    </a:cubicBezTo>
                    <a:cubicBezTo>
                      <a:pt x="1" y="2198"/>
                      <a:pt x="732" y="3466"/>
                      <a:pt x="1638" y="3987"/>
                    </a:cubicBezTo>
                    <a:cubicBezTo>
                      <a:pt x="1902" y="4141"/>
                      <a:pt x="2151" y="4213"/>
                      <a:pt x="2372" y="4213"/>
                    </a:cubicBezTo>
                    <a:cubicBezTo>
                      <a:pt x="2907" y="4213"/>
                      <a:pt x="3277" y="3787"/>
                      <a:pt x="3279" y="3052"/>
                    </a:cubicBezTo>
                    <a:cubicBezTo>
                      <a:pt x="3283" y="2013"/>
                      <a:pt x="2551" y="746"/>
                      <a:pt x="1649" y="224"/>
                    </a:cubicBezTo>
                    <a:cubicBezTo>
                      <a:pt x="1385" y="72"/>
                      <a:pt x="1135"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316;p35">
                <a:extLst>
                  <a:ext uri="{FF2B5EF4-FFF2-40B4-BE49-F238E27FC236}">
                    <a16:creationId xmlns:a16="http://schemas.microsoft.com/office/drawing/2014/main" id="{2122B645-309F-4C4B-8975-45488D2B0204}"/>
                  </a:ext>
                </a:extLst>
              </p:cNvPr>
              <p:cNvSpPr/>
              <p:nvPr/>
            </p:nvSpPr>
            <p:spPr>
              <a:xfrm>
                <a:off x="1271425" y="4519425"/>
                <a:ext cx="254975" cy="198425"/>
              </a:xfrm>
              <a:custGeom>
                <a:avLst/>
                <a:gdLst/>
                <a:ahLst/>
                <a:cxnLst/>
                <a:rect l="l" t="t" r="r" b="b"/>
                <a:pathLst>
                  <a:path w="10199" h="7937" extrusionOk="0">
                    <a:moveTo>
                      <a:pt x="8272" y="0"/>
                    </a:moveTo>
                    <a:cubicBezTo>
                      <a:pt x="8143" y="0"/>
                      <a:pt x="8025" y="31"/>
                      <a:pt x="7925" y="89"/>
                    </a:cubicBezTo>
                    <a:lnTo>
                      <a:pt x="0" y="4695"/>
                    </a:lnTo>
                    <a:cubicBezTo>
                      <a:pt x="101" y="4638"/>
                      <a:pt x="218" y="4608"/>
                      <a:pt x="347" y="4608"/>
                    </a:cubicBezTo>
                    <a:cubicBezTo>
                      <a:pt x="526" y="4608"/>
                      <a:pt x="728" y="4665"/>
                      <a:pt x="943" y="4787"/>
                    </a:cubicBezTo>
                    <a:cubicBezTo>
                      <a:pt x="1678" y="5213"/>
                      <a:pt x="2273" y="6240"/>
                      <a:pt x="2270" y="7083"/>
                    </a:cubicBezTo>
                    <a:cubicBezTo>
                      <a:pt x="2270" y="7499"/>
                      <a:pt x="2126" y="7792"/>
                      <a:pt x="1891" y="7931"/>
                    </a:cubicBezTo>
                    <a:lnTo>
                      <a:pt x="1891" y="7931"/>
                    </a:lnTo>
                    <a:lnTo>
                      <a:pt x="9806" y="3331"/>
                    </a:lnTo>
                    <a:cubicBezTo>
                      <a:pt x="10047" y="3194"/>
                      <a:pt x="10194" y="2899"/>
                      <a:pt x="10194" y="2477"/>
                    </a:cubicBezTo>
                    <a:cubicBezTo>
                      <a:pt x="10198" y="1635"/>
                      <a:pt x="9603" y="607"/>
                      <a:pt x="8871" y="182"/>
                    </a:cubicBezTo>
                    <a:cubicBezTo>
                      <a:pt x="8656" y="59"/>
                      <a:pt x="8452" y="0"/>
                      <a:pt x="8272" y="0"/>
                    </a:cubicBezTo>
                    <a:close/>
                    <a:moveTo>
                      <a:pt x="1891" y="7931"/>
                    </a:moveTo>
                    <a:lnTo>
                      <a:pt x="1882" y="7937"/>
                    </a:lnTo>
                    <a:cubicBezTo>
                      <a:pt x="1885" y="7935"/>
                      <a:pt x="1888" y="7933"/>
                      <a:pt x="1891" y="79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317;p35">
                <a:extLst>
                  <a:ext uri="{FF2B5EF4-FFF2-40B4-BE49-F238E27FC236}">
                    <a16:creationId xmlns:a16="http://schemas.microsoft.com/office/drawing/2014/main" id="{EB4840EB-738C-4015-A512-CF7BBBEEED57}"/>
                  </a:ext>
                </a:extLst>
              </p:cNvPr>
              <p:cNvSpPr/>
              <p:nvPr/>
            </p:nvSpPr>
            <p:spPr>
              <a:xfrm>
                <a:off x="1261625" y="4634575"/>
                <a:ext cx="66650" cy="85550"/>
              </a:xfrm>
              <a:custGeom>
                <a:avLst/>
                <a:gdLst/>
                <a:ahLst/>
                <a:cxnLst/>
                <a:rect l="l" t="t" r="r" b="b"/>
                <a:pathLst>
                  <a:path w="2666" h="3422" extrusionOk="0">
                    <a:moveTo>
                      <a:pt x="741" y="1"/>
                    </a:moveTo>
                    <a:cubicBezTo>
                      <a:pt x="305" y="1"/>
                      <a:pt x="3" y="345"/>
                      <a:pt x="0" y="943"/>
                    </a:cubicBezTo>
                    <a:cubicBezTo>
                      <a:pt x="0" y="1786"/>
                      <a:pt x="592" y="2813"/>
                      <a:pt x="1327" y="3238"/>
                    </a:cubicBezTo>
                    <a:cubicBezTo>
                      <a:pt x="1542" y="3362"/>
                      <a:pt x="1745" y="3421"/>
                      <a:pt x="1925" y="3421"/>
                    </a:cubicBezTo>
                    <a:cubicBezTo>
                      <a:pt x="2360" y="3421"/>
                      <a:pt x="2659" y="3076"/>
                      <a:pt x="2662" y="2477"/>
                    </a:cubicBezTo>
                    <a:cubicBezTo>
                      <a:pt x="2665" y="1634"/>
                      <a:pt x="2070" y="607"/>
                      <a:pt x="1335" y="181"/>
                    </a:cubicBezTo>
                    <a:cubicBezTo>
                      <a:pt x="1122" y="59"/>
                      <a:pt x="920" y="1"/>
                      <a:pt x="7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318;p35">
                <a:extLst>
                  <a:ext uri="{FF2B5EF4-FFF2-40B4-BE49-F238E27FC236}">
                    <a16:creationId xmlns:a16="http://schemas.microsoft.com/office/drawing/2014/main" id="{F071DCDC-3274-44C3-A2D9-456263FB5DAA}"/>
                  </a:ext>
                </a:extLst>
              </p:cNvPr>
              <p:cNvSpPr/>
              <p:nvPr/>
            </p:nvSpPr>
            <p:spPr>
              <a:xfrm>
                <a:off x="1246650" y="4664350"/>
                <a:ext cx="57325" cy="50075"/>
              </a:xfrm>
              <a:custGeom>
                <a:avLst/>
                <a:gdLst/>
                <a:ahLst/>
                <a:cxnLst/>
                <a:rect l="l" t="t" r="r" b="b"/>
                <a:pathLst>
                  <a:path w="2293" h="2003" extrusionOk="0">
                    <a:moveTo>
                      <a:pt x="4" y="977"/>
                    </a:moveTo>
                    <a:lnTo>
                      <a:pt x="4" y="977"/>
                    </a:lnTo>
                    <a:cubicBezTo>
                      <a:pt x="3" y="978"/>
                      <a:pt x="2" y="978"/>
                      <a:pt x="1" y="979"/>
                    </a:cubicBezTo>
                    <a:lnTo>
                      <a:pt x="4" y="977"/>
                    </a:lnTo>
                    <a:close/>
                    <a:moveTo>
                      <a:pt x="1685" y="0"/>
                    </a:moveTo>
                    <a:cubicBezTo>
                      <a:pt x="1643" y="0"/>
                      <a:pt x="1605" y="10"/>
                      <a:pt x="1571" y="29"/>
                    </a:cubicBezTo>
                    <a:lnTo>
                      <a:pt x="4" y="977"/>
                    </a:lnTo>
                    <a:lnTo>
                      <a:pt x="4" y="977"/>
                    </a:lnTo>
                    <a:cubicBezTo>
                      <a:pt x="35" y="959"/>
                      <a:pt x="71" y="950"/>
                      <a:pt x="110" y="950"/>
                    </a:cubicBezTo>
                    <a:cubicBezTo>
                      <a:pt x="168" y="950"/>
                      <a:pt x="233" y="969"/>
                      <a:pt x="300" y="1009"/>
                    </a:cubicBezTo>
                    <a:cubicBezTo>
                      <a:pt x="533" y="1142"/>
                      <a:pt x="721" y="1467"/>
                      <a:pt x="721" y="1733"/>
                    </a:cubicBezTo>
                    <a:cubicBezTo>
                      <a:pt x="721" y="1865"/>
                      <a:pt x="674" y="1958"/>
                      <a:pt x="601" y="2002"/>
                    </a:cubicBezTo>
                    <a:lnTo>
                      <a:pt x="601" y="2002"/>
                    </a:lnTo>
                    <a:lnTo>
                      <a:pt x="2170" y="1053"/>
                    </a:lnTo>
                    <a:cubicBezTo>
                      <a:pt x="2244" y="1009"/>
                      <a:pt x="2292" y="916"/>
                      <a:pt x="2292" y="783"/>
                    </a:cubicBezTo>
                    <a:cubicBezTo>
                      <a:pt x="2292" y="517"/>
                      <a:pt x="2104" y="192"/>
                      <a:pt x="1871" y="59"/>
                    </a:cubicBezTo>
                    <a:cubicBezTo>
                      <a:pt x="1805" y="18"/>
                      <a:pt x="1742" y="0"/>
                      <a:pt x="1685" y="0"/>
                    </a:cubicBezTo>
                    <a:close/>
                    <a:moveTo>
                      <a:pt x="601" y="2002"/>
                    </a:moveTo>
                    <a:lnTo>
                      <a:pt x="599" y="2003"/>
                    </a:lnTo>
                    <a:cubicBezTo>
                      <a:pt x="600" y="2003"/>
                      <a:pt x="600" y="2002"/>
                      <a:pt x="601" y="20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319;p35">
                <a:extLst>
                  <a:ext uri="{FF2B5EF4-FFF2-40B4-BE49-F238E27FC236}">
                    <a16:creationId xmlns:a16="http://schemas.microsoft.com/office/drawing/2014/main" id="{C1A888C2-18CA-49CF-B6E3-2DDBCFEDA482}"/>
                  </a:ext>
                </a:extLst>
              </p:cNvPr>
              <p:cNvSpPr/>
              <p:nvPr/>
            </p:nvSpPr>
            <p:spPr>
              <a:xfrm>
                <a:off x="1243500" y="4688075"/>
                <a:ext cx="21200" cy="27150"/>
              </a:xfrm>
              <a:custGeom>
                <a:avLst/>
                <a:gdLst/>
                <a:ahLst/>
                <a:cxnLst/>
                <a:rect l="l" t="t" r="r" b="b"/>
                <a:pathLst>
                  <a:path w="848" h="1086" extrusionOk="0">
                    <a:moveTo>
                      <a:pt x="237" y="1"/>
                    </a:moveTo>
                    <a:cubicBezTo>
                      <a:pt x="99" y="1"/>
                      <a:pt x="3" y="111"/>
                      <a:pt x="1" y="300"/>
                    </a:cubicBezTo>
                    <a:cubicBezTo>
                      <a:pt x="1" y="566"/>
                      <a:pt x="189" y="891"/>
                      <a:pt x="422" y="1028"/>
                    </a:cubicBezTo>
                    <a:cubicBezTo>
                      <a:pt x="490" y="1067"/>
                      <a:pt x="554" y="1085"/>
                      <a:pt x="610" y="1085"/>
                    </a:cubicBezTo>
                    <a:cubicBezTo>
                      <a:pt x="749" y="1085"/>
                      <a:pt x="844" y="976"/>
                      <a:pt x="844" y="784"/>
                    </a:cubicBezTo>
                    <a:cubicBezTo>
                      <a:pt x="847" y="518"/>
                      <a:pt x="659" y="193"/>
                      <a:pt x="426" y="60"/>
                    </a:cubicBezTo>
                    <a:cubicBezTo>
                      <a:pt x="358" y="20"/>
                      <a:pt x="294"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320;p35">
                <a:extLst>
                  <a:ext uri="{FF2B5EF4-FFF2-40B4-BE49-F238E27FC236}">
                    <a16:creationId xmlns:a16="http://schemas.microsoft.com/office/drawing/2014/main" id="{4AF95D03-3A53-4742-9A74-92AEF7498E90}"/>
                  </a:ext>
                </a:extLst>
              </p:cNvPr>
              <p:cNvSpPr/>
              <p:nvPr/>
            </p:nvSpPr>
            <p:spPr>
              <a:xfrm>
                <a:off x="1248325" y="4694200"/>
                <a:ext cx="11575" cy="14925"/>
              </a:xfrm>
              <a:custGeom>
                <a:avLst/>
                <a:gdLst/>
                <a:ahLst/>
                <a:cxnLst/>
                <a:rect l="l" t="t" r="r" b="b"/>
                <a:pathLst>
                  <a:path w="463" h="597" extrusionOk="0">
                    <a:moveTo>
                      <a:pt x="125" y="1"/>
                    </a:moveTo>
                    <a:cubicBezTo>
                      <a:pt x="50" y="1"/>
                      <a:pt x="0" y="60"/>
                      <a:pt x="0" y="162"/>
                    </a:cubicBezTo>
                    <a:cubicBezTo>
                      <a:pt x="7" y="325"/>
                      <a:pt x="92" y="476"/>
                      <a:pt x="229" y="565"/>
                    </a:cubicBezTo>
                    <a:cubicBezTo>
                      <a:pt x="267" y="587"/>
                      <a:pt x="303" y="597"/>
                      <a:pt x="334" y="597"/>
                    </a:cubicBezTo>
                    <a:cubicBezTo>
                      <a:pt x="410" y="597"/>
                      <a:pt x="462" y="537"/>
                      <a:pt x="462" y="432"/>
                    </a:cubicBezTo>
                    <a:cubicBezTo>
                      <a:pt x="451" y="269"/>
                      <a:pt x="366" y="121"/>
                      <a:pt x="229" y="33"/>
                    </a:cubicBezTo>
                    <a:cubicBezTo>
                      <a:pt x="191" y="11"/>
                      <a:pt x="156" y="1"/>
                      <a:pt x="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321;p35">
                <a:extLst>
                  <a:ext uri="{FF2B5EF4-FFF2-40B4-BE49-F238E27FC236}">
                    <a16:creationId xmlns:a16="http://schemas.microsoft.com/office/drawing/2014/main" id="{03F7175F-B5A8-4A14-8A75-514CEC66BE31}"/>
                  </a:ext>
                </a:extLst>
              </p:cNvPr>
              <p:cNvSpPr/>
              <p:nvPr/>
            </p:nvSpPr>
            <p:spPr>
              <a:xfrm>
                <a:off x="1311725" y="4528600"/>
                <a:ext cx="173825" cy="106075"/>
              </a:xfrm>
              <a:custGeom>
                <a:avLst/>
                <a:gdLst/>
                <a:ahLst/>
                <a:cxnLst/>
                <a:rect l="l" t="t" r="r" b="b"/>
                <a:pathLst>
                  <a:path w="6953" h="4243" extrusionOk="0">
                    <a:moveTo>
                      <a:pt x="6475" y="1"/>
                    </a:moveTo>
                    <a:cubicBezTo>
                      <a:pt x="6401" y="1"/>
                      <a:pt x="6324" y="20"/>
                      <a:pt x="6254" y="63"/>
                    </a:cubicBezTo>
                    <a:cubicBezTo>
                      <a:pt x="5618" y="436"/>
                      <a:pt x="1079" y="3034"/>
                      <a:pt x="410" y="3430"/>
                    </a:cubicBezTo>
                    <a:cubicBezTo>
                      <a:pt x="0" y="3671"/>
                      <a:pt x="255" y="4242"/>
                      <a:pt x="634" y="4242"/>
                    </a:cubicBezTo>
                    <a:cubicBezTo>
                      <a:pt x="703" y="4242"/>
                      <a:pt x="776" y="4223"/>
                      <a:pt x="850" y="4180"/>
                    </a:cubicBezTo>
                    <a:cubicBezTo>
                      <a:pt x="1534" y="3777"/>
                      <a:pt x="6143" y="1142"/>
                      <a:pt x="6697" y="813"/>
                    </a:cubicBezTo>
                    <a:cubicBezTo>
                      <a:pt x="6871" y="709"/>
                      <a:pt x="6952" y="499"/>
                      <a:pt x="6890" y="306"/>
                    </a:cubicBezTo>
                    <a:cubicBezTo>
                      <a:pt x="6829" y="116"/>
                      <a:pt x="6657" y="1"/>
                      <a:pt x="6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322;p35">
                <a:extLst>
                  <a:ext uri="{FF2B5EF4-FFF2-40B4-BE49-F238E27FC236}">
                    <a16:creationId xmlns:a16="http://schemas.microsoft.com/office/drawing/2014/main" id="{DC1EA2A2-97DF-445F-BB21-B1296E29147A}"/>
                  </a:ext>
                </a:extLst>
              </p:cNvPr>
              <p:cNvSpPr/>
              <p:nvPr/>
            </p:nvSpPr>
            <p:spPr>
              <a:xfrm>
                <a:off x="1610425" y="4717500"/>
                <a:ext cx="42975" cy="32875"/>
              </a:xfrm>
              <a:custGeom>
                <a:avLst/>
                <a:gdLst/>
                <a:ahLst/>
                <a:cxnLst/>
                <a:rect l="l" t="t" r="r" b="b"/>
                <a:pathLst>
                  <a:path w="1719" h="1315" extrusionOk="0">
                    <a:moveTo>
                      <a:pt x="427" y="1"/>
                    </a:moveTo>
                    <a:cubicBezTo>
                      <a:pt x="204" y="1"/>
                      <a:pt x="1" y="185"/>
                      <a:pt x="9" y="435"/>
                    </a:cubicBezTo>
                    <a:cubicBezTo>
                      <a:pt x="17" y="583"/>
                      <a:pt x="98" y="716"/>
                      <a:pt x="227" y="790"/>
                    </a:cubicBezTo>
                    <a:lnTo>
                      <a:pt x="1089" y="1263"/>
                    </a:lnTo>
                    <a:cubicBezTo>
                      <a:pt x="1154" y="1299"/>
                      <a:pt x="1222" y="1315"/>
                      <a:pt x="1288" y="1315"/>
                    </a:cubicBezTo>
                    <a:cubicBezTo>
                      <a:pt x="1513" y="1315"/>
                      <a:pt x="1718" y="1130"/>
                      <a:pt x="1709" y="882"/>
                    </a:cubicBezTo>
                    <a:cubicBezTo>
                      <a:pt x="1706" y="734"/>
                      <a:pt x="1624" y="598"/>
                      <a:pt x="1495" y="527"/>
                    </a:cubicBezTo>
                    <a:lnTo>
                      <a:pt x="630" y="54"/>
                    </a:lnTo>
                    <a:cubicBezTo>
                      <a:pt x="564" y="18"/>
                      <a:pt x="495" y="1"/>
                      <a:pt x="427" y="1"/>
                    </a:cubicBezTo>
                    <a:close/>
                  </a:path>
                </a:pathLst>
              </a:custGeom>
              <a:solidFill>
                <a:srgbClr val="E8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323;p35">
                <a:extLst>
                  <a:ext uri="{FF2B5EF4-FFF2-40B4-BE49-F238E27FC236}">
                    <a16:creationId xmlns:a16="http://schemas.microsoft.com/office/drawing/2014/main" id="{C124ECBA-66E1-430D-8B07-72F4153E4EE7}"/>
                  </a:ext>
                </a:extLst>
              </p:cNvPr>
              <p:cNvSpPr/>
              <p:nvPr/>
            </p:nvSpPr>
            <p:spPr>
              <a:xfrm>
                <a:off x="1604625" y="4714450"/>
                <a:ext cx="30625" cy="27800"/>
              </a:xfrm>
              <a:custGeom>
                <a:avLst/>
                <a:gdLst/>
                <a:ahLst/>
                <a:cxnLst/>
                <a:rect l="l" t="t" r="r" b="b"/>
                <a:pathLst>
                  <a:path w="1225" h="1112" extrusionOk="0">
                    <a:moveTo>
                      <a:pt x="1217" y="335"/>
                    </a:moveTo>
                    <a:lnTo>
                      <a:pt x="1224" y="339"/>
                    </a:lnTo>
                    <a:cubicBezTo>
                      <a:pt x="1222" y="338"/>
                      <a:pt x="1220" y="336"/>
                      <a:pt x="1217" y="335"/>
                    </a:cubicBezTo>
                    <a:close/>
                    <a:moveTo>
                      <a:pt x="507" y="0"/>
                    </a:moveTo>
                    <a:cubicBezTo>
                      <a:pt x="354" y="0"/>
                      <a:pt x="205" y="81"/>
                      <a:pt x="123" y="224"/>
                    </a:cubicBezTo>
                    <a:cubicBezTo>
                      <a:pt x="1" y="435"/>
                      <a:pt x="71" y="709"/>
                      <a:pt x="286" y="834"/>
                    </a:cubicBezTo>
                    <a:lnTo>
                      <a:pt x="781" y="1112"/>
                    </a:lnTo>
                    <a:cubicBezTo>
                      <a:pt x="725" y="1078"/>
                      <a:pt x="688" y="1008"/>
                      <a:pt x="688" y="908"/>
                    </a:cubicBezTo>
                    <a:cubicBezTo>
                      <a:pt x="700" y="686"/>
                      <a:pt x="814" y="483"/>
                      <a:pt x="1003" y="361"/>
                    </a:cubicBezTo>
                    <a:cubicBezTo>
                      <a:pt x="1052" y="331"/>
                      <a:pt x="1099" y="317"/>
                      <a:pt x="1142" y="317"/>
                    </a:cubicBezTo>
                    <a:cubicBezTo>
                      <a:pt x="1170" y="317"/>
                      <a:pt x="1195" y="323"/>
                      <a:pt x="1217" y="335"/>
                    </a:cubicBezTo>
                    <a:lnTo>
                      <a:pt x="1217" y="335"/>
                    </a:lnTo>
                    <a:lnTo>
                      <a:pt x="729" y="62"/>
                    </a:lnTo>
                    <a:cubicBezTo>
                      <a:pt x="659" y="20"/>
                      <a:pt x="583" y="0"/>
                      <a:pt x="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324;p35">
                <a:extLst>
                  <a:ext uri="{FF2B5EF4-FFF2-40B4-BE49-F238E27FC236}">
                    <a16:creationId xmlns:a16="http://schemas.microsoft.com/office/drawing/2014/main" id="{DC2EB6D5-8292-442E-A5BC-827E64EF2BF2}"/>
                  </a:ext>
                </a:extLst>
              </p:cNvPr>
              <p:cNvSpPr/>
              <p:nvPr/>
            </p:nvSpPr>
            <p:spPr>
              <a:xfrm>
                <a:off x="1621825" y="4722300"/>
                <a:ext cx="15725" cy="20450"/>
              </a:xfrm>
              <a:custGeom>
                <a:avLst/>
                <a:gdLst/>
                <a:ahLst/>
                <a:cxnLst/>
                <a:rect l="l" t="t" r="r" b="b"/>
                <a:pathLst>
                  <a:path w="629" h="818" extrusionOk="0">
                    <a:moveTo>
                      <a:pt x="454" y="1"/>
                    </a:moveTo>
                    <a:cubicBezTo>
                      <a:pt x="412" y="1"/>
                      <a:pt x="365" y="15"/>
                      <a:pt x="315" y="43"/>
                    </a:cubicBezTo>
                    <a:cubicBezTo>
                      <a:pt x="130" y="165"/>
                      <a:pt x="12" y="372"/>
                      <a:pt x="0" y="594"/>
                    </a:cubicBezTo>
                    <a:cubicBezTo>
                      <a:pt x="0" y="736"/>
                      <a:pt x="73" y="818"/>
                      <a:pt x="176" y="818"/>
                    </a:cubicBezTo>
                    <a:cubicBezTo>
                      <a:pt x="218" y="818"/>
                      <a:pt x="265" y="804"/>
                      <a:pt x="315" y="775"/>
                    </a:cubicBezTo>
                    <a:cubicBezTo>
                      <a:pt x="503" y="653"/>
                      <a:pt x="618" y="450"/>
                      <a:pt x="629" y="228"/>
                    </a:cubicBezTo>
                    <a:cubicBezTo>
                      <a:pt x="629" y="84"/>
                      <a:pt x="558" y="1"/>
                      <a:pt x="454" y="1"/>
                    </a:cubicBezTo>
                    <a:close/>
                  </a:path>
                </a:pathLst>
              </a:custGeom>
              <a:solidFill>
                <a:srgbClr val="C65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325;p35">
                <a:extLst>
                  <a:ext uri="{FF2B5EF4-FFF2-40B4-BE49-F238E27FC236}">
                    <a16:creationId xmlns:a16="http://schemas.microsoft.com/office/drawing/2014/main" id="{F0BCB268-DE4C-4765-BCC1-FC430933B72D}"/>
                  </a:ext>
                </a:extLst>
              </p:cNvPr>
              <p:cNvSpPr/>
              <p:nvPr/>
            </p:nvSpPr>
            <p:spPr>
              <a:xfrm>
                <a:off x="1620725" y="4723525"/>
                <a:ext cx="32450" cy="26700"/>
              </a:xfrm>
              <a:custGeom>
                <a:avLst/>
                <a:gdLst/>
                <a:ahLst/>
                <a:cxnLst/>
                <a:rect l="l" t="t" r="r" b="b"/>
                <a:pathLst>
                  <a:path w="1298" h="1068" extrusionOk="0">
                    <a:moveTo>
                      <a:pt x="552" y="0"/>
                    </a:moveTo>
                    <a:cubicBezTo>
                      <a:pt x="549" y="0"/>
                      <a:pt x="546" y="1"/>
                      <a:pt x="543" y="2"/>
                    </a:cubicBezTo>
                    <a:cubicBezTo>
                      <a:pt x="325" y="24"/>
                      <a:pt x="0" y="360"/>
                      <a:pt x="152" y="719"/>
                    </a:cubicBezTo>
                    <a:cubicBezTo>
                      <a:pt x="155" y="730"/>
                      <a:pt x="166" y="741"/>
                      <a:pt x="178" y="745"/>
                    </a:cubicBezTo>
                    <a:lnTo>
                      <a:pt x="318" y="822"/>
                    </a:lnTo>
                    <a:lnTo>
                      <a:pt x="665" y="1015"/>
                    </a:lnTo>
                    <a:cubicBezTo>
                      <a:pt x="732" y="1051"/>
                      <a:pt x="801" y="1067"/>
                      <a:pt x="869" y="1067"/>
                    </a:cubicBezTo>
                    <a:cubicBezTo>
                      <a:pt x="1093" y="1067"/>
                      <a:pt x="1297" y="887"/>
                      <a:pt x="1297" y="638"/>
                    </a:cubicBezTo>
                    <a:cubicBezTo>
                      <a:pt x="1297" y="493"/>
                      <a:pt x="1220" y="360"/>
                      <a:pt x="1094" y="294"/>
                    </a:cubicBezTo>
                    <a:lnTo>
                      <a:pt x="747" y="102"/>
                    </a:lnTo>
                    <a:lnTo>
                      <a:pt x="573" y="9"/>
                    </a:lnTo>
                    <a:cubicBezTo>
                      <a:pt x="568" y="4"/>
                      <a:pt x="560"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326;p35">
                <a:extLst>
                  <a:ext uri="{FF2B5EF4-FFF2-40B4-BE49-F238E27FC236}">
                    <a16:creationId xmlns:a16="http://schemas.microsoft.com/office/drawing/2014/main" id="{A6D31510-3DE2-4CBC-8464-0568FF402CDB}"/>
                  </a:ext>
                </a:extLst>
              </p:cNvPr>
              <p:cNvSpPr/>
              <p:nvPr/>
            </p:nvSpPr>
            <p:spPr>
              <a:xfrm>
                <a:off x="1638925" y="4730575"/>
                <a:ext cx="12150" cy="12075"/>
              </a:xfrm>
              <a:custGeom>
                <a:avLst/>
                <a:gdLst/>
                <a:ahLst/>
                <a:cxnLst/>
                <a:rect l="l" t="t" r="r" b="b"/>
                <a:pathLst>
                  <a:path w="486" h="483" extrusionOk="0">
                    <a:moveTo>
                      <a:pt x="96" y="1"/>
                    </a:moveTo>
                    <a:cubicBezTo>
                      <a:pt x="82" y="1"/>
                      <a:pt x="67" y="1"/>
                      <a:pt x="56" y="8"/>
                    </a:cubicBezTo>
                    <a:cubicBezTo>
                      <a:pt x="22" y="16"/>
                      <a:pt x="0" y="49"/>
                      <a:pt x="8" y="78"/>
                    </a:cubicBezTo>
                    <a:cubicBezTo>
                      <a:pt x="15" y="115"/>
                      <a:pt x="48" y="126"/>
                      <a:pt x="74" y="145"/>
                    </a:cubicBezTo>
                    <a:cubicBezTo>
                      <a:pt x="133" y="197"/>
                      <a:pt x="181" y="263"/>
                      <a:pt x="207" y="337"/>
                    </a:cubicBezTo>
                    <a:cubicBezTo>
                      <a:pt x="215" y="370"/>
                      <a:pt x="226" y="400"/>
                      <a:pt x="241" y="430"/>
                    </a:cubicBezTo>
                    <a:cubicBezTo>
                      <a:pt x="264" y="467"/>
                      <a:pt x="298" y="483"/>
                      <a:pt x="334" y="483"/>
                    </a:cubicBezTo>
                    <a:cubicBezTo>
                      <a:pt x="407" y="483"/>
                      <a:pt x="486" y="417"/>
                      <a:pt x="481" y="337"/>
                    </a:cubicBezTo>
                    <a:cubicBezTo>
                      <a:pt x="470" y="256"/>
                      <a:pt x="425" y="182"/>
                      <a:pt x="359" y="134"/>
                    </a:cubicBezTo>
                    <a:cubicBezTo>
                      <a:pt x="289" y="75"/>
                      <a:pt x="189" y="1"/>
                      <a:pt x="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327;p35">
                <a:extLst>
                  <a:ext uri="{FF2B5EF4-FFF2-40B4-BE49-F238E27FC236}">
                    <a16:creationId xmlns:a16="http://schemas.microsoft.com/office/drawing/2014/main" id="{CDDC38A9-2E18-4788-9C0D-C46CBCAE964C}"/>
                  </a:ext>
                </a:extLst>
              </p:cNvPr>
              <p:cNvSpPr/>
              <p:nvPr/>
            </p:nvSpPr>
            <p:spPr>
              <a:xfrm>
                <a:off x="1579775" y="4744325"/>
                <a:ext cx="30625" cy="27875"/>
              </a:xfrm>
              <a:custGeom>
                <a:avLst/>
                <a:gdLst/>
                <a:ahLst/>
                <a:cxnLst/>
                <a:rect l="l" t="t" r="r" b="b"/>
                <a:pathLst>
                  <a:path w="1225" h="1115" extrusionOk="0">
                    <a:moveTo>
                      <a:pt x="2" y="337"/>
                    </a:moveTo>
                    <a:cubicBezTo>
                      <a:pt x="2" y="337"/>
                      <a:pt x="1" y="338"/>
                      <a:pt x="1" y="338"/>
                    </a:cubicBezTo>
                    <a:lnTo>
                      <a:pt x="2" y="337"/>
                    </a:lnTo>
                    <a:close/>
                    <a:moveTo>
                      <a:pt x="721" y="1"/>
                    </a:moveTo>
                    <a:cubicBezTo>
                      <a:pt x="646" y="1"/>
                      <a:pt x="569" y="20"/>
                      <a:pt x="500" y="61"/>
                    </a:cubicBezTo>
                    <a:lnTo>
                      <a:pt x="2" y="337"/>
                    </a:lnTo>
                    <a:lnTo>
                      <a:pt x="2" y="337"/>
                    </a:lnTo>
                    <a:cubicBezTo>
                      <a:pt x="27" y="324"/>
                      <a:pt x="55" y="316"/>
                      <a:pt x="85" y="316"/>
                    </a:cubicBezTo>
                    <a:cubicBezTo>
                      <a:pt x="127" y="316"/>
                      <a:pt x="175" y="330"/>
                      <a:pt x="226" y="360"/>
                    </a:cubicBezTo>
                    <a:cubicBezTo>
                      <a:pt x="411" y="482"/>
                      <a:pt x="529" y="685"/>
                      <a:pt x="540" y="907"/>
                    </a:cubicBezTo>
                    <a:cubicBezTo>
                      <a:pt x="540" y="1007"/>
                      <a:pt x="503" y="1081"/>
                      <a:pt x="448" y="1114"/>
                    </a:cubicBezTo>
                    <a:lnTo>
                      <a:pt x="943" y="837"/>
                    </a:lnTo>
                    <a:cubicBezTo>
                      <a:pt x="1154" y="711"/>
                      <a:pt x="1224" y="438"/>
                      <a:pt x="1102" y="223"/>
                    </a:cubicBezTo>
                    <a:cubicBezTo>
                      <a:pt x="1021" y="80"/>
                      <a:pt x="873" y="1"/>
                      <a:pt x="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328;p35">
                <a:extLst>
                  <a:ext uri="{FF2B5EF4-FFF2-40B4-BE49-F238E27FC236}">
                    <a16:creationId xmlns:a16="http://schemas.microsoft.com/office/drawing/2014/main" id="{C6EBB96A-2A85-4EF3-8453-648F5A2C9114}"/>
                  </a:ext>
                </a:extLst>
              </p:cNvPr>
              <p:cNvSpPr/>
              <p:nvPr/>
            </p:nvSpPr>
            <p:spPr>
              <a:xfrm>
                <a:off x="1577475" y="4752150"/>
                <a:ext cx="15725" cy="20450"/>
              </a:xfrm>
              <a:custGeom>
                <a:avLst/>
                <a:gdLst/>
                <a:ahLst/>
                <a:cxnLst/>
                <a:rect l="l" t="t" r="r" b="b"/>
                <a:pathLst>
                  <a:path w="629" h="818" extrusionOk="0">
                    <a:moveTo>
                      <a:pt x="178" y="1"/>
                    </a:moveTo>
                    <a:cubicBezTo>
                      <a:pt x="74" y="1"/>
                      <a:pt x="3" y="83"/>
                      <a:pt x="0" y="224"/>
                    </a:cubicBezTo>
                    <a:cubicBezTo>
                      <a:pt x="11" y="446"/>
                      <a:pt x="130" y="650"/>
                      <a:pt x="314" y="775"/>
                    </a:cubicBezTo>
                    <a:cubicBezTo>
                      <a:pt x="365" y="804"/>
                      <a:pt x="412" y="818"/>
                      <a:pt x="455" y="818"/>
                    </a:cubicBezTo>
                    <a:cubicBezTo>
                      <a:pt x="558" y="818"/>
                      <a:pt x="629" y="736"/>
                      <a:pt x="629" y="594"/>
                    </a:cubicBezTo>
                    <a:cubicBezTo>
                      <a:pt x="618" y="369"/>
                      <a:pt x="503" y="165"/>
                      <a:pt x="318" y="43"/>
                    </a:cubicBezTo>
                    <a:cubicBezTo>
                      <a:pt x="268" y="14"/>
                      <a:pt x="220" y="1"/>
                      <a:pt x="178" y="1"/>
                    </a:cubicBezTo>
                    <a:close/>
                  </a:path>
                </a:pathLst>
              </a:custGeom>
              <a:solidFill>
                <a:srgbClr val="C65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329;p35">
                <a:extLst>
                  <a:ext uri="{FF2B5EF4-FFF2-40B4-BE49-F238E27FC236}">
                    <a16:creationId xmlns:a16="http://schemas.microsoft.com/office/drawing/2014/main" id="{353C503C-92B8-455F-BD69-1DC2A9AAB710}"/>
                  </a:ext>
                </a:extLst>
              </p:cNvPr>
              <p:cNvSpPr/>
              <p:nvPr/>
            </p:nvSpPr>
            <p:spPr>
              <a:xfrm>
                <a:off x="1561950" y="4753375"/>
                <a:ext cx="32350" cy="26700"/>
              </a:xfrm>
              <a:custGeom>
                <a:avLst/>
                <a:gdLst/>
                <a:ahLst/>
                <a:cxnLst/>
                <a:rect l="l" t="t" r="r" b="b"/>
                <a:pathLst>
                  <a:path w="1294" h="1068" extrusionOk="0">
                    <a:moveTo>
                      <a:pt x="745" y="0"/>
                    </a:moveTo>
                    <a:cubicBezTo>
                      <a:pt x="737" y="0"/>
                      <a:pt x="729" y="4"/>
                      <a:pt x="721" y="9"/>
                    </a:cubicBezTo>
                    <a:lnTo>
                      <a:pt x="551" y="102"/>
                    </a:lnTo>
                    <a:lnTo>
                      <a:pt x="204" y="290"/>
                    </a:lnTo>
                    <a:cubicBezTo>
                      <a:pt x="78" y="360"/>
                      <a:pt x="0" y="493"/>
                      <a:pt x="0" y="638"/>
                    </a:cubicBezTo>
                    <a:cubicBezTo>
                      <a:pt x="0" y="887"/>
                      <a:pt x="205" y="1067"/>
                      <a:pt x="429" y="1067"/>
                    </a:cubicBezTo>
                    <a:cubicBezTo>
                      <a:pt x="497" y="1067"/>
                      <a:pt x="566" y="1051"/>
                      <a:pt x="632" y="1015"/>
                    </a:cubicBezTo>
                    <a:lnTo>
                      <a:pt x="980" y="822"/>
                    </a:lnTo>
                    <a:lnTo>
                      <a:pt x="1120" y="745"/>
                    </a:lnTo>
                    <a:cubicBezTo>
                      <a:pt x="1131" y="737"/>
                      <a:pt x="1139" y="730"/>
                      <a:pt x="1146" y="719"/>
                    </a:cubicBezTo>
                    <a:cubicBezTo>
                      <a:pt x="1294" y="360"/>
                      <a:pt x="969" y="24"/>
                      <a:pt x="754" y="2"/>
                    </a:cubicBezTo>
                    <a:cubicBezTo>
                      <a:pt x="751" y="1"/>
                      <a:pt x="748" y="0"/>
                      <a:pt x="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330;p35">
                <a:extLst>
                  <a:ext uri="{FF2B5EF4-FFF2-40B4-BE49-F238E27FC236}">
                    <a16:creationId xmlns:a16="http://schemas.microsoft.com/office/drawing/2014/main" id="{61D9988C-B03A-4E9C-8189-B34E9A0FACFD}"/>
                  </a:ext>
                </a:extLst>
              </p:cNvPr>
              <p:cNvSpPr/>
              <p:nvPr/>
            </p:nvSpPr>
            <p:spPr>
              <a:xfrm>
                <a:off x="1563950" y="4760425"/>
                <a:ext cx="12150" cy="12075"/>
              </a:xfrm>
              <a:custGeom>
                <a:avLst/>
                <a:gdLst/>
                <a:ahLst/>
                <a:cxnLst/>
                <a:rect l="l" t="t" r="r" b="b"/>
                <a:pathLst>
                  <a:path w="486" h="483" extrusionOk="0">
                    <a:moveTo>
                      <a:pt x="390" y="1"/>
                    </a:moveTo>
                    <a:cubicBezTo>
                      <a:pt x="294" y="1"/>
                      <a:pt x="194" y="75"/>
                      <a:pt x="127" y="134"/>
                    </a:cubicBezTo>
                    <a:cubicBezTo>
                      <a:pt x="61" y="182"/>
                      <a:pt x="16" y="256"/>
                      <a:pt x="5" y="337"/>
                    </a:cubicBezTo>
                    <a:cubicBezTo>
                      <a:pt x="0" y="417"/>
                      <a:pt x="79" y="483"/>
                      <a:pt x="152" y="483"/>
                    </a:cubicBezTo>
                    <a:cubicBezTo>
                      <a:pt x="188" y="483"/>
                      <a:pt x="223" y="467"/>
                      <a:pt x="246" y="429"/>
                    </a:cubicBezTo>
                    <a:cubicBezTo>
                      <a:pt x="260" y="400"/>
                      <a:pt x="271" y="370"/>
                      <a:pt x="279" y="337"/>
                    </a:cubicBezTo>
                    <a:cubicBezTo>
                      <a:pt x="308" y="263"/>
                      <a:pt x="353" y="197"/>
                      <a:pt x="416" y="145"/>
                    </a:cubicBezTo>
                    <a:cubicBezTo>
                      <a:pt x="441" y="126"/>
                      <a:pt x="471" y="112"/>
                      <a:pt x="478" y="78"/>
                    </a:cubicBezTo>
                    <a:cubicBezTo>
                      <a:pt x="486" y="45"/>
                      <a:pt x="464" y="15"/>
                      <a:pt x="434" y="8"/>
                    </a:cubicBezTo>
                    <a:cubicBezTo>
                      <a:pt x="419" y="1"/>
                      <a:pt x="404" y="1"/>
                      <a:pt x="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331;p35">
                <a:extLst>
                  <a:ext uri="{FF2B5EF4-FFF2-40B4-BE49-F238E27FC236}">
                    <a16:creationId xmlns:a16="http://schemas.microsoft.com/office/drawing/2014/main" id="{C479DF87-F31E-49C4-B9D1-64852917B2F3}"/>
                  </a:ext>
                </a:extLst>
              </p:cNvPr>
              <p:cNvSpPr/>
              <p:nvPr/>
            </p:nvSpPr>
            <p:spPr>
              <a:xfrm>
                <a:off x="2305275" y="4969725"/>
                <a:ext cx="189725" cy="109525"/>
              </a:xfrm>
              <a:custGeom>
                <a:avLst/>
                <a:gdLst/>
                <a:ahLst/>
                <a:cxnLst/>
                <a:rect l="l" t="t" r="r" b="b"/>
                <a:pathLst>
                  <a:path w="7589" h="4381" extrusionOk="0">
                    <a:moveTo>
                      <a:pt x="3778" y="2200"/>
                    </a:moveTo>
                    <a:lnTo>
                      <a:pt x="0" y="4381"/>
                    </a:lnTo>
                    <a:lnTo>
                      <a:pt x="3778" y="2200"/>
                    </a:lnTo>
                    <a:lnTo>
                      <a:pt x="7589" y="1"/>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332;p35">
                <a:extLst>
                  <a:ext uri="{FF2B5EF4-FFF2-40B4-BE49-F238E27FC236}">
                    <a16:creationId xmlns:a16="http://schemas.microsoft.com/office/drawing/2014/main" id="{B2DAD92F-4A53-43D7-B98F-B7D2FDFC671B}"/>
                  </a:ext>
                </a:extLst>
              </p:cNvPr>
              <p:cNvSpPr/>
              <p:nvPr/>
            </p:nvSpPr>
            <p:spPr>
              <a:xfrm>
                <a:off x="2412000" y="4908925"/>
                <a:ext cx="213100" cy="123025"/>
              </a:xfrm>
              <a:custGeom>
                <a:avLst/>
                <a:gdLst/>
                <a:ahLst/>
                <a:cxnLst/>
                <a:rect l="l" t="t" r="r" b="b"/>
                <a:pathLst>
                  <a:path w="8524" h="4921" extrusionOk="0">
                    <a:moveTo>
                      <a:pt x="8524" y="1"/>
                    </a:moveTo>
                    <a:lnTo>
                      <a:pt x="8524" y="1"/>
                    </a:lnTo>
                    <a:lnTo>
                      <a:pt x="0" y="4920"/>
                    </a:lnTo>
                    <a:lnTo>
                      <a:pt x="0" y="4920"/>
                    </a:lnTo>
                    <a:close/>
                  </a:path>
                </a:pathLst>
              </a:custGeom>
              <a:solidFill>
                <a:srgbClr val="E4E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333;p35">
                <a:extLst>
                  <a:ext uri="{FF2B5EF4-FFF2-40B4-BE49-F238E27FC236}">
                    <a16:creationId xmlns:a16="http://schemas.microsoft.com/office/drawing/2014/main" id="{B6FDDAA9-0BA9-4F06-A9CB-891FBCD15524}"/>
                  </a:ext>
                </a:extLst>
              </p:cNvPr>
              <p:cNvSpPr/>
              <p:nvPr/>
            </p:nvSpPr>
            <p:spPr>
              <a:xfrm>
                <a:off x="2625075" y="4901825"/>
                <a:ext cx="12325" cy="7125"/>
              </a:xfrm>
              <a:custGeom>
                <a:avLst/>
                <a:gdLst/>
                <a:ahLst/>
                <a:cxnLst/>
                <a:rect l="l" t="t" r="r" b="b"/>
                <a:pathLst>
                  <a:path w="493" h="285" extrusionOk="0">
                    <a:moveTo>
                      <a:pt x="493" y="0"/>
                    </a:moveTo>
                    <a:lnTo>
                      <a:pt x="493" y="0"/>
                    </a:lnTo>
                    <a:lnTo>
                      <a:pt x="1" y="285"/>
                    </a:lnTo>
                    <a:lnTo>
                      <a:pt x="1" y="285"/>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334;p35">
                <a:extLst>
                  <a:ext uri="{FF2B5EF4-FFF2-40B4-BE49-F238E27FC236}">
                    <a16:creationId xmlns:a16="http://schemas.microsoft.com/office/drawing/2014/main" id="{214186A7-7467-43E1-8382-F1E247C4413E}"/>
                  </a:ext>
                </a:extLst>
              </p:cNvPr>
              <p:cNvSpPr/>
              <p:nvPr/>
            </p:nvSpPr>
            <p:spPr>
              <a:xfrm>
                <a:off x="2606875" y="4921775"/>
                <a:ext cx="3275" cy="1875"/>
              </a:xfrm>
              <a:custGeom>
                <a:avLst/>
                <a:gdLst/>
                <a:ahLst/>
                <a:cxnLst/>
                <a:rect l="l" t="t" r="r" b="b"/>
                <a:pathLst>
                  <a:path w="131" h="75" extrusionOk="0">
                    <a:moveTo>
                      <a:pt x="1" y="74"/>
                    </a:moveTo>
                    <a:lnTo>
                      <a:pt x="130" y="0"/>
                    </a:lnTo>
                    <a:close/>
                  </a:path>
                </a:pathLst>
              </a:custGeom>
              <a:solidFill>
                <a:srgbClr val="E4E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335;p35">
                <a:extLst>
                  <a:ext uri="{FF2B5EF4-FFF2-40B4-BE49-F238E27FC236}">
                    <a16:creationId xmlns:a16="http://schemas.microsoft.com/office/drawing/2014/main" id="{A3565AFD-0536-46CB-9372-B666992B1E47}"/>
                  </a:ext>
                </a:extLst>
              </p:cNvPr>
              <p:cNvSpPr/>
              <p:nvPr/>
            </p:nvSpPr>
            <p:spPr>
              <a:xfrm>
                <a:off x="2600325" y="4932775"/>
                <a:ext cx="1675" cy="1025"/>
              </a:xfrm>
              <a:custGeom>
                <a:avLst/>
                <a:gdLst/>
                <a:ahLst/>
                <a:cxnLst/>
                <a:rect l="l" t="t" r="r" b="b"/>
                <a:pathLst>
                  <a:path w="67" h="41" extrusionOk="0">
                    <a:moveTo>
                      <a:pt x="0" y="41"/>
                    </a:moveTo>
                    <a:lnTo>
                      <a:pt x="0" y="41"/>
                    </a:lnTo>
                    <a:lnTo>
                      <a:pt x="67" y="0"/>
                    </a:lnTo>
                    <a:lnTo>
                      <a:pt x="67" y="0"/>
                    </a:lnTo>
                    <a:close/>
                  </a:path>
                </a:pathLst>
              </a:custGeom>
              <a:solidFill>
                <a:srgbClr val="E4E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336;p35">
                <a:extLst>
                  <a:ext uri="{FF2B5EF4-FFF2-40B4-BE49-F238E27FC236}">
                    <a16:creationId xmlns:a16="http://schemas.microsoft.com/office/drawing/2014/main" id="{3D57CFAA-31AC-4DB1-A416-C88DD3498CBD}"/>
                  </a:ext>
                </a:extLst>
              </p:cNvPr>
              <p:cNvSpPr/>
              <p:nvPr/>
            </p:nvSpPr>
            <p:spPr>
              <a:xfrm>
                <a:off x="2606875" y="4921775"/>
                <a:ext cx="20825" cy="12025"/>
              </a:xfrm>
              <a:custGeom>
                <a:avLst/>
                <a:gdLst/>
                <a:ahLst/>
                <a:cxnLst/>
                <a:rect l="l" t="t" r="r" b="b"/>
                <a:pathLst>
                  <a:path w="833" h="481" extrusionOk="0">
                    <a:moveTo>
                      <a:pt x="130" y="0"/>
                    </a:moveTo>
                    <a:lnTo>
                      <a:pt x="1" y="74"/>
                    </a:lnTo>
                    <a:lnTo>
                      <a:pt x="699" y="481"/>
                    </a:lnTo>
                    <a:lnTo>
                      <a:pt x="832" y="407"/>
                    </a:lnTo>
                    <a:lnTo>
                      <a:pt x="130"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337;p35">
                <a:extLst>
                  <a:ext uri="{FF2B5EF4-FFF2-40B4-BE49-F238E27FC236}">
                    <a16:creationId xmlns:a16="http://schemas.microsoft.com/office/drawing/2014/main" id="{54FCB1F4-9077-49C1-B417-49A4E108CE18}"/>
                  </a:ext>
                </a:extLst>
              </p:cNvPr>
              <p:cNvSpPr/>
              <p:nvPr/>
            </p:nvSpPr>
            <p:spPr>
              <a:xfrm>
                <a:off x="2600325" y="4932775"/>
                <a:ext cx="13800" cy="7975"/>
              </a:xfrm>
              <a:custGeom>
                <a:avLst/>
                <a:gdLst/>
                <a:ahLst/>
                <a:cxnLst/>
                <a:rect l="l" t="t" r="r" b="b"/>
                <a:pathLst>
                  <a:path w="552" h="319" extrusionOk="0">
                    <a:moveTo>
                      <a:pt x="67" y="0"/>
                    </a:moveTo>
                    <a:lnTo>
                      <a:pt x="0" y="41"/>
                    </a:lnTo>
                    <a:lnTo>
                      <a:pt x="485" y="318"/>
                    </a:lnTo>
                    <a:lnTo>
                      <a:pt x="551" y="281"/>
                    </a:lnTo>
                    <a:lnTo>
                      <a:pt x="67"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338;p35">
                <a:extLst>
                  <a:ext uri="{FF2B5EF4-FFF2-40B4-BE49-F238E27FC236}">
                    <a16:creationId xmlns:a16="http://schemas.microsoft.com/office/drawing/2014/main" id="{62DDF58D-F5D0-4379-89C2-9A95DD05392E}"/>
                  </a:ext>
                </a:extLst>
              </p:cNvPr>
              <p:cNvSpPr/>
              <p:nvPr/>
            </p:nvSpPr>
            <p:spPr>
              <a:xfrm>
                <a:off x="2587750" y="4939975"/>
                <a:ext cx="13800" cy="8075"/>
              </a:xfrm>
              <a:custGeom>
                <a:avLst/>
                <a:gdLst/>
                <a:ahLst/>
                <a:cxnLst/>
                <a:rect l="l" t="t" r="r" b="b"/>
                <a:pathLst>
                  <a:path w="552" h="323" extrusionOk="0">
                    <a:moveTo>
                      <a:pt x="71" y="1"/>
                    </a:moveTo>
                    <a:lnTo>
                      <a:pt x="1" y="41"/>
                    </a:lnTo>
                    <a:lnTo>
                      <a:pt x="485" y="322"/>
                    </a:lnTo>
                    <a:lnTo>
                      <a:pt x="551" y="281"/>
                    </a:lnTo>
                    <a:lnTo>
                      <a:pt x="71"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339;p35">
                <a:extLst>
                  <a:ext uri="{FF2B5EF4-FFF2-40B4-BE49-F238E27FC236}">
                    <a16:creationId xmlns:a16="http://schemas.microsoft.com/office/drawing/2014/main" id="{4152F012-D702-4935-AE3D-E137B71EE0BC}"/>
                  </a:ext>
                </a:extLst>
              </p:cNvPr>
              <p:cNvSpPr/>
              <p:nvPr/>
            </p:nvSpPr>
            <p:spPr>
              <a:xfrm>
                <a:off x="2575275" y="4947275"/>
                <a:ext cx="13800" cy="7975"/>
              </a:xfrm>
              <a:custGeom>
                <a:avLst/>
                <a:gdLst/>
                <a:ahLst/>
                <a:cxnLst/>
                <a:rect l="l" t="t" r="r" b="b"/>
                <a:pathLst>
                  <a:path w="552" h="319" extrusionOk="0">
                    <a:moveTo>
                      <a:pt x="67" y="1"/>
                    </a:moveTo>
                    <a:lnTo>
                      <a:pt x="1" y="38"/>
                    </a:lnTo>
                    <a:lnTo>
                      <a:pt x="485" y="318"/>
                    </a:lnTo>
                    <a:lnTo>
                      <a:pt x="551" y="278"/>
                    </a:lnTo>
                    <a:lnTo>
                      <a:pt x="67"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340;p35">
                <a:extLst>
                  <a:ext uri="{FF2B5EF4-FFF2-40B4-BE49-F238E27FC236}">
                    <a16:creationId xmlns:a16="http://schemas.microsoft.com/office/drawing/2014/main" id="{A74FBA48-5138-476C-9D83-E6B4129E522F}"/>
                  </a:ext>
                </a:extLst>
              </p:cNvPr>
              <p:cNvSpPr/>
              <p:nvPr/>
            </p:nvSpPr>
            <p:spPr>
              <a:xfrm>
                <a:off x="2562700" y="4954475"/>
                <a:ext cx="13800" cy="7975"/>
              </a:xfrm>
              <a:custGeom>
                <a:avLst/>
                <a:gdLst/>
                <a:ahLst/>
                <a:cxnLst/>
                <a:rect l="l" t="t" r="r" b="b"/>
                <a:pathLst>
                  <a:path w="552" h="319" extrusionOk="0">
                    <a:moveTo>
                      <a:pt x="71" y="1"/>
                    </a:moveTo>
                    <a:lnTo>
                      <a:pt x="1" y="38"/>
                    </a:lnTo>
                    <a:lnTo>
                      <a:pt x="485" y="319"/>
                    </a:lnTo>
                    <a:lnTo>
                      <a:pt x="552" y="282"/>
                    </a:lnTo>
                    <a:lnTo>
                      <a:pt x="71"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341;p35">
                <a:extLst>
                  <a:ext uri="{FF2B5EF4-FFF2-40B4-BE49-F238E27FC236}">
                    <a16:creationId xmlns:a16="http://schemas.microsoft.com/office/drawing/2014/main" id="{32546F61-3B45-48C6-816D-BA061BBF18AA}"/>
                  </a:ext>
                </a:extLst>
              </p:cNvPr>
              <p:cNvSpPr/>
              <p:nvPr/>
            </p:nvSpPr>
            <p:spPr>
              <a:xfrm>
                <a:off x="2541725" y="4959300"/>
                <a:ext cx="20925" cy="12125"/>
              </a:xfrm>
              <a:custGeom>
                <a:avLst/>
                <a:gdLst/>
                <a:ahLst/>
                <a:cxnLst/>
                <a:rect l="l" t="t" r="r" b="b"/>
                <a:pathLst>
                  <a:path w="837" h="485" extrusionOk="0">
                    <a:moveTo>
                      <a:pt x="138" y="0"/>
                    </a:moveTo>
                    <a:lnTo>
                      <a:pt x="1" y="78"/>
                    </a:lnTo>
                    <a:lnTo>
                      <a:pt x="703" y="484"/>
                    </a:lnTo>
                    <a:lnTo>
                      <a:pt x="836" y="407"/>
                    </a:lnTo>
                    <a:lnTo>
                      <a:pt x="138"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342;p35">
                <a:extLst>
                  <a:ext uri="{FF2B5EF4-FFF2-40B4-BE49-F238E27FC236}">
                    <a16:creationId xmlns:a16="http://schemas.microsoft.com/office/drawing/2014/main" id="{05318E7F-D3CD-47A0-ABA5-5711B7511DB3}"/>
                  </a:ext>
                </a:extLst>
              </p:cNvPr>
              <p:cNvSpPr/>
              <p:nvPr/>
            </p:nvSpPr>
            <p:spPr>
              <a:xfrm>
                <a:off x="2535275" y="4970375"/>
                <a:ext cx="13700" cy="7975"/>
              </a:xfrm>
              <a:custGeom>
                <a:avLst/>
                <a:gdLst/>
                <a:ahLst/>
                <a:cxnLst/>
                <a:rect l="l" t="t" r="r" b="b"/>
                <a:pathLst>
                  <a:path w="548" h="319" extrusionOk="0">
                    <a:moveTo>
                      <a:pt x="67" y="1"/>
                    </a:moveTo>
                    <a:lnTo>
                      <a:pt x="0" y="38"/>
                    </a:lnTo>
                    <a:lnTo>
                      <a:pt x="481" y="319"/>
                    </a:lnTo>
                    <a:lnTo>
                      <a:pt x="547" y="278"/>
                    </a:lnTo>
                    <a:lnTo>
                      <a:pt x="67"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343;p35">
                <a:extLst>
                  <a:ext uri="{FF2B5EF4-FFF2-40B4-BE49-F238E27FC236}">
                    <a16:creationId xmlns:a16="http://schemas.microsoft.com/office/drawing/2014/main" id="{9AE1DC59-526B-434A-8F00-F3099DD0B356}"/>
                  </a:ext>
                </a:extLst>
              </p:cNvPr>
              <p:cNvSpPr/>
              <p:nvPr/>
            </p:nvSpPr>
            <p:spPr>
              <a:xfrm>
                <a:off x="2522800" y="4977575"/>
                <a:ext cx="13700" cy="7975"/>
              </a:xfrm>
              <a:custGeom>
                <a:avLst/>
                <a:gdLst/>
                <a:ahLst/>
                <a:cxnLst/>
                <a:rect l="l" t="t" r="r" b="b"/>
                <a:pathLst>
                  <a:path w="548" h="319" extrusionOk="0">
                    <a:moveTo>
                      <a:pt x="63" y="1"/>
                    </a:moveTo>
                    <a:lnTo>
                      <a:pt x="0" y="38"/>
                    </a:lnTo>
                    <a:lnTo>
                      <a:pt x="481" y="319"/>
                    </a:lnTo>
                    <a:lnTo>
                      <a:pt x="547" y="282"/>
                    </a:lnTo>
                    <a:lnTo>
                      <a:pt x="63"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344;p35">
                <a:extLst>
                  <a:ext uri="{FF2B5EF4-FFF2-40B4-BE49-F238E27FC236}">
                    <a16:creationId xmlns:a16="http://schemas.microsoft.com/office/drawing/2014/main" id="{F34CE2B0-CA9F-4366-8DFF-7D76A6864246}"/>
                  </a:ext>
                </a:extLst>
              </p:cNvPr>
              <p:cNvSpPr/>
              <p:nvPr/>
            </p:nvSpPr>
            <p:spPr>
              <a:xfrm>
                <a:off x="2510225" y="4984800"/>
                <a:ext cx="13700" cy="7975"/>
              </a:xfrm>
              <a:custGeom>
                <a:avLst/>
                <a:gdLst/>
                <a:ahLst/>
                <a:cxnLst/>
                <a:rect l="l" t="t" r="r" b="b"/>
                <a:pathLst>
                  <a:path w="548" h="319" extrusionOk="0">
                    <a:moveTo>
                      <a:pt x="67" y="0"/>
                    </a:moveTo>
                    <a:lnTo>
                      <a:pt x="0" y="41"/>
                    </a:lnTo>
                    <a:lnTo>
                      <a:pt x="481" y="318"/>
                    </a:lnTo>
                    <a:lnTo>
                      <a:pt x="548" y="281"/>
                    </a:lnTo>
                    <a:lnTo>
                      <a:pt x="67"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345;p35">
                <a:extLst>
                  <a:ext uri="{FF2B5EF4-FFF2-40B4-BE49-F238E27FC236}">
                    <a16:creationId xmlns:a16="http://schemas.microsoft.com/office/drawing/2014/main" id="{065BFD89-1FFE-44C6-9A9D-E5B4D72E8936}"/>
                  </a:ext>
                </a:extLst>
              </p:cNvPr>
              <p:cNvSpPr/>
              <p:nvPr/>
            </p:nvSpPr>
            <p:spPr>
              <a:xfrm>
                <a:off x="2497650" y="4992100"/>
                <a:ext cx="1700" cy="950"/>
              </a:xfrm>
              <a:custGeom>
                <a:avLst/>
                <a:gdLst/>
                <a:ahLst/>
                <a:cxnLst/>
                <a:rect l="l" t="t" r="r" b="b"/>
                <a:pathLst>
                  <a:path w="68" h="38" extrusionOk="0">
                    <a:moveTo>
                      <a:pt x="1" y="37"/>
                    </a:moveTo>
                    <a:lnTo>
                      <a:pt x="67" y="0"/>
                    </a:lnTo>
                    <a:lnTo>
                      <a:pt x="67" y="0"/>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346;p35">
                <a:extLst>
                  <a:ext uri="{FF2B5EF4-FFF2-40B4-BE49-F238E27FC236}">
                    <a16:creationId xmlns:a16="http://schemas.microsoft.com/office/drawing/2014/main" id="{8EF5A4E1-CD62-4CD1-AD4A-39D1815FC09B}"/>
                  </a:ext>
                </a:extLst>
              </p:cNvPr>
              <p:cNvSpPr/>
              <p:nvPr/>
            </p:nvSpPr>
            <p:spPr>
              <a:xfrm>
                <a:off x="2476675" y="4996900"/>
                <a:ext cx="3350" cy="1975"/>
              </a:xfrm>
              <a:custGeom>
                <a:avLst/>
                <a:gdLst/>
                <a:ahLst/>
                <a:cxnLst/>
                <a:rect l="l" t="t" r="r" b="b"/>
                <a:pathLst>
                  <a:path w="134" h="79" extrusionOk="0">
                    <a:moveTo>
                      <a:pt x="1" y="78"/>
                    </a:moveTo>
                    <a:lnTo>
                      <a:pt x="1" y="78"/>
                    </a:lnTo>
                    <a:lnTo>
                      <a:pt x="134" y="0"/>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347;p35">
                <a:extLst>
                  <a:ext uri="{FF2B5EF4-FFF2-40B4-BE49-F238E27FC236}">
                    <a16:creationId xmlns:a16="http://schemas.microsoft.com/office/drawing/2014/main" id="{344F08D4-FD8F-4C9F-92CE-4DEB2E7ADEE4}"/>
                  </a:ext>
                </a:extLst>
              </p:cNvPr>
              <p:cNvSpPr/>
              <p:nvPr/>
            </p:nvSpPr>
            <p:spPr>
              <a:xfrm>
                <a:off x="2497650" y="4992100"/>
                <a:ext cx="13700" cy="7975"/>
              </a:xfrm>
              <a:custGeom>
                <a:avLst/>
                <a:gdLst/>
                <a:ahLst/>
                <a:cxnLst/>
                <a:rect l="l" t="t" r="r" b="b"/>
                <a:pathLst>
                  <a:path w="548" h="319" extrusionOk="0">
                    <a:moveTo>
                      <a:pt x="67" y="0"/>
                    </a:moveTo>
                    <a:lnTo>
                      <a:pt x="1" y="37"/>
                    </a:lnTo>
                    <a:lnTo>
                      <a:pt x="481" y="318"/>
                    </a:lnTo>
                    <a:lnTo>
                      <a:pt x="548" y="277"/>
                    </a:lnTo>
                    <a:lnTo>
                      <a:pt x="245" y="104"/>
                    </a:lnTo>
                    <a:lnTo>
                      <a:pt x="67"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348;p35">
                <a:extLst>
                  <a:ext uri="{FF2B5EF4-FFF2-40B4-BE49-F238E27FC236}">
                    <a16:creationId xmlns:a16="http://schemas.microsoft.com/office/drawing/2014/main" id="{2221B076-F99C-4B8F-B41E-81D36C78FD72}"/>
                  </a:ext>
                </a:extLst>
              </p:cNvPr>
              <p:cNvSpPr/>
              <p:nvPr/>
            </p:nvSpPr>
            <p:spPr>
              <a:xfrm>
                <a:off x="2470200" y="5007900"/>
                <a:ext cx="1700" cy="1025"/>
              </a:xfrm>
              <a:custGeom>
                <a:avLst/>
                <a:gdLst/>
                <a:ahLst/>
                <a:cxnLst/>
                <a:rect l="l" t="t" r="r" b="b"/>
                <a:pathLst>
                  <a:path w="68" h="41" extrusionOk="0">
                    <a:moveTo>
                      <a:pt x="1" y="41"/>
                    </a:moveTo>
                    <a:lnTo>
                      <a:pt x="68" y="0"/>
                    </a:lnTo>
                    <a:lnTo>
                      <a:pt x="68" y="0"/>
                    </a:lnTo>
                    <a:lnTo>
                      <a:pt x="68" y="0"/>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349;p35">
                <a:extLst>
                  <a:ext uri="{FF2B5EF4-FFF2-40B4-BE49-F238E27FC236}">
                    <a16:creationId xmlns:a16="http://schemas.microsoft.com/office/drawing/2014/main" id="{4FDBE8D4-4A3A-43B2-8B0F-D568BC5795FA}"/>
                  </a:ext>
                </a:extLst>
              </p:cNvPr>
              <p:cNvSpPr/>
              <p:nvPr/>
            </p:nvSpPr>
            <p:spPr>
              <a:xfrm>
                <a:off x="2476675" y="4998850"/>
                <a:ext cx="17500" cy="10175"/>
              </a:xfrm>
              <a:custGeom>
                <a:avLst/>
                <a:gdLst/>
                <a:ahLst/>
                <a:cxnLst/>
                <a:rect l="l" t="t" r="r" b="b"/>
                <a:pathLst>
                  <a:path w="700" h="407" extrusionOk="0">
                    <a:moveTo>
                      <a:pt x="1" y="0"/>
                    </a:moveTo>
                    <a:lnTo>
                      <a:pt x="1" y="0"/>
                    </a:lnTo>
                    <a:lnTo>
                      <a:pt x="699" y="407"/>
                    </a:lnTo>
                    <a:close/>
                  </a:path>
                </a:pathLst>
              </a:custGeom>
              <a:solidFill>
                <a:srgbClr val="E4E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350;p35">
                <a:extLst>
                  <a:ext uri="{FF2B5EF4-FFF2-40B4-BE49-F238E27FC236}">
                    <a16:creationId xmlns:a16="http://schemas.microsoft.com/office/drawing/2014/main" id="{29CF0379-5D84-43DA-86DC-689035D8D297}"/>
                  </a:ext>
                </a:extLst>
              </p:cNvPr>
              <p:cNvSpPr/>
              <p:nvPr/>
            </p:nvSpPr>
            <p:spPr>
              <a:xfrm>
                <a:off x="2476675" y="4996900"/>
                <a:ext cx="20925" cy="12125"/>
              </a:xfrm>
              <a:custGeom>
                <a:avLst/>
                <a:gdLst/>
                <a:ahLst/>
                <a:cxnLst/>
                <a:rect l="l" t="t" r="r" b="b"/>
                <a:pathLst>
                  <a:path w="837" h="485" extrusionOk="0">
                    <a:moveTo>
                      <a:pt x="134" y="0"/>
                    </a:moveTo>
                    <a:lnTo>
                      <a:pt x="1" y="78"/>
                    </a:lnTo>
                    <a:lnTo>
                      <a:pt x="699" y="485"/>
                    </a:lnTo>
                    <a:lnTo>
                      <a:pt x="836" y="407"/>
                    </a:lnTo>
                    <a:lnTo>
                      <a:pt x="134"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351;p35">
                <a:extLst>
                  <a:ext uri="{FF2B5EF4-FFF2-40B4-BE49-F238E27FC236}">
                    <a16:creationId xmlns:a16="http://schemas.microsoft.com/office/drawing/2014/main" id="{44A1271A-3A3D-43F8-9E93-25BDC7C6ED85}"/>
                  </a:ext>
                </a:extLst>
              </p:cNvPr>
              <p:cNvSpPr/>
              <p:nvPr/>
            </p:nvSpPr>
            <p:spPr>
              <a:xfrm>
                <a:off x="2470200" y="5007900"/>
                <a:ext cx="13725" cy="8050"/>
              </a:xfrm>
              <a:custGeom>
                <a:avLst/>
                <a:gdLst/>
                <a:ahLst/>
                <a:cxnLst/>
                <a:rect l="l" t="t" r="r" b="b"/>
                <a:pathLst>
                  <a:path w="549" h="322" extrusionOk="0">
                    <a:moveTo>
                      <a:pt x="68" y="0"/>
                    </a:moveTo>
                    <a:lnTo>
                      <a:pt x="1" y="41"/>
                    </a:lnTo>
                    <a:lnTo>
                      <a:pt x="482" y="322"/>
                    </a:lnTo>
                    <a:lnTo>
                      <a:pt x="548" y="281"/>
                    </a:lnTo>
                    <a:lnTo>
                      <a:pt x="68"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352;p35">
                <a:extLst>
                  <a:ext uri="{FF2B5EF4-FFF2-40B4-BE49-F238E27FC236}">
                    <a16:creationId xmlns:a16="http://schemas.microsoft.com/office/drawing/2014/main" id="{B8BE0F2F-5E2C-4186-9340-DF0A71CF73D7}"/>
                  </a:ext>
                </a:extLst>
              </p:cNvPr>
              <p:cNvSpPr/>
              <p:nvPr/>
            </p:nvSpPr>
            <p:spPr>
              <a:xfrm>
                <a:off x="2457650" y="5015200"/>
                <a:ext cx="13800" cy="7975"/>
              </a:xfrm>
              <a:custGeom>
                <a:avLst/>
                <a:gdLst/>
                <a:ahLst/>
                <a:cxnLst/>
                <a:rect l="l" t="t" r="r" b="b"/>
                <a:pathLst>
                  <a:path w="552" h="319" extrusionOk="0">
                    <a:moveTo>
                      <a:pt x="67" y="0"/>
                    </a:moveTo>
                    <a:lnTo>
                      <a:pt x="0" y="37"/>
                    </a:lnTo>
                    <a:lnTo>
                      <a:pt x="485" y="318"/>
                    </a:lnTo>
                    <a:lnTo>
                      <a:pt x="551" y="278"/>
                    </a:lnTo>
                    <a:lnTo>
                      <a:pt x="67"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353;p35">
                <a:extLst>
                  <a:ext uri="{FF2B5EF4-FFF2-40B4-BE49-F238E27FC236}">
                    <a16:creationId xmlns:a16="http://schemas.microsoft.com/office/drawing/2014/main" id="{3ED15605-E029-484E-B4A5-E0375F04E91C}"/>
                  </a:ext>
                </a:extLst>
              </p:cNvPr>
              <p:cNvSpPr/>
              <p:nvPr/>
            </p:nvSpPr>
            <p:spPr>
              <a:xfrm>
                <a:off x="2445075" y="5022400"/>
                <a:ext cx="13800" cy="7975"/>
              </a:xfrm>
              <a:custGeom>
                <a:avLst/>
                <a:gdLst/>
                <a:ahLst/>
                <a:cxnLst/>
                <a:rect l="l" t="t" r="r" b="b"/>
                <a:pathLst>
                  <a:path w="552" h="319" extrusionOk="0">
                    <a:moveTo>
                      <a:pt x="71" y="1"/>
                    </a:moveTo>
                    <a:lnTo>
                      <a:pt x="1" y="38"/>
                    </a:lnTo>
                    <a:lnTo>
                      <a:pt x="485" y="319"/>
                    </a:lnTo>
                    <a:lnTo>
                      <a:pt x="551" y="282"/>
                    </a:lnTo>
                    <a:lnTo>
                      <a:pt x="71"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354;p35">
                <a:extLst>
                  <a:ext uri="{FF2B5EF4-FFF2-40B4-BE49-F238E27FC236}">
                    <a16:creationId xmlns:a16="http://schemas.microsoft.com/office/drawing/2014/main" id="{E14F4D09-C218-4EF9-8611-104E9AC70DA3}"/>
                  </a:ext>
                </a:extLst>
              </p:cNvPr>
              <p:cNvSpPr/>
              <p:nvPr/>
            </p:nvSpPr>
            <p:spPr>
              <a:xfrm>
                <a:off x="2432600" y="5029600"/>
                <a:ext cx="1700" cy="1050"/>
              </a:xfrm>
              <a:custGeom>
                <a:avLst/>
                <a:gdLst/>
                <a:ahLst/>
                <a:cxnLst/>
                <a:rect l="l" t="t" r="r" b="b"/>
                <a:pathLst>
                  <a:path w="68" h="42" extrusionOk="0">
                    <a:moveTo>
                      <a:pt x="1" y="42"/>
                    </a:moveTo>
                    <a:lnTo>
                      <a:pt x="67" y="1"/>
                    </a:lnTo>
                    <a:lnTo>
                      <a:pt x="67" y="1"/>
                    </a:lnTo>
                    <a:lnTo>
                      <a:pt x="67" y="1"/>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355;p35">
                <a:extLst>
                  <a:ext uri="{FF2B5EF4-FFF2-40B4-BE49-F238E27FC236}">
                    <a16:creationId xmlns:a16="http://schemas.microsoft.com/office/drawing/2014/main" id="{1BF9E0F3-128B-4E87-B585-4B4DF4BC9444}"/>
                  </a:ext>
                </a:extLst>
              </p:cNvPr>
              <p:cNvSpPr/>
              <p:nvPr/>
            </p:nvSpPr>
            <p:spPr>
              <a:xfrm>
                <a:off x="2188550" y="5035700"/>
                <a:ext cx="216900" cy="125250"/>
              </a:xfrm>
              <a:custGeom>
                <a:avLst/>
                <a:gdLst/>
                <a:ahLst/>
                <a:cxnLst/>
                <a:rect l="l" t="t" r="r" b="b"/>
                <a:pathLst>
                  <a:path w="8676" h="5010" extrusionOk="0">
                    <a:moveTo>
                      <a:pt x="8676" y="1"/>
                    </a:moveTo>
                    <a:lnTo>
                      <a:pt x="1" y="5009"/>
                    </a:lnTo>
                    <a:lnTo>
                      <a:pt x="1" y="5009"/>
                    </a:lnTo>
                    <a:close/>
                  </a:path>
                </a:pathLst>
              </a:custGeom>
              <a:solidFill>
                <a:srgbClr val="98C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356;p35">
                <a:extLst>
                  <a:ext uri="{FF2B5EF4-FFF2-40B4-BE49-F238E27FC236}">
                    <a16:creationId xmlns:a16="http://schemas.microsoft.com/office/drawing/2014/main" id="{57B1CAB5-F898-4F85-AFD2-5A3AA0415500}"/>
                  </a:ext>
                </a:extLst>
              </p:cNvPr>
              <p:cNvSpPr/>
              <p:nvPr/>
            </p:nvSpPr>
            <p:spPr>
              <a:xfrm>
                <a:off x="2411625" y="5034425"/>
                <a:ext cx="3350" cy="1950"/>
              </a:xfrm>
              <a:custGeom>
                <a:avLst/>
                <a:gdLst/>
                <a:ahLst/>
                <a:cxnLst/>
                <a:rect l="l" t="t" r="r" b="b"/>
                <a:pathLst>
                  <a:path w="134" h="78" extrusionOk="0">
                    <a:moveTo>
                      <a:pt x="134" y="0"/>
                    </a:moveTo>
                    <a:lnTo>
                      <a:pt x="134" y="0"/>
                    </a:lnTo>
                    <a:lnTo>
                      <a:pt x="134" y="0"/>
                    </a:lnTo>
                    <a:lnTo>
                      <a:pt x="1" y="78"/>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357;p35">
                <a:extLst>
                  <a:ext uri="{FF2B5EF4-FFF2-40B4-BE49-F238E27FC236}">
                    <a16:creationId xmlns:a16="http://schemas.microsoft.com/office/drawing/2014/main" id="{B734CDB0-EFEA-4144-9346-728CF498E8E4}"/>
                  </a:ext>
                </a:extLst>
              </p:cNvPr>
              <p:cNvSpPr/>
              <p:nvPr/>
            </p:nvSpPr>
            <p:spPr>
              <a:xfrm>
                <a:off x="2432600" y="5029600"/>
                <a:ext cx="13700" cy="7975"/>
              </a:xfrm>
              <a:custGeom>
                <a:avLst/>
                <a:gdLst/>
                <a:ahLst/>
                <a:cxnLst/>
                <a:rect l="l" t="t" r="r" b="b"/>
                <a:pathLst>
                  <a:path w="548" h="319" extrusionOk="0">
                    <a:moveTo>
                      <a:pt x="67" y="1"/>
                    </a:moveTo>
                    <a:lnTo>
                      <a:pt x="1" y="42"/>
                    </a:lnTo>
                    <a:lnTo>
                      <a:pt x="481" y="319"/>
                    </a:lnTo>
                    <a:lnTo>
                      <a:pt x="548" y="282"/>
                    </a:lnTo>
                    <a:lnTo>
                      <a:pt x="67"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358;p35">
                <a:extLst>
                  <a:ext uri="{FF2B5EF4-FFF2-40B4-BE49-F238E27FC236}">
                    <a16:creationId xmlns:a16="http://schemas.microsoft.com/office/drawing/2014/main" id="{BDD5F40E-8F27-4EAA-86FF-3CC3A858DFF5}"/>
                  </a:ext>
                </a:extLst>
              </p:cNvPr>
              <p:cNvSpPr/>
              <p:nvPr/>
            </p:nvSpPr>
            <p:spPr>
              <a:xfrm>
                <a:off x="2414950" y="5034425"/>
                <a:ext cx="17500" cy="10275"/>
              </a:xfrm>
              <a:custGeom>
                <a:avLst/>
                <a:gdLst/>
                <a:ahLst/>
                <a:cxnLst/>
                <a:rect l="l" t="t" r="r" b="b"/>
                <a:pathLst>
                  <a:path w="700" h="411" extrusionOk="0">
                    <a:moveTo>
                      <a:pt x="1" y="0"/>
                    </a:moveTo>
                    <a:lnTo>
                      <a:pt x="1" y="0"/>
                    </a:lnTo>
                    <a:lnTo>
                      <a:pt x="699" y="410"/>
                    </a:lnTo>
                    <a:close/>
                  </a:path>
                </a:pathLst>
              </a:custGeom>
              <a:solidFill>
                <a:srgbClr val="E4E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359;p35">
                <a:extLst>
                  <a:ext uri="{FF2B5EF4-FFF2-40B4-BE49-F238E27FC236}">
                    <a16:creationId xmlns:a16="http://schemas.microsoft.com/office/drawing/2014/main" id="{8FCB1C02-2992-4BB5-8E91-5903C9A1F0CF}"/>
                  </a:ext>
                </a:extLst>
              </p:cNvPr>
              <p:cNvSpPr/>
              <p:nvPr/>
            </p:nvSpPr>
            <p:spPr>
              <a:xfrm>
                <a:off x="2405150" y="5045500"/>
                <a:ext cx="1600" cy="950"/>
              </a:xfrm>
              <a:custGeom>
                <a:avLst/>
                <a:gdLst/>
                <a:ahLst/>
                <a:cxnLst/>
                <a:rect l="l" t="t" r="r" b="b"/>
                <a:pathLst>
                  <a:path w="64" h="38" extrusionOk="0">
                    <a:moveTo>
                      <a:pt x="64" y="1"/>
                    </a:moveTo>
                    <a:lnTo>
                      <a:pt x="1" y="38"/>
                    </a:lnTo>
                    <a:lnTo>
                      <a:pt x="1" y="38"/>
                    </a:lnTo>
                    <a:lnTo>
                      <a:pt x="64" y="1"/>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360;p35">
                <a:extLst>
                  <a:ext uri="{FF2B5EF4-FFF2-40B4-BE49-F238E27FC236}">
                    <a16:creationId xmlns:a16="http://schemas.microsoft.com/office/drawing/2014/main" id="{646D0CBE-9BA3-4332-9392-CFF3C31D1F8D}"/>
                  </a:ext>
                </a:extLst>
              </p:cNvPr>
              <p:cNvSpPr/>
              <p:nvPr/>
            </p:nvSpPr>
            <p:spPr>
              <a:xfrm>
                <a:off x="2411625" y="5034425"/>
                <a:ext cx="20825" cy="12125"/>
              </a:xfrm>
              <a:custGeom>
                <a:avLst/>
                <a:gdLst/>
                <a:ahLst/>
                <a:cxnLst/>
                <a:rect l="l" t="t" r="r" b="b"/>
                <a:pathLst>
                  <a:path w="833" h="485" extrusionOk="0">
                    <a:moveTo>
                      <a:pt x="134" y="0"/>
                    </a:moveTo>
                    <a:lnTo>
                      <a:pt x="1" y="78"/>
                    </a:lnTo>
                    <a:lnTo>
                      <a:pt x="703" y="484"/>
                    </a:lnTo>
                    <a:lnTo>
                      <a:pt x="832" y="410"/>
                    </a:lnTo>
                    <a:lnTo>
                      <a:pt x="134"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361;p35">
                <a:extLst>
                  <a:ext uri="{FF2B5EF4-FFF2-40B4-BE49-F238E27FC236}">
                    <a16:creationId xmlns:a16="http://schemas.microsoft.com/office/drawing/2014/main" id="{5E1972E6-3097-4F1B-9ABD-04E1F0542438}"/>
                  </a:ext>
                </a:extLst>
              </p:cNvPr>
              <p:cNvSpPr/>
              <p:nvPr/>
            </p:nvSpPr>
            <p:spPr>
              <a:xfrm>
                <a:off x="2406725" y="5045500"/>
                <a:ext cx="12125" cy="7050"/>
              </a:xfrm>
              <a:custGeom>
                <a:avLst/>
                <a:gdLst/>
                <a:ahLst/>
                <a:cxnLst/>
                <a:rect l="l" t="t" r="r" b="b"/>
                <a:pathLst>
                  <a:path w="485" h="282" extrusionOk="0">
                    <a:moveTo>
                      <a:pt x="1" y="1"/>
                    </a:moveTo>
                    <a:lnTo>
                      <a:pt x="1" y="1"/>
                    </a:lnTo>
                    <a:lnTo>
                      <a:pt x="485" y="282"/>
                    </a:lnTo>
                    <a:close/>
                  </a:path>
                </a:pathLst>
              </a:custGeom>
              <a:solidFill>
                <a:srgbClr val="E4E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362;p35">
                <a:extLst>
                  <a:ext uri="{FF2B5EF4-FFF2-40B4-BE49-F238E27FC236}">
                    <a16:creationId xmlns:a16="http://schemas.microsoft.com/office/drawing/2014/main" id="{27D11576-8C7B-43A3-99B1-9843642EC0EA}"/>
                  </a:ext>
                </a:extLst>
              </p:cNvPr>
              <p:cNvSpPr/>
              <p:nvPr/>
            </p:nvSpPr>
            <p:spPr>
              <a:xfrm>
                <a:off x="2405150" y="5045500"/>
                <a:ext cx="13700" cy="7975"/>
              </a:xfrm>
              <a:custGeom>
                <a:avLst/>
                <a:gdLst/>
                <a:ahLst/>
                <a:cxnLst/>
                <a:rect l="l" t="t" r="r" b="b"/>
                <a:pathLst>
                  <a:path w="548" h="319" extrusionOk="0">
                    <a:moveTo>
                      <a:pt x="64" y="1"/>
                    </a:moveTo>
                    <a:lnTo>
                      <a:pt x="1" y="38"/>
                    </a:lnTo>
                    <a:lnTo>
                      <a:pt x="481" y="319"/>
                    </a:lnTo>
                    <a:lnTo>
                      <a:pt x="548" y="282"/>
                    </a:lnTo>
                    <a:lnTo>
                      <a:pt x="64"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363;p35">
                <a:extLst>
                  <a:ext uri="{FF2B5EF4-FFF2-40B4-BE49-F238E27FC236}">
                    <a16:creationId xmlns:a16="http://schemas.microsoft.com/office/drawing/2014/main" id="{1DC4BDC1-4212-4546-8178-1F58E4C12C70}"/>
                  </a:ext>
                </a:extLst>
              </p:cNvPr>
              <p:cNvSpPr/>
              <p:nvPr/>
            </p:nvSpPr>
            <p:spPr>
              <a:xfrm>
                <a:off x="2392600" y="5052725"/>
                <a:ext cx="1675" cy="1025"/>
              </a:xfrm>
              <a:custGeom>
                <a:avLst/>
                <a:gdLst/>
                <a:ahLst/>
                <a:cxnLst/>
                <a:rect l="l" t="t" r="r" b="b"/>
                <a:pathLst>
                  <a:path w="67" h="41" extrusionOk="0">
                    <a:moveTo>
                      <a:pt x="0" y="41"/>
                    </a:moveTo>
                    <a:lnTo>
                      <a:pt x="67" y="0"/>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364;p35">
                <a:extLst>
                  <a:ext uri="{FF2B5EF4-FFF2-40B4-BE49-F238E27FC236}">
                    <a16:creationId xmlns:a16="http://schemas.microsoft.com/office/drawing/2014/main" id="{D76A75F2-AB5B-4BD2-8D7C-552CD91DFB01}"/>
                  </a:ext>
                </a:extLst>
              </p:cNvPr>
              <p:cNvSpPr/>
              <p:nvPr/>
            </p:nvSpPr>
            <p:spPr>
              <a:xfrm>
                <a:off x="2392600" y="5052725"/>
                <a:ext cx="13700" cy="7950"/>
              </a:xfrm>
              <a:custGeom>
                <a:avLst/>
                <a:gdLst/>
                <a:ahLst/>
                <a:cxnLst/>
                <a:rect l="l" t="t" r="r" b="b"/>
                <a:pathLst>
                  <a:path w="548" h="318" extrusionOk="0">
                    <a:moveTo>
                      <a:pt x="67" y="0"/>
                    </a:moveTo>
                    <a:lnTo>
                      <a:pt x="0" y="41"/>
                    </a:lnTo>
                    <a:lnTo>
                      <a:pt x="481" y="318"/>
                    </a:lnTo>
                    <a:lnTo>
                      <a:pt x="547" y="281"/>
                    </a:lnTo>
                    <a:lnTo>
                      <a:pt x="67"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365;p35">
                <a:extLst>
                  <a:ext uri="{FF2B5EF4-FFF2-40B4-BE49-F238E27FC236}">
                    <a16:creationId xmlns:a16="http://schemas.microsoft.com/office/drawing/2014/main" id="{C1F7D800-C006-461A-B18C-B351396C98CF}"/>
                  </a:ext>
                </a:extLst>
              </p:cNvPr>
              <p:cNvSpPr/>
              <p:nvPr/>
            </p:nvSpPr>
            <p:spPr>
              <a:xfrm>
                <a:off x="2380025" y="5060025"/>
                <a:ext cx="13700" cy="7950"/>
              </a:xfrm>
              <a:custGeom>
                <a:avLst/>
                <a:gdLst/>
                <a:ahLst/>
                <a:cxnLst/>
                <a:rect l="l" t="t" r="r" b="b"/>
                <a:pathLst>
                  <a:path w="548" h="318" extrusionOk="0">
                    <a:moveTo>
                      <a:pt x="67" y="0"/>
                    </a:moveTo>
                    <a:lnTo>
                      <a:pt x="0" y="37"/>
                    </a:lnTo>
                    <a:lnTo>
                      <a:pt x="481" y="318"/>
                    </a:lnTo>
                    <a:lnTo>
                      <a:pt x="547" y="277"/>
                    </a:lnTo>
                    <a:lnTo>
                      <a:pt x="67"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366;p35">
                <a:extLst>
                  <a:ext uri="{FF2B5EF4-FFF2-40B4-BE49-F238E27FC236}">
                    <a16:creationId xmlns:a16="http://schemas.microsoft.com/office/drawing/2014/main" id="{929EEF5B-1A6A-4DA1-A7A9-9619195F2089}"/>
                  </a:ext>
                </a:extLst>
              </p:cNvPr>
              <p:cNvSpPr/>
              <p:nvPr/>
            </p:nvSpPr>
            <p:spPr>
              <a:xfrm>
                <a:off x="2380025" y="5060025"/>
                <a:ext cx="12025" cy="7950"/>
              </a:xfrm>
              <a:custGeom>
                <a:avLst/>
                <a:gdLst/>
                <a:ahLst/>
                <a:cxnLst/>
                <a:rect l="l" t="t" r="r" b="b"/>
                <a:pathLst>
                  <a:path w="481" h="318" extrusionOk="0">
                    <a:moveTo>
                      <a:pt x="0" y="37"/>
                    </a:moveTo>
                    <a:lnTo>
                      <a:pt x="67" y="0"/>
                    </a:lnTo>
                    <a:lnTo>
                      <a:pt x="0" y="37"/>
                    </a:lnTo>
                    <a:lnTo>
                      <a:pt x="481" y="318"/>
                    </a:lnTo>
                    <a:close/>
                  </a:path>
                </a:pathLst>
              </a:custGeom>
              <a:solidFill>
                <a:srgbClr val="E4E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367;p35">
                <a:extLst>
                  <a:ext uri="{FF2B5EF4-FFF2-40B4-BE49-F238E27FC236}">
                    <a16:creationId xmlns:a16="http://schemas.microsoft.com/office/drawing/2014/main" id="{5A220F33-8746-47CD-9D5C-0B91823A320E}"/>
                  </a:ext>
                </a:extLst>
              </p:cNvPr>
              <p:cNvSpPr/>
              <p:nvPr/>
            </p:nvSpPr>
            <p:spPr>
              <a:xfrm>
                <a:off x="2346575" y="5072025"/>
                <a:ext cx="3250" cy="1975"/>
              </a:xfrm>
              <a:custGeom>
                <a:avLst/>
                <a:gdLst/>
                <a:ahLst/>
                <a:cxnLst/>
                <a:rect l="l" t="t" r="r" b="b"/>
                <a:pathLst>
                  <a:path w="130" h="79" extrusionOk="0">
                    <a:moveTo>
                      <a:pt x="0" y="78"/>
                    </a:moveTo>
                    <a:lnTo>
                      <a:pt x="130" y="1"/>
                    </a:lnTo>
                    <a:lnTo>
                      <a:pt x="130" y="1"/>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368;p35">
                <a:extLst>
                  <a:ext uri="{FF2B5EF4-FFF2-40B4-BE49-F238E27FC236}">
                    <a16:creationId xmlns:a16="http://schemas.microsoft.com/office/drawing/2014/main" id="{5E2A109E-8608-4910-A769-CD20ED969F95}"/>
                  </a:ext>
                </a:extLst>
              </p:cNvPr>
              <p:cNvSpPr/>
              <p:nvPr/>
            </p:nvSpPr>
            <p:spPr>
              <a:xfrm>
                <a:off x="2367550" y="5067225"/>
                <a:ext cx="13700" cy="7975"/>
              </a:xfrm>
              <a:custGeom>
                <a:avLst/>
                <a:gdLst/>
                <a:ahLst/>
                <a:cxnLst/>
                <a:rect l="l" t="t" r="r" b="b"/>
                <a:pathLst>
                  <a:path w="548" h="319" extrusionOk="0">
                    <a:moveTo>
                      <a:pt x="67" y="0"/>
                    </a:moveTo>
                    <a:lnTo>
                      <a:pt x="0" y="37"/>
                    </a:lnTo>
                    <a:lnTo>
                      <a:pt x="481" y="318"/>
                    </a:lnTo>
                    <a:lnTo>
                      <a:pt x="547" y="278"/>
                    </a:lnTo>
                    <a:lnTo>
                      <a:pt x="67"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369;p35">
                <a:extLst>
                  <a:ext uri="{FF2B5EF4-FFF2-40B4-BE49-F238E27FC236}">
                    <a16:creationId xmlns:a16="http://schemas.microsoft.com/office/drawing/2014/main" id="{56C896F7-7FEA-4C0F-8D7E-199FA24993A1}"/>
                  </a:ext>
                </a:extLst>
              </p:cNvPr>
              <p:cNvSpPr/>
              <p:nvPr/>
            </p:nvSpPr>
            <p:spPr>
              <a:xfrm>
                <a:off x="2340000" y="5083125"/>
                <a:ext cx="1700" cy="950"/>
              </a:xfrm>
              <a:custGeom>
                <a:avLst/>
                <a:gdLst/>
                <a:ahLst/>
                <a:cxnLst/>
                <a:rect l="l" t="t" r="r" b="b"/>
                <a:pathLst>
                  <a:path w="68" h="38" extrusionOk="0">
                    <a:moveTo>
                      <a:pt x="1" y="37"/>
                    </a:moveTo>
                    <a:lnTo>
                      <a:pt x="67" y="0"/>
                    </a:lnTo>
                    <a:lnTo>
                      <a:pt x="67" y="0"/>
                    </a:lnTo>
                    <a:lnTo>
                      <a:pt x="67" y="0"/>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370;p35">
                <a:extLst>
                  <a:ext uri="{FF2B5EF4-FFF2-40B4-BE49-F238E27FC236}">
                    <a16:creationId xmlns:a16="http://schemas.microsoft.com/office/drawing/2014/main" id="{DB571CBF-A007-4B0E-843F-2A92CEDD6C11}"/>
                  </a:ext>
                </a:extLst>
              </p:cNvPr>
              <p:cNvSpPr/>
              <p:nvPr/>
            </p:nvSpPr>
            <p:spPr>
              <a:xfrm>
                <a:off x="2346575" y="5072025"/>
                <a:ext cx="20825" cy="12125"/>
              </a:xfrm>
              <a:custGeom>
                <a:avLst/>
                <a:gdLst/>
                <a:ahLst/>
                <a:cxnLst/>
                <a:rect l="l" t="t" r="r" b="b"/>
                <a:pathLst>
                  <a:path w="833" h="485" extrusionOk="0">
                    <a:moveTo>
                      <a:pt x="130" y="1"/>
                    </a:moveTo>
                    <a:lnTo>
                      <a:pt x="0" y="78"/>
                    </a:lnTo>
                    <a:lnTo>
                      <a:pt x="699" y="485"/>
                    </a:lnTo>
                    <a:lnTo>
                      <a:pt x="832" y="407"/>
                    </a:lnTo>
                    <a:lnTo>
                      <a:pt x="130"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371;p35">
                <a:extLst>
                  <a:ext uri="{FF2B5EF4-FFF2-40B4-BE49-F238E27FC236}">
                    <a16:creationId xmlns:a16="http://schemas.microsoft.com/office/drawing/2014/main" id="{0ED61FAD-30F7-4A1D-B112-C6866823518A}"/>
                  </a:ext>
                </a:extLst>
              </p:cNvPr>
              <p:cNvSpPr/>
              <p:nvPr/>
            </p:nvSpPr>
            <p:spPr>
              <a:xfrm>
                <a:off x="2340000" y="5083125"/>
                <a:ext cx="13700" cy="7950"/>
              </a:xfrm>
              <a:custGeom>
                <a:avLst/>
                <a:gdLst/>
                <a:ahLst/>
                <a:cxnLst/>
                <a:rect l="l" t="t" r="r" b="b"/>
                <a:pathLst>
                  <a:path w="548" h="318" extrusionOk="0">
                    <a:moveTo>
                      <a:pt x="67" y="0"/>
                    </a:moveTo>
                    <a:lnTo>
                      <a:pt x="1" y="37"/>
                    </a:lnTo>
                    <a:lnTo>
                      <a:pt x="485" y="318"/>
                    </a:lnTo>
                    <a:lnTo>
                      <a:pt x="548" y="281"/>
                    </a:lnTo>
                    <a:lnTo>
                      <a:pt x="67"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372;p35">
                <a:extLst>
                  <a:ext uri="{FF2B5EF4-FFF2-40B4-BE49-F238E27FC236}">
                    <a16:creationId xmlns:a16="http://schemas.microsoft.com/office/drawing/2014/main" id="{510636D6-AF40-443C-9F11-78EC33C5F39B}"/>
                  </a:ext>
                </a:extLst>
              </p:cNvPr>
              <p:cNvSpPr/>
              <p:nvPr/>
            </p:nvSpPr>
            <p:spPr>
              <a:xfrm>
                <a:off x="2327450" y="5090325"/>
                <a:ext cx="1775" cy="950"/>
              </a:xfrm>
              <a:custGeom>
                <a:avLst/>
                <a:gdLst/>
                <a:ahLst/>
                <a:cxnLst/>
                <a:rect l="l" t="t" r="r" b="b"/>
                <a:pathLst>
                  <a:path w="71" h="38" extrusionOk="0">
                    <a:moveTo>
                      <a:pt x="0" y="37"/>
                    </a:moveTo>
                    <a:lnTo>
                      <a:pt x="0" y="37"/>
                    </a:lnTo>
                    <a:lnTo>
                      <a:pt x="70" y="0"/>
                    </a:lnTo>
                    <a:lnTo>
                      <a:pt x="70" y="0"/>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373;p35">
                <a:extLst>
                  <a:ext uri="{FF2B5EF4-FFF2-40B4-BE49-F238E27FC236}">
                    <a16:creationId xmlns:a16="http://schemas.microsoft.com/office/drawing/2014/main" id="{7B59F5FD-9571-4282-A810-C95B1D6C0148}"/>
                  </a:ext>
                </a:extLst>
              </p:cNvPr>
              <p:cNvSpPr/>
              <p:nvPr/>
            </p:nvSpPr>
            <p:spPr>
              <a:xfrm>
                <a:off x="2329200" y="5090325"/>
                <a:ext cx="12025" cy="7050"/>
              </a:xfrm>
              <a:custGeom>
                <a:avLst/>
                <a:gdLst/>
                <a:ahLst/>
                <a:cxnLst/>
                <a:rect l="l" t="t" r="r" b="b"/>
                <a:pathLst>
                  <a:path w="481" h="282" extrusionOk="0">
                    <a:moveTo>
                      <a:pt x="0" y="0"/>
                    </a:moveTo>
                    <a:lnTo>
                      <a:pt x="0" y="0"/>
                    </a:lnTo>
                    <a:lnTo>
                      <a:pt x="0" y="0"/>
                    </a:lnTo>
                    <a:lnTo>
                      <a:pt x="481" y="281"/>
                    </a:lnTo>
                    <a:close/>
                  </a:path>
                </a:pathLst>
              </a:custGeom>
              <a:solidFill>
                <a:srgbClr val="E4E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374;p35">
                <a:extLst>
                  <a:ext uri="{FF2B5EF4-FFF2-40B4-BE49-F238E27FC236}">
                    <a16:creationId xmlns:a16="http://schemas.microsoft.com/office/drawing/2014/main" id="{3A40173F-C90E-4F09-B34F-988366B28AC7}"/>
                  </a:ext>
                </a:extLst>
              </p:cNvPr>
              <p:cNvSpPr/>
              <p:nvPr/>
            </p:nvSpPr>
            <p:spPr>
              <a:xfrm>
                <a:off x="2327450" y="5090325"/>
                <a:ext cx="13775" cy="7975"/>
              </a:xfrm>
              <a:custGeom>
                <a:avLst/>
                <a:gdLst/>
                <a:ahLst/>
                <a:cxnLst/>
                <a:rect l="l" t="t" r="r" b="b"/>
                <a:pathLst>
                  <a:path w="551" h="319" extrusionOk="0">
                    <a:moveTo>
                      <a:pt x="70" y="0"/>
                    </a:moveTo>
                    <a:lnTo>
                      <a:pt x="0" y="37"/>
                    </a:lnTo>
                    <a:lnTo>
                      <a:pt x="484" y="318"/>
                    </a:lnTo>
                    <a:lnTo>
                      <a:pt x="551" y="281"/>
                    </a:lnTo>
                    <a:lnTo>
                      <a:pt x="70"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375;p35">
                <a:extLst>
                  <a:ext uri="{FF2B5EF4-FFF2-40B4-BE49-F238E27FC236}">
                    <a16:creationId xmlns:a16="http://schemas.microsoft.com/office/drawing/2014/main" id="{529C152F-0179-4C99-A549-CFFBC2359FA4}"/>
                  </a:ext>
                </a:extLst>
              </p:cNvPr>
              <p:cNvSpPr/>
              <p:nvPr/>
            </p:nvSpPr>
            <p:spPr>
              <a:xfrm>
                <a:off x="2314975" y="5097525"/>
                <a:ext cx="13700" cy="7975"/>
              </a:xfrm>
              <a:custGeom>
                <a:avLst/>
                <a:gdLst/>
                <a:ahLst/>
                <a:cxnLst/>
                <a:rect l="l" t="t" r="r" b="b"/>
                <a:pathLst>
                  <a:path w="548" h="319" extrusionOk="0">
                    <a:moveTo>
                      <a:pt x="67" y="1"/>
                    </a:moveTo>
                    <a:lnTo>
                      <a:pt x="0" y="41"/>
                    </a:lnTo>
                    <a:lnTo>
                      <a:pt x="481" y="319"/>
                    </a:lnTo>
                    <a:lnTo>
                      <a:pt x="547" y="282"/>
                    </a:lnTo>
                    <a:lnTo>
                      <a:pt x="67"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376;p35">
                <a:extLst>
                  <a:ext uri="{FF2B5EF4-FFF2-40B4-BE49-F238E27FC236}">
                    <a16:creationId xmlns:a16="http://schemas.microsoft.com/office/drawing/2014/main" id="{E838AB97-93A0-492B-8BD6-F7D121175862}"/>
                  </a:ext>
                </a:extLst>
              </p:cNvPr>
              <p:cNvSpPr/>
              <p:nvPr/>
            </p:nvSpPr>
            <p:spPr>
              <a:xfrm>
                <a:off x="2302400" y="5104750"/>
                <a:ext cx="1775" cy="1025"/>
              </a:xfrm>
              <a:custGeom>
                <a:avLst/>
                <a:gdLst/>
                <a:ahLst/>
                <a:cxnLst/>
                <a:rect l="l" t="t" r="r" b="b"/>
                <a:pathLst>
                  <a:path w="71" h="41" extrusionOk="0">
                    <a:moveTo>
                      <a:pt x="1" y="41"/>
                    </a:moveTo>
                    <a:lnTo>
                      <a:pt x="71" y="0"/>
                    </a:lnTo>
                    <a:lnTo>
                      <a:pt x="71" y="0"/>
                    </a:lnTo>
                    <a:lnTo>
                      <a:pt x="71" y="0"/>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377;p35">
                <a:extLst>
                  <a:ext uri="{FF2B5EF4-FFF2-40B4-BE49-F238E27FC236}">
                    <a16:creationId xmlns:a16="http://schemas.microsoft.com/office/drawing/2014/main" id="{F170BA68-88C1-4298-A8D6-E47B89E4314C}"/>
                  </a:ext>
                </a:extLst>
              </p:cNvPr>
              <p:cNvSpPr/>
              <p:nvPr/>
            </p:nvSpPr>
            <p:spPr>
              <a:xfrm>
                <a:off x="2281425" y="5109625"/>
                <a:ext cx="3350" cy="1875"/>
              </a:xfrm>
              <a:custGeom>
                <a:avLst/>
                <a:gdLst/>
                <a:ahLst/>
                <a:cxnLst/>
                <a:rect l="l" t="t" r="r" b="b"/>
                <a:pathLst>
                  <a:path w="134" h="75" extrusionOk="0">
                    <a:moveTo>
                      <a:pt x="0" y="75"/>
                    </a:moveTo>
                    <a:lnTo>
                      <a:pt x="0" y="75"/>
                    </a:lnTo>
                    <a:lnTo>
                      <a:pt x="134" y="1"/>
                    </a:lnTo>
                    <a:lnTo>
                      <a:pt x="134" y="1"/>
                    </a:lnTo>
                    <a:lnTo>
                      <a:pt x="134" y="1"/>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378;p35">
                <a:extLst>
                  <a:ext uri="{FF2B5EF4-FFF2-40B4-BE49-F238E27FC236}">
                    <a16:creationId xmlns:a16="http://schemas.microsoft.com/office/drawing/2014/main" id="{AEC3DCCF-061B-4A47-B9DD-480EC4FD0B61}"/>
                  </a:ext>
                </a:extLst>
              </p:cNvPr>
              <p:cNvSpPr/>
              <p:nvPr/>
            </p:nvSpPr>
            <p:spPr>
              <a:xfrm>
                <a:off x="2302400" y="5104750"/>
                <a:ext cx="13800" cy="8050"/>
              </a:xfrm>
              <a:custGeom>
                <a:avLst/>
                <a:gdLst/>
                <a:ahLst/>
                <a:cxnLst/>
                <a:rect l="l" t="t" r="r" b="b"/>
                <a:pathLst>
                  <a:path w="552" h="322" extrusionOk="0">
                    <a:moveTo>
                      <a:pt x="71" y="0"/>
                    </a:moveTo>
                    <a:lnTo>
                      <a:pt x="1" y="41"/>
                    </a:lnTo>
                    <a:lnTo>
                      <a:pt x="485" y="322"/>
                    </a:lnTo>
                    <a:lnTo>
                      <a:pt x="551" y="281"/>
                    </a:lnTo>
                    <a:lnTo>
                      <a:pt x="71"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379;p35">
                <a:extLst>
                  <a:ext uri="{FF2B5EF4-FFF2-40B4-BE49-F238E27FC236}">
                    <a16:creationId xmlns:a16="http://schemas.microsoft.com/office/drawing/2014/main" id="{E2FE3102-A20B-4A70-A67D-3320D61E5D6D}"/>
                  </a:ext>
                </a:extLst>
              </p:cNvPr>
              <p:cNvSpPr/>
              <p:nvPr/>
            </p:nvSpPr>
            <p:spPr>
              <a:xfrm>
                <a:off x="2281425" y="5109625"/>
                <a:ext cx="20825" cy="12150"/>
              </a:xfrm>
              <a:custGeom>
                <a:avLst/>
                <a:gdLst/>
                <a:ahLst/>
                <a:cxnLst/>
                <a:rect l="l" t="t" r="r" b="b"/>
                <a:pathLst>
                  <a:path w="833" h="486" extrusionOk="0">
                    <a:moveTo>
                      <a:pt x="134" y="1"/>
                    </a:moveTo>
                    <a:lnTo>
                      <a:pt x="0" y="75"/>
                    </a:lnTo>
                    <a:lnTo>
                      <a:pt x="703" y="485"/>
                    </a:lnTo>
                    <a:lnTo>
                      <a:pt x="832" y="408"/>
                    </a:lnTo>
                    <a:lnTo>
                      <a:pt x="134"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380;p35">
                <a:extLst>
                  <a:ext uri="{FF2B5EF4-FFF2-40B4-BE49-F238E27FC236}">
                    <a16:creationId xmlns:a16="http://schemas.microsoft.com/office/drawing/2014/main" id="{CA5FFA16-1A80-4A49-B5D9-A54400824BF4}"/>
                  </a:ext>
                </a:extLst>
              </p:cNvPr>
              <p:cNvSpPr/>
              <p:nvPr/>
            </p:nvSpPr>
            <p:spPr>
              <a:xfrm>
                <a:off x="2274950" y="5120625"/>
                <a:ext cx="13700" cy="7050"/>
              </a:xfrm>
              <a:custGeom>
                <a:avLst/>
                <a:gdLst/>
                <a:ahLst/>
                <a:cxnLst/>
                <a:rect l="l" t="t" r="r" b="b"/>
                <a:pathLst>
                  <a:path w="548" h="282" extrusionOk="0">
                    <a:moveTo>
                      <a:pt x="67" y="1"/>
                    </a:moveTo>
                    <a:lnTo>
                      <a:pt x="1" y="41"/>
                    </a:lnTo>
                    <a:lnTo>
                      <a:pt x="67" y="1"/>
                    </a:lnTo>
                    <a:lnTo>
                      <a:pt x="548" y="282"/>
                    </a:lnTo>
                    <a:close/>
                  </a:path>
                </a:pathLst>
              </a:custGeom>
              <a:solidFill>
                <a:srgbClr val="E4E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381;p35">
                <a:extLst>
                  <a:ext uri="{FF2B5EF4-FFF2-40B4-BE49-F238E27FC236}">
                    <a16:creationId xmlns:a16="http://schemas.microsoft.com/office/drawing/2014/main" id="{27E05BFC-7580-4EFD-8D66-E84E30EA1B87}"/>
                  </a:ext>
                </a:extLst>
              </p:cNvPr>
              <p:cNvSpPr/>
              <p:nvPr/>
            </p:nvSpPr>
            <p:spPr>
              <a:xfrm>
                <a:off x="2274950" y="5120625"/>
                <a:ext cx="13700" cy="7975"/>
              </a:xfrm>
              <a:custGeom>
                <a:avLst/>
                <a:gdLst/>
                <a:ahLst/>
                <a:cxnLst/>
                <a:rect l="l" t="t" r="r" b="b"/>
                <a:pathLst>
                  <a:path w="548" h="319" extrusionOk="0">
                    <a:moveTo>
                      <a:pt x="67" y="1"/>
                    </a:moveTo>
                    <a:lnTo>
                      <a:pt x="1" y="41"/>
                    </a:lnTo>
                    <a:lnTo>
                      <a:pt x="481" y="319"/>
                    </a:lnTo>
                    <a:lnTo>
                      <a:pt x="548" y="282"/>
                    </a:lnTo>
                    <a:lnTo>
                      <a:pt x="67"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382;p35">
                <a:extLst>
                  <a:ext uri="{FF2B5EF4-FFF2-40B4-BE49-F238E27FC236}">
                    <a16:creationId xmlns:a16="http://schemas.microsoft.com/office/drawing/2014/main" id="{5E32D9CA-0730-4943-A5EE-F02CC35FD194}"/>
                  </a:ext>
                </a:extLst>
              </p:cNvPr>
              <p:cNvSpPr/>
              <p:nvPr/>
            </p:nvSpPr>
            <p:spPr>
              <a:xfrm>
                <a:off x="2262400" y="5127925"/>
                <a:ext cx="1675" cy="950"/>
              </a:xfrm>
              <a:custGeom>
                <a:avLst/>
                <a:gdLst/>
                <a:ahLst/>
                <a:cxnLst/>
                <a:rect l="l" t="t" r="r" b="b"/>
                <a:pathLst>
                  <a:path w="67" h="38" extrusionOk="0">
                    <a:moveTo>
                      <a:pt x="0" y="38"/>
                    </a:moveTo>
                    <a:lnTo>
                      <a:pt x="67" y="1"/>
                    </a:lnTo>
                    <a:close/>
                  </a:path>
                </a:pathLst>
              </a:custGeom>
              <a:solidFill>
                <a:srgbClr val="E4E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383;p35">
                <a:extLst>
                  <a:ext uri="{FF2B5EF4-FFF2-40B4-BE49-F238E27FC236}">
                    <a16:creationId xmlns:a16="http://schemas.microsoft.com/office/drawing/2014/main" id="{4E692D0D-D4D8-4E2B-BD04-F062C7FA02D1}"/>
                  </a:ext>
                </a:extLst>
              </p:cNvPr>
              <p:cNvSpPr/>
              <p:nvPr/>
            </p:nvSpPr>
            <p:spPr>
              <a:xfrm>
                <a:off x="2262400" y="5127925"/>
                <a:ext cx="13700" cy="7975"/>
              </a:xfrm>
              <a:custGeom>
                <a:avLst/>
                <a:gdLst/>
                <a:ahLst/>
                <a:cxnLst/>
                <a:rect l="l" t="t" r="r" b="b"/>
                <a:pathLst>
                  <a:path w="548" h="319" extrusionOk="0">
                    <a:moveTo>
                      <a:pt x="67" y="1"/>
                    </a:moveTo>
                    <a:lnTo>
                      <a:pt x="0" y="38"/>
                    </a:lnTo>
                    <a:lnTo>
                      <a:pt x="481" y="319"/>
                    </a:lnTo>
                    <a:lnTo>
                      <a:pt x="547" y="278"/>
                    </a:lnTo>
                    <a:lnTo>
                      <a:pt x="67" y="1"/>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384;p35">
                <a:extLst>
                  <a:ext uri="{FF2B5EF4-FFF2-40B4-BE49-F238E27FC236}">
                    <a16:creationId xmlns:a16="http://schemas.microsoft.com/office/drawing/2014/main" id="{B1A6A558-EADA-4EB6-8DDA-0B1F6FDFC3FB}"/>
                  </a:ext>
                </a:extLst>
              </p:cNvPr>
              <p:cNvSpPr/>
              <p:nvPr/>
            </p:nvSpPr>
            <p:spPr>
              <a:xfrm>
                <a:off x="2249925" y="5135150"/>
                <a:ext cx="13700" cy="7950"/>
              </a:xfrm>
              <a:custGeom>
                <a:avLst/>
                <a:gdLst/>
                <a:ahLst/>
                <a:cxnLst/>
                <a:rect l="l" t="t" r="r" b="b"/>
                <a:pathLst>
                  <a:path w="548" h="318" extrusionOk="0">
                    <a:moveTo>
                      <a:pt x="67" y="0"/>
                    </a:moveTo>
                    <a:lnTo>
                      <a:pt x="0" y="37"/>
                    </a:lnTo>
                    <a:lnTo>
                      <a:pt x="481" y="318"/>
                    </a:lnTo>
                    <a:lnTo>
                      <a:pt x="547" y="277"/>
                    </a:lnTo>
                    <a:lnTo>
                      <a:pt x="67"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385;p35">
                <a:extLst>
                  <a:ext uri="{FF2B5EF4-FFF2-40B4-BE49-F238E27FC236}">
                    <a16:creationId xmlns:a16="http://schemas.microsoft.com/office/drawing/2014/main" id="{F74D0BAE-0418-41DD-8C15-38C6E3DBE39F}"/>
                  </a:ext>
                </a:extLst>
              </p:cNvPr>
              <p:cNvSpPr/>
              <p:nvPr/>
            </p:nvSpPr>
            <p:spPr>
              <a:xfrm>
                <a:off x="2237350" y="5142350"/>
                <a:ext cx="13700" cy="7975"/>
              </a:xfrm>
              <a:custGeom>
                <a:avLst/>
                <a:gdLst/>
                <a:ahLst/>
                <a:cxnLst/>
                <a:rect l="l" t="t" r="r" b="b"/>
                <a:pathLst>
                  <a:path w="548" h="319" extrusionOk="0">
                    <a:moveTo>
                      <a:pt x="67" y="0"/>
                    </a:moveTo>
                    <a:lnTo>
                      <a:pt x="0" y="41"/>
                    </a:lnTo>
                    <a:lnTo>
                      <a:pt x="481" y="318"/>
                    </a:lnTo>
                    <a:lnTo>
                      <a:pt x="547" y="281"/>
                    </a:lnTo>
                    <a:lnTo>
                      <a:pt x="67" y="0"/>
                    </a:lnTo>
                    <a:close/>
                  </a:path>
                </a:pathLst>
              </a:custGeom>
              <a:solidFill>
                <a:srgbClr val="70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386;p35">
                <a:extLst>
                  <a:ext uri="{FF2B5EF4-FFF2-40B4-BE49-F238E27FC236}">
                    <a16:creationId xmlns:a16="http://schemas.microsoft.com/office/drawing/2014/main" id="{DA3A9242-EC0E-4C2D-BB94-0CB45E4F02FE}"/>
                  </a:ext>
                </a:extLst>
              </p:cNvPr>
              <p:cNvSpPr/>
              <p:nvPr/>
            </p:nvSpPr>
            <p:spPr>
              <a:xfrm>
                <a:off x="2155300" y="5141325"/>
                <a:ext cx="16750" cy="19350"/>
              </a:xfrm>
              <a:custGeom>
                <a:avLst/>
                <a:gdLst/>
                <a:ahLst/>
                <a:cxnLst/>
                <a:rect l="l" t="t" r="r" b="b"/>
                <a:pathLst>
                  <a:path w="670" h="774" extrusionOk="0">
                    <a:moveTo>
                      <a:pt x="0" y="1"/>
                    </a:moveTo>
                    <a:lnTo>
                      <a:pt x="4" y="773"/>
                    </a:lnTo>
                    <a:lnTo>
                      <a:pt x="662" y="393"/>
                    </a:lnTo>
                    <a:lnTo>
                      <a:pt x="669" y="396"/>
                    </a:lnTo>
                    <a:lnTo>
                      <a:pt x="669" y="38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387;p35">
                <a:extLst>
                  <a:ext uri="{FF2B5EF4-FFF2-40B4-BE49-F238E27FC236}">
                    <a16:creationId xmlns:a16="http://schemas.microsoft.com/office/drawing/2014/main" id="{D41D5E87-C783-41D7-8F0A-96316056D22B}"/>
                  </a:ext>
                </a:extLst>
              </p:cNvPr>
              <p:cNvSpPr/>
              <p:nvPr/>
            </p:nvSpPr>
            <p:spPr>
              <a:xfrm>
                <a:off x="2172025" y="5151025"/>
                <a:ext cx="4275" cy="2725"/>
              </a:xfrm>
              <a:custGeom>
                <a:avLst/>
                <a:gdLst/>
                <a:ahLst/>
                <a:cxnLst/>
                <a:rect l="l" t="t" r="r" b="b"/>
                <a:pathLst>
                  <a:path w="171" h="109" extrusionOk="0">
                    <a:moveTo>
                      <a:pt x="0" y="1"/>
                    </a:moveTo>
                    <a:lnTo>
                      <a:pt x="0" y="8"/>
                    </a:lnTo>
                    <a:lnTo>
                      <a:pt x="170" y="108"/>
                    </a:lnTo>
                    <a:lnTo>
                      <a:pt x="0" y="1"/>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388;p35">
                <a:extLst>
                  <a:ext uri="{FF2B5EF4-FFF2-40B4-BE49-F238E27FC236}">
                    <a16:creationId xmlns:a16="http://schemas.microsoft.com/office/drawing/2014/main" id="{9E8DF98F-5818-4DB0-93C2-2EA8E930D36C}"/>
                  </a:ext>
                </a:extLst>
              </p:cNvPr>
              <p:cNvSpPr/>
              <p:nvPr/>
            </p:nvSpPr>
            <p:spPr>
              <a:xfrm>
                <a:off x="2176275" y="5024725"/>
                <a:ext cx="235750" cy="136225"/>
              </a:xfrm>
              <a:custGeom>
                <a:avLst/>
                <a:gdLst/>
                <a:ahLst/>
                <a:cxnLst/>
                <a:rect l="l" t="t" r="r" b="b"/>
                <a:pathLst>
                  <a:path w="9430" h="5449" extrusionOk="0">
                    <a:moveTo>
                      <a:pt x="8938" y="0"/>
                    </a:moveTo>
                    <a:lnTo>
                      <a:pt x="5160" y="2181"/>
                    </a:lnTo>
                    <a:lnTo>
                      <a:pt x="0" y="5160"/>
                    </a:lnTo>
                    <a:lnTo>
                      <a:pt x="492" y="5448"/>
                    </a:lnTo>
                    <a:lnTo>
                      <a:pt x="9429" y="288"/>
                    </a:lnTo>
                    <a:lnTo>
                      <a:pt x="89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389;p35">
                <a:extLst>
                  <a:ext uri="{FF2B5EF4-FFF2-40B4-BE49-F238E27FC236}">
                    <a16:creationId xmlns:a16="http://schemas.microsoft.com/office/drawing/2014/main" id="{694107FB-A4AF-486E-8CB2-3703E650410B}"/>
                  </a:ext>
                </a:extLst>
              </p:cNvPr>
              <p:cNvSpPr/>
              <p:nvPr/>
            </p:nvSpPr>
            <p:spPr>
              <a:xfrm>
                <a:off x="2399700" y="4893125"/>
                <a:ext cx="240850" cy="138825"/>
              </a:xfrm>
              <a:custGeom>
                <a:avLst/>
                <a:gdLst/>
                <a:ahLst/>
                <a:cxnLst/>
                <a:rect l="l" t="t" r="r" b="b"/>
                <a:pathLst>
                  <a:path w="9634" h="5553" extrusionOk="0">
                    <a:moveTo>
                      <a:pt x="9256" y="1"/>
                    </a:moveTo>
                    <a:cubicBezTo>
                      <a:pt x="9213" y="1"/>
                      <a:pt x="9169" y="6"/>
                      <a:pt x="9127" y="15"/>
                    </a:cubicBezTo>
                    <a:cubicBezTo>
                      <a:pt x="9086" y="26"/>
                      <a:pt x="9049" y="41"/>
                      <a:pt x="9012" y="63"/>
                    </a:cubicBezTo>
                    <a:lnTo>
                      <a:pt x="3812" y="3065"/>
                    </a:lnTo>
                    <a:lnTo>
                      <a:pt x="1" y="5264"/>
                    </a:lnTo>
                    <a:lnTo>
                      <a:pt x="492" y="5552"/>
                    </a:lnTo>
                    <a:lnTo>
                      <a:pt x="9016" y="633"/>
                    </a:lnTo>
                    <a:lnTo>
                      <a:pt x="9504" y="348"/>
                    </a:lnTo>
                    <a:cubicBezTo>
                      <a:pt x="9537" y="333"/>
                      <a:pt x="9563" y="307"/>
                      <a:pt x="9581" y="281"/>
                    </a:cubicBezTo>
                    <a:cubicBezTo>
                      <a:pt x="9633" y="208"/>
                      <a:pt x="9611" y="123"/>
                      <a:pt x="9511" y="63"/>
                    </a:cubicBezTo>
                    <a:cubicBezTo>
                      <a:pt x="9432" y="21"/>
                      <a:pt x="9344" y="1"/>
                      <a:pt x="9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390;p35">
                <a:extLst>
                  <a:ext uri="{FF2B5EF4-FFF2-40B4-BE49-F238E27FC236}">
                    <a16:creationId xmlns:a16="http://schemas.microsoft.com/office/drawing/2014/main" id="{15C0B6C3-F039-4D05-8A16-A4F493F50FD6}"/>
                  </a:ext>
                </a:extLst>
              </p:cNvPr>
              <p:cNvSpPr/>
              <p:nvPr/>
            </p:nvSpPr>
            <p:spPr>
              <a:xfrm>
                <a:off x="2188550" y="5031925"/>
                <a:ext cx="223475" cy="129025"/>
              </a:xfrm>
              <a:custGeom>
                <a:avLst/>
                <a:gdLst/>
                <a:ahLst/>
                <a:cxnLst/>
                <a:rect l="l" t="t" r="r" b="b"/>
                <a:pathLst>
                  <a:path w="8939" h="5161" extrusionOk="0">
                    <a:moveTo>
                      <a:pt x="8938" y="0"/>
                    </a:moveTo>
                    <a:lnTo>
                      <a:pt x="1" y="5160"/>
                    </a:lnTo>
                    <a:lnTo>
                      <a:pt x="8676" y="152"/>
                    </a:lnTo>
                    <a:lnTo>
                      <a:pt x="8938" y="0"/>
                    </a:lnTo>
                    <a:close/>
                  </a:path>
                </a:pathLst>
              </a:custGeom>
              <a:solidFill>
                <a:srgbClr val="BBD7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391;p35">
                <a:extLst>
                  <a:ext uri="{FF2B5EF4-FFF2-40B4-BE49-F238E27FC236}">
                    <a16:creationId xmlns:a16="http://schemas.microsoft.com/office/drawing/2014/main" id="{971E841B-4A31-45A9-936B-73CFCE4A289B}"/>
                  </a:ext>
                </a:extLst>
              </p:cNvPr>
              <p:cNvSpPr/>
              <p:nvPr/>
            </p:nvSpPr>
            <p:spPr>
              <a:xfrm>
                <a:off x="2188550" y="5160925"/>
                <a:ext cx="4550" cy="33100"/>
              </a:xfrm>
              <a:custGeom>
                <a:avLst/>
                <a:gdLst/>
                <a:ahLst/>
                <a:cxnLst/>
                <a:rect l="l" t="t" r="r" b="b"/>
                <a:pathLst>
                  <a:path w="182" h="1324" extrusionOk="0">
                    <a:moveTo>
                      <a:pt x="178" y="100"/>
                    </a:moveTo>
                    <a:lnTo>
                      <a:pt x="1" y="0"/>
                    </a:lnTo>
                    <a:lnTo>
                      <a:pt x="178" y="100"/>
                    </a:lnTo>
                    <a:lnTo>
                      <a:pt x="182" y="1324"/>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392;p35">
                <a:extLst>
                  <a:ext uri="{FF2B5EF4-FFF2-40B4-BE49-F238E27FC236}">
                    <a16:creationId xmlns:a16="http://schemas.microsoft.com/office/drawing/2014/main" id="{C3252C0B-D425-4B12-BD1E-751C0CF41585}"/>
                  </a:ext>
                </a:extLst>
              </p:cNvPr>
              <p:cNvSpPr/>
              <p:nvPr/>
            </p:nvSpPr>
            <p:spPr>
              <a:xfrm>
                <a:off x="2155300" y="4875825"/>
                <a:ext cx="514725" cy="297400"/>
              </a:xfrm>
              <a:custGeom>
                <a:avLst/>
                <a:gdLst/>
                <a:ahLst/>
                <a:cxnLst/>
                <a:rect l="l" t="t" r="r" b="b"/>
                <a:pathLst>
                  <a:path w="20589" h="11896" extrusionOk="0">
                    <a:moveTo>
                      <a:pt x="19041" y="0"/>
                    </a:moveTo>
                    <a:cubicBezTo>
                      <a:pt x="18645" y="0"/>
                      <a:pt x="18249" y="88"/>
                      <a:pt x="17946" y="264"/>
                    </a:cubicBezTo>
                    <a:lnTo>
                      <a:pt x="0" y="10621"/>
                    </a:lnTo>
                    <a:lnTo>
                      <a:pt x="669" y="11009"/>
                    </a:lnTo>
                    <a:lnTo>
                      <a:pt x="839" y="11116"/>
                    </a:lnTo>
                    <a:lnTo>
                      <a:pt x="5999" y="8137"/>
                    </a:lnTo>
                    <a:lnTo>
                      <a:pt x="9777" y="5952"/>
                    </a:lnTo>
                    <a:lnTo>
                      <a:pt x="13588" y="3757"/>
                    </a:lnTo>
                    <a:lnTo>
                      <a:pt x="18788" y="752"/>
                    </a:lnTo>
                    <a:cubicBezTo>
                      <a:pt x="18825" y="730"/>
                      <a:pt x="18862" y="715"/>
                      <a:pt x="18903" y="707"/>
                    </a:cubicBezTo>
                    <a:cubicBezTo>
                      <a:pt x="18946" y="696"/>
                      <a:pt x="18990" y="691"/>
                      <a:pt x="19034" y="691"/>
                    </a:cubicBezTo>
                    <a:cubicBezTo>
                      <a:pt x="19121" y="691"/>
                      <a:pt x="19208" y="712"/>
                      <a:pt x="19287" y="752"/>
                    </a:cubicBezTo>
                    <a:cubicBezTo>
                      <a:pt x="19387" y="811"/>
                      <a:pt x="19409" y="900"/>
                      <a:pt x="19357" y="970"/>
                    </a:cubicBezTo>
                    <a:cubicBezTo>
                      <a:pt x="19339" y="999"/>
                      <a:pt x="19313" y="1022"/>
                      <a:pt x="19284" y="1040"/>
                    </a:cubicBezTo>
                    <a:lnTo>
                      <a:pt x="18792" y="1321"/>
                    </a:lnTo>
                    <a:lnTo>
                      <a:pt x="10268" y="6241"/>
                    </a:lnTo>
                    <a:lnTo>
                      <a:pt x="10006" y="6396"/>
                    </a:lnTo>
                    <a:lnTo>
                      <a:pt x="1331" y="11401"/>
                    </a:lnTo>
                    <a:lnTo>
                      <a:pt x="1508" y="11504"/>
                    </a:lnTo>
                    <a:lnTo>
                      <a:pt x="2185" y="11896"/>
                    </a:lnTo>
                    <a:lnTo>
                      <a:pt x="3763" y="10983"/>
                    </a:lnTo>
                    <a:lnTo>
                      <a:pt x="3282" y="10702"/>
                    </a:lnTo>
                    <a:lnTo>
                      <a:pt x="3349" y="10665"/>
                    </a:lnTo>
                    <a:lnTo>
                      <a:pt x="3829" y="10942"/>
                    </a:lnTo>
                    <a:lnTo>
                      <a:pt x="4266" y="10691"/>
                    </a:lnTo>
                    <a:lnTo>
                      <a:pt x="3785" y="10410"/>
                    </a:lnTo>
                    <a:lnTo>
                      <a:pt x="3852" y="10373"/>
                    </a:lnTo>
                    <a:lnTo>
                      <a:pt x="4332" y="10654"/>
                    </a:lnTo>
                    <a:lnTo>
                      <a:pt x="4765" y="10403"/>
                    </a:lnTo>
                    <a:lnTo>
                      <a:pt x="4284" y="10122"/>
                    </a:lnTo>
                    <a:lnTo>
                      <a:pt x="4351" y="10085"/>
                    </a:lnTo>
                    <a:lnTo>
                      <a:pt x="4831" y="10366"/>
                    </a:lnTo>
                    <a:lnTo>
                      <a:pt x="5267" y="10114"/>
                    </a:lnTo>
                    <a:lnTo>
                      <a:pt x="4787" y="9833"/>
                    </a:lnTo>
                    <a:lnTo>
                      <a:pt x="4853" y="9793"/>
                    </a:lnTo>
                    <a:lnTo>
                      <a:pt x="5334" y="10074"/>
                    </a:lnTo>
                    <a:lnTo>
                      <a:pt x="5748" y="9837"/>
                    </a:lnTo>
                    <a:lnTo>
                      <a:pt x="5045" y="9431"/>
                    </a:lnTo>
                    <a:lnTo>
                      <a:pt x="5179" y="9353"/>
                    </a:lnTo>
                    <a:lnTo>
                      <a:pt x="5877" y="9760"/>
                    </a:lnTo>
                    <a:lnTo>
                      <a:pt x="6369" y="9479"/>
                    </a:lnTo>
                    <a:lnTo>
                      <a:pt x="5885" y="9198"/>
                    </a:lnTo>
                    <a:lnTo>
                      <a:pt x="5955" y="9161"/>
                    </a:lnTo>
                    <a:lnTo>
                      <a:pt x="6435" y="9438"/>
                    </a:lnTo>
                    <a:lnTo>
                      <a:pt x="6868" y="9187"/>
                    </a:lnTo>
                    <a:lnTo>
                      <a:pt x="6387" y="8909"/>
                    </a:lnTo>
                    <a:lnTo>
                      <a:pt x="6454" y="8872"/>
                    </a:lnTo>
                    <a:lnTo>
                      <a:pt x="6927" y="9157"/>
                    </a:lnTo>
                    <a:lnTo>
                      <a:pt x="7363" y="8906"/>
                    </a:lnTo>
                    <a:lnTo>
                      <a:pt x="6883" y="8625"/>
                    </a:lnTo>
                    <a:lnTo>
                      <a:pt x="6949" y="8588"/>
                    </a:lnTo>
                    <a:lnTo>
                      <a:pt x="7430" y="8865"/>
                    </a:lnTo>
                    <a:lnTo>
                      <a:pt x="7866" y="8614"/>
                    </a:lnTo>
                    <a:lnTo>
                      <a:pt x="7385" y="8336"/>
                    </a:lnTo>
                    <a:lnTo>
                      <a:pt x="7448" y="8296"/>
                    </a:lnTo>
                    <a:lnTo>
                      <a:pt x="7932" y="8577"/>
                    </a:lnTo>
                    <a:lnTo>
                      <a:pt x="8346" y="8340"/>
                    </a:lnTo>
                    <a:lnTo>
                      <a:pt x="7648" y="7930"/>
                    </a:lnTo>
                    <a:lnTo>
                      <a:pt x="7777" y="7856"/>
                    </a:lnTo>
                    <a:lnTo>
                      <a:pt x="8479" y="8263"/>
                    </a:lnTo>
                    <a:lnTo>
                      <a:pt x="8967" y="7982"/>
                    </a:lnTo>
                    <a:lnTo>
                      <a:pt x="8487" y="7701"/>
                    </a:lnTo>
                    <a:lnTo>
                      <a:pt x="8553" y="7660"/>
                    </a:lnTo>
                    <a:lnTo>
                      <a:pt x="9034" y="7941"/>
                    </a:lnTo>
                    <a:lnTo>
                      <a:pt x="9466" y="7690"/>
                    </a:lnTo>
                    <a:lnTo>
                      <a:pt x="8986" y="7412"/>
                    </a:lnTo>
                    <a:lnTo>
                      <a:pt x="9052" y="7372"/>
                    </a:lnTo>
                    <a:lnTo>
                      <a:pt x="9533" y="7653"/>
                    </a:lnTo>
                    <a:lnTo>
                      <a:pt x="9969" y="7401"/>
                    </a:lnTo>
                    <a:lnTo>
                      <a:pt x="9488" y="7120"/>
                    </a:lnTo>
                    <a:lnTo>
                      <a:pt x="9555" y="7083"/>
                    </a:lnTo>
                    <a:lnTo>
                      <a:pt x="10035" y="7361"/>
                    </a:lnTo>
                    <a:lnTo>
                      <a:pt x="10472" y="7109"/>
                    </a:lnTo>
                    <a:lnTo>
                      <a:pt x="9991" y="6828"/>
                    </a:lnTo>
                    <a:lnTo>
                      <a:pt x="10054" y="6791"/>
                    </a:lnTo>
                    <a:lnTo>
                      <a:pt x="10538" y="7069"/>
                    </a:lnTo>
                    <a:lnTo>
                      <a:pt x="10952" y="6832"/>
                    </a:lnTo>
                    <a:lnTo>
                      <a:pt x="10254" y="6422"/>
                    </a:lnTo>
                    <a:lnTo>
                      <a:pt x="10383" y="6348"/>
                    </a:lnTo>
                    <a:lnTo>
                      <a:pt x="11085" y="6754"/>
                    </a:lnTo>
                    <a:lnTo>
                      <a:pt x="11573" y="6474"/>
                    </a:lnTo>
                    <a:lnTo>
                      <a:pt x="11093" y="6193"/>
                    </a:lnTo>
                    <a:lnTo>
                      <a:pt x="11155" y="6156"/>
                    </a:lnTo>
                    <a:lnTo>
                      <a:pt x="11640" y="6433"/>
                    </a:lnTo>
                    <a:lnTo>
                      <a:pt x="12072" y="6185"/>
                    </a:lnTo>
                    <a:lnTo>
                      <a:pt x="11592" y="5904"/>
                    </a:lnTo>
                    <a:lnTo>
                      <a:pt x="11658" y="5864"/>
                    </a:lnTo>
                    <a:lnTo>
                      <a:pt x="12142" y="6145"/>
                    </a:lnTo>
                    <a:lnTo>
                      <a:pt x="12579" y="5893"/>
                    </a:lnTo>
                    <a:lnTo>
                      <a:pt x="12094" y="5612"/>
                    </a:lnTo>
                    <a:lnTo>
                      <a:pt x="12165" y="5572"/>
                    </a:lnTo>
                    <a:lnTo>
                      <a:pt x="12645" y="5853"/>
                    </a:lnTo>
                    <a:lnTo>
                      <a:pt x="13078" y="5605"/>
                    </a:lnTo>
                    <a:lnTo>
                      <a:pt x="12597" y="5324"/>
                    </a:lnTo>
                    <a:lnTo>
                      <a:pt x="12664" y="5283"/>
                    </a:lnTo>
                    <a:lnTo>
                      <a:pt x="13144" y="5564"/>
                    </a:lnTo>
                    <a:lnTo>
                      <a:pt x="13558" y="5328"/>
                    </a:lnTo>
                    <a:lnTo>
                      <a:pt x="12856" y="4921"/>
                    </a:lnTo>
                    <a:lnTo>
                      <a:pt x="12989" y="4843"/>
                    </a:lnTo>
                    <a:lnTo>
                      <a:pt x="13691" y="5250"/>
                    </a:lnTo>
                    <a:lnTo>
                      <a:pt x="14179" y="4969"/>
                    </a:lnTo>
                    <a:lnTo>
                      <a:pt x="13695" y="4688"/>
                    </a:lnTo>
                    <a:lnTo>
                      <a:pt x="13761" y="4651"/>
                    </a:lnTo>
                    <a:lnTo>
                      <a:pt x="13939" y="4751"/>
                    </a:lnTo>
                    <a:lnTo>
                      <a:pt x="14246" y="4928"/>
                    </a:lnTo>
                    <a:lnTo>
                      <a:pt x="14678" y="4677"/>
                    </a:lnTo>
                    <a:lnTo>
                      <a:pt x="14197" y="4400"/>
                    </a:lnTo>
                    <a:lnTo>
                      <a:pt x="14264" y="4359"/>
                    </a:lnTo>
                    <a:lnTo>
                      <a:pt x="14748" y="4640"/>
                    </a:lnTo>
                    <a:lnTo>
                      <a:pt x="15181" y="4389"/>
                    </a:lnTo>
                    <a:lnTo>
                      <a:pt x="14700" y="4108"/>
                    </a:lnTo>
                    <a:lnTo>
                      <a:pt x="14763" y="4071"/>
                    </a:lnTo>
                    <a:lnTo>
                      <a:pt x="15247" y="4352"/>
                    </a:lnTo>
                    <a:lnTo>
                      <a:pt x="15683" y="4101"/>
                    </a:lnTo>
                    <a:lnTo>
                      <a:pt x="15199" y="3820"/>
                    </a:lnTo>
                    <a:lnTo>
                      <a:pt x="15266" y="3783"/>
                    </a:lnTo>
                    <a:lnTo>
                      <a:pt x="15750" y="4060"/>
                    </a:lnTo>
                    <a:lnTo>
                      <a:pt x="16160" y="3823"/>
                    </a:lnTo>
                    <a:lnTo>
                      <a:pt x="15462" y="3417"/>
                    </a:lnTo>
                    <a:lnTo>
                      <a:pt x="15595" y="3339"/>
                    </a:lnTo>
                    <a:lnTo>
                      <a:pt x="16293" y="3746"/>
                    </a:lnTo>
                    <a:lnTo>
                      <a:pt x="16781" y="3465"/>
                    </a:lnTo>
                    <a:lnTo>
                      <a:pt x="16301" y="3184"/>
                    </a:lnTo>
                    <a:lnTo>
                      <a:pt x="16367" y="3147"/>
                    </a:lnTo>
                    <a:lnTo>
                      <a:pt x="16848" y="3428"/>
                    </a:lnTo>
                    <a:lnTo>
                      <a:pt x="17284" y="3176"/>
                    </a:lnTo>
                    <a:lnTo>
                      <a:pt x="16803" y="2896"/>
                    </a:lnTo>
                    <a:lnTo>
                      <a:pt x="16870" y="2855"/>
                    </a:lnTo>
                    <a:lnTo>
                      <a:pt x="17350" y="3136"/>
                    </a:lnTo>
                    <a:lnTo>
                      <a:pt x="17783" y="2888"/>
                    </a:lnTo>
                    <a:lnTo>
                      <a:pt x="17302" y="2607"/>
                    </a:lnTo>
                    <a:lnTo>
                      <a:pt x="17369" y="2570"/>
                    </a:lnTo>
                    <a:lnTo>
                      <a:pt x="17849" y="2847"/>
                    </a:lnTo>
                    <a:lnTo>
                      <a:pt x="18286" y="2596"/>
                    </a:lnTo>
                    <a:lnTo>
                      <a:pt x="17805" y="2319"/>
                    </a:lnTo>
                    <a:lnTo>
                      <a:pt x="17872" y="2278"/>
                    </a:lnTo>
                    <a:lnTo>
                      <a:pt x="18352" y="2559"/>
                    </a:lnTo>
                    <a:lnTo>
                      <a:pt x="18766" y="2319"/>
                    </a:lnTo>
                    <a:lnTo>
                      <a:pt x="18064" y="1912"/>
                    </a:lnTo>
                    <a:lnTo>
                      <a:pt x="18197" y="1838"/>
                    </a:lnTo>
                    <a:lnTo>
                      <a:pt x="18895" y="2245"/>
                    </a:lnTo>
                    <a:lnTo>
                      <a:pt x="20130" y="1532"/>
                    </a:lnTo>
                    <a:cubicBezTo>
                      <a:pt x="20200" y="1491"/>
                      <a:pt x="20267" y="1443"/>
                      <a:pt x="20330" y="1391"/>
                    </a:cubicBezTo>
                    <a:cubicBezTo>
                      <a:pt x="20348" y="1373"/>
                      <a:pt x="20363" y="1354"/>
                      <a:pt x="20378" y="1336"/>
                    </a:cubicBezTo>
                    <a:cubicBezTo>
                      <a:pt x="20411" y="1306"/>
                      <a:pt x="20444" y="1269"/>
                      <a:pt x="20470" y="1232"/>
                    </a:cubicBezTo>
                    <a:cubicBezTo>
                      <a:pt x="20485" y="1210"/>
                      <a:pt x="20496" y="1188"/>
                      <a:pt x="20507" y="1166"/>
                    </a:cubicBezTo>
                    <a:cubicBezTo>
                      <a:pt x="20526" y="1132"/>
                      <a:pt x="20544" y="1099"/>
                      <a:pt x="20559" y="1066"/>
                    </a:cubicBezTo>
                    <a:cubicBezTo>
                      <a:pt x="20562" y="1044"/>
                      <a:pt x="20566" y="1018"/>
                      <a:pt x="20570" y="992"/>
                    </a:cubicBezTo>
                    <a:cubicBezTo>
                      <a:pt x="20577" y="959"/>
                      <a:pt x="20585" y="925"/>
                      <a:pt x="20585" y="896"/>
                    </a:cubicBezTo>
                    <a:cubicBezTo>
                      <a:pt x="20588" y="667"/>
                      <a:pt x="20437" y="438"/>
                      <a:pt x="20137" y="264"/>
                    </a:cubicBezTo>
                    <a:cubicBezTo>
                      <a:pt x="19834" y="88"/>
                      <a:pt x="19438" y="0"/>
                      <a:pt x="190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393;p35">
                <a:extLst>
                  <a:ext uri="{FF2B5EF4-FFF2-40B4-BE49-F238E27FC236}">
                    <a16:creationId xmlns:a16="http://schemas.microsoft.com/office/drawing/2014/main" id="{D071FB83-A61A-4651-A98A-9D439C1E8A3B}"/>
                  </a:ext>
                </a:extLst>
              </p:cNvPr>
              <p:cNvSpPr/>
              <p:nvPr/>
            </p:nvSpPr>
            <p:spPr>
              <a:xfrm>
                <a:off x="2193000" y="4898125"/>
                <a:ext cx="477125" cy="305600"/>
              </a:xfrm>
              <a:custGeom>
                <a:avLst/>
                <a:gdLst/>
                <a:ahLst/>
                <a:cxnLst/>
                <a:rect l="l" t="t" r="r" b="b"/>
                <a:pathLst>
                  <a:path w="19085" h="12224" extrusionOk="0">
                    <a:moveTo>
                      <a:pt x="19080" y="0"/>
                    </a:moveTo>
                    <a:cubicBezTo>
                      <a:pt x="19073" y="59"/>
                      <a:pt x="19062" y="115"/>
                      <a:pt x="19054" y="174"/>
                    </a:cubicBezTo>
                    <a:cubicBezTo>
                      <a:pt x="19040" y="207"/>
                      <a:pt x="19021" y="240"/>
                      <a:pt x="19003" y="270"/>
                    </a:cubicBezTo>
                    <a:cubicBezTo>
                      <a:pt x="18992" y="296"/>
                      <a:pt x="18981" y="318"/>
                      <a:pt x="18966" y="340"/>
                    </a:cubicBezTo>
                    <a:cubicBezTo>
                      <a:pt x="18940" y="377"/>
                      <a:pt x="18907" y="410"/>
                      <a:pt x="18873" y="444"/>
                    </a:cubicBezTo>
                    <a:cubicBezTo>
                      <a:pt x="18859" y="462"/>
                      <a:pt x="18844" y="481"/>
                      <a:pt x="18825" y="495"/>
                    </a:cubicBezTo>
                    <a:cubicBezTo>
                      <a:pt x="18762" y="551"/>
                      <a:pt x="18696" y="599"/>
                      <a:pt x="18626" y="640"/>
                    </a:cubicBezTo>
                    <a:lnTo>
                      <a:pt x="17391" y="1349"/>
                    </a:lnTo>
                    <a:lnTo>
                      <a:pt x="17258" y="1427"/>
                    </a:lnTo>
                    <a:lnTo>
                      <a:pt x="16848" y="1663"/>
                    </a:lnTo>
                    <a:lnTo>
                      <a:pt x="16781" y="1704"/>
                    </a:lnTo>
                    <a:lnTo>
                      <a:pt x="16345" y="1955"/>
                    </a:lnTo>
                    <a:lnTo>
                      <a:pt x="16279" y="1992"/>
                    </a:lnTo>
                    <a:lnTo>
                      <a:pt x="15846" y="2244"/>
                    </a:lnTo>
                    <a:lnTo>
                      <a:pt x="15780" y="2281"/>
                    </a:lnTo>
                    <a:lnTo>
                      <a:pt x="15343" y="2532"/>
                    </a:lnTo>
                    <a:lnTo>
                      <a:pt x="15277" y="2573"/>
                    </a:lnTo>
                    <a:lnTo>
                      <a:pt x="14789" y="2854"/>
                    </a:lnTo>
                    <a:lnTo>
                      <a:pt x="14656" y="2931"/>
                    </a:lnTo>
                    <a:lnTo>
                      <a:pt x="14246" y="3168"/>
                    </a:lnTo>
                    <a:lnTo>
                      <a:pt x="14175" y="3205"/>
                    </a:lnTo>
                    <a:lnTo>
                      <a:pt x="13743" y="3456"/>
                    </a:lnTo>
                    <a:lnTo>
                      <a:pt x="13676" y="3497"/>
                    </a:lnTo>
                    <a:lnTo>
                      <a:pt x="13244" y="3748"/>
                    </a:lnTo>
                    <a:lnTo>
                      <a:pt x="13174" y="3785"/>
                    </a:lnTo>
                    <a:lnTo>
                      <a:pt x="12741" y="4036"/>
                    </a:lnTo>
                    <a:lnTo>
                      <a:pt x="12675" y="4073"/>
                    </a:lnTo>
                    <a:lnTo>
                      <a:pt x="12187" y="4354"/>
                    </a:lnTo>
                    <a:lnTo>
                      <a:pt x="12054" y="4432"/>
                    </a:lnTo>
                    <a:lnTo>
                      <a:pt x="11640" y="4672"/>
                    </a:lnTo>
                    <a:lnTo>
                      <a:pt x="11573" y="4709"/>
                    </a:lnTo>
                    <a:lnTo>
                      <a:pt x="11141" y="4961"/>
                    </a:lnTo>
                    <a:lnTo>
                      <a:pt x="11074" y="4998"/>
                    </a:lnTo>
                    <a:lnTo>
                      <a:pt x="10638" y="5249"/>
                    </a:lnTo>
                    <a:lnTo>
                      <a:pt x="10572" y="5290"/>
                    </a:lnTo>
                    <a:lnTo>
                      <a:pt x="10135" y="5541"/>
                    </a:lnTo>
                    <a:lnTo>
                      <a:pt x="10073" y="5578"/>
                    </a:lnTo>
                    <a:lnTo>
                      <a:pt x="9585" y="5859"/>
                    </a:lnTo>
                    <a:lnTo>
                      <a:pt x="9452" y="5936"/>
                    </a:lnTo>
                    <a:lnTo>
                      <a:pt x="9034" y="6173"/>
                    </a:lnTo>
                    <a:lnTo>
                      <a:pt x="8971" y="6214"/>
                    </a:lnTo>
                    <a:lnTo>
                      <a:pt x="8535" y="6461"/>
                    </a:lnTo>
                    <a:lnTo>
                      <a:pt x="8468" y="6502"/>
                    </a:lnTo>
                    <a:lnTo>
                      <a:pt x="8032" y="6753"/>
                    </a:lnTo>
                    <a:lnTo>
                      <a:pt x="7966" y="6790"/>
                    </a:lnTo>
                    <a:lnTo>
                      <a:pt x="7533" y="7042"/>
                    </a:lnTo>
                    <a:lnTo>
                      <a:pt x="7467" y="7079"/>
                    </a:lnTo>
                    <a:lnTo>
                      <a:pt x="6975" y="7363"/>
                    </a:lnTo>
                    <a:lnTo>
                      <a:pt x="6846" y="7437"/>
                    </a:lnTo>
                    <a:lnTo>
                      <a:pt x="6428" y="7677"/>
                    </a:lnTo>
                    <a:lnTo>
                      <a:pt x="6365" y="7714"/>
                    </a:lnTo>
                    <a:lnTo>
                      <a:pt x="5929" y="7966"/>
                    </a:lnTo>
                    <a:lnTo>
                      <a:pt x="5862" y="8006"/>
                    </a:lnTo>
                    <a:lnTo>
                      <a:pt x="5426" y="8258"/>
                    </a:lnTo>
                    <a:lnTo>
                      <a:pt x="5360" y="8295"/>
                    </a:lnTo>
                    <a:lnTo>
                      <a:pt x="4927" y="8546"/>
                    </a:lnTo>
                    <a:lnTo>
                      <a:pt x="4861" y="8583"/>
                    </a:lnTo>
                    <a:lnTo>
                      <a:pt x="4369" y="8868"/>
                    </a:lnTo>
                    <a:lnTo>
                      <a:pt x="4240" y="8941"/>
                    </a:lnTo>
                    <a:lnTo>
                      <a:pt x="3826" y="9178"/>
                    </a:lnTo>
                    <a:lnTo>
                      <a:pt x="3759" y="9219"/>
                    </a:lnTo>
                    <a:lnTo>
                      <a:pt x="3323" y="9470"/>
                    </a:lnTo>
                    <a:lnTo>
                      <a:pt x="3257" y="9507"/>
                    </a:lnTo>
                    <a:lnTo>
                      <a:pt x="2824" y="9758"/>
                    </a:lnTo>
                    <a:lnTo>
                      <a:pt x="2758" y="9795"/>
                    </a:lnTo>
                    <a:lnTo>
                      <a:pt x="2321" y="10047"/>
                    </a:lnTo>
                    <a:lnTo>
                      <a:pt x="2255" y="10087"/>
                    </a:lnTo>
                    <a:lnTo>
                      <a:pt x="677" y="10997"/>
                    </a:lnTo>
                    <a:lnTo>
                      <a:pt x="0" y="10612"/>
                    </a:lnTo>
                    <a:lnTo>
                      <a:pt x="8" y="11836"/>
                    </a:lnTo>
                    <a:lnTo>
                      <a:pt x="680" y="12224"/>
                    </a:lnTo>
                    <a:lnTo>
                      <a:pt x="2259" y="11311"/>
                    </a:lnTo>
                    <a:lnTo>
                      <a:pt x="2325" y="11274"/>
                    </a:lnTo>
                    <a:lnTo>
                      <a:pt x="2761" y="11022"/>
                    </a:lnTo>
                    <a:lnTo>
                      <a:pt x="2828" y="10982"/>
                    </a:lnTo>
                    <a:lnTo>
                      <a:pt x="3260" y="10734"/>
                    </a:lnTo>
                    <a:lnTo>
                      <a:pt x="3327" y="10694"/>
                    </a:lnTo>
                    <a:lnTo>
                      <a:pt x="3763" y="10442"/>
                    </a:lnTo>
                    <a:lnTo>
                      <a:pt x="3829" y="10405"/>
                    </a:lnTo>
                    <a:lnTo>
                      <a:pt x="4243" y="10165"/>
                    </a:lnTo>
                    <a:lnTo>
                      <a:pt x="4373" y="10091"/>
                    </a:lnTo>
                    <a:lnTo>
                      <a:pt x="4861" y="9810"/>
                    </a:lnTo>
                    <a:lnTo>
                      <a:pt x="4931" y="9769"/>
                    </a:lnTo>
                    <a:lnTo>
                      <a:pt x="5363" y="9518"/>
                    </a:lnTo>
                    <a:lnTo>
                      <a:pt x="5430" y="9481"/>
                    </a:lnTo>
                    <a:lnTo>
                      <a:pt x="5862" y="9230"/>
                    </a:lnTo>
                    <a:lnTo>
                      <a:pt x="5933" y="9193"/>
                    </a:lnTo>
                    <a:lnTo>
                      <a:pt x="6365" y="8941"/>
                    </a:lnTo>
                    <a:lnTo>
                      <a:pt x="6432" y="8901"/>
                    </a:lnTo>
                    <a:lnTo>
                      <a:pt x="6846" y="8664"/>
                    </a:lnTo>
                    <a:lnTo>
                      <a:pt x="6979" y="8587"/>
                    </a:lnTo>
                    <a:lnTo>
                      <a:pt x="7467" y="8306"/>
                    </a:lnTo>
                    <a:lnTo>
                      <a:pt x="7533" y="8265"/>
                    </a:lnTo>
                    <a:lnTo>
                      <a:pt x="7966" y="8017"/>
                    </a:lnTo>
                    <a:lnTo>
                      <a:pt x="8036" y="7977"/>
                    </a:lnTo>
                    <a:lnTo>
                      <a:pt x="8468" y="7725"/>
                    </a:lnTo>
                    <a:lnTo>
                      <a:pt x="8535" y="7688"/>
                    </a:lnTo>
                    <a:lnTo>
                      <a:pt x="8971" y="7437"/>
                    </a:lnTo>
                    <a:lnTo>
                      <a:pt x="9038" y="7400"/>
                    </a:lnTo>
                    <a:lnTo>
                      <a:pt x="9452" y="7160"/>
                    </a:lnTo>
                    <a:lnTo>
                      <a:pt x="9585" y="7082"/>
                    </a:lnTo>
                    <a:lnTo>
                      <a:pt x="10073" y="6801"/>
                    </a:lnTo>
                    <a:lnTo>
                      <a:pt x="10139" y="6764"/>
                    </a:lnTo>
                    <a:lnTo>
                      <a:pt x="10572" y="6513"/>
                    </a:lnTo>
                    <a:lnTo>
                      <a:pt x="10642" y="6476"/>
                    </a:lnTo>
                    <a:lnTo>
                      <a:pt x="11074" y="6225"/>
                    </a:lnTo>
                    <a:lnTo>
                      <a:pt x="11141" y="6184"/>
                    </a:lnTo>
                    <a:lnTo>
                      <a:pt x="11573" y="5936"/>
                    </a:lnTo>
                    <a:lnTo>
                      <a:pt x="11643" y="5896"/>
                    </a:lnTo>
                    <a:lnTo>
                      <a:pt x="12054" y="5659"/>
                    </a:lnTo>
                    <a:lnTo>
                      <a:pt x="12187" y="5582"/>
                    </a:lnTo>
                    <a:lnTo>
                      <a:pt x="12675" y="5301"/>
                    </a:lnTo>
                    <a:lnTo>
                      <a:pt x="12741" y="5260"/>
                    </a:lnTo>
                    <a:lnTo>
                      <a:pt x="13177" y="5009"/>
                    </a:lnTo>
                    <a:lnTo>
                      <a:pt x="13244" y="4972"/>
                    </a:lnTo>
                    <a:lnTo>
                      <a:pt x="13680" y="4720"/>
                    </a:lnTo>
                    <a:lnTo>
                      <a:pt x="13743" y="4683"/>
                    </a:lnTo>
                    <a:lnTo>
                      <a:pt x="14179" y="4432"/>
                    </a:lnTo>
                    <a:lnTo>
                      <a:pt x="14246" y="4391"/>
                    </a:lnTo>
                    <a:lnTo>
                      <a:pt x="14656" y="4155"/>
                    </a:lnTo>
                    <a:lnTo>
                      <a:pt x="14793" y="4077"/>
                    </a:lnTo>
                    <a:lnTo>
                      <a:pt x="15277" y="3796"/>
                    </a:lnTo>
                    <a:lnTo>
                      <a:pt x="15347" y="3759"/>
                    </a:lnTo>
                    <a:lnTo>
                      <a:pt x="15780" y="3508"/>
                    </a:lnTo>
                    <a:lnTo>
                      <a:pt x="15846" y="3467"/>
                    </a:lnTo>
                    <a:lnTo>
                      <a:pt x="16279" y="3220"/>
                    </a:lnTo>
                    <a:lnTo>
                      <a:pt x="16349" y="3179"/>
                    </a:lnTo>
                    <a:lnTo>
                      <a:pt x="16781" y="2928"/>
                    </a:lnTo>
                    <a:lnTo>
                      <a:pt x="16848" y="2891"/>
                    </a:lnTo>
                    <a:lnTo>
                      <a:pt x="17262" y="2650"/>
                    </a:lnTo>
                    <a:lnTo>
                      <a:pt x="17395" y="2576"/>
                    </a:lnTo>
                    <a:lnTo>
                      <a:pt x="18626" y="1863"/>
                    </a:lnTo>
                    <a:cubicBezTo>
                      <a:pt x="18932" y="1686"/>
                      <a:pt x="19084" y="1456"/>
                      <a:pt x="19084" y="1224"/>
                    </a:cubicBezTo>
                    <a:lnTo>
                      <a:pt x="190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394;p35">
                <a:extLst>
                  <a:ext uri="{FF2B5EF4-FFF2-40B4-BE49-F238E27FC236}">
                    <a16:creationId xmlns:a16="http://schemas.microsoft.com/office/drawing/2014/main" id="{42BE96F3-152D-4BB3-94FC-B796FDC12300}"/>
                  </a:ext>
                </a:extLst>
              </p:cNvPr>
              <p:cNvSpPr/>
              <p:nvPr/>
            </p:nvSpPr>
            <p:spPr>
              <a:xfrm>
                <a:off x="2151050" y="5193825"/>
                <a:ext cx="3975" cy="2325"/>
              </a:xfrm>
              <a:custGeom>
                <a:avLst/>
                <a:gdLst/>
                <a:ahLst/>
                <a:cxnLst/>
                <a:rect l="l" t="t" r="r" b="b"/>
                <a:pathLst>
                  <a:path w="159" h="93" extrusionOk="0">
                    <a:moveTo>
                      <a:pt x="159" y="93"/>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395;p35">
                <a:extLst>
                  <a:ext uri="{FF2B5EF4-FFF2-40B4-BE49-F238E27FC236}">
                    <a16:creationId xmlns:a16="http://schemas.microsoft.com/office/drawing/2014/main" id="{86635BDD-DC2B-4E1B-BD85-02A10AAC9B27}"/>
                  </a:ext>
                </a:extLst>
              </p:cNvPr>
              <p:cNvSpPr/>
              <p:nvPr/>
            </p:nvSpPr>
            <p:spPr>
              <a:xfrm>
                <a:off x="2150950" y="5151125"/>
                <a:ext cx="42150" cy="55000"/>
              </a:xfrm>
              <a:custGeom>
                <a:avLst/>
                <a:gdLst/>
                <a:ahLst/>
                <a:cxnLst/>
                <a:rect l="l" t="t" r="r" b="b"/>
                <a:pathLst>
                  <a:path w="1686" h="2200" extrusionOk="0">
                    <a:moveTo>
                      <a:pt x="836" y="1"/>
                    </a:moveTo>
                    <a:lnTo>
                      <a:pt x="178" y="381"/>
                    </a:lnTo>
                    <a:lnTo>
                      <a:pt x="0" y="485"/>
                    </a:lnTo>
                    <a:lnTo>
                      <a:pt x="159" y="581"/>
                    </a:lnTo>
                    <a:lnTo>
                      <a:pt x="159" y="577"/>
                    </a:lnTo>
                    <a:lnTo>
                      <a:pt x="178" y="588"/>
                    </a:lnTo>
                    <a:lnTo>
                      <a:pt x="688" y="884"/>
                    </a:lnTo>
                    <a:lnTo>
                      <a:pt x="688" y="891"/>
                    </a:lnTo>
                    <a:lnTo>
                      <a:pt x="839" y="980"/>
                    </a:lnTo>
                    <a:lnTo>
                      <a:pt x="850" y="2200"/>
                    </a:lnTo>
                    <a:lnTo>
                      <a:pt x="1686" y="1716"/>
                    </a:lnTo>
                    <a:lnTo>
                      <a:pt x="1682" y="492"/>
                    </a:lnTo>
                    <a:lnTo>
                      <a:pt x="1505" y="392"/>
                    </a:lnTo>
                    <a:lnTo>
                      <a:pt x="1013" y="104"/>
                    </a:lnTo>
                    <a:lnTo>
                      <a:pt x="843" y="4"/>
                    </a:lnTo>
                    <a:lnTo>
                      <a:pt x="8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396;p35">
                <a:extLst>
                  <a:ext uri="{FF2B5EF4-FFF2-40B4-BE49-F238E27FC236}">
                    <a16:creationId xmlns:a16="http://schemas.microsoft.com/office/drawing/2014/main" id="{D3ADE996-A789-4987-BBF6-F8C46730FBFC}"/>
                  </a:ext>
                </a:extLst>
              </p:cNvPr>
              <p:cNvSpPr/>
              <p:nvPr/>
            </p:nvSpPr>
            <p:spPr>
              <a:xfrm>
                <a:off x="2150950" y="5163225"/>
                <a:ext cx="21275" cy="42900"/>
              </a:xfrm>
              <a:custGeom>
                <a:avLst/>
                <a:gdLst/>
                <a:ahLst/>
                <a:cxnLst/>
                <a:rect l="l" t="t" r="r" b="b"/>
                <a:pathLst>
                  <a:path w="851" h="1716" extrusionOk="0">
                    <a:moveTo>
                      <a:pt x="0" y="1"/>
                    </a:moveTo>
                    <a:lnTo>
                      <a:pt x="4" y="1224"/>
                    </a:lnTo>
                    <a:lnTo>
                      <a:pt x="163" y="1317"/>
                    </a:lnTo>
                    <a:lnTo>
                      <a:pt x="850" y="1716"/>
                    </a:lnTo>
                    <a:lnTo>
                      <a:pt x="839" y="496"/>
                    </a:lnTo>
                    <a:lnTo>
                      <a:pt x="688" y="407"/>
                    </a:lnTo>
                    <a:lnTo>
                      <a:pt x="688" y="400"/>
                    </a:lnTo>
                    <a:lnTo>
                      <a:pt x="178" y="104"/>
                    </a:lnTo>
                    <a:lnTo>
                      <a:pt x="159" y="9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397;p35">
                <a:extLst>
                  <a:ext uri="{FF2B5EF4-FFF2-40B4-BE49-F238E27FC236}">
                    <a16:creationId xmlns:a16="http://schemas.microsoft.com/office/drawing/2014/main" id="{2303930C-C618-47CC-BBB8-9211599B4A7C}"/>
                  </a:ext>
                </a:extLst>
              </p:cNvPr>
              <p:cNvSpPr/>
              <p:nvPr/>
            </p:nvSpPr>
            <p:spPr>
              <a:xfrm>
                <a:off x="2119775" y="5174200"/>
                <a:ext cx="49525" cy="38800"/>
              </a:xfrm>
              <a:custGeom>
                <a:avLst/>
                <a:gdLst/>
                <a:ahLst/>
                <a:cxnLst/>
                <a:rect l="l" t="t" r="r" b="b"/>
                <a:pathLst>
                  <a:path w="1981" h="1552" extrusionOk="0">
                    <a:moveTo>
                      <a:pt x="1528" y="0"/>
                    </a:moveTo>
                    <a:cubicBezTo>
                      <a:pt x="1450" y="0"/>
                      <a:pt x="1370" y="22"/>
                      <a:pt x="1295" y="72"/>
                    </a:cubicBezTo>
                    <a:lnTo>
                      <a:pt x="220" y="770"/>
                    </a:lnTo>
                    <a:cubicBezTo>
                      <a:pt x="116" y="841"/>
                      <a:pt x="46" y="952"/>
                      <a:pt x="31" y="1077"/>
                    </a:cubicBezTo>
                    <a:cubicBezTo>
                      <a:pt x="1" y="1347"/>
                      <a:pt x="215" y="1552"/>
                      <a:pt x="452" y="1552"/>
                    </a:cubicBezTo>
                    <a:cubicBezTo>
                      <a:pt x="530" y="1552"/>
                      <a:pt x="610" y="1530"/>
                      <a:pt x="686" y="1480"/>
                    </a:cubicBezTo>
                    <a:lnTo>
                      <a:pt x="1757" y="782"/>
                    </a:lnTo>
                    <a:cubicBezTo>
                      <a:pt x="1865" y="711"/>
                      <a:pt x="1935" y="600"/>
                      <a:pt x="1950" y="475"/>
                    </a:cubicBezTo>
                    <a:cubicBezTo>
                      <a:pt x="1980" y="205"/>
                      <a:pt x="1764"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398;p35">
                <a:extLst>
                  <a:ext uri="{FF2B5EF4-FFF2-40B4-BE49-F238E27FC236}">
                    <a16:creationId xmlns:a16="http://schemas.microsoft.com/office/drawing/2014/main" id="{62CF6B61-98FB-4CF0-B298-06B5569692B9}"/>
                  </a:ext>
                </a:extLst>
              </p:cNvPr>
              <p:cNvSpPr/>
              <p:nvPr/>
            </p:nvSpPr>
            <p:spPr>
              <a:xfrm>
                <a:off x="1758225" y="3796725"/>
                <a:ext cx="303675" cy="664325"/>
              </a:xfrm>
              <a:custGeom>
                <a:avLst/>
                <a:gdLst/>
                <a:ahLst/>
                <a:cxnLst/>
                <a:rect l="l" t="t" r="r" b="b"/>
                <a:pathLst>
                  <a:path w="12147" h="26573" extrusionOk="0">
                    <a:moveTo>
                      <a:pt x="12091" y="0"/>
                    </a:moveTo>
                    <a:lnTo>
                      <a:pt x="0" y="6979"/>
                    </a:lnTo>
                    <a:lnTo>
                      <a:pt x="56" y="26573"/>
                    </a:lnTo>
                    <a:lnTo>
                      <a:pt x="12146" y="19594"/>
                    </a:lnTo>
                    <a:lnTo>
                      <a:pt x="120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399;p35">
                <a:extLst>
                  <a:ext uri="{FF2B5EF4-FFF2-40B4-BE49-F238E27FC236}">
                    <a16:creationId xmlns:a16="http://schemas.microsoft.com/office/drawing/2014/main" id="{F8B6F161-BBDC-4238-8376-869846BFECC3}"/>
                  </a:ext>
                </a:extLst>
              </p:cNvPr>
              <p:cNvSpPr/>
              <p:nvPr/>
            </p:nvSpPr>
            <p:spPr>
              <a:xfrm>
                <a:off x="1699625" y="3937175"/>
                <a:ext cx="60000" cy="523875"/>
              </a:xfrm>
              <a:custGeom>
                <a:avLst/>
                <a:gdLst/>
                <a:ahLst/>
                <a:cxnLst/>
                <a:rect l="l" t="t" r="r" b="b"/>
                <a:pathLst>
                  <a:path w="2400" h="20955" extrusionOk="0">
                    <a:moveTo>
                      <a:pt x="1" y="0"/>
                    </a:moveTo>
                    <a:lnTo>
                      <a:pt x="56" y="19594"/>
                    </a:lnTo>
                    <a:lnTo>
                      <a:pt x="2400" y="20955"/>
                    </a:lnTo>
                    <a:lnTo>
                      <a:pt x="2344" y="13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400;p35">
                <a:extLst>
                  <a:ext uri="{FF2B5EF4-FFF2-40B4-BE49-F238E27FC236}">
                    <a16:creationId xmlns:a16="http://schemas.microsoft.com/office/drawing/2014/main" id="{DEA743BB-8113-47AD-932F-AE54AC44FE94}"/>
                  </a:ext>
                </a:extLst>
              </p:cNvPr>
              <p:cNvSpPr/>
              <p:nvPr/>
            </p:nvSpPr>
            <p:spPr>
              <a:xfrm>
                <a:off x="1699625" y="3762625"/>
                <a:ext cx="360875" cy="208575"/>
              </a:xfrm>
              <a:custGeom>
                <a:avLst/>
                <a:gdLst/>
                <a:ahLst/>
                <a:cxnLst/>
                <a:rect l="l" t="t" r="r" b="b"/>
                <a:pathLst>
                  <a:path w="14435" h="8343" extrusionOk="0">
                    <a:moveTo>
                      <a:pt x="12091" y="0"/>
                    </a:moveTo>
                    <a:lnTo>
                      <a:pt x="1" y="6982"/>
                    </a:lnTo>
                    <a:lnTo>
                      <a:pt x="2344" y="8343"/>
                    </a:lnTo>
                    <a:lnTo>
                      <a:pt x="14435" y="1364"/>
                    </a:lnTo>
                    <a:lnTo>
                      <a:pt x="120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401;p35">
                <a:extLst>
                  <a:ext uri="{FF2B5EF4-FFF2-40B4-BE49-F238E27FC236}">
                    <a16:creationId xmlns:a16="http://schemas.microsoft.com/office/drawing/2014/main" id="{23C99DB7-93D9-46EF-AEA3-9CEE8D363CC0}"/>
                  </a:ext>
                </a:extLst>
              </p:cNvPr>
              <p:cNvSpPr/>
              <p:nvPr/>
            </p:nvSpPr>
            <p:spPr>
              <a:xfrm>
                <a:off x="1849325" y="4003975"/>
                <a:ext cx="142250" cy="190475"/>
              </a:xfrm>
              <a:custGeom>
                <a:avLst/>
                <a:gdLst/>
                <a:ahLst/>
                <a:cxnLst/>
                <a:rect l="l" t="t" r="r" b="b"/>
                <a:pathLst>
                  <a:path w="5690" h="7619" extrusionOk="0">
                    <a:moveTo>
                      <a:pt x="3782" y="1"/>
                    </a:moveTo>
                    <a:lnTo>
                      <a:pt x="2836" y="544"/>
                    </a:lnTo>
                    <a:lnTo>
                      <a:pt x="1889" y="1091"/>
                    </a:lnTo>
                    <a:lnTo>
                      <a:pt x="1897" y="3268"/>
                    </a:lnTo>
                    <a:lnTo>
                      <a:pt x="1" y="4362"/>
                    </a:lnTo>
                    <a:lnTo>
                      <a:pt x="4" y="5449"/>
                    </a:lnTo>
                    <a:lnTo>
                      <a:pt x="8" y="6536"/>
                    </a:lnTo>
                    <a:lnTo>
                      <a:pt x="1904" y="5442"/>
                    </a:lnTo>
                    <a:lnTo>
                      <a:pt x="1908" y="7619"/>
                    </a:lnTo>
                    <a:lnTo>
                      <a:pt x="2854" y="7076"/>
                    </a:lnTo>
                    <a:lnTo>
                      <a:pt x="3800" y="6529"/>
                    </a:lnTo>
                    <a:lnTo>
                      <a:pt x="3793" y="4351"/>
                    </a:lnTo>
                    <a:lnTo>
                      <a:pt x="5689" y="3254"/>
                    </a:lnTo>
                    <a:lnTo>
                      <a:pt x="5686" y="2163"/>
                    </a:lnTo>
                    <a:lnTo>
                      <a:pt x="5682" y="1084"/>
                    </a:lnTo>
                    <a:lnTo>
                      <a:pt x="3786" y="2178"/>
                    </a:lnTo>
                    <a:lnTo>
                      <a:pt x="3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402;p35">
                <a:extLst>
                  <a:ext uri="{FF2B5EF4-FFF2-40B4-BE49-F238E27FC236}">
                    <a16:creationId xmlns:a16="http://schemas.microsoft.com/office/drawing/2014/main" id="{10DDA898-7FCC-4C80-96D5-C6AA35089E3F}"/>
                  </a:ext>
                </a:extLst>
              </p:cNvPr>
              <p:cNvSpPr/>
              <p:nvPr/>
            </p:nvSpPr>
            <p:spPr>
              <a:xfrm>
                <a:off x="1806275" y="4264925"/>
                <a:ext cx="33475" cy="78950"/>
              </a:xfrm>
              <a:custGeom>
                <a:avLst/>
                <a:gdLst/>
                <a:ahLst/>
                <a:cxnLst/>
                <a:rect l="l" t="t" r="r" b="b"/>
                <a:pathLst>
                  <a:path w="1339" h="3158" extrusionOk="0">
                    <a:moveTo>
                      <a:pt x="977" y="0"/>
                    </a:moveTo>
                    <a:cubicBezTo>
                      <a:pt x="892" y="0"/>
                      <a:pt x="796" y="28"/>
                      <a:pt x="695" y="86"/>
                    </a:cubicBezTo>
                    <a:lnTo>
                      <a:pt x="699" y="86"/>
                    </a:lnTo>
                    <a:cubicBezTo>
                      <a:pt x="281" y="326"/>
                      <a:pt x="0" y="774"/>
                      <a:pt x="0" y="1243"/>
                    </a:cubicBezTo>
                    <a:cubicBezTo>
                      <a:pt x="0" y="1650"/>
                      <a:pt x="207" y="1742"/>
                      <a:pt x="403" y="1820"/>
                    </a:cubicBezTo>
                    <a:lnTo>
                      <a:pt x="558" y="1879"/>
                    </a:lnTo>
                    <a:cubicBezTo>
                      <a:pt x="703" y="1945"/>
                      <a:pt x="850" y="2071"/>
                      <a:pt x="854" y="2308"/>
                    </a:cubicBezTo>
                    <a:cubicBezTo>
                      <a:pt x="854" y="2430"/>
                      <a:pt x="824" y="2544"/>
                      <a:pt x="703" y="2611"/>
                    </a:cubicBezTo>
                    <a:cubicBezTo>
                      <a:pt x="679" y="2625"/>
                      <a:pt x="658" y="2631"/>
                      <a:pt x="639" y="2631"/>
                    </a:cubicBezTo>
                    <a:cubicBezTo>
                      <a:pt x="528" y="2631"/>
                      <a:pt x="513" y="2391"/>
                      <a:pt x="510" y="2178"/>
                    </a:cubicBezTo>
                    <a:lnTo>
                      <a:pt x="4" y="2581"/>
                    </a:lnTo>
                    <a:cubicBezTo>
                      <a:pt x="18" y="2904"/>
                      <a:pt x="134" y="3157"/>
                      <a:pt x="385" y="3157"/>
                    </a:cubicBezTo>
                    <a:cubicBezTo>
                      <a:pt x="474" y="3157"/>
                      <a:pt x="579" y="3126"/>
                      <a:pt x="703" y="3054"/>
                    </a:cubicBezTo>
                    <a:cubicBezTo>
                      <a:pt x="1050" y="2855"/>
                      <a:pt x="1338" y="2415"/>
                      <a:pt x="1338" y="2005"/>
                    </a:cubicBezTo>
                    <a:cubicBezTo>
                      <a:pt x="1338" y="1565"/>
                      <a:pt x="1146" y="1409"/>
                      <a:pt x="891" y="1295"/>
                    </a:cubicBezTo>
                    <a:cubicBezTo>
                      <a:pt x="832" y="1265"/>
                      <a:pt x="769" y="1243"/>
                      <a:pt x="706" y="1221"/>
                    </a:cubicBezTo>
                    <a:cubicBezTo>
                      <a:pt x="588" y="1173"/>
                      <a:pt x="492" y="1103"/>
                      <a:pt x="492" y="896"/>
                    </a:cubicBezTo>
                    <a:cubicBezTo>
                      <a:pt x="492" y="777"/>
                      <a:pt x="536" y="618"/>
                      <a:pt x="658" y="552"/>
                    </a:cubicBezTo>
                    <a:cubicBezTo>
                      <a:pt x="681" y="539"/>
                      <a:pt x="700" y="533"/>
                      <a:pt x="717" y="533"/>
                    </a:cubicBezTo>
                    <a:cubicBezTo>
                      <a:pt x="799" y="533"/>
                      <a:pt x="817" y="675"/>
                      <a:pt x="817" y="788"/>
                    </a:cubicBezTo>
                    <a:cubicBezTo>
                      <a:pt x="817" y="829"/>
                      <a:pt x="810" y="870"/>
                      <a:pt x="810" y="907"/>
                    </a:cubicBezTo>
                    <a:lnTo>
                      <a:pt x="1331" y="522"/>
                    </a:lnTo>
                    <a:lnTo>
                      <a:pt x="1331" y="456"/>
                    </a:lnTo>
                    <a:cubicBezTo>
                      <a:pt x="1331" y="169"/>
                      <a:pt x="1187"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403;p35">
                <a:extLst>
                  <a:ext uri="{FF2B5EF4-FFF2-40B4-BE49-F238E27FC236}">
                    <a16:creationId xmlns:a16="http://schemas.microsoft.com/office/drawing/2014/main" id="{455802F8-AA26-4385-AF37-6A7D9A855A45}"/>
                  </a:ext>
                </a:extLst>
              </p:cNvPr>
              <p:cNvSpPr/>
              <p:nvPr/>
            </p:nvSpPr>
            <p:spPr>
              <a:xfrm>
                <a:off x="1845725" y="4238225"/>
                <a:ext cx="30525" cy="83575"/>
              </a:xfrm>
              <a:custGeom>
                <a:avLst/>
                <a:gdLst/>
                <a:ahLst/>
                <a:cxnLst/>
                <a:rect l="l" t="t" r="r" b="b"/>
                <a:pathLst>
                  <a:path w="1221" h="3343" extrusionOk="0">
                    <a:moveTo>
                      <a:pt x="1220" y="1"/>
                    </a:moveTo>
                    <a:lnTo>
                      <a:pt x="1" y="707"/>
                    </a:lnTo>
                    <a:lnTo>
                      <a:pt x="1" y="1136"/>
                    </a:lnTo>
                    <a:lnTo>
                      <a:pt x="363" y="925"/>
                    </a:lnTo>
                    <a:lnTo>
                      <a:pt x="370" y="3342"/>
                    </a:lnTo>
                    <a:lnTo>
                      <a:pt x="869" y="3054"/>
                    </a:lnTo>
                    <a:lnTo>
                      <a:pt x="865" y="637"/>
                    </a:lnTo>
                    <a:lnTo>
                      <a:pt x="1220" y="430"/>
                    </a:lnTo>
                    <a:lnTo>
                      <a:pt x="12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404;p35">
                <a:extLst>
                  <a:ext uri="{FF2B5EF4-FFF2-40B4-BE49-F238E27FC236}">
                    <a16:creationId xmlns:a16="http://schemas.microsoft.com/office/drawing/2014/main" id="{648E6421-47C2-4B9E-912E-6E4E331CB657}"/>
                  </a:ext>
                </a:extLst>
              </p:cNvPr>
              <p:cNvSpPr/>
              <p:nvPr/>
            </p:nvSpPr>
            <p:spPr>
              <a:xfrm>
                <a:off x="1885825" y="4220600"/>
                <a:ext cx="34875" cy="83450"/>
              </a:xfrm>
              <a:custGeom>
                <a:avLst/>
                <a:gdLst/>
                <a:ahLst/>
                <a:cxnLst/>
                <a:rect l="l" t="t" r="r" b="b"/>
                <a:pathLst>
                  <a:path w="1395" h="3338" extrusionOk="0">
                    <a:moveTo>
                      <a:pt x="725" y="507"/>
                    </a:moveTo>
                    <a:cubicBezTo>
                      <a:pt x="823" y="507"/>
                      <a:pt x="840" y="710"/>
                      <a:pt x="840" y="802"/>
                    </a:cubicBezTo>
                    <a:cubicBezTo>
                      <a:pt x="840" y="906"/>
                      <a:pt x="814" y="1205"/>
                      <a:pt x="648" y="1301"/>
                    </a:cubicBezTo>
                    <a:lnTo>
                      <a:pt x="503" y="1382"/>
                    </a:lnTo>
                    <a:lnTo>
                      <a:pt x="503" y="621"/>
                    </a:lnTo>
                    <a:lnTo>
                      <a:pt x="670" y="525"/>
                    </a:lnTo>
                    <a:cubicBezTo>
                      <a:pt x="691" y="512"/>
                      <a:pt x="709" y="507"/>
                      <a:pt x="725" y="507"/>
                    </a:cubicBezTo>
                    <a:close/>
                    <a:moveTo>
                      <a:pt x="1036" y="1"/>
                    </a:moveTo>
                    <a:cubicBezTo>
                      <a:pt x="906" y="1"/>
                      <a:pt x="739" y="65"/>
                      <a:pt x="544" y="177"/>
                    </a:cubicBezTo>
                    <a:lnTo>
                      <a:pt x="544" y="174"/>
                    </a:lnTo>
                    <a:lnTo>
                      <a:pt x="1" y="488"/>
                    </a:lnTo>
                    <a:lnTo>
                      <a:pt x="8" y="3338"/>
                    </a:lnTo>
                    <a:lnTo>
                      <a:pt x="511" y="3046"/>
                    </a:lnTo>
                    <a:lnTo>
                      <a:pt x="507" y="1737"/>
                    </a:lnTo>
                    <a:lnTo>
                      <a:pt x="588" y="1689"/>
                    </a:lnTo>
                    <a:lnTo>
                      <a:pt x="877" y="2839"/>
                    </a:lnTo>
                    <a:lnTo>
                      <a:pt x="1394" y="2539"/>
                    </a:lnTo>
                    <a:cubicBezTo>
                      <a:pt x="1254" y="2144"/>
                      <a:pt x="1128" y="1767"/>
                      <a:pt x="1002" y="1386"/>
                    </a:cubicBezTo>
                    <a:cubicBezTo>
                      <a:pt x="1309" y="1057"/>
                      <a:pt x="1339" y="721"/>
                      <a:pt x="1339" y="469"/>
                    </a:cubicBezTo>
                    <a:cubicBezTo>
                      <a:pt x="1339" y="140"/>
                      <a:pt x="1228"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405;p35">
                <a:extLst>
                  <a:ext uri="{FF2B5EF4-FFF2-40B4-BE49-F238E27FC236}">
                    <a16:creationId xmlns:a16="http://schemas.microsoft.com/office/drawing/2014/main" id="{33E06115-6722-470B-8566-C9535355025B}"/>
                  </a:ext>
                </a:extLst>
              </p:cNvPr>
              <p:cNvSpPr/>
              <p:nvPr/>
            </p:nvSpPr>
            <p:spPr>
              <a:xfrm>
                <a:off x="1930000" y="4199975"/>
                <a:ext cx="12775" cy="78400"/>
              </a:xfrm>
              <a:custGeom>
                <a:avLst/>
                <a:gdLst/>
                <a:ahLst/>
                <a:cxnLst/>
                <a:rect l="l" t="t" r="r" b="b"/>
                <a:pathLst>
                  <a:path w="511" h="3136" extrusionOk="0">
                    <a:moveTo>
                      <a:pt x="503" y="1"/>
                    </a:moveTo>
                    <a:lnTo>
                      <a:pt x="1" y="289"/>
                    </a:lnTo>
                    <a:lnTo>
                      <a:pt x="12" y="3135"/>
                    </a:lnTo>
                    <a:lnTo>
                      <a:pt x="511" y="2847"/>
                    </a:lnTo>
                    <a:lnTo>
                      <a:pt x="5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406;p35">
                <a:extLst>
                  <a:ext uri="{FF2B5EF4-FFF2-40B4-BE49-F238E27FC236}">
                    <a16:creationId xmlns:a16="http://schemas.microsoft.com/office/drawing/2014/main" id="{1D47AF2F-90AC-4978-B88A-7F4A32D5C6E7}"/>
                  </a:ext>
                </a:extLst>
              </p:cNvPr>
              <p:cNvSpPr/>
              <p:nvPr/>
            </p:nvSpPr>
            <p:spPr>
              <a:xfrm>
                <a:off x="1955125" y="4181275"/>
                <a:ext cx="30625" cy="82575"/>
              </a:xfrm>
              <a:custGeom>
                <a:avLst/>
                <a:gdLst/>
                <a:ahLst/>
                <a:cxnLst/>
                <a:rect l="l" t="t" r="r" b="b"/>
                <a:pathLst>
                  <a:path w="1225" h="3303" extrusionOk="0">
                    <a:moveTo>
                      <a:pt x="654" y="518"/>
                    </a:moveTo>
                    <a:cubicBezTo>
                      <a:pt x="748" y="518"/>
                      <a:pt x="748" y="653"/>
                      <a:pt x="751" y="823"/>
                    </a:cubicBezTo>
                    <a:cubicBezTo>
                      <a:pt x="751" y="1111"/>
                      <a:pt x="751" y="1251"/>
                      <a:pt x="529" y="1377"/>
                    </a:cubicBezTo>
                    <a:lnTo>
                      <a:pt x="511" y="1388"/>
                    </a:lnTo>
                    <a:lnTo>
                      <a:pt x="507" y="1388"/>
                    </a:lnTo>
                    <a:lnTo>
                      <a:pt x="507" y="575"/>
                    </a:lnTo>
                    <a:lnTo>
                      <a:pt x="537" y="560"/>
                    </a:lnTo>
                    <a:cubicBezTo>
                      <a:pt x="587" y="531"/>
                      <a:pt x="625" y="518"/>
                      <a:pt x="654" y="518"/>
                    </a:cubicBezTo>
                    <a:close/>
                    <a:moveTo>
                      <a:pt x="927" y="0"/>
                    </a:moveTo>
                    <a:cubicBezTo>
                      <a:pt x="840" y="0"/>
                      <a:pt x="732" y="37"/>
                      <a:pt x="600" y="113"/>
                    </a:cubicBezTo>
                    <a:lnTo>
                      <a:pt x="603" y="113"/>
                    </a:lnTo>
                    <a:lnTo>
                      <a:pt x="1" y="457"/>
                    </a:lnTo>
                    <a:lnTo>
                      <a:pt x="12" y="3303"/>
                    </a:lnTo>
                    <a:lnTo>
                      <a:pt x="511" y="3015"/>
                    </a:lnTo>
                    <a:lnTo>
                      <a:pt x="507" y="1798"/>
                    </a:lnTo>
                    <a:cubicBezTo>
                      <a:pt x="955" y="1536"/>
                      <a:pt x="1224" y="1214"/>
                      <a:pt x="1221" y="560"/>
                    </a:cubicBezTo>
                    <a:cubicBezTo>
                      <a:pt x="1221" y="206"/>
                      <a:pt x="1134" y="0"/>
                      <a:pt x="9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407;p35">
                <a:extLst>
                  <a:ext uri="{FF2B5EF4-FFF2-40B4-BE49-F238E27FC236}">
                    <a16:creationId xmlns:a16="http://schemas.microsoft.com/office/drawing/2014/main" id="{A6BC04A6-B4F6-4107-8A41-9F3D9F32CF18}"/>
                  </a:ext>
                </a:extLst>
              </p:cNvPr>
              <p:cNvSpPr/>
              <p:nvPr/>
            </p:nvSpPr>
            <p:spPr>
              <a:xfrm>
                <a:off x="1994225" y="4156425"/>
                <a:ext cx="33575" cy="78925"/>
              </a:xfrm>
              <a:custGeom>
                <a:avLst/>
                <a:gdLst/>
                <a:ahLst/>
                <a:cxnLst/>
                <a:rect l="l" t="t" r="r" b="b"/>
                <a:pathLst>
                  <a:path w="1343" h="3157" extrusionOk="0">
                    <a:moveTo>
                      <a:pt x="982" y="1"/>
                    </a:moveTo>
                    <a:cubicBezTo>
                      <a:pt x="897" y="1"/>
                      <a:pt x="801" y="28"/>
                      <a:pt x="699" y="87"/>
                    </a:cubicBezTo>
                    <a:cubicBezTo>
                      <a:pt x="285" y="327"/>
                      <a:pt x="0" y="771"/>
                      <a:pt x="4" y="1240"/>
                    </a:cubicBezTo>
                    <a:cubicBezTo>
                      <a:pt x="4" y="1650"/>
                      <a:pt x="207" y="1743"/>
                      <a:pt x="403" y="1820"/>
                    </a:cubicBezTo>
                    <a:lnTo>
                      <a:pt x="559" y="1879"/>
                    </a:lnTo>
                    <a:cubicBezTo>
                      <a:pt x="703" y="1942"/>
                      <a:pt x="854" y="2068"/>
                      <a:pt x="854" y="2308"/>
                    </a:cubicBezTo>
                    <a:cubicBezTo>
                      <a:pt x="854" y="2427"/>
                      <a:pt x="825" y="2545"/>
                      <a:pt x="706" y="2611"/>
                    </a:cubicBezTo>
                    <a:cubicBezTo>
                      <a:pt x="682" y="2625"/>
                      <a:pt x="661" y="2632"/>
                      <a:pt x="642" y="2632"/>
                    </a:cubicBezTo>
                    <a:cubicBezTo>
                      <a:pt x="528" y="2632"/>
                      <a:pt x="514" y="2391"/>
                      <a:pt x="514" y="2175"/>
                    </a:cubicBezTo>
                    <a:lnTo>
                      <a:pt x="4" y="2582"/>
                    </a:lnTo>
                    <a:cubicBezTo>
                      <a:pt x="20" y="2903"/>
                      <a:pt x="135" y="3156"/>
                      <a:pt x="385" y="3156"/>
                    </a:cubicBezTo>
                    <a:cubicBezTo>
                      <a:pt x="475" y="3156"/>
                      <a:pt x="581" y="3124"/>
                      <a:pt x="706" y="3051"/>
                    </a:cubicBezTo>
                    <a:cubicBezTo>
                      <a:pt x="1054" y="2852"/>
                      <a:pt x="1342" y="2412"/>
                      <a:pt x="1342" y="2005"/>
                    </a:cubicBezTo>
                    <a:cubicBezTo>
                      <a:pt x="1342" y="1565"/>
                      <a:pt x="1150" y="1410"/>
                      <a:pt x="891" y="1295"/>
                    </a:cubicBezTo>
                    <a:cubicBezTo>
                      <a:pt x="836" y="1266"/>
                      <a:pt x="773" y="1244"/>
                      <a:pt x="706" y="1222"/>
                    </a:cubicBezTo>
                    <a:cubicBezTo>
                      <a:pt x="588" y="1173"/>
                      <a:pt x="496" y="1100"/>
                      <a:pt x="496" y="896"/>
                    </a:cubicBezTo>
                    <a:cubicBezTo>
                      <a:pt x="496" y="774"/>
                      <a:pt x="540" y="619"/>
                      <a:pt x="658" y="549"/>
                    </a:cubicBezTo>
                    <a:cubicBezTo>
                      <a:pt x="680" y="537"/>
                      <a:pt x="699" y="531"/>
                      <a:pt x="715" y="531"/>
                    </a:cubicBezTo>
                    <a:cubicBezTo>
                      <a:pt x="799" y="531"/>
                      <a:pt x="817" y="674"/>
                      <a:pt x="817" y="789"/>
                    </a:cubicBezTo>
                    <a:cubicBezTo>
                      <a:pt x="817" y="830"/>
                      <a:pt x="814" y="870"/>
                      <a:pt x="814" y="904"/>
                    </a:cubicBezTo>
                    <a:lnTo>
                      <a:pt x="1335" y="523"/>
                    </a:lnTo>
                    <a:lnTo>
                      <a:pt x="1335" y="456"/>
                    </a:lnTo>
                    <a:cubicBezTo>
                      <a:pt x="1335" y="169"/>
                      <a:pt x="1192" y="1"/>
                      <a:pt x="9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408;p35">
                <a:extLst>
                  <a:ext uri="{FF2B5EF4-FFF2-40B4-BE49-F238E27FC236}">
                    <a16:creationId xmlns:a16="http://schemas.microsoft.com/office/drawing/2014/main" id="{FE4FA204-7A71-47AA-B585-E8B7162B9E25}"/>
                  </a:ext>
                </a:extLst>
              </p:cNvPr>
              <p:cNvSpPr/>
              <p:nvPr/>
            </p:nvSpPr>
            <p:spPr>
              <a:xfrm>
                <a:off x="1699825" y="3869725"/>
                <a:ext cx="360675" cy="180200"/>
              </a:xfrm>
              <a:custGeom>
                <a:avLst/>
                <a:gdLst/>
                <a:ahLst/>
                <a:cxnLst/>
                <a:rect l="l" t="t" r="r" b="b"/>
                <a:pathLst>
                  <a:path w="14427" h="7208" extrusionOk="0">
                    <a:moveTo>
                      <a:pt x="14427" y="0"/>
                    </a:moveTo>
                    <a:cubicBezTo>
                      <a:pt x="14427" y="0"/>
                      <a:pt x="3338" y="6424"/>
                      <a:pt x="2347" y="7038"/>
                    </a:cubicBezTo>
                    <a:cubicBezTo>
                      <a:pt x="2347" y="7038"/>
                      <a:pt x="1626" y="6572"/>
                      <a:pt x="1220" y="6347"/>
                    </a:cubicBezTo>
                    <a:cubicBezTo>
                      <a:pt x="813" y="6118"/>
                      <a:pt x="410" y="5888"/>
                      <a:pt x="0" y="5663"/>
                    </a:cubicBezTo>
                    <a:lnTo>
                      <a:pt x="0" y="5663"/>
                    </a:lnTo>
                    <a:cubicBezTo>
                      <a:pt x="388" y="5922"/>
                      <a:pt x="780" y="6177"/>
                      <a:pt x="1172" y="6428"/>
                    </a:cubicBezTo>
                    <a:cubicBezTo>
                      <a:pt x="1560" y="6683"/>
                      <a:pt x="2344" y="7208"/>
                      <a:pt x="2344" y="7208"/>
                    </a:cubicBezTo>
                    <a:lnTo>
                      <a:pt x="14427" y="222"/>
                    </a:lnTo>
                    <a:lnTo>
                      <a:pt x="14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409;p35">
                <a:extLst>
                  <a:ext uri="{FF2B5EF4-FFF2-40B4-BE49-F238E27FC236}">
                    <a16:creationId xmlns:a16="http://schemas.microsoft.com/office/drawing/2014/main" id="{C58FFB81-57EC-4661-B343-15988F8F2F4F}"/>
                  </a:ext>
                </a:extLst>
              </p:cNvPr>
              <p:cNvSpPr/>
              <p:nvPr/>
            </p:nvSpPr>
            <p:spPr>
              <a:xfrm>
                <a:off x="2089400" y="4364375"/>
                <a:ext cx="225" cy="300"/>
              </a:xfrm>
              <a:custGeom>
                <a:avLst/>
                <a:gdLst/>
                <a:ahLst/>
                <a:cxnLst/>
                <a:rect l="l" t="t" r="r" b="b"/>
                <a:pathLst>
                  <a:path w="9" h="12" extrusionOk="0">
                    <a:moveTo>
                      <a:pt x="1" y="0"/>
                    </a:moveTo>
                    <a:lnTo>
                      <a:pt x="8" y="11"/>
                    </a:lnTo>
                    <a:lnTo>
                      <a:pt x="8" y="11"/>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410;p35">
                <a:extLst>
                  <a:ext uri="{FF2B5EF4-FFF2-40B4-BE49-F238E27FC236}">
                    <a16:creationId xmlns:a16="http://schemas.microsoft.com/office/drawing/2014/main" id="{7827766A-9E20-4119-AB7A-B3C1A5DA815B}"/>
                  </a:ext>
                </a:extLst>
              </p:cNvPr>
              <p:cNvSpPr/>
              <p:nvPr/>
            </p:nvSpPr>
            <p:spPr>
              <a:xfrm>
                <a:off x="2308400" y="4345250"/>
                <a:ext cx="125" cy="28750"/>
              </a:xfrm>
              <a:custGeom>
                <a:avLst/>
                <a:gdLst/>
                <a:ahLst/>
                <a:cxnLst/>
                <a:rect l="l" t="t" r="r" b="b"/>
                <a:pathLst>
                  <a:path w="5" h="1150" extrusionOk="0">
                    <a:moveTo>
                      <a:pt x="1" y="0"/>
                    </a:moveTo>
                    <a:lnTo>
                      <a:pt x="5" y="1150"/>
                    </a:lnTo>
                    <a:cubicBezTo>
                      <a:pt x="5" y="743"/>
                      <a:pt x="5" y="348"/>
                      <a:pt x="1"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411;p35">
                <a:extLst>
                  <a:ext uri="{FF2B5EF4-FFF2-40B4-BE49-F238E27FC236}">
                    <a16:creationId xmlns:a16="http://schemas.microsoft.com/office/drawing/2014/main" id="{1FE0275A-AFFF-4B9C-9E37-DFBFD58516EE}"/>
                  </a:ext>
                </a:extLst>
              </p:cNvPr>
              <p:cNvSpPr/>
              <p:nvPr/>
            </p:nvSpPr>
            <p:spPr>
              <a:xfrm>
                <a:off x="2288450" y="4380075"/>
                <a:ext cx="2325" cy="1975"/>
              </a:xfrm>
              <a:custGeom>
                <a:avLst/>
                <a:gdLst/>
                <a:ahLst/>
                <a:cxnLst/>
                <a:rect l="l" t="t" r="r" b="b"/>
                <a:pathLst>
                  <a:path w="93" h="79" extrusionOk="0">
                    <a:moveTo>
                      <a:pt x="93" y="1"/>
                    </a:moveTo>
                    <a:cubicBezTo>
                      <a:pt x="63" y="27"/>
                      <a:pt x="30" y="53"/>
                      <a:pt x="0" y="78"/>
                    </a:cubicBezTo>
                    <a:cubicBezTo>
                      <a:pt x="30" y="56"/>
                      <a:pt x="63" y="27"/>
                      <a:pt x="93"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412;p35">
                <a:extLst>
                  <a:ext uri="{FF2B5EF4-FFF2-40B4-BE49-F238E27FC236}">
                    <a16:creationId xmlns:a16="http://schemas.microsoft.com/office/drawing/2014/main" id="{741F90AF-6BF8-45B9-8041-F5CE4D84B560}"/>
                  </a:ext>
                </a:extLst>
              </p:cNvPr>
              <p:cNvSpPr/>
              <p:nvPr/>
            </p:nvSpPr>
            <p:spPr>
              <a:xfrm>
                <a:off x="2307950" y="4350875"/>
                <a:ext cx="25" cy="400"/>
              </a:xfrm>
              <a:custGeom>
                <a:avLst/>
                <a:gdLst/>
                <a:ahLst/>
                <a:cxnLst/>
                <a:rect l="l" t="t" r="r" b="b"/>
                <a:pathLst>
                  <a:path w="1" h="16" extrusionOk="0">
                    <a:moveTo>
                      <a:pt x="0" y="1"/>
                    </a:moveTo>
                    <a:lnTo>
                      <a:pt x="0" y="16"/>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413;p35">
                <a:extLst>
                  <a:ext uri="{FF2B5EF4-FFF2-40B4-BE49-F238E27FC236}">
                    <a16:creationId xmlns:a16="http://schemas.microsoft.com/office/drawing/2014/main" id="{7C498ED0-CDFB-44B3-8A05-418112580ECC}"/>
                  </a:ext>
                </a:extLst>
              </p:cNvPr>
              <p:cNvSpPr/>
              <p:nvPr/>
            </p:nvSpPr>
            <p:spPr>
              <a:xfrm>
                <a:off x="2097900" y="4376200"/>
                <a:ext cx="125" cy="125"/>
              </a:xfrm>
              <a:custGeom>
                <a:avLst/>
                <a:gdLst/>
                <a:ahLst/>
                <a:cxnLst/>
                <a:rect l="l" t="t" r="r" b="b"/>
                <a:pathLst>
                  <a:path w="5" h="5" extrusionOk="0">
                    <a:moveTo>
                      <a:pt x="1" y="1"/>
                    </a:moveTo>
                    <a:lnTo>
                      <a:pt x="4" y="4"/>
                    </a:lnTo>
                    <a:lnTo>
                      <a:pt x="4" y="4"/>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414;p35">
                <a:extLst>
                  <a:ext uri="{FF2B5EF4-FFF2-40B4-BE49-F238E27FC236}">
                    <a16:creationId xmlns:a16="http://schemas.microsoft.com/office/drawing/2014/main" id="{16F54356-678E-40FA-A5AA-73C3EC8536E8}"/>
                  </a:ext>
                </a:extLst>
              </p:cNvPr>
              <p:cNvSpPr/>
              <p:nvPr/>
            </p:nvSpPr>
            <p:spPr>
              <a:xfrm>
                <a:off x="2292975" y="4377500"/>
                <a:ext cx="400" cy="475"/>
              </a:xfrm>
              <a:custGeom>
                <a:avLst/>
                <a:gdLst/>
                <a:ahLst/>
                <a:cxnLst/>
                <a:rect l="l" t="t" r="r" b="b"/>
                <a:pathLst>
                  <a:path w="16" h="19" extrusionOk="0">
                    <a:moveTo>
                      <a:pt x="15" y="0"/>
                    </a:moveTo>
                    <a:lnTo>
                      <a:pt x="1" y="19"/>
                    </a:lnTo>
                    <a:cubicBezTo>
                      <a:pt x="4" y="15"/>
                      <a:pt x="12" y="8"/>
                      <a:pt x="15"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415;p35">
                <a:extLst>
                  <a:ext uri="{FF2B5EF4-FFF2-40B4-BE49-F238E27FC236}">
                    <a16:creationId xmlns:a16="http://schemas.microsoft.com/office/drawing/2014/main" id="{6886A088-D2E5-40C8-A189-74BF988961FE}"/>
                  </a:ext>
                </a:extLst>
              </p:cNvPr>
              <p:cNvSpPr/>
              <p:nvPr/>
            </p:nvSpPr>
            <p:spPr>
              <a:xfrm>
                <a:off x="2084600" y="4345625"/>
                <a:ext cx="25" cy="475"/>
              </a:xfrm>
              <a:custGeom>
                <a:avLst/>
                <a:gdLst/>
                <a:ahLst/>
                <a:cxnLst/>
                <a:rect l="l" t="t" r="r" b="b"/>
                <a:pathLst>
                  <a:path w="1" h="19" extrusionOk="0">
                    <a:moveTo>
                      <a:pt x="0" y="19"/>
                    </a:moveTo>
                    <a:lnTo>
                      <a:pt x="0" y="0"/>
                    </a:lnTo>
                    <a:lnTo>
                      <a:pt x="0" y="0"/>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416;p35">
                <a:extLst>
                  <a:ext uri="{FF2B5EF4-FFF2-40B4-BE49-F238E27FC236}">
                    <a16:creationId xmlns:a16="http://schemas.microsoft.com/office/drawing/2014/main" id="{4D3EB7D3-126F-4832-8A6D-C6399BA993FB}"/>
                  </a:ext>
                </a:extLst>
              </p:cNvPr>
              <p:cNvSpPr/>
              <p:nvPr/>
            </p:nvSpPr>
            <p:spPr>
              <a:xfrm>
                <a:off x="2084600" y="4345050"/>
                <a:ext cx="224100" cy="146025"/>
              </a:xfrm>
              <a:custGeom>
                <a:avLst/>
                <a:gdLst/>
                <a:ahLst/>
                <a:cxnLst/>
                <a:rect l="l" t="t" r="r" b="b"/>
                <a:pathLst>
                  <a:path w="8964" h="5841" extrusionOk="0">
                    <a:moveTo>
                      <a:pt x="0" y="23"/>
                    </a:moveTo>
                    <a:lnTo>
                      <a:pt x="0" y="42"/>
                    </a:lnTo>
                    <a:lnTo>
                      <a:pt x="0" y="42"/>
                    </a:lnTo>
                    <a:lnTo>
                      <a:pt x="0" y="23"/>
                    </a:lnTo>
                    <a:close/>
                    <a:moveTo>
                      <a:pt x="8953" y="1"/>
                    </a:moveTo>
                    <a:cubicBezTo>
                      <a:pt x="8953" y="448"/>
                      <a:pt x="8753" y="895"/>
                      <a:pt x="8354" y="1298"/>
                    </a:cubicBezTo>
                    <a:lnTo>
                      <a:pt x="8336" y="1317"/>
                    </a:lnTo>
                    <a:cubicBezTo>
                      <a:pt x="8306" y="1346"/>
                      <a:pt x="8280" y="1376"/>
                      <a:pt x="8247" y="1405"/>
                    </a:cubicBezTo>
                    <a:cubicBezTo>
                      <a:pt x="8221" y="1431"/>
                      <a:pt x="8188" y="1454"/>
                      <a:pt x="8154" y="1479"/>
                    </a:cubicBezTo>
                    <a:cubicBezTo>
                      <a:pt x="8007" y="1601"/>
                      <a:pt x="7851" y="1716"/>
                      <a:pt x="7689" y="1812"/>
                    </a:cubicBezTo>
                    <a:cubicBezTo>
                      <a:pt x="7578" y="1879"/>
                      <a:pt x="7467" y="1938"/>
                      <a:pt x="7352" y="1993"/>
                    </a:cubicBezTo>
                    <a:cubicBezTo>
                      <a:pt x="7112" y="2111"/>
                      <a:pt x="6868" y="2208"/>
                      <a:pt x="6613" y="2285"/>
                    </a:cubicBezTo>
                    <a:cubicBezTo>
                      <a:pt x="5944" y="2492"/>
                      <a:pt x="5242" y="2599"/>
                      <a:pt x="4539" y="2603"/>
                    </a:cubicBezTo>
                    <a:cubicBezTo>
                      <a:pt x="4514" y="2603"/>
                      <a:pt x="4489" y="2603"/>
                      <a:pt x="4464" y="2603"/>
                    </a:cubicBezTo>
                    <a:cubicBezTo>
                      <a:pt x="3343" y="2603"/>
                      <a:pt x="2224" y="2363"/>
                      <a:pt x="1357" y="1879"/>
                    </a:cubicBezTo>
                    <a:cubicBezTo>
                      <a:pt x="1246" y="1816"/>
                      <a:pt x="1139" y="1749"/>
                      <a:pt x="1039" y="1679"/>
                    </a:cubicBezTo>
                    <a:cubicBezTo>
                      <a:pt x="858" y="1557"/>
                      <a:pt x="688" y="1413"/>
                      <a:pt x="536" y="1250"/>
                    </a:cubicBezTo>
                    <a:lnTo>
                      <a:pt x="533" y="1247"/>
                    </a:lnTo>
                    <a:cubicBezTo>
                      <a:pt x="403" y="1106"/>
                      <a:pt x="289" y="951"/>
                      <a:pt x="200" y="784"/>
                    </a:cubicBezTo>
                    <a:lnTo>
                      <a:pt x="193" y="773"/>
                    </a:lnTo>
                    <a:cubicBezTo>
                      <a:pt x="71" y="548"/>
                      <a:pt x="8" y="297"/>
                      <a:pt x="4" y="42"/>
                    </a:cubicBezTo>
                    <a:lnTo>
                      <a:pt x="0" y="42"/>
                    </a:lnTo>
                    <a:lnTo>
                      <a:pt x="12" y="2980"/>
                    </a:lnTo>
                    <a:cubicBezTo>
                      <a:pt x="12" y="3072"/>
                      <a:pt x="19" y="3161"/>
                      <a:pt x="30" y="3254"/>
                    </a:cubicBezTo>
                    <a:cubicBezTo>
                      <a:pt x="30" y="3265"/>
                      <a:pt x="34" y="3279"/>
                      <a:pt x="37" y="3294"/>
                    </a:cubicBezTo>
                    <a:cubicBezTo>
                      <a:pt x="37" y="3305"/>
                      <a:pt x="41" y="3328"/>
                      <a:pt x="45" y="3339"/>
                    </a:cubicBezTo>
                    <a:cubicBezTo>
                      <a:pt x="48" y="3353"/>
                      <a:pt x="48" y="3368"/>
                      <a:pt x="52" y="3387"/>
                    </a:cubicBezTo>
                    <a:cubicBezTo>
                      <a:pt x="63" y="3435"/>
                      <a:pt x="74" y="3483"/>
                      <a:pt x="89" y="3531"/>
                    </a:cubicBezTo>
                    <a:cubicBezTo>
                      <a:pt x="89" y="3531"/>
                      <a:pt x="89" y="3538"/>
                      <a:pt x="93" y="3542"/>
                    </a:cubicBezTo>
                    <a:cubicBezTo>
                      <a:pt x="97" y="3542"/>
                      <a:pt x="93" y="3546"/>
                      <a:pt x="93" y="3549"/>
                    </a:cubicBezTo>
                    <a:cubicBezTo>
                      <a:pt x="93" y="3553"/>
                      <a:pt x="100" y="3568"/>
                      <a:pt x="104" y="3579"/>
                    </a:cubicBezTo>
                    <a:cubicBezTo>
                      <a:pt x="115" y="3616"/>
                      <a:pt x="130" y="3656"/>
                      <a:pt x="148" y="3701"/>
                    </a:cubicBezTo>
                    <a:cubicBezTo>
                      <a:pt x="159" y="3727"/>
                      <a:pt x="167" y="3749"/>
                      <a:pt x="174" y="3767"/>
                    </a:cubicBezTo>
                    <a:cubicBezTo>
                      <a:pt x="185" y="3790"/>
                      <a:pt x="196" y="3819"/>
                      <a:pt x="211" y="3845"/>
                    </a:cubicBezTo>
                    <a:cubicBezTo>
                      <a:pt x="226" y="3882"/>
                      <a:pt x="244" y="3919"/>
                      <a:pt x="263" y="3948"/>
                    </a:cubicBezTo>
                    <a:cubicBezTo>
                      <a:pt x="270" y="3963"/>
                      <a:pt x="274" y="3974"/>
                      <a:pt x="281" y="3989"/>
                    </a:cubicBezTo>
                    <a:cubicBezTo>
                      <a:pt x="315" y="4048"/>
                      <a:pt x="348" y="4100"/>
                      <a:pt x="374" y="4137"/>
                    </a:cubicBezTo>
                    <a:lnTo>
                      <a:pt x="385" y="4152"/>
                    </a:lnTo>
                    <a:cubicBezTo>
                      <a:pt x="389" y="4155"/>
                      <a:pt x="389" y="4159"/>
                      <a:pt x="392" y="4163"/>
                    </a:cubicBezTo>
                    <a:lnTo>
                      <a:pt x="411" y="4192"/>
                    </a:lnTo>
                    <a:cubicBezTo>
                      <a:pt x="429" y="4215"/>
                      <a:pt x="448" y="4241"/>
                      <a:pt x="470" y="4266"/>
                    </a:cubicBezTo>
                    <a:lnTo>
                      <a:pt x="514" y="4329"/>
                    </a:lnTo>
                    <a:cubicBezTo>
                      <a:pt x="533" y="4351"/>
                      <a:pt x="555" y="4374"/>
                      <a:pt x="573" y="4399"/>
                    </a:cubicBezTo>
                    <a:cubicBezTo>
                      <a:pt x="596" y="4425"/>
                      <a:pt x="618" y="4447"/>
                      <a:pt x="640" y="4470"/>
                    </a:cubicBezTo>
                    <a:cubicBezTo>
                      <a:pt x="662" y="4496"/>
                      <a:pt x="677" y="4510"/>
                      <a:pt x="699" y="4533"/>
                    </a:cubicBezTo>
                    <a:cubicBezTo>
                      <a:pt x="736" y="4573"/>
                      <a:pt x="780" y="4614"/>
                      <a:pt x="821" y="4651"/>
                    </a:cubicBezTo>
                    <a:cubicBezTo>
                      <a:pt x="828" y="4658"/>
                      <a:pt x="836" y="4666"/>
                      <a:pt x="843" y="4669"/>
                    </a:cubicBezTo>
                    <a:lnTo>
                      <a:pt x="854" y="4680"/>
                    </a:lnTo>
                    <a:lnTo>
                      <a:pt x="873" y="4695"/>
                    </a:lnTo>
                    <a:cubicBezTo>
                      <a:pt x="1010" y="4813"/>
                      <a:pt x="1157" y="4924"/>
                      <a:pt x="1313" y="5020"/>
                    </a:cubicBezTo>
                    <a:lnTo>
                      <a:pt x="1346" y="5039"/>
                    </a:lnTo>
                    <a:cubicBezTo>
                      <a:pt x="1398" y="5072"/>
                      <a:pt x="1446" y="5102"/>
                      <a:pt x="1505" y="5135"/>
                    </a:cubicBezTo>
                    <a:cubicBezTo>
                      <a:pt x="1686" y="5235"/>
                      <a:pt x="1871" y="5324"/>
                      <a:pt x="2059" y="5401"/>
                    </a:cubicBezTo>
                    <a:lnTo>
                      <a:pt x="2118" y="5423"/>
                    </a:lnTo>
                    <a:cubicBezTo>
                      <a:pt x="2285" y="5486"/>
                      <a:pt x="2444" y="5542"/>
                      <a:pt x="2603" y="5586"/>
                    </a:cubicBezTo>
                    <a:lnTo>
                      <a:pt x="2625" y="5593"/>
                    </a:lnTo>
                    <a:cubicBezTo>
                      <a:pt x="2673" y="5608"/>
                      <a:pt x="2732" y="5623"/>
                      <a:pt x="2787" y="5638"/>
                    </a:cubicBezTo>
                    <a:cubicBezTo>
                      <a:pt x="2821" y="5645"/>
                      <a:pt x="2854" y="5652"/>
                      <a:pt x="2887" y="5660"/>
                    </a:cubicBezTo>
                    <a:lnTo>
                      <a:pt x="2950" y="5675"/>
                    </a:lnTo>
                    <a:cubicBezTo>
                      <a:pt x="2961" y="5678"/>
                      <a:pt x="2976" y="5682"/>
                      <a:pt x="2987" y="5682"/>
                    </a:cubicBezTo>
                    <a:cubicBezTo>
                      <a:pt x="3079" y="5704"/>
                      <a:pt x="3168" y="5719"/>
                      <a:pt x="3257" y="5738"/>
                    </a:cubicBezTo>
                    <a:cubicBezTo>
                      <a:pt x="3294" y="5741"/>
                      <a:pt x="3331" y="5749"/>
                      <a:pt x="3368" y="5756"/>
                    </a:cubicBezTo>
                    <a:cubicBezTo>
                      <a:pt x="3486" y="5771"/>
                      <a:pt x="3597" y="5786"/>
                      <a:pt x="3700" y="5797"/>
                    </a:cubicBezTo>
                    <a:lnTo>
                      <a:pt x="3760" y="5804"/>
                    </a:lnTo>
                    <a:cubicBezTo>
                      <a:pt x="3808" y="5808"/>
                      <a:pt x="3859" y="5815"/>
                      <a:pt x="3904" y="5819"/>
                    </a:cubicBezTo>
                    <a:cubicBezTo>
                      <a:pt x="4096" y="5834"/>
                      <a:pt x="4290" y="5841"/>
                      <a:pt x="4484" y="5841"/>
                    </a:cubicBezTo>
                    <a:cubicBezTo>
                      <a:pt x="4679" y="5841"/>
                      <a:pt x="4874" y="5834"/>
                      <a:pt x="5068" y="5819"/>
                    </a:cubicBezTo>
                    <a:lnTo>
                      <a:pt x="5109" y="5815"/>
                    </a:lnTo>
                    <a:cubicBezTo>
                      <a:pt x="5135" y="5811"/>
                      <a:pt x="5164" y="5811"/>
                      <a:pt x="5194" y="5808"/>
                    </a:cubicBezTo>
                    <a:cubicBezTo>
                      <a:pt x="5220" y="5804"/>
                      <a:pt x="5253" y="5800"/>
                      <a:pt x="5286" y="5797"/>
                    </a:cubicBezTo>
                    <a:lnTo>
                      <a:pt x="5356" y="5789"/>
                    </a:lnTo>
                    <a:cubicBezTo>
                      <a:pt x="5404" y="5782"/>
                      <a:pt x="5452" y="5774"/>
                      <a:pt x="5497" y="5771"/>
                    </a:cubicBezTo>
                    <a:lnTo>
                      <a:pt x="5567" y="5760"/>
                    </a:lnTo>
                    <a:cubicBezTo>
                      <a:pt x="5608" y="5752"/>
                      <a:pt x="5648" y="5745"/>
                      <a:pt x="5685" y="5741"/>
                    </a:cubicBezTo>
                    <a:lnTo>
                      <a:pt x="5763" y="5726"/>
                    </a:lnTo>
                    <a:lnTo>
                      <a:pt x="5844" y="5712"/>
                    </a:lnTo>
                    <a:lnTo>
                      <a:pt x="5940" y="5689"/>
                    </a:lnTo>
                    <a:lnTo>
                      <a:pt x="5985" y="5682"/>
                    </a:lnTo>
                    <a:lnTo>
                      <a:pt x="6077" y="5660"/>
                    </a:lnTo>
                    <a:cubicBezTo>
                      <a:pt x="6229" y="5623"/>
                      <a:pt x="6347" y="5590"/>
                      <a:pt x="6432" y="5564"/>
                    </a:cubicBezTo>
                    <a:cubicBezTo>
                      <a:pt x="6643" y="5501"/>
                      <a:pt x="6850" y="5427"/>
                      <a:pt x="7049" y="5338"/>
                    </a:cubicBezTo>
                    <a:cubicBezTo>
                      <a:pt x="7086" y="5320"/>
                      <a:pt x="7123" y="5305"/>
                      <a:pt x="7164" y="5287"/>
                    </a:cubicBezTo>
                    <a:lnTo>
                      <a:pt x="7234" y="5253"/>
                    </a:lnTo>
                    <a:lnTo>
                      <a:pt x="7282" y="5227"/>
                    </a:lnTo>
                    <a:cubicBezTo>
                      <a:pt x="7326" y="5205"/>
                      <a:pt x="7367" y="5183"/>
                      <a:pt x="7408" y="5161"/>
                    </a:cubicBezTo>
                    <a:lnTo>
                      <a:pt x="7478" y="5120"/>
                    </a:lnTo>
                    <a:lnTo>
                      <a:pt x="7559" y="5076"/>
                    </a:lnTo>
                    <a:cubicBezTo>
                      <a:pt x="7733" y="4972"/>
                      <a:pt x="7896" y="4854"/>
                      <a:pt x="8051" y="4725"/>
                    </a:cubicBezTo>
                    <a:cubicBezTo>
                      <a:pt x="8099" y="4688"/>
                      <a:pt x="8140" y="4654"/>
                      <a:pt x="8165" y="4625"/>
                    </a:cubicBezTo>
                    <a:lnTo>
                      <a:pt x="8173" y="4621"/>
                    </a:lnTo>
                    <a:cubicBezTo>
                      <a:pt x="8202" y="4592"/>
                      <a:pt x="8225" y="4573"/>
                      <a:pt x="8232" y="4562"/>
                    </a:cubicBezTo>
                    <a:lnTo>
                      <a:pt x="8265" y="4529"/>
                    </a:lnTo>
                    <a:cubicBezTo>
                      <a:pt x="8295" y="4499"/>
                      <a:pt x="8324" y="4470"/>
                      <a:pt x="8350" y="4436"/>
                    </a:cubicBezTo>
                    <a:cubicBezTo>
                      <a:pt x="8387" y="4399"/>
                      <a:pt x="8424" y="4359"/>
                      <a:pt x="8454" y="4318"/>
                    </a:cubicBezTo>
                    <a:lnTo>
                      <a:pt x="8469" y="4303"/>
                    </a:lnTo>
                    <a:cubicBezTo>
                      <a:pt x="8472" y="4296"/>
                      <a:pt x="8480" y="4285"/>
                      <a:pt x="8487" y="4277"/>
                    </a:cubicBezTo>
                    <a:cubicBezTo>
                      <a:pt x="8509" y="4248"/>
                      <a:pt x="8539" y="4204"/>
                      <a:pt x="8576" y="4155"/>
                    </a:cubicBezTo>
                    <a:cubicBezTo>
                      <a:pt x="8583" y="4144"/>
                      <a:pt x="8591" y="4133"/>
                      <a:pt x="8598" y="4122"/>
                    </a:cubicBezTo>
                    <a:cubicBezTo>
                      <a:pt x="8602" y="4119"/>
                      <a:pt x="8602" y="4115"/>
                      <a:pt x="8605" y="4111"/>
                    </a:cubicBezTo>
                    <a:cubicBezTo>
                      <a:pt x="8642" y="4056"/>
                      <a:pt x="8679" y="3997"/>
                      <a:pt x="8713" y="3934"/>
                    </a:cubicBezTo>
                    <a:lnTo>
                      <a:pt x="8724" y="3912"/>
                    </a:lnTo>
                    <a:cubicBezTo>
                      <a:pt x="8731" y="3897"/>
                      <a:pt x="8738" y="3886"/>
                      <a:pt x="8742" y="3871"/>
                    </a:cubicBezTo>
                    <a:lnTo>
                      <a:pt x="8779" y="3793"/>
                    </a:lnTo>
                    <a:cubicBezTo>
                      <a:pt x="8794" y="3764"/>
                      <a:pt x="8809" y="3730"/>
                      <a:pt x="8820" y="3697"/>
                    </a:cubicBezTo>
                    <a:cubicBezTo>
                      <a:pt x="8849" y="3627"/>
                      <a:pt x="8875" y="3553"/>
                      <a:pt x="8894" y="3479"/>
                    </a:cubicBezTo>
                    <a:cubicBezTo>
                      <a:pt x="8894" y="3472"/>
                      <a:pt x="8897" y="3464"/>
                      <a:pt x="8897" y="3453"/>
                    </a:cubicBezTo>
                    <a:cubicBezTo>
                      <a:pt x="8908" y="3413"/>
                      <a:pt x="8920" y="3376"/>
                      <a:pt x="8927" y="3339"/>
                    </a:cubicBezTo>
                    <a:cubicBezTo>
                      <a:pt x="8931" y="3316"/>
                      <a:pt x="8934" y="3298"/>
                      <a:pt x="8938" y="3279"/>
                    </a:cubicBezTo>
                    <a:cubicBezTo>
                      <a:pt x="8938" y="3261"/>
                      <a:pt x="8942" y="3254"/>
                      <a:pt x="8942" y="3243"/>
                    </a:cubicBezTo>
                    <a:cubicBezTo>
                      <a:pt x="8945" y="3220"/>
                      <a:pt x="8949" y="3194"/>
                      <a:pt x="8949" y="3172"/>
                    </a:cubicBezTo>
                    <a:cubicBezTo>
                      <a:pt x="8960" y="3080"/>
                      <a:pt x="8960" y="3006"/>
                      <a:pt x="8964" y="2954"/>
                    </a:cubicBezTo>
                    <a:cubicBezTo>
                      <a:pt x="8964" y="2422"/>
                      <a:pt x="8960" y="1779"/>
                      <a:pt x="8957" y="1158"/>
                    </a:cubicBezTo>
                    <a:cubicBezTo>
                      <a:pt x="8957" y="751"/>
                      <a:pt x="8957" y="356"/>
                      <a:pt x="8953" y="8"/>
                    </a:cubicBezTo>
                    <a:lnTo>
                      <a:pt x="8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417;p35">
                <a:extLst>
                  <a:ext uri="{FF2B5EF4-FFF2-40B4-BE49-F238E27FC236}">
                    <a16:creationId xmlns:a16="http://schemas.microsoft.com/office/drawing/2014/main" id="{39328AB5-085F-4EE7-9FCA-A8443A6BBEDE}"/>
                  </a:ext>
                </a:extLst>
              </p:cNvPr>
              <p:cNvSpPr/>
              <p:nvPr/>
            </p:nvSpPr>
            <p:spPr>
              <a:xfrm>
                <a:off x="2088950" y="4225750"/>
                <a:ext cx="25" cy="25"/>
              </a:xfrm>
              <a:custGeom>
                <a:avLst/>
                <a:gdLst/>
                <a:ahLst/>
                <a:cxnLst/>
                <a:rect l="l" t="t" r="r" b="b"/>
                <a:pathLst>
                  <a:path w="1" h="1" extrusionOk="0">
                    <a:moveTo>
                      <a:pt x="0" y="1"/>
                    </a:moveTo>
                    <a:lnTo>
                      <a:pt x="0" y="1"/>
                    </a:lnTo>
                    <a:lnTo>
                      <a:pt x="0" y="1"/>
                    </a:ln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418;p35">
                <a:extLst>
                  <a:ext uri="{FF2B5EF4-FFF2-40B4-BE49-F238E27FC236}">
                    <a16:creationId xmlns:a16="http://schemas.microsoft.com/office/drawing/2014/main" id="{9EB142E4-0223-454C-B3A9-5F9644EE49EC}"/>
                  </a:ext>
                </a:extLst>
              </p:cNvPr>
              <p:cNvSpPr/>
              <p:nvPr/>
            </p:nvSpPr>
            <p:spPr>
              <a:xfrm>
                <a:off x="2084325" y="4243600"/>
                <a:ext cx="224100" cy="166450"/>
              </a:xfrm>
              <a:custGeom>
                <a:avLst/>
                <a:gdLst/>
                <a:ahLst/>
                <a:cxnLst/>
                <a:rect l="l" t="t" r="r" b="b"/>
                <a:pathLst>
                  <a:path w="8964" h="6658" extrusionOk="0">
                    <a:moveTo>
                      <a:pt x="4" y="26"/>
                    </a:moveTo>
                    <a:cubicBezTo>
                      <a:pt x="0" y="34"/>
                      <a:pt x="0" y="41"/>
                      <a:pt x="0" y="45"/>
                    </a:cubicBezTo>
                    <a:cubicBezTo>
                      <a:pt x="0" y="67"/>
                      <a:pt x="2" y="88"/>
                      <a:pt x="4" y="108"/>
                    </a:cubicBezTo>
                    <a:lnTo>
                      <a:pt x="4" y="108"/>
                    </a:lnTo>
                    <a:lnTo>
                      <a:pt x="4" y="26"/>
                    </a:lnTo>
                    <a:close/>
                    <a:moveTo>
                      <a:pt x="8949" y="0"/>
                    </a:moveTo>
                    <a:cubicBezTo>
                      <a:pt x="8949" y="67"/>
                      <a:pt x="8945" y="133"/>
                      <a:pt x="8938" y="204"/>
                    </a:cubicBezTo>
                    <a:cubicBezTo>
                      <a:pt x="8934" y="218"/>
                      <a:pt x="8931" y="237"/>
                      <a:pt x="8927" y="252"/>
                    </a:cubicBezTo>
                    <a:cubicBezTo>
                      <a:pt x="8919" y="311"/>
                      <a:pt x="8905" y="370"/>
                      <a:pt x="8890" y="429"/>
                    </a:cubicBezTo>
                    <a:cubicBezTo>
                      <a:pt x="8882" y="451"/>
                      <a:pt x="8875" y="470"/>
                      <a:pt x="8868" y="492"/>
                    </a:cubicBezTo>
                    <a:cubicBezTo>
                      <a:pt x="8849" y="555"/>
                      <a:pt x="8823" y="618"/>
                      <a:pt x="8794" y="677"/>
                    </a:cubicBezTo>
                    <a:cubicBezTo>
                      <a:pt x="8790" y="692"/>
                      <a:pt x="8786" y="703"/>
                      <a:pt x="8779" y="714"/>
                    </a:cubicBezTo>
                    <a:cubicBezTo>
                      <a:pt x="8746" y="784"/>
                      <a:pt x="8701" y="858"/>
                      <a:pt x="8657" y="924"/>
                    </a:cubicBezTo>
                    <a:cubicBezTo>
                      <a:pt x="8646" y="943"/>
                      <a:pt x="8631" y="961"/>
                      <a:pt x="8616" y="980"/>
                    </a:cubicBezTo>
                    <a:cubicBezTo>
                      <a:pt x="8579" y="1035"/>
                      <a:pt x="8539" y="1087"/>
                      <a:pt x="8494" y="1139"/>
                    </a:cubicBezTo>
                    <a:cubicBezTo>
                      <a:pt x="8480" y="1161"/>
                      <a:pt x="8461" y="1179"/>
                      <a:pt x="8446" y="1198"/>
                    </a:cubicBezTo>
                    <a:cubicBezTo>
                      <a:pt x="8383" y="1268"/>
                      <a:pt x="8317" y="1335"/>
                      <a:pt x="8247" y="1401"/>
                    </a:cubicBezTo>
                    <a:lnTo>
                      <a:pt x="8239" y="1405"/>
                    </a:lnTo>
                    <a:cubicBezTo>
                      <a:pt x="8162" y="1475"/>
                      <a:pt x="8080" y="1545"/>
                      <a:pt x="7988" y="1612"/>
                    </a:cubicBezTo>
                    <a:cubicBezTo>
                      <a:pt x="7955" y="1634"/>
                      <a:pt x="7918" y="1656"/>
                      <a:pt x="7884" y="1678"/>
                    </a:cubicBezTo>
                    <a:cubicBezTo>
                      <a:pt x="7822" y="1723"/>
                      <a:pt x="7759" y="1767"/>
                      <a:pt x="7692" y="1808"/>
                    </a:cubicBezTo>
                    <a:lnTo>
                      <a:pt x="7685" y="1812"/>
                    </a:lnTo>
                    <a:cubicBezTo>
                      <a:pt x="7589" y="1871"/>
                      <a:pt x="7485" y="1922"/>
                      <a:pt x="7382" y="1974"/>
                    </a:cubicBezTo>
                    <a:cubicBezTo>
                      <a:pt x="7352" y="1993"/>
                      <a:pt x="7319" y="2007"/>
                      <a:pt x="7289" y="2022"/>
                    </a:cubicBezTo>
                    <a:cubicBezTo>
                      <a:pt x="7212" y="2059"/>
                      <a:pt x="7130" y="2092"/>
                      <a:pt x="7049" y="2126"/>
                    </a:cubicBezTo>
                    <a:cubicBezTo>
                      <a:pt x="7016" y="2140"/>
                      <a:pt x="6986" y="2155"/>
                      <a:pt x="6953" y="2166"/>
                    </a:cubicBezTo>
                    <a:cubicBezTo>
                      <a:pt x="6846" y="2211"/>
                      <a:pt x="6728" y="2251"/>
                      <a:pt x="6613" y="2288"/>
                    </a:cubicBezTo>
                    <a:cubicBezTo>
                      <a:pt x="6498" y="2325"/>
                      <a:pt x="6376" y="2359"/>
                      <a:pt x="6258" y="2388"/>
                    </a:cubicBezTo>
                    <a:lnTo>
                      <a:pt x="6151" y="2414"/>
                    </a:lnTo>
                    <a:cubicBezTo>
                      <a:pt x="6062" y="2432"/>
                      <a:pt x="5970" y="2455"/>
                      <a:pt x="5877" y="2469"/>
                    </a:cubicBezTo>
                    <a:cubicBezTo>
                      <a:pt x="5840" y="2477"/>
                      <a:pt x="5807" y="2484"/>
                      <a:pt x="5770" y="2492"/>
                    </a:cubicBezTo>
                    <a:cubicBezTo>
                      <a:pt x="5645" y="2514"/>
                      <a:pt x="5519" y="2532"/>
                      <a:pt x="5393" y="2551"/>
                    </a:cubicBezTo>
                    <a:cubicBezTo>
                      <a:pt x="5249" y="2566"/>
                      <a:pt x="5116" y="2577"/>
                      <a:pt x="4987" y="2588"/>
                    </a:cubicBezTo>
                    <a:lnTo>
                      <a:pt x="4950" y="2591"/>
                    </a:lnTo>
                    <a:cubicBezTo>
                      <a:pt x="4817" y="2599"/>
                      <a:pt x="4684" y="2606"/>
                      <a:pt x="4539" y="2606"/>
                    </a:cubicBezTo>
                    <a:cubicBezTo>
                      <a:pt x="4477" y="2606"/>
                      <a:pt x="4417" y="2603"/>
                      <a:pt x="4355" y="2603"/>
                    </a:cubicBezTo>
                    <a:cubicBezTo>
                      <a:pt x="4273" y="2603"/>
                      <a:pt x="4192" y="2603"/>
                      <a:pt x="4107" y="2599"/>
                    </a:cubicBezTo>
                    <a:cubicBezTo>
                      <a:pt x="4037" y="2595"/>
                      <a:pt x="3963" y="2588"/>
                      <a:pt x="3893" y="2580"/>
                    </a:cubicBezTo>
                    <a:cubicBezTo>
                      <a:pt x="3822" y="2577"/>
                      <a:pt x="3752" y="2573"/>
                      <a:pt x="3682" y="2566"/>
                    </a:cubicBezTo>
                    <a:cubicBezTo>
                      <a:pt x="3660" y="2566"/>
                      <a:pt x="3637" y="2562"/>
                      <a:pt x="3615" y="2558"/>
                    </a:cubicBezTo>
                    <a:lnTo>
                      <a:pt x="3582" y="2554"/>
                    </a:lnTo>
                    <a:lnTo>
                      <a:pt x="3530" y="2547"/>
                    </a:lnTo>
                    <a:lnTo>
                      <a:pt x="3479" y="2540"/>
                    </a:lnTo>
                    <a:lnTo>
                      <a:pt x="3423" y="2536"/>
                    </a:lnTo>
                    <a:lnTo>
                      <a:pt x="3371" y="2525"/>
                    </a:lnTo>
                    <a:lnTo>
                      <a:pt x="3327" y="2521"/>
                    </a:lnTo>
                    <a:lnTo>
                      <a:pt x="3290" y="2514"/>
                    </a:lnTo>
                    <a:cubicBezTo>
                      <a:pt x="3279" y="2510"/>
                      <a:pt x="3272" y="2510"/>
                      <a:pt x="3260" y="2510"/>
                    </a:cubicBezTo>
                    <a:cubicBezTo>
                      <a:pt x="3238" y="2506"/>
                      <a:pt x="3220" y="2503"/>
                      <a:pt x="3198" y="2499"/>
                    </a:cubicBezTo>
                    <a:lnTo>
                      <a:pt x="3150" y="2492"/>
                    </a:lnTo>
                    <a:lnTo>
                      <a:pt x="3098" y="2481"/>
                    </a:lnTo>
                    <a:lnTo>
                      <a:pt x="3046" y="2473"/>
                    </a:lnTo>
                    <a:lnTo>
                      <a:pt x="2994" y="2462"/>
                    </a:lnTo>
                    <a:lnTo>
                      <a:pt x="2943" y="2451"/>
                    </a:lnTo>
                    <a:lnTo>
                      <a:pt x="2909" y="2444"/>
                    </a:lnTo>
                    <a:cubicBezTo>
                      <a:pt x="2865" y="2436"/>
                      <a:pt x="2817" y="2425"/>
                      <a:pt x="2773" y="2414"/>
                    </a:cubicBezTo>
                    <a:lnTo>
                      <a:pt x="2754" y="2410"/>
                    </a:lnTo>
                    <a:lnTo>
                      <a:pt x="2702" y="2396"/>
                    </a:lnTo>
                    <a:lnTo>
                      <a:pt x="2654" y="2384"/>
                    </a:lnTo>
                    <a:lnTo>
                      <a:pt x="2603" y="2370"/>
                    </a:lnTo>
                    <a:lnTo>
                      <a:pt x="2551" y="2359"/>
                    </a:lnTo>
                    <a:lnTo>
                      <a:pt x="2521" y="2347"/>
                    </a:lnTo>
                    <a:cubicBezTo>
                      <a:pt x="2473" y="2336"/>
                      <a:pt x="2425" y="2322"/>
                      <a:pt x="2381" y="2307"/>
                    </a:cubicBezTo>
                    <a:lnTo>
                      <a:pt x="2347" y="2296"/>
                    </a:lnTo>
                    <a:lnTo>
                      <a:pt x="2296" y="2281"/>
                    </a:lnTo>
                    <a:lnTo>
                      <a:pt x="2248" y="2266"/>
                    </a:lnTo>
                    <a:lnTo>
                      <a:pt x="2200" y="2248"/>
                    </a:lnTo>
                    <a:lnTo>
                      <a:pt x="2155" y="2233"/>
                    </a:lnTo>
                    <a:lnTo>
                      <a:pt x="2129" y="2226"/>
                    </a:lnTo>
                    <a:cubicBezTo>
                      <a:pt x="2107" y="2218"/>
                      <a:pt x="2085" y="2211"/>
                      <a:pt x="2063" y="2203"/>
                    </a:cubicBezTo>
                    <a:cubicBezTo>
                      <a:pt x="1819" y="2115"/>
                      <a:pt x="1582" y="2007"/>
                      <a:pt x="1353" y="1878"/>
                    </a:cubicBezTo>
                    <a:cubicBezTo>
                      <a:pt x="1242" y="1819"/>
                      <a:pt x="1139" y="1752"/>
                      <a:pt x="1039" y="1686"/>
                    </a:cubicBezTo>
                    <a:cubicBezTo>
                      <a:pt x="1006" y="1660"/>
                      <a:pt x="980" y="1638"/>
                      <a:pt x="947" y="1616"/>
                    </a:cubicBezTo>
                    <a:cubicBezTo>
                      <a:pt x="887" y="1568"/>
                      <a:pt x="825" y="1523"/>
                      <a:pt x="769" y="1475"/>
                    </a:cubicBezTo>
                    <a:cubicBezTo>
                      <a:pt x="736" y="1449"/>
                      <a:pt x="706" y="1416"/>
                      <a:pt x="677" y="1386"/>
                    </a:cubicBezTo>
                    <a:cubicBezTo>
                      <a:pt x="629" y="1346"/>
                      <a:pt x="577" y="1301"/>
                      <a:pt x="536" y="1257"/>
                    </a:cubicBezTo>
                    <a:cubicBezTo>
                      <a:pt x="507" y="1224"/>
                      <a:pt x="481" y="1191"/>
                      <a:pt x="455" y="1157"/>
                    </a:cubicBezTo>
                    <a:cubicBezTo>
                      <a:pt x="418" y="1113"/>
                      <a:pt x="377" y="1072"/>
                      <a:pt x="348" y="1024"/>
                    </a:cubicBezTo>
                    <a:cubicBezTo>
                      <a:pt x="322" y="991"/>
                      <a:pt x="300" y="954"/>
                      <a:pt x="278" y="917"/>
                    </a:cubicBezTo>
                    <a:cubicBezTo>
                      <a:pt x="252" y="876"/>
                      <a:pt x="222" y="832"/>
                      <a:pt x="196" y="788"/>
                    </a:cubicBezTo>
                    <a:cubicBezTo>
                      <a:pt x="178" y="751"/>
                      <a:pt x="167" y="721"/>
                      <a:pt x="148" y="677"/>
                    </a:cubicBezTo>
                    <a:cubicBezTo>
                      <a:pt x="130" y="632"/>
                      <a:pt x="104" y="581"/>
                      <a:pt x="89" y="544"/>
                    </a:cubicBezTo>
                    <a:cubicBezTo>
                      <a:pt x="78" y="507"/>
                      <a:pt x="71" y="473"/>
                      <a:pt x="59" y="429"/>
                    </a:cubicBezTo>
                    <a:cubicBezTo>
                      <a:pt x="48" y="385"/>
                      <a:pt x="34" y="333"/>
                      <a:pt x="26" y="296"/>
                    </a:cubicBezTo>
                    <a:cubicBezTo>
                      <a:pt x="19" y="255"/>
                      <a:pt x="19" y="222"/>
                      <a:pt x="11" y="178"/>
                    </a:cubicBezTo>
                    <a:cubicBezTo>
                      <a:pt x="9" y="154"/>
                      <a:pt x="6" y="131"/>
                      <a:pt x="4" y="108"/>
                    </a:cubicBezTo>
                    <a:lnTo>
                      <a:pt x="4" y="108"/>
                    </a:lnTo>
                    <a:lnTo>
                      <a:pt x="4" y="740"/>
                    </a:lnTo>
                    <a:cubicBezTo>
                      <a:pt x="4" y="1250"/>
                      <a:pt x="8" y="1797"/>
                      <a:pt x="8" y="2336"/>
                    </a:cubicBezTo>
                    <a:lnTo>
                      <a:pt x="11" y="3364"/>
                    </a:lnTo>
                    <a:lnTo>
                      <a:pt x="11" y="4077"/>
                    </a:lnTo>
                    <a:lnTo>
                      <a:pt x="11" y="4096"/>
                    </a:lnTo>
                    <a:cubicBezTo>
                      <a:pt x="15" y="4351"/>
                      <a:pt x="82" y="4602"/>
                      <a:pt x="200" y="4828"/>
                    </a:cubicBezTo>
                    <a:lnTo>
                      <a:pt x="207" y="4839"/>
                    </a:lnTo>
                    <a:cubicBezTo>
                      <a:pt x="300" y="5005"/>
                      <a:pt x="411" y="5160"/>
                      <a:pt x="540" y="5301"/>
                    </a:cubicBezTo>
                    <a:lnTo>
                      <a:pt x="547" y="5305"/>
                    </a:lnTo>
                    <a:cubicBezTo>
                      <a:pt x="699" y="5467"/>
                      <a:pt x="865" y="5608"/>
                      <a:pt x="1050" y="5733"/>
                    </a:cubicBezTo>
                    <a:cubicBezTo>
                      <a:pt x="1146" y="5804"/>
                      <a:pt x="1253" y="5866"/>
                      <a:pt x="1364" y="5929"/>
                    </a:cubicBezTo>
                    <a:cubicBezTo>
                      <a:pt x="2232" y="6417"/>
                      <a:pt x="3354" y="6658"/>
                      <a:pt x="4475" y="6658"/>
                    </a:cubicBezTo>
                    <a:cubicBezTo>
                      <a:pt x="4500" y="6658"/>
                      <a:pt x="4525" y="6658"/>
                      <a:pt x="4550" y="6657"/>
                    </a:cubicBezTo>
                    <a:cubicBezTo>
                      <a:pt x="5253" y="6654"/>
                      <a:pt x="5951" y="6546"/>
                      <a:pt x="6624" y="6339"/>
                    </a:cubicBezTo>
                    <a:cubicBezTo>
                      <a:pt x="6875" y="6262"/>
                      <a:pt x="7123" y="6162"/>
                      <a:pt x="7360" y="6047"/>
                    </a:cubicBezTo>
                    <a:cubicBezTo>
                      <a:pt x="7474" y="5992"/>
                      <a:pt x="7589" y="5933"/>
                      <a:pt x="7696" y="5866"/>
                    </a:cubicBezTo>
                    <a:cubicBezTo>
                      <a:pt x="7859" y="5767"/>
                      <a:pt x="8018" y="5656"/>
                      <a:pt x="8162" y="5534"/>
                    </a:cubicBezTo>
                    <a:cubicBezTo>
                      <a:pt x="8195" y="5508"/>
                      <a:pt x="8225" y="5486"/>
                      <a:pt x="8254" y="5456"/>
                    </a:cubicBezTo>
                    <a:cubicBezTo>
                      <a:pt x="8287" y="5430"/>
                      <a:pt x="8313" y="5397"/>
                      <a:pt x="8343" y="5367"/>
                    </a:cubicBezTo>
                    <a:cubicBezTo>
                      <a:pt x="8350" y="5364"/>
                      <a:pt x="8358" y="5356"/>
                      <a:pt x="8361" y="5353"/>
                    </a:cubicBezTo>
                    <a:cubicBezTo>
                      <a:pt x="8761" y="4950"/>
                      <a:pt x="8964" y="4502"/>
                      <a:pt x="8964" y="4051"/>
                    </a:cubicBezTo>
                    <a:lnTo>
                      <a:pt x="8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419;p35">
                <a:extLst>
                  <a:ext uri="{FF2B5EF4-FFF2-40B4-BE49-F238E27FC236}">
                    <a16:creationId xmlns:a16="http://schemas.microsoft.com/office/drawing/2014/main" id="{C63570E3-A80A-4E31-8131-CCBBC76634AB}"/>
                  </a:ext>
                </a:extLst>
              </p:cNvPr>
              <p:cNvSpPr/>
              <p:nvPr/>
            </p:nvSpPr>
            <p:spPr>
              <a:xfrm>
                <a:off x="2137650" y="4299225"/>
                <a:ext cx="6300" cy="2150"/>
              </a:xfrm>
              <a:custGeom>
                <a:avLst/>
                <a:gdLst/>
                <a:ahLst/>
                <a:cxnLst/>
                <a:rect l="l" t="t" r="r" b="b"/>
                <a:pathLst>
                  <a:path w="252" h="86" extrusionOk="0">
                    <a:moveTo>
                      <a:pt x="0" y="1"/>
                    </a:moveTo>
                    <a:lnTo>
                      <a:pt x="26" y="12"/>
                    </a:lnTo>
                    <a:lnTo>
                      <a:pt x="37" y="15"/>
                    </a:lnTo>
                    <a:lnTo>
                      <a:pt x="37" y="15"/>
                    </a:lnTo>
                    <a:lnTo>
                      <a:pt x="0" y="1"/>
                    </a:lnTo>
                    <a:close/>
                    <a:moveTo>
                      <a:pt x="37" y="15"/>
                    </a:moveTo>
                    <a:cubicBezTo>
                      <a:pt x="56" y="22"/>
                      <a:pt x="75" y="29"/>
                      <a:pt x="95" y="36"/>
                    </a:cubicBezTo>
                    <a:lnTo>
                      <a:pt x="95" y="36"/>
                    </a:lnTo>
                    <a:lnTo>
                      <a:pt x="70" y="26"/>
                    </a:lnTo>
                    <a:lnTo>
                      <a:pt x="37" y="15"/>
                    </a:lnTo>
                    <a:close/>
                    <a:moveTo>
                      <a:pt x="95" y="36"/>
                    </a:moveTo>
                    <a:lnTo>
                      <a:pt x="118" y="45"/>
                    </a:lnTo>
                    <a:lnTo>
                      <a:pt x="166" y="60"/>
                    </a:lnTo>
                    <a:lnTo>
                      <a:pt x="214" y="74"/>
                    </a:lnTo>
                    <a:lnTo>
                      <a:pt x="251" y="86"/>
                    </a:lnTo>
                    <a:cubicBezTo>
                      <a:pt x="198" y="69"/>
                      <a:pt x="146" y="53"/>
                      <a:pt x="95" y="36"/>
                    </a:cubicBez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420;p35">
                <a:extLst>
                  <a:ext uri="{FF2B5EF4-FFF2-40B4-BE49-F238E27FC236}">
                    <a16:creationId xmlns:a16="http://schemas.microsoft.com/office/drawing/2014/main" id="{203698B3-ED9E-40FB-9765-69011F5F645D}"/>
                  </a:ext>
                </a:extLst>
              </p:cNvPr>
              <p:cNvSpPr/>
              <p:nvPr/>
            </p:nvSpPr>
            <p:spPr>
              <a:xfrm>
                <a:off x="2157125" y="4304775"/>
                <a:ext cx="7150" cy="1400"/>
              </a:xfrm>
              <a:custGeom>
                <a:avLst/>
                <a:gdLst/>
                <a:ahLst/>
                <a:cxnLst/>
                <a:rect l="l" t="t" r="r" b="b"/>
                <a:pathLst>
                  <a:path w="286" h="56" extrusionOk="0">
                    <a:moveTo>
                      <a:pt x="1" y="0"/>
                    </a:moveTo>
                    <a:cubicBezTo>
                      <a:pt x="28" y="7"/>
                      <a:pt x="56" y="13"/>
                      <a:pt x="84" y="18"/>
                    </a:cubicBezTo>
                    <a:lnTo>
                      <a:pt x="84" y="18"/>
                    </a:lnTo>
                    <a:lnTo>
                      <a:pt x="34" y="8"/>
                    </a:lnTo>
                    <a:lnTo>
                      <a:pt x="1" y="0"/>
                    </a:lnTo>
                    <a:close/>
                    <a:moveTo>
                      <a:pt x="84" y="18"/>
                    </a:moveTo>
                    <a:lnTo>
                      <a:pt x="86" y="19"/>
                    </a:lnTo>
                    <a:lnTo>
                      <a:pt x="134" y="30"/>
                    </a:lnTo>
                    <a:lnTo>
                      <a:pt x="173" y="35"/>
                    </a:lnTo>
                    <a:lnTo>
                      <a:pt x="173" y="35"/>
                    </a:lnTo>
                    <a:cubicBezTo>
                      <a:pt x="143" y="30"/>
                      <a:pt x="113" y="24"/>
                      <a:pt x="84" y="18"/>
                    </a:cubicBezTo>
                    <a:close/>
                    <a:moveTo>
                      <a:pt x="173" y="35"/>
                    </a:moveTo>
                    <a:cubicBezTo>
                      <a:pt x="186" y="37"/>
                      <a:pt x="200" y="40"/>
                      <a:pt x="213" y="42"/>
                    </a:cubicBezTo>
                    <a:lnTo>
                      <a:pt x="213" y="42"/>
                    </a:lnTo>
                    <a:lnTo>
                      <a:pt x="190" y="37"/>
                    </a:lnTo>
                    <a:lnTo>
                      <a:pt x="173" y="35"/>
                    </a:lnTo>
                    <a:close/>
                    <a:moveTo>
                      <a:pt x="213" y="42"/>
                    </a:moveTo>
                    <a:lnTo>
                      <a:pt x="241" y="48"/>
                    </a:lnTo>
                    <a:lnTo>
                      <a:pt x="286" y="56"/>
                    </a:lnTo>
                    <a:cubicBezTo>
                      <a:pt x="261" y="51"/>
                      <a:pt x="237" y="47"/>
                      <a:pt x="213" y="42"/>
                    </a:cubicBez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421;p35">
                <a:extLst>
                  <a:ext uri="{FF2B5EF4-FFF2-40B4-BE49-F238E27FC236}">
                    <a16:creationId xmlns:a16="http://schemas.microsoft.com/office/drawing/2014/main" id="{89124DE4-96F8-4116-BBF8-EA431F9278CD}"/>
                  </a:ext>
                </a:extLst>
              </p:cNvPr>
              <p:cNvSpPr/>
              <p:nvPr/>
            </p:nvSpPr>
            <p:spPr>
              <a:xfrm>
                <a:off x="2167475" y="4306625"/>
                <a:ext cx="7250" cy="950"/>
              </a:xfrm>
              <a:custGeom>
                <a:avLst/>
                <a:gdLst/>
                <a:ahLst/>
                <a:cxnLst/>
                <a:rect l="l" t="t" r="r" b="b"/>
                <a:pathLst>
                  <a:path w="290" h="38" extrusionOk="0">
                    <a:moveTo>
                      <a:pt x="1" y="0"/>
                    </a:moveTo>
                    <a:lnTo>
                      <a:pt x="45" y="8"/>
                    </a:lnTo>
                    <a:lnTo>
                      <a:pt x="101" y="15"/>
                    </a:lnTo>
                    <a:lnTo>
                      <a:pt x="153" y="22"/>
                    </a:lnTo>
                    <a:lnTo>
                      <a:pt x="208" y="30"/>
                    </a:lnTo>
                    <a:lnTo>
                      <a:pt x="260" y="37"/>
                    </a:lnTo>
                    <a:lnTo>
                      <a:pt x="289" y="37"/>
                    </a:lnTo>
                    <a:cubicBezTo>
                      <a:pt x="193" y="26"/>
                      <a:pt x="97" y="15"/>
                      <a:pt x="1" y="0"/>
                    </a:cubicBez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422;p35">
                <a:extLst>
                  <a:ext uri="{FF2B5EF4-FFF2-40B4-BE49-F238E27FC236}">
                    <a16:creationId xmlns:a16="http://schemas.microsoft.com/office/drawing/2014/main" id="{1E351029-33BC-4C9A-9938-C4F68ACDC9A5}"/>
                  </a:ext>
                </a:extLst>
              </p:cNvPr>
              <p:cNvSpPr/>
              <p:nvPr/>
            </p:nvSpPr>
            <p:spPr>
              <a:xfrm>
                <a:off x="2147425" y="4302375"/>
                <a:ext cx="6225" cy="1575"/>
              </a:xfrm>
              <a:custGeom>
                <a:avLst/>
                <a:gdLst/>
                <a:ahLst/>
                <a:cxnLst/>
                <a:rect l="l" t="t" r="r" b="b"/>
                <a:pathLst>
                  <a:path w="249" h="63" extrusionOk="0">
                    <a:moveTo>
                      <a:pt x="1" y="0"/>
                    </a:moveTo>
                    <a:lnTo>
                      <a:pt x="1" y="0"/>
                    </a:lnTo>
                    <a:cubicBezTo>
                      <a:pt x="22" y="6"/>
                      <a:pt x="43" y="12"/>
                      <a:pt x="64" y="17"/>
                    </a:cubicBezTo>
                    <a:lnTo>
                      <a:pt x="64" y="17"/>
                    </a:lnTo>
                    <a:lnTo>
                      <a:pt x="30" y="8"/>
                    </a:lnTo>
                    <a:lnTo>
                      <a:pt x="1" y="0"/>
                    </a:lnTo>
                    <a:close/>
                    <a:moveTo>
                      <a:pt x="64" y="17"/>
                    </a:moveTo>
                    <a:lnTo>
                      <a:pt x="82" y="22"/>
                    </a:lnTo>
                    <a:lnTo>
                      <a:pt x="134" y="37"/>
                    </a:lnTo>
                    <a:lnTo>
                      <a:pt x="182" y="48"/>
                    </a:lnTo>
                    <a:lnTo>
                      <a:pt x="230" y="59"/>
                    </a:lnTo>
                    <a:lnTo>
                      <a:pt x="249" y="63"/>
                    </a:lnTo>
                    <a:cubicBezTo>
                      <a:pt x="188" y="49"/>
                      <a:pt x="126" y="34"/>
                      <a:pt x="64" y="17"/>
                    </a:cubicBez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423;p35">
                <a:extLst>
                  <a:ext uri="{FF2B5EF4-FFF2-40B4-BE49-F238E27FC236}">
                    <a16:creationId xmlns:a16="http://schemas.microsoft.com/office/drawing/2014/main" id="{4A0487B3-F45B-4D63-94D5-EE0546ADE54D}"/>
                  </a:ext>
                </a:extLst>
              </p:cNvPr>
              <p:cNvSpPr/>
              <p:nvPr/>
            </p:nvSpPr>
            <p:spPr>
              <a:xfrm>
                <a:off x="2118225" y="4290625"/>
                <a:ext cx="17775" cy="8175"/>
              </a:xfrm>
              <a:custGeom>
                <a:avLst/>
                <a:gdLst/>
                <a:ahLst/>
                <a:cxnLst/>
                <a:rect l="l" t="t" r="r" b="b"/>
                <a:pathLst>
                  <a:path w="711" h="327" extrusionOk="0">
                    <a:moveTo>
                      <a:pt x="711" y="326"/>
                    </a:moveTo>
                    <a:cubicBezTo>
                      <a:pt x="467" y="237"/>
                      <a:pt x="226" y="126"/>
                      <a:pt x="1" y="1"/>
                    </a:cubicBezTo>
                    <a:cubicBezTo>
                      <a:pt x="226" y="126"/>
                      <a:pt x="467" y="237"/>
                      <a:pt x="711" y="326"/>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424;p35">
                <a:extLst>
                  <a:ext uri="{FF2B5EF4-FFF2-40B4-BE49-F238E27FC236}">
                    <a16:creationId xmlns:a16="http://schemas.microsoft.com/office/drawing/2014/main" id="{5808E31F-4FE0-476B-99F4-D51FD6F9DB2B}"/>
                  </a:ext>
                </a:extLst>
              </p:cNvPr>
              <p:cNvSpPr/>
              <p:nvPr/>
            </p:nvSpPr>
            <p:spPr>
              <a:xfrm>
                <a:off x="2147425" y="4302450"/>
                <a:ext cx="6325" cy="1600"/>
              </a:xfrm>
              <a:custGeom>
                <a:avLst/>
                <a:gdLst/>
                <a:ahLst/>
                <a:cxnLst/>
                <a:rect l="l" t="t" r="r" b="b"/>
                <a:pathLst>
                  <a:path w="253" h="64" extrusionOk="0">
                    <a:moveTo>
                      <a:pt x="1" y="1"/>
                    </a:moveTo>
                    <a:lnTo>
                      <a:pt x="1" y="1"/>
                    </a:lnTo>
                    <a:cubicBezTo>
                      <a:pt x="82" y="23"/>
                      <a:pt x="167" y="45"/>
                      <a:pt x="252" y="64"/>
                    </a:cubicBezTo>
                    <a:cubicBezTo>
                      <a:pt x="167" y="42"/>
                      <a:pt x="82" y="19"/>
                      <a:pt x="1"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425;p35">
                <a:extLst>
                  <a:ext uri="{FF2B5EF4-FFF2-40B4-BE49-F238E27FC236}">
                    <a16:creationId xmlns:a16="http://schemas.microsoft.com/office/drawing/2014/main" id="{A931202E-8680-4232-B8AF-E23F3C128B56}"/>
                  </a:ext>
                </a:extLst>
              </p:cNvPr>
              <p:cNvSpPr/>
              <p:nvPr/>
            </p:nvSpPr>
            <p:spPr>
              <a:xfrm>
                <a:off x="2143825" y="4301350"/>
                <a:ext cx="3625" cy="1050"/>
              </a:xfrm>
              <a:custGeom>
                <a:avLst/>
                <a:gdLst/>
                <a:ahLst/>
                <a:cxnLst/>
                <a:rect l="l" t="t" r="r" b="b"/>
                <a:pathLst>
                  <a:path w="145" h="42" extrusionOk="0">
                    <a:moveTo>
                      <a:pt x="145" y="41"/>
                    </a:moveTo>
                    <a:lnTo>
                      <a:pt x="145" y="41"/>
                    </a:lnTo>
                    <a:cubicBezTo>
                      <a:pt x="97" y="30"/>
                      <a:pt x="49" y="15"/>
                      <a:pt x="1" y="1"/>
                    </a:cubicBezTo>
                    <a:lnTo>
                      <a:pt x="1" y="1"/>
                    </a:lnTo>
                    <a:cubicBezTo>
                      <a:pt x="49" y="15"/>
                      <a:pt x="97" y="30"/>
                      <a:pt x="145" y="4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426;p35">
                <a:extLst>
                  <a:ext uri="{FF2B5EF4-FFF2-40B4-BE49-F238E27FC236}">
                    <a16:creationId xmlns:a16="http://schemas.microsoft.com/office/drawing/2014/main" id="{209064E2-8285-43E6-989A-68A417886221}"/>
                  </a:ext>
                </a:extLst>
              </p:cNvPr>
              <p:cNvSpPr/>
              <p:nvPr/>
            </p:nvSpPr>
            <p:spPr>
              <a:xfrm>
                <a:off x="2157150" y="4304775"/>
                <a:ext cx="7225" cy="1400"/>
              </a:xfrm>
              <a:custGeom>
                <a:avLst/>
                <a:gdLst/>
                <a:ahLst/>
                <a:cxnLst/>
                <a:rect l="l" t="t" r="r" b="b"/>
                <a:pathLst>
                  <a:path w="289" h="56" extrusionOk="0">
                    <a:moveTo>
                      <a:pt x="0" y="0"/>
                    </a:moveTo>
                    <a:lnTo>
                      <a:pt x="0" y="0"/>
                    </a:lnTo>
                    <a:cubicBezTo>
                      <a:pt x="96" y="22"/>
                      <a:pt x="192" y="41"/>
                      <a:pt x="288" y="56"/>
                    </a:cubicBezTo>
                    <a:cubicBezTo>
                      <a:pt x="189" y="37"/>
                      <a:pt x="96" y="22"/>
                      <a:pt x="0"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427;p35">
                <a:extLst>
                  <a:ext uri="{FF2B5EF4-FFF2-40B4-BE49-F238E27FC236}">
                    <a16:creationId xmlns:a16="http://schemas.microsoft.com/office/drawing/2014/main" id="{CD2900F3-B4D3-43E4-AFE3-6EAD414ECE69}"/>
                  </a:ext>
                </a:extLst>
              </p:cNvPr>
              <p:cNvSpPr/>
              <p:nvPr/>
            </p:nvSpPr>
            <p:spPr>
              <a:xfrm>
                <a:off x="2153625" y="4304025"/>
                <a:ext cx="3525" cy="775"/>
              </a:xfrm>
              <a:custGeom>
                <a:avLst/>
                <a:gdLst/>
                <a:ahLst/>
                <a:cxnLst/>
                <a:rect l="l" t="t" r="r" b="b"/>
                <a:pathLst>
                  <a:path w="141" h="31" extrusionOk="0">
                    <a:moveTo>
                      <a:pt x="1" y="1"/>
                    </a:moveTo>
                    <a:cubicBezTo>
                      <a:pt x="49" y="12"/>
                      <a:pt x="93" y="19"/>
                      <a:pt x="141" y="30"/>
                    </a:cubicBezTo>
                    <a:cubicBezTo>
                      <a:pt x="93" y="19"/>
                      <a:pt x="49" y="8"/>
                      <a:pt x="1"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428;p35">
                <a:extLst>
                  <a:ext uri="{FF2B5EF4-FFF2-40B4-BE49-F238E27FC236}">
                    <a16:creationId xmlns:a16="http://schemas.microsoft.com/office/drawing/2014/main" id="{FCB67F55-2A21-4C9F-83A1-97B8521EE0A2}"/>
                  </a:ext>
                </a:extLst>
              </p:cNvPr>
              <p:cNvSpPr/>
              <p:nvPr/>
            </p:nvSpPr>
            <p:spPr>
              <a:xfrm>
                <a:off x="2181725" y="4308200"/>
                <a:ext cx="5375" cy="475"/>
              </a:xfrm>
              <a:custGeom>
                <a:avLst/>
                <a:gdLst/>
                <a:ahLst/>
                <a:cxnLst/>
                <a:rect l="l" t="t" r="r" b="b"/>
                <a:pathLst>
                  <a:path w="215" h="19" extrusionOk="0">
                    <a:moveTo>
                      <a:pt x="0" y="0"/>
                    </a:moveTo>
                    <a:cubicBezTo>
                      <a:pt x="70" y="7"/>
                      <a:pt x="141" y="15"/>
                      <a:pt x="215" y="19"/>
                    </a:cubicBezTo>
                    <a:cubicBezTo>
                      <a:pt x="141" y="15"/>
                      <a:pt x="70" y="7"/>
                      <a:pt x="0"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429;p35">
                <a:extLst>
                  <a:ext uri="{FF2B5EF4-FFF2-40B4-BE49-F238E27FC236}">
                    <a16:creationId xmlns:a16="http://schemas.microsoft.com/office/drawing/2014/main" id="{2A3BECAA-B6F1-4192-82F4-2865DB67140C}"/>
                  </a:ext>
                </a:extLst>
              </p:cNvPr>
              <p:cNvSpPr/>
              <p:nvPr/>
            </p:nvSpPr>
            <p:spPr>
              <a:xfrm>
                <a:off x="2138575" y="4299600"/>
                <a:ext cx="5375" cy="1775"/>
              </a:xfrm>
              <a:custGeom>
                <a:avLst/>
                <a:gdLst/>
                <a:ahLst/>
                <a:cxnLst/>
                <a:rect l="l" t="t" r="r" b="b"/>
                <a:pathLst>
                  <a:path w="215" h="71" extrusionOk="0">
                    <a:moveTo>
                      <a:pt x="214" y="71"/>
                    </a:moveTo>
                    <a:lnTo>
                      <a:pt x="214" y="71"/>
                    </a:lnTo>
                    <a:cubicBezTo>
                      <a:pt x="141" y="48"/>
                      <a:pt x="70" y="26"/>
                      <a:pt x="0" y="0"/>
                    </a:cubicBezTo>
                    <a:cubicBezTo>
                      <a:pt x="70" y="26"/>
                      <a:pt x="141" y="48"/>
                      <a:pt x="214" y="7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430;p35">
                <a:extLst>
                  <a:ext uri="{FF2B5EF4-FFF2-40B4-BE49-F238E27FC236}">
                    <a16:creationId xmlns:a16="http://schemas.microsoft.com/office/drawing/2014/main" id="{49361CA1-D942-4010-B14E-3E4B27B0A6BF}"/>
                  </a:ext>
                </a:extLst>
              </p:cNvPr>
              <p:cNvSpPr/>
              <p:nvPr/>
            </p:nvSpPr>
            <p:spPr>
              <a:xfrm>
                <a:off x="2208050" y="4308375"/>
                <a:ext cx="950" cy="25"/>
              </a:xfrm>
              <a:custGeom>
                <a:avLst/>
                <a:gdLst/>
                <a:ahLst/>
                <a:cxnLst/>
                <a:rect l="l" t="t" r="r" b="b"/>
                <a:pathLst>
                  <a:path w="38" h="1" extrusionOk="0">
                    <a:moveTo>
                      <a:pt x="1" y="0"/>
                    </a:moveTo>
                    <a:lnTo>
                      <a:pt x="38" y="0"/>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431;p35">
                <a:extLst>
                  <a:ext uri="{FF2B5EF4-FFF2-40B4-BE49-F238E27FC236}">
                    <a16:creationId xmlns:a16="http://schemas.microsoft.com/office/drawing/2014/main" id="{F007B870-2EB1-4309-90F9-3A113270AF0B}"/>
                  </a:ext>
                </a:extLst>
              </p:cNvPr>
              <p:cNvSpPr/>
              <p:nvPr/>
            </p:nvSpPr>
            <p:spPr>
              <a:xfrm>
                <a:off x="2164250" y="4306150"/>
                <a:ext cx="1700" cy="300"/>
              </a:xfrm>
              <a:custGeom>
                <a:avLst/>
                <a:gdLst/>
                <a:ahLst/>
                <a:cxnLst/>
                <a:rect l="l" t="t" r="r" b="b"/>
                <a:pathLst>
                  <a:path w="68" h="12" extrusionOk="0">
                    <a:moveTo>
                      <a:pt x="67" y="12"/>
                    </a:moveTo>
                    <a:cubicBezTo>
                      <a:pt x="45" y="8"/>
                      <a:pt x="23" y="4"/>
                      <a:pt x="1" y="1"/>
                    </a:cubicBezTo>
                    <a:lnTo>
                      <a:pt x="1" y="1"/>
                    </a:lnTo>
                    <a:cubicBezTo>
                      <a:pt x="23" y="4"/>
                      <a:pt x="45" y="8"/>
                      <a:pt x="67" y="12"/>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432;p35">
                <a:extLst>
                  <a:ext uri="{FF2B5EF4-FFF2-40B4-BE49-F238E27FC236}">
                    <a16:creationId xmlns:a16="http://schemas.microsoft.com/office/drawing/2014/main" id="{A93AAE16-033D-4606-BE02-EA1BA4B3C966}"/>
                  </a:ext>
                </a:extLst>
              </p:cNvPr>
              <p:cNvSpPr/>
              <p:nvPr/>
            </p:nvSpPr>
            <p:spPr>
              <a:xfrm>
                <a:off x="2193275" y="4308750"/>
                <a:ext cx="4650" cy="100"/>
              </a:xfrm>
              <a:custGeom>
                <a:avLst/>
                <a:gdLst/>
                <a:ahLst/>
                <a:cxnLst/>
                <a:rect l="l" t="t" r="r" b="b"/>
                <a:pathLst>
                  <a:path w="186" h="4" extrusionOk="0">
                    <a:moveTo>
                      <a:pt x="0" y="0"/>
                    </a:moveTo>
                    <a:cubicBezTo>
                      <a:pt x="59" y="0"/>
                      <a:pt x="122" y="4"/>
                      <a:pt x="185" y="4"/>
                    </a:cubicBezTo>
                    <a:cubicBezTo>
                      <a:pt x="122" y="4"/>
                      <a:pt x="59" y="0"/>
                      <a:pt x="0"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433;p35">
                <a:extLst>
                  <a:ext uri="{FF2B5EF4-FFF2-40B4-BE49-F238E27FC236}">
                    <a16:creationId xmlns:a16="http://schemas.microsoft.com/office/drawing/2014/main" id="{61E6AEA9-36D7-4995-85D1-924F19D63540}"/>
                  </a:ext>
                </a:extLst>
              </p:cNvPr>
              <p:cNvSpPr/>
              <p:nvPr/>
            </p:nvSpPr>
            <p:spPr>
              <a:xfrm>
                <a:off x="2228575" y="4305425"/>
                <a:ext cx="2700" cy="575"/>
              </a:xfrm>
              <a:custGeom>
                <a:avLst/>
                <a:gdLst/>
                <a:ahLst/>
                <a:cxnLst/>
                <a:rect l="l" t="t" r="r" b="b"/>
                <a:pathLst>
                  <a:path w="108" h="23" extrusionOk="0">
                    <a:moveTo>
                      <a:pt x="107" y="0"/>
                    </a:moveTo>
                    <a:lnTo>
                      <a:pt x="107" y="0"/>
                    </a:lnTo>
                    <a:cubicBezTo>
                      <a:pt x="70" y="8"/>
                      <a:pt x="33" y="15"/>
                      <a:pt x="0" y="22"/>
                    </a:cubicBezTo>
                    <a:cubicBezTo>
                      <a:pt x="37" y="15"/>
                      <a:pt x="70" y="8"/>
                      <a:pt x="107"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434;p35">
                <a:extLst>
                  <a:ext uri="{FF2B5EF4-FFF2-40B4-BE49-F238E27FC236}">
                    <a16:creationId xmlns:a16="http://schemas.microsoft.com/office/drawing/2014/main" id="{ABAB9A03-AB78-4ED6-A61C-899506CE9E05}"/>
                  </a:ext>
                </a:extLst>
              </p:cNvPr>
              <p:cNvSpPr/>
              <p:nvPr/>
            </p:nvSpPr>
            <p:spPr>
              <a:xfrm>
                <a:off x="2238075" y="4303375"/>
                <a:ext cx="2725" cy="675"/>
              </a:xfrm>
              <a:custGeom>
                <a:avLst/>
                <a:gdLst/>
                <a:ahLst/>
                <a:cxnLst/>
                <a:rect l="l" t="t" r="r" b="b"/>
                <a:pathLst>
                  <a:path w="109" h="27" extrusionOk="0">
                    <a:moveTo>
                      <a:pt x="1" y="27"/>
                    </a:moveTo>
                    <a:lnTo>
                      <a:pt x="108" y="1"/>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435;p35">
                <a:extLst>
                  <a:ext uri="{FF2B5EF4-FFF2-40B4-BE49-F238E27FC236}">
                    <a16:creationId xmlns:a16="http://schemas.microsoft.com/office/drawing/2014/main" id="{AC5BFCB0-A987-47E8-AEC5-0A101F170EFA}"/>
                  </a:ext>
                </a:extLst>
              </p:cNvPr>
              <p:cNvSpPr/>
              <p:nvPr/>
            </p:nvSpPr>
            <p:spPr>
              <a:xfrm>
                <a:off x="2249625" y="4300900"/>
                <a:ext cx="25" cy="25"/>
              </a:xfrm>
              <a:custGeom>
                <a:avLst/>
                <a:gdLst/>
                <a:ahLst/>
                <a:cxnLst/>
                <a:rect l="l" t="t" r="r" b="b"/>
                <a:pathLst>
                  <a:path w="1" h="1" extrusionOk="0">
                    <a:moveTo>
                      <a:pt x="1" y="0"/>
                    </a:move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436;p35">
                <a:extLst>
                  <a:ext uri="{FF2B5EF4-FFF2-40B4-BE49-F238E27FC236}">
                    <a16:creationId xmlns:a16="http://schemas.microsoft.com/office/drawing/2014/main" id="{9DD546C2-536D-42EC-968A-BCD1AC0F951A}"/>
                  </a:ext>
                </a:extLst>
              </p:cNvPr>
              <p:cNvSpPr/>
              <p:nvPr/>
            </p:nvSpPr>
            <p:spPr>
              <a:xfrm>
                <a:off x="2258150" y="4296825"/>
                <a:ext cx="2425" cy="1050"/>
              </a:xfrm>
              <a:custGeom>
                <a:avLst/>
                <a:gdLst/>
                <a:ahLst/>
                <a:cxnLst/>
                <a:rect l="l" t="t" r="r" b="b"/>
                <a:pathLst>
                  <a:path w="97" h="42" extrusionOk="0">
                    <a:moveTo>
                      <a:pt x="96" y="0"/>
                    </a:moveTo>
                    <a:cubicBezTo>
                      <a:pt x="67" y="15"/>
                      <a:pt x="33" y="26"/>
                      <a:pt x="0" y="41"/>
                    </a:cubicBezTo>
                    <a:cubicBezTo>
                      <a:pt x="33" y="30"/>
                      <a:pt x="67" y="15"/>
                      <a:pt x="96"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437;p35">
                <a:extLst>
                  <a:ext uri="{FF2B5EF4-FFF2-40B4-BE49-F238E27FC236}">
                    <a16:creationId xmlns:a16="http://schemas.microsoft.com/office/drawing/2014/main" id="{D21460EB-6BE8-40CF-BEF5-565B5591404F}"/>
                  </a:ext>
                </a:extLst>
              </p:cNvPr>
              <p:cNvSpPr/>
              <p:nvPr/>
            </p:nvSpPr>
            <p:spPr>
              <a:xfrm>
                <a:off x="2167475" y="4306700"/>
                <a:ext cx="7250" cy="950"/>
              </a:xfrm>
              <a:custGeom>
                <a:avLst/>
                <a:gdLst/>
                <a:ahLst/>
                <a:cxnLst/>
                <a:rect l="l" t="t" r="r" b="b"/>
                <a:pathLst>
                  <a:path w="290" h="38" extrusionOk="0">
                    <a:moveTo>
                      <a:pt x="289" y="38"/>
                    </a:moveTo>
                    <a:lnTo>
                      <a:pt x="289" y="38"/>
                    </a:lnTo>
                    <a:cubicBezTo>
                      <a:pt x="193" y="27"/>
                      <a:pt x="97" y="12"/>
                      <a:pt x="1" y="1"/>
                    </a:cubicBezTo>
                    <a:lnTo>
                      <a:pt x="1" y="1"/>
                    </a:lnTo>
                    <a:cubicBezTo>
                      <a:pt x="97" y="12"/>
                      <a:pt x="193" y="27"/>
                      <a:pt x="289" y="38"/>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438;p35">
                <a:extLst>
                  <a:ext uri="{FF2B5EF4-FFF2-40B4-BE49-F238E27FC236}">
                    <a16:creationId xmlns:a16="http://schemas.microsoft.com/office/drawing/2014/main" id="{5DD869A0-461C-43D2-8500-E88F8717C082}"/>
                  </a:ext>
                </a:extLst>
              </p:cNvPr>
              <p:cNvSpPr/>
              <p:nvPr/>
            </p:nvSpPr>
            <p:spPr>
              <a:xfrm>
                <a:off x="2166650" y="4306525"/>
                <a:ext cx="850" cy="200"/>
              </a:xfrm>
              <a:custGeom>
                <a:avLst/>
                <a:gdLst/>
                <a:ahLst/>
                <a:cxnLst/>
                <a:rect l="l" t="t" r="r" b="b"/>
                <a:pathLst>
                  <a:path w="34" h="8" extrusionOk="0">
                    <a:moveTo>
                      <a:pt x="34" y="8"/>
                    </a:moveTo>
                    <a:lnTo>
                      <a:pt x="1" y="1"/>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439;p35">
                <a:extLst>
                  <a:ext uri="{FF2B5EF4-FFF2-40B4-BE49-F238E27FC236}">
                    <a16:creationId xmlns:a16="http://schemas.microsoft.com/office/drawing/2014/main" id="{C8FF3407-93DE-4459-B67E-28AF6F682623}"/>
                  </a:ext>
                </a:extLst>
              </p:cNvPr>
              <p:cNvSpPr/>
              <p:nvPr/>
            </p:nvSpPr>
            <p:spPr>
              <a:xfrm>
                <a:off x="2174700" y="4307625"/>
                <a:ext cx="1675" cy="225"/>
              </a:xfrm>
              <a:custGeom>
                <a:avLst/>
                <a:gdLst/>
                <a:ahLst/>
                <a:cxnLst/>
                <a:rect l="l" t="t" r="r" b="b"/>
                <a:pathLst>
                  <a:path w="67" h="9" extrusionOk="0">
                    <a:moveTo>
                      <a:pt x="67" y="8"/>
                    </a:moveTo>
                    <a:cubicBezTo>
                      <a:pt x="45" y="5"/>
                      <a:pt x="22" y="1"/>
                      <a:pt x="0" y="1"/>
                    </a:cubicBezTo>
                    <a:lnTo>
                      <a:pt x="0" y="1"/>
                    </a:lnTo>
                    <a:cubicBezTo>
                      <a:pt x="22" y="1"/>
                      <a:pt x="45" y="5"/>
                      <a:pt x="67" y="8"/>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440;p35">
                <a:extLst>
                  <a:ext uri="{FF2B5EF4-FFF2-40B4-BE49-F238E27FC236}">
                    <a16:creationId xmlns:a16="http://schemas.microsoft.com/office/drawing/2014/main" id="{B5275EC0-A3DB-423F-B911-6122EFF8C9B1}"/>
                  </a:ext>
                </a:extLst>
              </p:cNvPr>
              <p:cNvSpPr/>
              <p:nvPr/>
            </p:nvSpPr>
            <p:spPr>
              <a:xfrm>
                <a:off x="2266550" y="4293025"/>
                <a:ext cx="2325" cy="1225"/>
              </a:xfrm>
              <a:custGeom>
                <a:avLst/>
                <a:gdLst/>
                <a:ahLst/>
                <a:cxnLst/>
                <a:rect l="l" t="t" r="r" b="b"/>
                <a:pathLst>
                  <a:path w="93" h="49" extrusionOk="0">
                    <a:moveTo>
                      <a:pt x="0" y="49"/>
                    </a:moveTo>
                    <a:cubicBezTo>
                      <a:pt x="34" y="34"/>
                      <a:pt x="63" y="19"/>
                      <a:pt x="93" y="1"/>
                    </a:cubicBezTo>
                    <a:cubicBezTo>
                      <a:pt x="63" y="19"/>
                      <a:pt x="34" y="34"/>
                      <a:pt x="0" y="49"/>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441;p35">
                <a:extLst>
                  <a:ext uri="{FF2B5EF4-FFF2-40B4-BE49-F238E27FC236}">
                    <a16:creationId xmlns:a16="http://schemas.microsoft.com/office/drawing/2014/main" id="{CF1DD664-F13D-4E3F-A270-CE00639F748F}"/>
                  </a:ext>
                </a:extLst>
              </p:cNvPr>
              <p:cNvSpPr/>
              <p:nvPr/>
            </p:nvSpPr>
            <p:spPr>
              <a:xfrm>
                <a:off x="2299825" y="4266875"/>
                <a:ext cx="1025" cy="1425"/>
              </a:xfrm>
              <a:custGeom>
                <a:avLst/>
                <a:gdLst/>
                <a:ahLst/>
                <a:cxnLst/>
                <a:rect l="l" t="t" r="r" b="b"/>
                <a:pathLst>
                  <a:path w="41" h="57" extrusionOk="0">
                    <a:moveTo>
                      <a:pt x="41" y="1"/>
                    </a:moveTo>
                    <a:cubicBezTo>
                      <a:pt x="26" y="19"/>
                      <a:pt x="11" y="38"/>
                      <a:pt x="0" y="56"/>
                    </a:cubicBezTo>
                    <a:cubicBezTo>
                      <a:pt x="11" y="38"/>
                      <a:pt x="26" y="19"/>
                      <a:pt x="41"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442;p35">
                <a:extLst>
                  <a:ext uri="{FF2B5EF4-FFF2-40B4-BE49-F238E27FC236}">
                    <a16:creationId xmlns:a16="http://schemas.microsoft.com/office/drawing/2014/main" id="{9418940F-7C2C-4254-B06C-0AC61D629B21}"/>
                  </a:ext>
                </a:extLst>
              </p:cNvPr>
              <p:cNvSpPr/>
              <p:nvPr/>
            </p:nvSpPr>
            <p:spPr>
              <a:xfrm>
                <a:off x="2303875" y="4260700"/>
                <a:ext cx="400" cy="850"/>
              </a:xfrm>
              <a:custGeom>
                <a:avLst/>
                <a:gdLst/>
                <a:ahLst/>
                <a:cxnLst/>
                <a:rect l="l" t="t" r="r" b="b"/>
                <a:pathLst>
                  <a:path w="16" h="34" extrusionOk="0">
                    <a:moveTo>
                      <a:pt x="15" y="0"/>
                    </a:moveTo>
                    <a:cubicBezTo>
                      <a:pt x="8" y="11"/>
                      <a:pt x="4" y="22"/>
                      <a:pt x="1" y="33"/>
                    </a:cubicBezTo>
                    <a:cubicBezTo>
                      <a:pt x="8" y="26"/>
                      <a:pt x="8" y="11"/>
                      <a:pt x="15"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443;p35">
                <a:extLst>
                  <a:ext uri="{FF2B5EF4-FFF2-40B4-BE49-F238E27FC236}">
                    <a16:creationId xmlns:a16="http://schemas.microsoft.com/office/drawing/2014/main" id="{200F6AC4-69FD-491D-9325-2611908095F0}"/>
                  </a:ext>
                </a:extLst>
              </p:cNvPr>
              <p:cNvSpPr/>
              <p:nvPr/>
            </p:nvSpPr>
            <p:spPr>
              <a:xfrm>
                <a:off x="2307575" y="4248775"/>
                <a:ext cx="200" cy="1225"/>
              </a:xfrm>
              <a:custGeom>
                <a:avLst/>
                <a:gdLst/>
                <a:ahLst/>
                <a:cxnLst/>
                <a:rect l="l" t="t" r="r" b="b"/>
                <a:pathLst>
                  <a:path w="8" h="49" extrusionOk="0">
                    <a:moveTo>
                      <a:pt x="8" y="0"/>
                    </a:moveTo>
                    <a:cubicBezTo>
                      <a:pt x="4" y="15"/>
                      <a:pt x="1" y="34"/>
                      <a:pt x="1" y="48"/>
                    </a:cubicBezTo>
                    <a:cubicBezTo>
                      <a:pt x="1" y="34"/>
                      <a:pt x="8" y="15"/>
                      <a:pt x="8"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444;p35">
                <a:extLst>
                  <a:ext uri="{FF2B5EF4-FFF2-40B4-BE49-F238E27FC236}">
                    <a16:creationId xmlns:a16="http://schemas.microsoft.com/office/drawing/2014/main" id="{B808CBC1-A5A4-459F-AB73-9772ADC04F76}"/>
                  </a:ext>
                </a:extLst>
              </p:cNvPr>
              <p:cNvSpPr/>
              <p:nvPr/>
            </p:nvSpPr>
            <p:spPr>
              <a:xfrm>
                <a:off x="2306100" y="4254400"/>
                <a:ext cx="475" cy="1600"/>
              </a:xfrm>
              <a:custGeom>
                <a:avLst/>
                <a:gdLst/>
                <a:ahLst/>
                <a:cxnLst/>
                <a:rect l="l" t="t" r="r" b="b"/>
                <a:pathLst>
                  <a:path w="19" h="64" extrusionOk="0">
                    <a:moveTo>
                      <a:pt x="19" y="1"/>
                    </a:moveTo>
                    <a:cubicBezTo>
                      <a:pt x="11" y="23"/>
                      <a:pt x="8" y="41"/>
                      <a:pt x="0" y="64"/>
                    </a:cubicBezTo>
                    <a:cubicBezTo>
                      <a:pt x="8" y="45"/>
                      <a:pt x="11" y="23"/>
                      <a:pt x="19"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445;p35">
                <a:extLst>
                  <a:ext uri="{FF2B5EF4-FFF2-40B4-BE49-F238E27FC236}">
                    <a16:creationId xmlns:a16="http://schemas.microsoft.com/office/drawing/2014/main" id="{9895DBB6-BDAC-470E-BB6F-0D92C4E56591}"/>
                  </a:ext>
                </a:extLst>
              </p:cNvPr>
              <p:cNvSpPr/>
              <p:nvPr/>
            </p:nvSpPr>
            <p:spPr>
              <a:xfrm>
                <a:off x="2281425" y="4283975"/>
                <a:ext cx="2600" cy="1775"/>
              </a:xfrm>
              <a:custGeom>
                <a:avLst/>
                <a:gdLst/>
                <a:ahLst/>
                <a:cxnLst/>
                <a:rect l="l" t="t" r="r" b="b"/>
                <a:pathLst>
                  <a:path w="104" h="71" extrusionOk="0">
                    <a:moveTo>
                      <a:pt x="104" y="1"/>
                    </a:moveTo>
                    <a:lnTo>
                      <a:pt x="104" y="1"/>
                    </a:lnTo>
                    <a:cubicBezTo>
                      <a:pt x="74" y="27"/>
                      <a:pt x="34" y="45"/>
                      <a:pt x="0" y="71"/>
                    </a:cubicBezTo>
                    <a:cubicBezTo>
                      <a:pt x="34" y="49"/>
                      <a:pt x="74" y="27"/>
                      <a:pt x="104" y="1"/>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446;p35">
                <a:extLst>
                  <a:ext uri="{FF2B5EF4-FFF2-40B4-BE49-F238E27FC236}">
                    <a16:creationId xmlns:a16="http://schemas.microsoft.com/office/drawing/2014/main" id="{D7FADA00-7A8E-4E93-A372-90454954B359}"/>
                  </a:ext>
                </a:extLst>
              </p:cNvPr>
              <p:cNvSpPr/>
              <p:nvPr/>
            </p:nvSpPr>
            <p:spPr>
              <a:xfrm>
                <a:off x="2295475" y="4272250"/>
                <a:ext cx="1325" cy="1500"/>
              </a:xfrm>
              <a:custGeom>
                <a:avLst/>
                <a:gdLst/>
                <a:ahLst/>
                <a:cxnLst/>
                <a:rect l="l" t="t" r="r" b="b"/>
                <a:pathLst>
                  <a:path w="53" h="60" extrusionOk="0">
                    <a:moveTo>
                      <a:pt x="52" y="0"/>
                    </a:moveTo>
                    <a:cubicBezTo>
                      <a:pt x="34" y="19"/>
                      <a:pt x="19" y="37"/>
                      <a:pt x="0" y="59"/>
                    </a:cubicBezTo>
                    <a:cubicBezTo>
                      <a:pt x="19" y="37"/>
                      <a:pt x="34" y="19"/>
                      <a:pt x="52"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447;p35">
                <a:extLst>
                  <a:ext uri="{FF2B5EF4-FFF2-40B4-BE49-F238E27FC236}">
                    <a16:creationId xmlns:a16="http://schemas.microsoft.com/office/drawing/2014/main" id="{5D2D5474-EF07-4035-A1FD-47BB2A01223F}"/>
                  </a:ext>
                </a:extLst>
              </p:cNvPr>
              <p:cNvSpPr/>
              <p:nvPr/>
            </p:nvSpPr>
            <p:spPr>
              <a:xfrm>
                <a:off x="2290400" y="4278700"/>
                <a:ext cx="200" cy="225"/>
              </a:xfrm>
              <a:custGeom>
                <a:avLst/>
                <a:gdLst/>
                <a:ahLst/>
                <a:cxnLst/>
                <a:rect l="l" t="t" r="r" b="b"/>
                <a:pathLst>
                  <a:path w="8" h="9" extrusionOk="0">
                    <a:moveTo>
                      <a:pt x="7" y="1"/>
                    </a:moveTo>
                    <a:lnTo>
                      <a:pt x="0" y="8"/>
                    </a:ln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448;p35">
                <a:extLst>
                  <a:ext uri="{FF2B5EF4-FFF2-40B4-BE49-F238E27FC236}">
                    <a16:creationId xmlns:a16="http://schemas.microsoft.com/office/drawing/2014/main" id="{5410F51C-66CD-4B80-9CD0-2532E7FDC6FD}"/>
                  </a:ext>
                </a:extLst>
              </p:cNvPr>
              <p:cNvSpPr/>
              <p:nvPr/>
            </p:nvSpPr>
            <p:spPr>
              <a:xfrm>
                <a:off x="2084125" y="4207200"/>
                <a:ext cx="225" cy="1675"/>
              </a:xfrm>
              <a:custGeom>
                <a:avLst/>
                <a:gdLst/>
                <a:ahLst/>
                <a:cxnLst/>
                <a:rect l="l" t="t" r="r" b="b"/>
                <a:pathLst>
                  <a:path w="9" h="67" extrusionOk="0">
                    <a:moveTo>
                      <a:pt x="8" y="67"/>
                    </a:moveTo>
                    <a:cubicBezTo>
                      <a:pt x="8" y="44"/>
                      <a:pt x="5" y="22"/>
                      <a:pt x="1" y="0"/>
                    </a:cubicBezTo>
                    <a:lnTo>
                      <a:pt x="1" y="0"/>
                    </a:lnTo>
                    <a:cubicBezTo>
                      <a:pt x="5" y="22"/>
                      <a:pt x="8" y="44"/>
                      <a:pt x="8" y="67"/>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449;p35">
                <a:extLst>
                  <a:ext uri="{FF2B5EF4-FFF2-40B4-BE49-F238E27FC236}">
                    <a16:creationId xmlns:a16="http://schemas.microsoft.com/office/drawing/2014/main" id="{6F5EEC3B-10F7-42A9-8083-02612EAE66A0}"/>
                  </a:ext>
                </a:extLst>
              </p:cNvPr>
              <p:cNvSpPr/>
              <p:nvPr/>
            </p:nvSpPr>
            <p:spPr>
              <a:xfrm>
                <a:off x="2157125" y="4304775"/>
                <a:ext cx="25" cy="25"/>
              </a:xfrm>
              <a:custGeom>
                <a:avLst/>
                <a:gdLst/>
                <a:ahLst/>
                <a:cxnLst/>
                <a:rect l="l" t="t" r="r" b="b"/>
                <a:pathLst>
                  <a:path w="1" h="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450;p35">
                <a:extLst>
                  <a:ext uri="{FF2B5EF4-FFF2-40B4-BE49-F238E27FC236}">
                    <a16:creationId xmlns:a16="http://schemas.microsoft.com/office/drawing/2014/main" id="{70E3D589-7549-48D9-AE8F-8B53CEBB46AA}"/>
                  </a:ext>
                </a:extLst>
              </p:cNvPr>
              <p:cNvSpPr/>
              <p:nvPr/>
            </p:nvSpPr>
            <p:spPr>
              <a:xfrm>
                <a:off x="2153625" y="4303950"/>
                <a:ext cx="25" cy="0"/>
              </a:xfrm>
              <a:custGeom>
                <a:avLst/>
                <a:gdLst/>
                <a:ahLst/>
                <a:cxnLst/>
                <a:rect l="l" t="t" r="r" b="b"/>
                <a:pathLst>
                  <a:path w="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451;p35">
                <a:extLst>
                  <a:ext uri="{FF2B5EF4-FFF2-40B4-BE49-F238E27FC236}">
                    <a16:creationId xmlns:a16="http://schemas.microsoft.com/office/drawing/2014/main" id="{7CE6DA58-8248-49AF-907E-E901D19EF251}"/>
                  </a:ext>
                </a:extLst>
              </p:cNvPr>
              <p:cNvSpPr/>
              <p:nvPr/>
            </p:nvSpPr>
            <p:spPr>
              <a:xfrm>
                <a:off x="2164250" y="4306150"/>
                <a:ext cx="125" cy="25"/>
              </a:xfrm>
              <a:custGeom>
                <a:avLst/>
                <a:gdLst/>
                <a:ahLst/>
                <a:cxnLst/>
                <a:rect l="l" t="t" r="r" b="b"/>
                <a:pathLst>
                  <a:path w="5" h="1" fill="none" extrusionOk="0">
                    <a:moveTo>
                      <a:pt x="1" y="1"/>
                    </a:moveTo>
                    <a:lnTo>
                      <a:pt x="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452;p35">
                <a:extLst>
                  <a:ext uri="{FF2B5EF4-FFF2-40B4-BE49-F238E27FC236}">
                    <a16:creationId xmlns:a16="http://schemas.microsoft.com/office/drawing/2014/main" id="{6B5FD63A-513B-47A5-BF94-AAB5848C88D7}"/>
                  </a:ext>
                </a:extLst>
              </p:cNvPr>
              <p:cNvSpPr/>
              <p:nvPr/>
            </p:nvSpPr>
            <p:spPr>
              <a:xfrm>
                <a:off x="2137550" y="4299325"/>
                <a:ext cx="6400" cy="2050"/>
              </a:xfrm>
              <a:custGeom>
                <a:avLst/>
                <a:gdLst/>
                <a:ahLst/>
                <a:cxnLst/>
                <a:rect l="l" t="t" r="r" b="b"/>
                <a:pathLst>
                  <a:path w="256" h="82" fill="none" extrusionOk="0">
                    <a:moveTo>
                      <a:pt x="255" y="82"/>
                    </a:moveTo>
                    <a:lnTo>
                      <a:pt x="218" y="70"/>
                    </a:lnTo>
                    <a:lnTo>
                      <a:pt x="170" y="56"/>
                    </a:lnTo>
                    <a:lnTo>
                      <a:pt x="122" y="41"/>
                    </a:lnTo>
                    <a:lnTo>
                      <a:pt x="74" y="22"/>
                    </a:lnTo>
                    <a:lnTo>
                      <a:pt x="26" y="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453;p35">
                <a:extLst>
                  <a:ext uri="{FF2B5EF4-FFF2-40B4-BE49-F238E27FC236}">
                    <a16:creationId xmlns:a16="http://schemas.microsoft.com/office/drawing/2014/main" id="{C25FE1E9-2886-4880-AE38-AE4642CD68C2}"/>
                  </a:ext>
                </a:extLst>
              </p:cNvPr>
              <p:cNvSpPr/>
              <p:nvPr/>
            </p:nvSpPr>
            <p:spPr>
              <a:xfrm>
                <a:off x="2143825" y="4301350"/>
                <a:ext cx="125" cy="25"/>
              </a:xfrm>
              <a:custGeom>
                <a:avLst/>
                <a:gdLst/>
                <a:ahLst/>
                <a:cxnLst/>
                <a:rect l="l" t="t" r="r" b="b"/>
                <a:pathLst>
                  <a:path w="5" h="1" fill="none" extrusionOk="0">
                    <a:moveTo>
                      <a:pt x="1" y="1"/>
                    </a:moveTo>
                    <a:lnTo>
                      <a:pt x="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454;p35">
                <a:extLst>
                  <a:ext uri="{FF2B5EF4-FFF2-40B4-BE49-F238E27FC236}">
                    <a16:creationId xmlns:a16="http://schemas.microsoft.com/office/drawing/2014/main" id="{032E1C11-8AC2-460C-B44F-3CA5DFAEDFAE}"/>
                  </a:ext>
                </a:extLst>
              </p:cNvPr>
              <p:cNvSpPr/>
              <p:nvPr/>
            </p:nvSpPr>
            <p:spPr>
              <a:xfrm>
                <a:off x="2167475" y="4306700"/>
                <a:ext cx="7250" cy="950"/>
              </a:xfrm>
              <a:custGeom>
                <a:avLst/>
                <a:gdLst/>
                <a:ahLst/>
                <a:cxnLst/>
                <a:rect l="l" t="t" r="r" b="b"/>
                <a:pathLst>
                  <a:path w="290" h="38" fill="none" extrusionOk="0">
                    <a:moveTo>
                      <a:pt x="289" y="38"/>
                    </a:moveTo>
                    <a:lnTo>
                      <a:pt x="260" y="34"/>
                    </a:lnTo>
                    <a:lnTo>
                      <a:pt x="208" y="27"/>
                    </a:lnTo>
                    <a:lnTo>
                      <a:pt x="153" y="19"/>
                    </a:lnTo>
                    <a:lnTo>
                      <a:pt x="101" y="12"/>
                    </a:lnTo>
                    <a:lnTo>
                      <a:pt x="45" y="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455;p35">
                <a:extLst>
                  <a:ext uri="{FF2B5EF4-FFF2-40B4-BE49-F238E27FC236}">
                    <a16:creationId xmlns:a16="http://schemas.microsoft.com/office/drawing/2014/main" id="{1355458E-F226-4500-B095-CB9670780199}"/>
                  </a:ext>
                </a:extLst>
              </p:cNvPr>
              <p:cNvSpPr/>
              <p:nvPr/>
            </p:nvSpPr>
            <p:spPr>
              <a:xfrm>
                <a:off x="2174700" y="4307625"/>
                <a:ext cx="25" cy="2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456;p35">
                <a:extLst>
                  <a:ext uri="{FF2B5EF4-FFF2-40B4-BE49-F238E27FC236}">
                    <a16:creationId xmlns:a16="http://schemas.microsoft.com/office/drawing/2014/main" id="{0ECF5C36-82CE-4CB4-A785-25A525FCC413}"/>
                  </a:ext>
                </a:extLst>
              </p:cNvPr>
              <p:cNvSpPr/>
              <p:nvPr/>
            </p:nvSpPr>
            <p:spPr>
              <a:xfrm>
                <a:off x="2147425" y="4302375"/>
                <a:ext cx="25" cy="25"/>
              </a:xfrm>
              <a:custGeom>
                <a:avLst/>
                <a:gdLst/>
                <a:ahLst/>
                <a:cxnLst/>
                <a:rect l="l" t="t" r="r" b="b"/>
                <a:pathLst>
                  <a:path w="1" h="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457;p35">
                <a:extLst>
                  <a:ext uri="{FF2B5EF4-FFF2-40B4-BE49-F238E27FC236}">
                    <a16:creationId xmlns:a16="http://schemas.microsoft.com/office/drawing/2014/main" id="{40CD5CC0-00F6-410A-AD3F-9126AB4F3A84}"/>
                  </a:ext>
                </a:extLst>
              </p:cNvPr>
              <p:cNvSpPr/>
              <p:nvPr/>
            </p:nvSpPr>
            <p:spPr>
              <a:xfrm>
                <a:off x="2147425" y="4302375"/>
                <a:ext cx="6225" cy="1675"/>
              </a:xfrm>
              <a:custGeom>
                <a:avLst/>
                <a:gdLst/>
                <a:ahLst/>
                <a:cxnLst/>
                <a:rect l="l" t="t" r="r" b="b"/>
                <a:pathLst>
                  <a:path w="249" h="67" fill="none" extrusionOk="0">
                    <a:moveTo>
                      <a:pt x="249" y="67"/>
                    </a:moveTo>
                    <a:lnTo>
                      <a:pt x="230" y="59"/>
                    </a:lnTo>
                    <a:lnTo>
                      <a:pt x="182" y="48"/>
                    </a:lnTo>
                    <a:lnTo>
                      <a:pt x="134" y="37"/>
                    </a:lnTo>
                    <a:lnTo>
                      <a:pt x="82" y="22"/>
                    </a:lnTo>
                    <a:lnTo>
                      <a:pt x="30" y="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458;p35">
                <a:extLst>
                  <a:ext uri="{FF2B5EF4-FFF2-40B4-BE49-F238E27FC236}">
                    <a16:creationId xmlns:a16="http://schemas.microsoft.com/office/drawing/2014/main" id="{ACB4FE99-449A-43FB-B56F-B1932D3E9032}"/>
                  </a:ext>
                </a:extLst>
              </p:cNvPr>
              <p:cNvSpPr/>
              <p:nvPr/>
            </p:nvSpPr>
            <p:spPr>
              <a:xfrm>
                <a:off x="2157125" y="4304775"/>
                <a:ext cx="7150" cy="1400"/>
              </a:xfrm>
              <a:custGeom>
                <a:avLst/>
                <a:gdLst/>
                <a:ahLst/>
                <a:cxnLst/>
                <a:rect l="l" t="t" r="r" b="b"/>
                <a:pathLst>
                  <a:path w="286" h="56" fill="none" extrusionOk="0">
                    <a:moveTo>
                      <a:pt x="286" y="56"/>
                    </a:moveTo>
                    <a:lnTo>
                      <a:pt x="241" y="48"/>
                    </a:lnTo>
                    <a:lnTo>
                      <a:pt x="190" y="37"/>
                    </a:lnTo>
                    <a:lnTo>
                      <a:pt x="138" y="30"/>
                    </a:lnTo>
                    <a:lnTo>
                      <a:pt x="86" y="19"/>
                    </a:lnTo>
                    <a:lnTo>
                      <a:pt x="34" y="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459;p35">
                <a:extLst>
                  <a:ext uri="{FF2B5EF4-FFF2-40B4-BE49-F238E27FC236}">
                    <a16:creationId xmlns:a16="http://schemas.microsoft.com/office/drawing/2014/main" id="{5EFC60BC-6F81-4B3A-9E0F-059B57A7958E}"/>
                  </a:ext>
                </a:extLst>
              </p:cNvPr>
              <p:cNvSpPr/>
              <p:nvPr/>
            </p:nvSpPr>
            <p:spPr>
              <a:xfrm>
                <a:off x="2084125" y="4140850"/>
                <a:ext cx="224025" cy="168100"/>
              </a:xfrm>
              <a:custGeom>
                <a:avLst/>
                <a:gdLst/>
                <a:ahLst/>
                <a:cxnLst/>
                <a:rect l="l" t="t" r="r" b="b"/>
                <a:pathLst>
                  <a:path w="8961" h="6724" extrusionOk="0">
                    <a:moveTo>
                      <a:pt x="1" y="2661"/>
                    </a:moveTo>
                    <a:cubicBezTo>
                      <a:pt x="1" y="2662"/>
                      <a:pt x="1" y="2662"/>
                      <a:pt x="1" y="2662"/>
                    </a:cubicBezTo>
                    <a:lnTo>
                      <a:pt x="1" y="2662"/>
                    </a:lnTo>
                    <a:lnTo>
                      <a:pt x="1" y="2661"/>
                    </a:lnTo>
                    <a:close/>
                    <a:moveTo>
                      <a:pt x="7804" y="0"/>
                    </a:moveTo>
                    <a:cubicBezTo>
                      <a:pt x="7796" y="30"/>
                      <a:pt x="7793" y="52"/>
                      <a:pt x="7782" y="85"/>
                    </a:cubicBezTo>
                    <a:cubicBezTo>
                      <a:pt x="7774" y="118"/>
                      <a:pt x="7756" y="159"/>
                      <a:pt x="7745" y="185"/>
                    </a:cubicBezTo>
                    <a:cubicBezTo>
                      <a:pt x="7734" y="211"/>
                      <a:pt x="7726" y="237"/>
                      <a:pt x="7711" y="266"/>
                    </a:cubicBezTo>
                    <a:cubicBezTo>
                      <a:pt x="7693" y="299"/>
                      <a:pt x="7667" y="340"/>
                      <a:pt x="7652" y="366"/>
                    </a:cubicBezTo>
                    <a:cubicBezTo>
                      <a:pt x="7637" y="392"/>
                      <a:pt x="7623" y="421"/>
                      <a:pt x="7608" y="447"/>
                    </a:cubicBezTo>
                    <a:cubicBezTo>
                      <a:pt x="7586" y="481"/>
                      <a:pt x="7556" y="510"/>
                      <a:pt x="7530" y="543"/>
                    </a:cubicBezTo>
                    <a:cubicBezTo>
                      <a:pt x="7512" y="569"/>
                      <a:pt x="7493" y="595"/>
                      <a:pt x="7471" y="617"/>
                    </a:cubicBezTo>
                    <a:cubicBezTo>
                      <a:pt x="7442" y="654"/>
                      <a:pt x="7408" y="684"/>
                      <a:pt x="7375" y="717"/>
                    </a:cubicBezTo>
                    <a:cubicBezTo>
                      <a:pt x="7353" y="739"/>
                      <a:pt x="7331" y="765"/>
                      <a:pt x="7308" y="784"/>
                    </a:cubicBezTo>
                    <a:cubicBezTo>
                      <a:pt x="7272" y="821"/>
                      <a:pt x="7223" y="858"/>
                      <a:pt x="7179" y="891"/>
                    </a:cubicBezTo>
                    <a:cubicBezTo>
                      <a:pt x="7157" y="909"/>
                      <a:pt x="7135" y="928"/>
                      <a:pt x="7113" y="943"/>
                    </a:cubicBezTo>
                    <a:cubicBezTo>
                      <a:pt x="7042" y="994"/>
                      <a:pt x="6968" y="1046"/>
                      <a:pt x="6887" y="1094"/>
                    </a:cubicBezTo>
                    <a:cubicBezTo>
                      <a:pt x="6224" y="1489"/>
                      <a:pt x="5342" y="1688"/>
                      <a:pt x="4460" y="1688"/>
                    </a:cubicBezTo>
                    <a:cubicBezTo>
                      <a:pt x="3616" y="1688"/>
                      <a:pt x="2772" y="1506"/>
                      <a:pt x="2119" y="1139"/>
                    </a:cubicBezTo>
                    <a:cubicBezTo>
                      <a:pt x="2038" y="1094"/>
                      <a:pt x="1956" y="1042"/>
                      <a:pt x="1882" y="994"/>
                    </a:cubicBezTo>
                    <a:cubicBezTo>
                      <a:pt x="1860" y="976"/>
                      <a:pt x="1838" y="957"/>
                      <a:pt x="1812" y="939"/>
                    </a:cubicBezTo>
                    <a:cubicBezTo>
                      <a:pt x="1768" y="906"/>
                      <a:pt x="1720" y="872"/>
                      <a:pt x="1679" y="835"/>
                    </a:cubicBezTo>
                    <a:cubicBezTo>
                      <a:pt x="1653" y="813"/>
                      <a:pt x="1631" y="791"/>
                      <a:pt x="1609" y="769"/>
                    </a:cubicBezTo>
                    <a:cubicBezTo>
                      <a:pt x="1572" y="736"/>
                      <a:pt x="1535" y="702"/>
                      <a:pt x="1502" y="669"/>
                    </a:cubicBezTo>
                    <a:cubicBezTo>
                      <a:pt x="1479" y="643"/>
                      <a:pt x="1461" y="617"/>
                      <a:pt x="1442" y="595"/>
                    </a:cubicBezTo>
                    <a:cubicBezTo>
                      <a:pt x="1413" y="562"/>
                      <a:pt x="1380" y="521"/>
                      <a:pt x="1361" y="495"/>
                    </a:cubicBezTo>
                    <a:cubicBezTo>
                      <a:pt x="1343" y="469"/>
                      <a:pt x="1328" y="447"/>
                      <a:pt x="1309" y="414"/>
                    </a:cubicBezTo>
                    <a:cubicBezTo>
                      <a:pt x="1287" y="381"/>
                      <a:pt x="1261" y="344"/>
                      <a:pt x="1247" y="318"/>
                    </a:cubicBezTo>
                    <a:cubicBezTo>
                      <a:pt x="1232" y="288"/>
                      <a:pt x="1224" y="263"/>
                      <a:pt x="1210" y="233"/>
                    </a:cubicBezTo>
                    <a:cubicBezTo>
                      <a:pt x="1195" y="200"/>
                      <a:pt x="1176" y="163"/>
                      <a:pt x="1169" y="133"/>
                    </a:cubicBezTo>
                    <a:cubicBezTo>
                      <a:pt x="1158" y="104"/>
                      <a:pt x="1150" y="74"/>
                      <a:pt x="1143" y="44"/>
                    </a:cubicBezTo>
                    <a:cubicBezTo>
                      <a:pt x="1139" y="37"/>
                      <a:pt x="1136" y="26"/>
                      <a:pt x="1136" y="19"/>
                    </a:cubicBezTo>
                    <a:cubicBezTo>
                      <a:pt x="1110" y="44"/>
                      <a:pt x="1080" y="70"/>
                      <a:pt x="1054" y="100"/>
                    </a:cubicBezTo>
                    <a:cubicBezTo>
                      <a:pt x="999" y="155"/>
                      <a:pt x="943" y="211"/>
                      <a:pt x="895" y="266"/>
                    </a:cubicBezTo>
                    <a:cubicBezTo>
                      <a:pt x="829" y="344"/>
                      <a:pt x="770" y="421"/>
                      <a:pt x="711" y="499"/>
                    </a:cubicBezTo>
                    <a:lnTo>
                      <a:pt x="677" y="551"/>
                    </a:lnTo>
                    <a:cubicBezTo>
                      <a:pt x="615" y="640"/>
                      <a:pt x="552" y="728"/>
                      <a:pt x="507" y="810"/>
                    </a:cubicBezTo>
                    <a:cubicBezTo>
                      <a:pt x="500" y="821"/>
                      <a:pt x="496" y="828"/>
                      <a:pt x="493" y="835"/>
                    </a:cubicBezTo>
                    <a:cubicBezTo>
                      <a:pt x="459" y="895"/>
                      <a:pt x="430" y="946"/>
                      <a:pt x="404" y="998"/>
                    </a:cubicBezTo>
                    <a:cubicBezTo>
                      <a:pt x="393" y="1017"/>
                      <a:pt x="385" y="1039"/>
                      <a:pt x="374" y="1057"/>
                    </a:cubicBezTo>
                    <a:cubicBezTo>
                      <a:pt x="341" y="1127"/>
                      <a:pt x="311" y="1190"/>
                      <a:pt x="289" y="1238"/>
                    </a:cubicBezTo>
                    <a:lnTo>
                      <a:pt x="286" y="1249"/>
                    </a:lnTo>
                    <a:cubicBezTo>
                      <a:pt x="278" y="1268"/>
                      <a:pt x="274" y="1283"/>
                      <a:pt x="263" y="1301"/>
                    </a:cubicBezTo>
                    <a:cubicBezTo>
                      <a:pt x="256" y="1320"/>
                      <a:pt x="249" y="1342"/>
                      <a:pt x="241" y="1364"/>
                    </a:cubicBezTo>
                    <a:cubicBezTo>
                      <a:pt x="219" y="1427"/>
                      <a:pt x="197" y="1490"/>
                      <a:pt x="175" y="1553"/>
                    </a:cubicBezTo>
                    <a:cubicBezTo>
                      <a:pt x="164" y="1589"/>
                      <a:pt x="152" y="1626"/>
                      <a:pt x="141" y="1667"/>
                    </a:cubicBezTo>
                    <a:cubicBezTo>
                      <a:pt x="116" y="1759"/>
                      <a:pt x="90" y="1856"/>
                      <a:pt x="71" y="1952"/>
                    </a:cubicBezTo>
                    <a:cubicBezTo>
                      <a:pt x="71" y="1963"/>
                      <a:pt x="64" y="1974"/>
                      <a:pt x="64" y="1989"/>
                    </a:cubicBezTo>
                    <a:cubicBezTo>
                      <a:pt x="38" y="2122"/>
                      <a:pt x="19" y="2255"/>
                      <a:pt x="16" y="2388"/>
                    </a:cubicBezTo>
                    <a:cubicBezTo>
                      <a:pt x="12" y="2410"/>
                      <a:pt x="12" y="2432"/>
                      <a:pt x="12" y="2451"/>
                    </a:cubicBezTo>
                    <a:cubicBezTo>
                      <a:pt x="8" y="2517"/>
                      <a:pt x="5" y="2584"/>
                      <a:pt x="5" y="2654"/>
                    </a:cubicBezTo>
                    <a:lnTo>
                      <a:pt x="1" y="2661"/>
                    </a:lnTo>
                    <a:lnTo>
                      <a:pt x="1" y="2661"/>
                    </a:lnTo>
                    <a:lnTo>
                      <a:pt x="1" y="2661"/>
                    </a:lnTo>
                    <a:cubicBezTo>
                      <a:pt x="5" y="2684"/>
                      <a:pt x="8" y="2706"/>
                      <a:pt x="8" y="2728"/>
                    </a:cubicBezTo>
                    <a:cubicBezTo>
                      <a:pt x="8" y="2710"/>
                      <a:pt x="1" y="2684"/>
                      <a:pt x="1" y="2662"/>
                    </a:cubicBezTo>
                    <a:lnTo>
                      <a:pt x="1" y="2662"/>
                    </a:lnTo>
                    <a:lnTo>
                      <a:pt x="8" y="4147"/>
                    </a:lnTo>
                    <a:lnTo>
                      <a:pt x="8" y="4166"/>
                    </a:lnTo>
                    <a:cubicBezTo>
                      <a:pt x="8" y="4210"/>
                      <a:pt x="16" y="4258"/>
                      <a:pt x="19" y="4299"/>
                    </a:cubicBezTo>
                    <a:cubicBezTo>
                      <a:pt x="23" y="4336"/>
                      <a:pt x="23" y="4369"/>
                      <a:pt x="31" y="4413"/>
                    </a:cubicBezTo>
                    <a:cubicBezTo>
                      <a:pt x="38" y="4458"/>
                      <a:pt x="56" y="4510"/>
                      <a:pt x="64" y="4547"/>
                    </a:cubicBezTo>
                    <a:cubicBezTo>
                      <a:pt x="75" y="4587"/>
                      <a:pt x="82" y="4617"/>
                      <a:pt x="97" y="4661"/>
                    </a:cubicBezTo>
                    <a:cubicBezTo>
                      <a:pt x="112" y="4705"/>
                      <a:pt x="138" y="4757"/>
                      <a:pt x="152" y="4794"/>
                    </a:cubicBezTo>
                    <a:cubicBezTo>
                      <a:pt x="171" y="4831"/>
                      <a:pt x="186" y="4868"/>
                      <a:pt x="204" y="4905"/>
                    </a:cubicBezTo>
                    <a:cubicBezTo>
                      <a:pt x="226" y="4949"/>
                      <a:pt x="256" y="4994"/>
                      <a:pt x="286" y="5038"/>
                    </a:cubicBezTo>
                    <a:cubicBezTo>
                      <a:pt x="308" y="5075"/>
                      <a:pt x="326" y="5112"/>
                      <a:pt x="352" y="5145"/>
                    </a:cubicBezTo>
                    <a:cubicBezTo>
                      <a:pt x="385" y="5190"/>
                      <a:pt x="422" y="5234"/>
                      <a:pt x="459" y="5275"/>
                    </a:cubicBezTo>
                    <a:cubicBezTo>
                      <a:pt x="489" y="5308"/>
                      <a:pt x="511" y="5345"/>
                      <a:pt x="544" y="5374"/>
                    </a:cubicBezTo>
                    <a:cubicBezTo>
                      <a:pt x="585" y="5419"/>
                      <a:pt x="637" y="5463"/>
                      <a:pt x="681" y="5508"/>
                    </a:cubicBezTo>
                    <a:cubicBezTo>
                      <a:pt x="711" y="5537"/>
                      <a:pt x="740" y="5567"/>
                      <a:pt x="773" y="5596"/>
                    </a:cubicBezTo>
                    <a:cubicBezTo>
                      <a:pt x="829" y="5641"/>
                      <a:pt x="892" y="5689"/>
                      <a:pt x="955" y="5733"/>
                    </a:cubicBezTo>
                    <a:cubicBezTo>
                      <a:pt x="984" y="5759"/>
                      <a:pt x="1014" y="5781"/>
                      <a:pt x="1043" y="5803"/>
                    </a:cubicBezTo>
                    <a:lnTo>
                      <a:pt x="1047" y="5803"/>
                    </a:lnTo>
                    <a:cubicBezTo>
                      <a:pt x="1143" y="5870"/>
                      <a:pt x="1250" y="5936"/>
                      <a:pt x="1361" y="5999"/>
                    </a:cubicBezTo>
                    <a:cubicBezTo>
                      <a:pt x="1590" y="6125"/>
                      <a:pt x="1827" y="6232"/>
                      <a:pt x="2071" y="6321"/>
                    </a:cubicBezTo>
                    <a:cubicBezTo>
                      <a:pt x="2093" y="6332"/>
                      <a:pt x="2115" y="6336"/>
                      <a:pt x="2137" y="6343"/>
                    </a:cubicBezTo>
                    <a:lnTo>
                      <a:pt x="2174" y="6358"/>
                    </a:lnTo>
                    <a:cubicBezTo>
                      <a:pt x="2245" y="6380"/>
                      <a:pt x="2315" y="6406"/>
                      <a:pt x="2389" y="6428"/>
                    </a:cubicBezTo>
                    <a:cubicBezTo>
                      <a:pt x="2437" y="6443"/>
                      <a:pt x="2485" y="6454"/>
                      <a:pt x="2529" y="6469"/>
                    </a:cubicBezTo>
                    <a:cubicBezTo>
                      <a:pt x="2611" y="6491"/>
                      <a:pt x="2696" y="6513"/>
                      <a:pt x="2781" y="6531"/>
                    </a:cubicBezTo>
                    <a:cubicBezTo>
                      <a:pt x="2825" y="6542"/>
                      <a:pt x="2873" y="6554"/>
                      <a:pt x="2917" y="6565"/>
                    </a:cubicBezTo>
                    <a:cubicBezTo>
                      <a:pt x="3013" y="6583"/>
                      <a:pt x="3110" y="6602"/>
                      <a:pt x="3206" y="6620"/>
                    </a:cubicBezTo>
                    <a:cubicBezTo>
                      <a:pt x="3228" y="6624"/>
                      <a:pt x="3246" y="6628"/>
                      <a:pt x="3268" y="6631"/>
                    </a:cubicBezTo>
                    <a:cubicBezTo>
                      <a:pt x="3280" y="6635"/>
                      <a:pt x="3291" y="6635"/>
                      <a:pt x="3298" y="6635"/>
                    </a:cubicBezTo>
                    <a:lnTo>
                      <a:pt x="3335" y="6639"/>
                    </a:lnTo>
                    <a:cubicBezTo>
                      <a:pt x="3431" y="6653"/>
                      <a:pt x="3527" y="6664"/>
                      <a:pt x="3623" y="6676"/>
                    </a:cubicBezTo>
                    <a:cubicBezTo>
                      <a:pt x="3645" y="6679"/>
                      <a:pt x="3668" y="6683"/>
                      <a:pt x="3690" y="6687"/>
                    </a:cubicBezTo>
                    <a:cubicBezTo>
                      <a:pt x="3760" y="6694"/>
                      <a:pt x="3830" y="6694"/>
                      <a:pt x="3901" y="6701"/>
                    </a:cubicBezTo>
                    <a:cubicBezTo>
                      <a:pt x="3974" y="6709"/>
                      <a:pt x="4045" y="6713"/>
                      <a:pt x="4115" y="6716"/>
                    </a:cubicBezTo>
                    <a:cubicBezTo>
                      <a:pt x="4200" y="6724"/>
                      <a:pt x="4281" y="6724"/>
                      <a:pt x="4363" y="6724"/>
                    </a:cubicBezTo>
                    <a:lnTo>
                      <a:pt x="4547" y="6724"/>
                    </a:lnTo>
                    <a:cubicBezTo>
                      <a:pt x="4695" y="6724"/>
                      <a:pt x="4825" y="6716"/>
                      <a:pt x="4958" y="6709"/>
                    </a:cubicBezTo>
                    <a:lnTo>
                      <a:pt x="4995" y="6705"/>
                    </a:lnTo>
                    <a:cubicBezTo>
                      <a:pt x="5124" y="6698"/>
                      <a:pt x="5257" y="6687"/>
                      <a:pt x="5401" y="6668"/>
                    </a:cubicBezTo>
                    <a:cubicBezTo>
                      <a:pt x="5527" y="6653"/>
                      <a:pt x="5653" y="6635"/>
                      <a:pt x="5778" y="6613"/>
                    </a:cubicBezTo>
                    <a:cubicBezTo>
                      <a:pt x="5815" y="6605"/>
                      <a:pt x="5852" y="6598"/>
                      <a:pt x="5885" y="6591"/>
                    </a:cubicBezTo>
                    <a:cubicBezTo>
                      <a:pt x="5978" y="6572"/>
                      <a:pt x="6070" y="6554"/>
                      <a:pt x="6159" y="6531"/>
                    </a:cubicBezTo>
                    <a:lnTo>
                      <a:pt x="6266" y="6506"/>
                    </a:lnTo>
                    <a:cubicBezTo>
                      <a:pt x="6388" y="6476"/>
                      <a:pt x="6506" y="6443"/>
                      <a:pt x="6621" y="6406"/>
                    </a:cubicBezTo>
                    <a:cubicBezTo>
                      <a:pt x="6736" y="6369"/>
                      <a:pt x="6850" y="6328"/>
                      <a:pt x="6961" y="6287"/>
                    </a:cubicBezTo>
                    <a:cubicBezTo>
                      <a:pt x="6994" y="6273"/>
                      <a:pt x="7024" y="6262"/>
                      <a:pt x="7057" y="6247"/>
                    </a:cubicBezTo>
                    <a:cubicBezTo>
                      <a:pt x="7138" y="6214"/>
                      <a:pt x="7220" y="6177"/>
                      <a:pt x="7297" y="6140"/>
                    </a:cubicBezTo>
                    <a:cubicBezTo>
                      <a:pt x="7327" y="6125"/>
                      <a:pt x="7360" y="6110"/>
                      <a:pt x="7390" y="6095"/>
                    </a:cubicBezTo>
                    <a:cubicBezTo>
                      <a:pt x="7493" y="6043"/>
                      <a:pt x="7597" y="5988"/>
                      <a:pt x="7693" y="5933"/>
                    </a:cubicBezTo>
                    <a:lnTo>
                      <a:pt x="7700" y="5929"/>
                    </a:lnTo>
                    <a:cubicBezTo>
                      <a:pt x="7767" y="5885"/>
                      <a:pt x="7830" y="5844"/>
                      <a:pt x="7892" y="5800"/>
                    </a:cubicBezTo>
                    <a:cubicBezTo>
                      <a:pt x="7926" y="5777"/>
                      <a:pt x="7963" y="5755"/>
                      <a:pt x="7996" y="5729"/>
                    </a:cubicBezTo>
                    <a:cubicBezTo>
                      <a:pt x="8088" y="5663"/>
                      <a:pt x="8170" y="5596"/>
                      <a:pt x="8247" y="5526"/>
                    </a:cubicBezTo>
                    <a:lnTo>
                      <a:pt x="8255" y="5519"/>
                    </a:lnTo>
                    <a:cubicBezTo>
                      <a:pt x="8325" y="5456"/>
                      <a:pt x="8391" y="5389"/>
                      <a:pt x="8454" y="5319"/>
                    </a:cubicBezTo>
                    <a:cubicBezTo>
                      <a:pt x="8473" y="5301"/>
                      <a:pt x="8488" y="5278"/>
                      <a:pt x="8506" y="5260"/>
                    </a:cubicBezTo>
                    <a:cubicBezTo>
                      <a:pt x="8547" y="5208"/>
                      <a:pt x="8587" y="5153"/>
                      <a:pt x="8628" y="5101"/>
                    </a:cubicBezTo>
                    <a:cubicBezTo>
                      <a:pt x="8639" y="5082"/>
                      <a:pt x="8654" y="5064"/>
                      <a:pt x="8665" y="5045"/>
                    </a:cubicBezTo>
                    <a:cubicBezTo>
                      <a:pt x="8709" y="4975"/>
                      <a:pt x="8754" y="4905"/>
                      <a:pt x="8787" y="4831"/>
                    </a:cubicBezTo>
                    <a:cubicBezTo>
                      <a:pt x="8794" y="4820"/>
                      <a:pt x="8798" y="4809"/>
                      <a:pt x="8802" y="4798"/>
                    </a:cubicBezTo>
                    <a:cubicBezTo>
                      <a:pt x="8831" y="4739"/>
                      <a:pt x="8857" y="4676"/>
                      <a:pt x="8876" y="4613"/>
                    </a:cubicBezTo>
                    <a:cubicBezTo>
                      <a:pt x="8883" y="4591"/>
                      <a:pt x="8890" y="4569"/>
                      <a:pt x="8898" y="4547"/>
                    </a:cubicBezTo>
                    <a:cubicBezTo>
                      <a:pt x="8913" y="4491"/>
                      <a:pt x="8927" y="4432"/>
                      <a:pt x="8935" y="4373"/>
                    </a:cubicBezTo>
                    <a:cubicBezTo>
                      <a:pt x="8939" y="4354"/>
                      <a:pt x="8946" y="4340"/>
                      <a:pt x="8946" y="4321"/>
                    </a:cubicBezTo>
                    <a:cubicBezTo>
                      <a:pt x="8953" y="4254"/>
                      <a:pt x="8957" y="4188"/>
                      <a:pt x="8961" y="4118"/>
                    </a:cubicBezTo>
                    <a:lnTo>
                      <a:pt x="8953" y="2636"/>
                    </a:lnTo>
                    <a:cubicBezTo>
                      <a:pt x="8953" y="2480"/>
                      <a:pt x="8942" y="2325"/>
                      <a:pt x="8924" y="2173"/>
                    </a:cubicBezTo>
                    <a:cubicBezTo>
                      <a:pt x="8920" y="2137"/>
                      <a:pt x="8913" y="2107"/>
                      <a:pt x="8909" y="2074"/>
                    </a:cubicBezTo>
                    <a:lnTo>
                      <a:pt x="8898" y="2015"/>
                    </a:lnTo>
                    <a:cubicBezTo>
                      <a:pt x="8883" y="1933"/>
                      <a:pt x="8865" y="1852"/>
                      <a:pt x="8846" y="1767"/>
                    </a:cubicBezTo>
                    <a:cubicBezTo>
                      <a:pt x="8842" y="1763"/>
                      <a:pt x="8842" y="1756"/>
                      <a:pt x="8842" y="1748"/>
                    </a:cubicBezTo>
                    <a:cubicBezTo>
                      <a:pt x="8820" y="1678"/>
                      <a:pt x="8802" y="1608"/>
                      <a:pt x="8776" y="1523"/>
                    </a:cubicBezTo>
                    <a:lnTo>
                      <a:pt x="8765" y="1493"/>
                    </a:lnTo>
                    <a:cubicBezTo>
                      <a:pt x="8761" y="1486"/>
                      <a:pt x="8757" y="1479"/>
                      <a:pt x="8757" y="1475"/>
                    </a:cubicBezTo>
                    <a:cubicBezTo>
                      <a:pt x="8750" y="1449"/>
                      <a:pt x="8739" y="1427"/>
                      <a:pt x="8732" y="1405"/>
                    </a:cubicBezTo>
                    <a:cubicBezTo>
                      <a:pt x="8720" y="1375"/>
                      <a:pt x="8709" y="1346"/>
                      <a:pt x="8698" y="1316"/>
                    </a:cubicBezTo>
                    <a:cubicBezTo>
                      <a:pt x="8687" y="1286"/>
                      <a:pt x="8676" y="1260"/>
                      <a:pt x="8661" y="1227"/>
                    </a:cubicBezTo>
                    <a:cubicBezTo>
                      <a:pt x="8647" y="1194"/>
                      <a:pt x="8635" y="1164"/>
                      <a:pt x="8621" y="1135"/>
                    </a:cubicBezTo>
                    <a:cubicBezTo>
                      <a:pt x="8610" y="1113"/>
                      <a:pt x="8602" y="1094"/>
                      <a:pt x="8591" y="1076"/>
                    </a:cubicBezTo>
                    <a:cubicBezTo>
                      <a:pt x="8573" y="1039"/>
                      <a:pt x="8554" y="1002"/>
                      <a:pt x="8536" y="968"/>
                    </a:cubicBezTo>
                    <a:cubicBezTo>
                      <a:pt x="8528" y="954"/>
                      <a:pt x="8525" y="939"/>
                      <a:pt x="8517" y="928"/>
                    </a:cubicBezTo>
                    <a:cubicBezTo>
                      <a:pt x="8499" y="895"/>
                      <a:pt x="8484" y="869"/>
                      <a:pt x="8465" y="839"/>
                    </a:cubicBezTo>
                    <a:lnTo>
                      <a:pt x="8428" y="776"/>
                    </a:lnTo>
                    <a:lnTo>
                      <a:pt x="8417" y="758"/>
                    </a:lnTo>
                    <a:cubicBezTo>
                      <a:pt x="8340" y="636"/>
                      <a:pt x="8277" y="543"/>
                      <a:pt x="8233" y="484"/>
                    </a:cubicBezTo>
                    <a:cubicBezTo>
                      <a:pt x="8103" y="311"/>
                      <a:pt x="7959" y="148"/>
                      <a:pt x="7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460;p35">
                <a:extLst>
                  <a:ext uri="{FF2B5EF4-FFF2-40B4-BE49-F238E27FC236}">
                    <a16:creationId xmlns:a16="http://schemas.microsoft.com/office/drawing/2014/main" id="{F9DC77B0-3EE4-47D4-AE00-B764A44C1F03}"/>
                  </a:ext>
                </a:extLst>
              </p:cNvPr>
              <p:cNvSpPr/>
              <p:nvPr/>
            </p:nvSpPr>
            <p:spPr>
              <a:xfrm>
                <a:off x="2115275" y="4138350"/>
                <a:ext cx="125" cy="200"/>
              </a:xfrm>
              <a:custGeom>
                <a:avLst/>
                <a:gdLst/>
                <a:ahLst/>
                <a:cxnLst/>
                <a:rect l="l" t="t" r="r" b="b"/>
                <a:pathLst>
                  <a:path w="5" h="8" extrusionOk="0">
                    <a:moveTo>
                      <a:pt x="1" y="0"/>
                    </a:moveTo>
                    <a:lnTo>
                      <a:pt x="1" y="4"/>
                    </a:lnTo>
                    <a:lnTo>
                      <a:pt x="1" y="4"/>
                    </a:lnTo>
                    <a:lnTo>
                      <a:pt x="1" y="4"/>
                    </a:lnTo>
                    <a:cubicBezTo>
                      <a:pt x="1" y="3"/>
                      <a:pt x="1" y="2"/>
                      <a:pt x="1" y="0"/>
                    </a:cubicBezTo>
                    <a:close/>
                    <a:moveTo>
                      <a:pt x="1" y="4"/>
                    </a:moveTo>
                    <a:cubicBezTo>
                      <a:pt x="1" y="6"/>
                      <a:pt x="2" y="8"/>
                      <a:pt x="4" y="8"/>
                    </a:cubicBezTo>
                    <a:lnTo>
                      <a:pt x="1" y="4"/>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461;p35">
                <a:extLst>
                  <a:ext uri="{FF2B5EF4-FFF2-40B4-BE49-F238E27FC236}">
                    <a16:creationId xmlns:a16="http://schemas.microsoft.com/office/drawing/2014/main" id="{8F24EEE5-1BCA-404C-BFE2-DB1D8DEE2088}"/>
                  </a:ext>
                </a:extLst>
              </p:cNvPr>
              <p:cNvSpPr/>
              <p:nvPr/>
            </p:nvSpPr>
            <p:spPr>
              <a:xfrm>
                <a:off x="2275500" y="4137700"/>
                <a:ext cx="1150" cy="2050"/>
              </a:xfrm>
              <a:custGeom>
                <a:avLst/>
                <a:gdLst/>
                <a:ahLst/>
                <a:cxnLst/>
                <a:rect l="l" t="t" r="r" b="b"/>
                <a:pathLst>
                  <a:path w="46" h="82" extrusionOk="0">
                    <a:moveTo>
                      <a:pt x="45" y="0"/>
                    </a:moveTo>
                    <a:cubicBezTo>
                      <a:pt x="34" y="26"/>
                      <a:pt x="16" y="52"/>
                      <a:pt x="1" y="82"/>
                    </a:cubicBezTo>
                    <a:cubicBezTo>
                      <a:pt x="16" y="56"/>
                      <a:pt x="34" y="30"/>
                      <a:pt x="45"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462;p35">
                <a:extLst>
                  <a:ext uri="{FF2B5EF4-FFF2-40B4-BE49-F238E27FC236}">
                    <a16:creationId xmlns:a16="http://schemas.microsoft.com/office/drawing/2014/main" id="{BBEAB198-AE3E-4D24-A797-E4A3E433117A}"/>
                  </a:ext>
                </a:extLst>
              </p:cNvPr>
              <p:cNvSpPr/>
              <p:nvPr/>
            </p:nvSpPr>
            <p:spPr>
              <a:xfrm>
                <a:off x="2272375" y="4141775"/>
                <a:ext cx="1950" cy="2425"/>
              </a:xfrm>
              <a:custGeom>
                <a:avLst/>
                <a:gdLst/>
                <a:ahLst/>
                <a:cxnLst/>
                <a:rect l="l" t="t" r="r" b="b"/>
                <a:pathLst>
                  <a:path w="78" h="97" extrusionOk="0">
                    <a:moveTo>
                      <a:pt x="0" y="96"/>
                    </a:moveTo>
                    <a:cubicBezTo>
                      <a:pt x="26" y="67"/>
                      <a:pt x="56" y="33"/>
                      <a:pt x="78" y="0"/>
                    </a:cubicBezTo>
                    <a:cubicBezTo>
                      <a:pt x="56" y="33"/>
                      <a:pt x="26" y="67"/>
                      <a:pt x="0" y="96"/>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463;p35">
                <a:extLst>
                  <a:ext uri="{FF2B5EF4-FFF2-40B4-BE49-F238E27FC236}">
                    <a16:creationId xmlns:a16="http://schemas.microsoft.com/office/drawing/2014/main" id="{FFB25471-456E-4FB4-A725-0333CA50BBF9}"/>
                  </a:ext>
                </a:extLst>
              </p:cNvPr>
              <p:cNvSpPr/>
              <p:nvPr/>
            </p:nvSpPr>
            <p:spPr>
              <a:xfrm>
                <a:off x="2116950" y="4141025"/>
                <a:ext cx="1225" cy="2050"/>
              </a:xfrm>
              <a:custGeom>
                <a:avLst/>
                <a:gdLst/>
                <a:ahLst/>
                <a:cxnLst/>
                <a:rect l="l" t="t" r="r" b="b"/>
                <a:pathLst>
                  <a:path w="49" h="82" extrusionOk="0">
                    <a:moveTo>
                      <a:pt x="0" y="0"/>
                    </a:moveTo>
                    <a:cubicBezTo>
                      <a:pt x="15" y="26"/>
                      <a:pt x="30" y="56"/>
                      <a:pt x="48" y="82"/>
                    </a:cubicBezTo>
                    <a:cubicBezTo>
                      <a:pt x="30" y="56"/>
                      <a:pt x="15" y="26"/>
                      <a:pt x="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464;p35">
                <a:extLst>
                  <a:ext uri="{FF2B5EF4-FFF2-40B4-BE49-F238E27FC236}">
                    <a16:creationId xmlns:a16="http://schemas.microsoft.com/office/drawing/2014/main" id="{2ED89C9F-7DDE-4E0D-AD4E-3D78DE54FF62}"/>
                  </a:ext>
                </a:extLst>
              </p:cNvPr>
              <p:cNvSpPr/>
              <p:nvPr/>
            </p:nvSpPr>
            <p:spPr>
              <a:xfrm>
                <a:off x="2120175" y="4145550"/>
                <a:ext cx="1600" cy="1875"/>
              </a:xfrm>
              <a:custGeom>
                <a:avLst/>
                <a:gdLst/>
                <a:ahLst/>
                <a:cxnLst/>
                <a:rect l="l" t="t" r="r" b="b"/>
                <a:pathLst>
                  <a:path w="64" h="75" extrusionOk="0">
                    <a:moveTo>
                      <a:pt x="63" y="75"/>
                    </a:moveTo>
                    <a:cubicBezTo>
                      <a:pt x="37" y="49"/>
                      <a:pt x="23" y="23"/>
                      <a:pt x="0" y="1"/>
                    </a:cubicBezTo>
                    <a:cubicBezTo>
                      <a:pt x="23" y="23"/>
                      <a:pt x="37" y="49"/>
                      <a:pt x="63" y="75"/>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465;p35">
                <a:extLst>
                  <a:ext uri="{FF2B5EF4-FFF2-40B4-BE49-F238E27FC236}">
                    <a16:creationId xmlns:a16="http://schemas.microsoft.com/office/drawing/2014/main" id="{8ECE63CA-6C99-4341-BA25-33CD28212CD1}"/>
                  </a:ext>
                </a:extLst>
              </p:cNvPr>
              <p:cNvSpPr/>
              <p:nvPr/>
            </p:nvSpPr>
            <p:spPr>
              <a:xfrm>
                <a:off x="2268500" y="4146100"/>
                <a:ext cx="2500" cy="2525"/>
              </a:xfrm>
              <a:custGeom>
                <a:avLst/>
                <a:gdLst/>
                <a:ahLst/>
                <a:cxnLst/>
                <a:rect l="l" t="t" r="r" b="b"/>
                <a:pathLst>
                  <a:path w="100" h="101" extrusionOk="0">
                    <a:moveTo>
                      <a:pt x="100" y="1"/>
                    </a:moveTo>
                    <a:cubicBezTo>
                      <a:pt x="66" y="34"/>
                      <a:pt x="33" y="67"/>
                      <a:pt x="0" y="101"/>
                    </a:cubicBezTo>
                    <a:cubicBezTo>
                      <a:pt x="37" y="67"/>
                      <a:pt x="66" y="34"/>
                      <a:pt x="10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466;p35">
                <a:extLst>
                  <a:ext uri="{FF2B5EF4-FFF2-40B4-BE49-F238E27FC236}">
                    <a16:creationId xmlns:a16="http://schemas.microsoft.com/office/drawing/2014/main" id="{D44144A6-F917-4B3B-9413-466012FB6D5F}"/>
                  </a:ext>
                </a:extLst>
              </p:cNvPr>
              <p:cNvSpPr/>
              <p:nvPr/>
            </p:nvSpPr>
            <p:spPr>
              <a:xfrm>
                <a:off x="2129500" y="4154150"/>
                <a:ext cx="1700" cy="1325"/>
              </a:xfrm>
              <a:custGeom>
                <a:avLst/>
                <a:gdLst/>
                <a:ahLst/>
                <a:cxnLst/>
                <a:rect l="l" t="t" r="r" b="b"/>
                <a:pathLst>
                  <a:path w="68" h="53" extrusionOk="0">
                    <a:moveTo>
                      <a:pt x="67" y="52"/>
                    </a:moveTo>
                    <a:cubicBezTo>
                      <a:pt x="45" y="37"/>
                      <a:pt x="23" y="19"/>
                      <a:pt x="1" y="0"/>
                    </a:cubicBezTo>
                    <a:cubicBezTo>
                      <a:pt x="23" y="19"/>
                      <a:pt x="45" y="37"/>
                      <a:pt x="67" y="52"/>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467;p35">
                <a:extLst>
                  <a:ext uri="{FF2B5EF4-FFF2-40B4-BE49-F238E27FC236}">
                    <a16:creationId xmlns:a16="http://schemas.microsoft.com/office/drawing/2014/main" id="{5276583D-C825-49AE-B8E1-1610C85D485C}"/>
                  </a:ext>
                </a:extLst>
              </p:cNvPr>
              <p:cNvSpPr/>
              <p:nvPr/>
            </p:nvSpPr>
            <p:spPr>
              <a:xfrm>
                <a:off x="2124325" y="4149900"/>
                <a:ext cx="1800" cy="1675"/>
              </a:xfrm>
              <a:custGeom>
                <a:avLst/>
                <a:gdLst/>
                <a:ahLst/>
                <a:cxnLst/>
                <a:rect l="l" t="t" r="r" b="b"/>
                <a:pathLst>
                  <a:path w="72" h="67" extrusionOk="0">
                    <a:moveTo>
                      <a:pt x="1" y="0"/>
                    </a:moveTo>
                    <a:cubicBezTo>
                      <a:pt x="23" y="22"/>
                      <a:pt x="45" y="45"/>
                      <a:pt x="71" y="67"/>
                    </a:cubicBezTo>
                    <a:cubicBezTo>
                      <a:pt x="45" y="45"/>
                      <a:pt x="23" y="22"/>
                      <a:pt x="1"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468;p35">
                <a:extLst>
                  <a:ext uri="{FF2B5EF4-FFF2-40B4-BE49-F238E27FC236}">
                    <a16:creationId xmlns:a16="http://schemas.microsoft.com/office/drawing/2014/main" id="{648A42D3-2B68-4DF8-A658-6C6283544FA7}"/>
                  </a:ext>
                </a:extLst>
              </p:cNvPr>
              <p:cNvSpPr/>
              <p:nvPr/>
            </p:nvSpPr>
            <p:spPr>
              <a:xfrm>
                <a:off x="2263600" y="4150275"/>
                <a:ext cx="3250" cy="2600"/>
              </a:xfrm>
              <a:custGeom>
                <a:avLst/>
                <a:gdLst/>
                <a:ahLst/>
                <a:cxnLst/>
                <a:rect l="l" t="t" r="r" b="b"/>
                <a:pathLst>
                  <a:path w="130" h="104" extrusionOk="0">
                    <a:moveTo>
                      <a:pt x="0" y="104"/>
                    </a:moveTo>
                    <a:cubicBezTo>
                      <a:pt x="48" y="70"/>
                      <a:pt x="89" y="37"/>
                      <a:pt x="129" y="0"/>
                    </a:cubicBezTo>
                    <a:cubicBezTo>
                      <a:pt x="89" y="37"/>
                      <a:pt x="48" y="70"/>
                      <a:pt x="0" y="104"/>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469;p35">
                <a:extLst>
                  <a:ext uri="{FF2B5EF4-FFF2-40B4-BE49-F238E27FC236}">
                    <a16:creationId xmlns:a16="http://schemas.microsoft.com/office/drawing/2014/main" id="{98768ADC-08C8-4980-B4A2-D009ABF0F4B7}"/>
                  </a:ext>
                </a:extLst>
              </p:cNvPr>
              <p:cNvSpPr/>
              <p:nvPr/>
            </p:nvSpPr>
            <p:spPr>
              <a:xfrm>
                <a:off x="2256300" y="4154250"/>
                <a:ext cx="5650" cy="3700"/>
              </a:xfrm>
              <a:custGeom>
                <a:avLst/>
                <a:gdLst/>
                <a:ahLst/>
                <a:cxnLst/>
                <a:rect l="l" t="t" r="r" b="b"/>
                <a:pathLst>
                  <a:path w="226" h="148" extrusionOk="0">
                    <a:moveTo>
                      <a:pt x="226" y="0"/>
                    </a:moveTo>
                    <a:cubicBezTo>
                      <a:pt x="155" y="52"/>
                      <a:pt x="81" y="100"/>
                      <a:pt x="0" y="148"/>
                    </a:cubicBezTo>
                    <a:cubicBezTo>
                      <a:pt x="81" y="100"/>
                      <a:pt x="155" y="52"/>
                      <a:pt x="226"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470;p35">
                <a:extLst>
                  <a:ext uri="{FF2B5EF4-FFF2-40B4-BE49-F238E27FC236}">
                    <a16:creationId xmlns:a16="http://schemas.microsoft.com/office/drawing/2014/main" id="{CF656385-0368-4773-80A7-EEC2E81FBA13}"/>
                  </a:ext>
                </a:extLst>
              </p:cNvPr>
              <p:cNvSpPr/>
              <p:nvPr/>
            </p:nvSpPr>
            <p:spPr>
              <a:xfrm>
                <a:off x="2279850" y="4136125"/>
                <a:ext cx="125" cy="2150"/>
              </a:xfrm>
              <a:custGeom>
                <a:avLst/>
                <a:gdLst/>
                <a:ahLst/>
                <a:cxnLst/>
                <a:rect l="l" t="t" r="r" b="b"/>
                <a:pathLst>
                  <a:path w="5" h="86" extrusionOk="0">
                    <a:moveTo>
                      <a:pt x="1" y="86"/>
                    </a:moveTo>
                    <a:cubicBezTo>
                      <a:pt x="4" y="56"/>
                      <a:pt x="4" y="26"/>
                      <a:pt x="4" y="1"/>
                    </a:cubicBezTo>
                    <a:cubicBezTo>
                      <a:pt x="4" y="26"/>
                      <a:pt x="4" y="56"/>
                      <a:pt x="1" y="86"/>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471;p35">
                <a:extLst>
                  <a:ext uri="{FF2B5EF4-FFF2-40B4-BE49-F238E27FC236}">
                    <a16:creationId xmlns:a16="http://schemas.microsoft.com/office/drawing/2014/main" id="{58823B25-A2E2-44AF-8C21-E6D861EF1D92}"/>
                  </a:ext>
                </a:extLst>
              </p:cNvPr>
              <p:cNvSpPr/>
              <p:nvPr/>
            </p:nvSpPr>
            <p:spPr>
              <a:xfrm>
                <a:off x="2111675" y="4134750"/>
                <a:ext cx="200" cy="2500"/>
              </a:xfrm>
              <a:custGeom>
                <a:avLst/>
                <a:gdLst/>
                <a:ahLst/>
                <a:cxnLst/>
                <a:rect l="l" t="t" r="r" b="b"/>
                <a:pathLst>
                  <a:path w="8" h="100" extrusionOk="0">
                    <a:moveTo>
                      <a:pt x="0" y="0"/>
                    </a:moveTo>
                    <a:cubicBezTo>
                      <a:pt x="0" y="33"/>
                      <a:pt x="4" y="67"/>
                      <a:pt x="8" y="100"/>
                    </a:cubicBezTo>
                    <a:cubicBezTo>
                      <a:pt x="4" y="67"/>
                      <a:pt x="0" y="33"/>
                      <a:pt x="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472;p35">
                <a:extLst>
                  <a:ext uri="{FF2B5EF4-FFF2-40B4-BE49-F238E27FC236}">
                    <a16:creationId xmlns:a16="http://schemas.microsoft.com/office/drawing/2014/main" id="{189BAC48-EF09-44CB-8FEB-E21FC79B128E}"/>
                  </a:ext>
                </a:extLst>
              </p:cNvPr>
              <p:cNvSpPr/>
              <p:nvPr/>
            </p:nvSpPr>
            <p:spPr>
              <a:xfrm>
                <a:off x="2270975" y="4154325"/>
                <a:ext cx="1500" cy="1875"/>
              </a:xfrm>
              <a:custGeom>
                <a:avLst/>
                <a:gdLst/>
                <a:ahLst/>
                <a:cxnLst/>
                <a:rect l="l" t="t" r="r" b="b"/>
                <a:pathLst>
                  <a:path w="60" h="75" extrusionOk="0">
                    <a:moveTo>
                      <a:pt x="60" y="1"/>
                    </a:moveTo>
                    <a:cubicBezTo>
                      <a:pt x="38" y="27"/>
                      <a:pt x="23" y="52"/>
                      <a:pt x="1" y="75"/>
                    </a:cubicBezTo>
                    <a:cubicBezTo>
                      <a:pt x="23" y="52"/>
                      <a:pt x="38" y="27"/>
                      <a:pt x="6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473;p35">
                <a:extLst>
                  <a:ext uri="{FF2B5EF4-FFF2-40B4-BE49-F238E27FC236}">
                    <a16:creationId xmlns:a16="http://schemas.microsoft.com/office/drawing/2014/main" id="{37B90F2B-259B-4507-A713-4728C3E3A0DF}"/>
                  </a:ext>
                </a:extLst>
              </p:cNvPr>
              <p:cNvSpPr/>
              <p:nvPr/>
            </p:nvSpPr>
            <p:spPr>
              <a:xfrm>
                <a:off x="2278750" y="4140750"/>
                <a:ext cx="575" cy="2150"/>
              </a:xfrm>
              <a:custGeom>
                <a:avLst/>
                <a:gdLst/>
                <a:ahLst/>
                <a:cxnLst/>
                <a:rect l="l" t="t" r="r" b="b"/>
                <a:pathLst>
                  <a:path w="23" h="86" extrusionOk="0">
                    <a:moveTo>
                      <a:pt x="22" y="0"/>
                    </a:moveTo>
                    <a:cubicBezTo>
                      <a:pt x="15" y="30"/>
                      <a:pt x="8" y="56"/>
                      <a:pt x="0" y="85"/>
                    </a:cubicBezTo>
                    <a:cubicBezTo>
                      <a:pt x="8" y="56"/>
                      <a:pt x="15" y="30"/>
                      <a:pt x="22"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474;p35">
                <a:extLst>
                  <a:ext uri="{FF2B5EF4-FFF2-40B4-BE49-F238E27FC236}">
                    <a16:creationId xmlns:a16="http://schemas.microsoft.com/office/drawing/2014/main" id="{97C89579-C8F0-4994-BE92-9186C70BEFA1}"/>
                  </a:ext>
                </a:extLst>
              </p:cNvPr>
              <p:cNvSpPr/>
              <p:nvPr/>
            </p:nvSpPr>
            <p:spPr>
              <a:xfrm>
                <a:off x="2112125" y="4139450"/>
                <a:ext cx="675" cy="2525"/>
              </a:xfrm>
              <a:custGeom>
                <a:avLst/>
                <a:gdLst/>
                <a:ahLst/>
                <a:cxnLst/>
                <a:rect l="l" t="t" r="r" b="b"/>
                <a:pathLst>
                  <a:path w="27" h="101" extrusionOk="0">
                    <a:moveTo>
                      <a:pt x="1" y="1"/>
                    </a:moveTo>
                    <a:cubicBezTo>
                      <a:pt x="2" y="10"/>
                      <a:pt x="5" y="19"/>
                      <a:pt x="7" y="29"/>
                    </a:cubicBezTo>
                    <a:lnTo>
                      <a:pt x="7" y="29"/>
                    </a:lnTo>
                    <a:cubicBezTo>
                      <a:pt x="5" y="20"/>
                      <a:pt x="3" y="10"/>
                      <a:pt x="1" y="1"/>
                    </a:cubicBezTo>
                    <a:close/>
                    <a:moveTo>
                      <a:pt x="7" y="29"/>
                    </a:moveTo>
                    <a:cubicBezTo>
                      <a:pt x="11" y="46"/>
                      <a:pt x="15" y="62"/>
                      <a:pt x="20" y="79"/>
                    </a:cubicBezTo>
                    <a:lnTo>
                      <a:pt x="20" y="79"/>
                    </a:lnTo>
                    <a:cubicBezTo>
                      <a:pt x="20" y="76"/>
                      <a:pt x="19" y="74"/>
                      <a:pt x="19" y="71"/>
                    </a:cubicBezTo>
                    <a:cubicBezTo>
                      <a:pt x="15" y="56"/>
                      <a:pt x="11" y="42"/>
                      <a:pt x="7" y="29"/>
                    </a:cubicBezTo>
                    <a:close/>
                    <a:moveTo>
                      <a:pt x="20" y="79"/>
                    </a:moveTo>
                    <a:lnTo>
                      <a:pt x="20" y="79"/>
                    </a:lnTo>
                    <a:cubicBezTo>
                      <a:pt x="21" y="86"/>
                      <a:pt x="24" y="92"/>
                      <a:pt x="27" y="100"/>
                    </a:cubicBezTo>
                    <a:cubicBezTo>
                      <a:pt x="24" y="93"/>
                      <a:pt x="22" y="86"/>
                      <a:pt x="20" y="79"/>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475;p35">
                <a:extLst>
                  <a:ext uri="{FF2B5EF4-FFF2-40B4-BE49-F238E27FC236}">
                    <a16:creationId xmlns:a16="http://schemas.microsoft.com/office/drawing/2014/main" id="{FFCE5C54-2F91-4E54-B4ED-DBF82D022403}"/>
                  </a:ext>
                </a:extLst>
              </p:cNvPr>
              <p:cNvSpPr/>
              <p:nvPr/>
            </p:nvSpPr>
            <p:spPr>
              <a:xfrm>
                <a:off x="2113350" y="4144075"/>
                <a:ext cx="1125" cy="2525"/>
              </a:xfrm>
              <a:custGeom>
                <a:avLst/>
                <a:gdLst/>
                <a:ahLst/>
                <a:cxnLst/>
                <a:rect l="l" t="t" r="r" b="b"/>
                <a:pathLst>
                  <a:path w="45" h="101" extrusionOk="0">
                    <a:moveTo>
                      <a:pt x="0" y="1"/>
                    </a:moveTo>
                    <a:cubicBezTo>
                      <a:pt x="11" y="34"/>
                      <a:pt x="30" y="71"/>
                      <a:pt x="44" y="100"/>
                    </a:cubicBezTo>
                    <a:cubicBezTo>
                      <a:pt x="30" y="67"/>
                      <a:pt x="11" y="34"/>
                      <a:pt x="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476;p35">
                <a:extLst>
                  <a:ext uri="{FF2B5EF4-FFF2-40B4-BE49-F238E27FC236}">
                    <a16:creationId xmlns:a16="http://schemas.microsoft.com/office/drawing/2014/main" id="{A908B277-9B8C-4CDF-879B-052C8EB6E99B}"/>
                  </a:ext>
                </a:extLst>
              </p:cNvPr>
              <p:cNvSpPr/>
              <p:nvPr/>
            </p:nvSpPr>
            <p:spPr>
              <a:xfrm>
                <a:off x="2118150" y="4153125"/>
                <a:ext cx="2050" cy="2525"/>
              </a:xfrm>
              <a:custGeom>
                <a:avLst/>
                <a:gdLst/>
                <a:ahLst/>
                <a:cxnLst/>
                <a:rect l="l" t="t" r="r" b="b"/>
                <a:pathLst>
                  <a:path w="82" h="101" extrusionOk="0">
                    <a:moveTo>
                      <a:pt x="0" y="1"/>
                    </a:moveTo>
                    <a:cubicBezTo>
                      <a:pt x="26" y="34"/>
                      <a:pt x="56" y="67"/>
                      <a:pt x="81" y="100"/>
                    </a:cubicBezTo>
                    <a:cubicBezTo>
                      <a:pt x="56" y="67"/>
                      <a:pt x="26" y="34"/>
                      <a:pt x="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477;p35">
                <a:extLst>
                  <a:ext uri="{FF2B5EF4-FFF2-40B4-BE49-F238E27FC236}">
                    <a16:creationId xmlns:a16="http://schemas.microsoft.com/office/drawing/2014/main" id="{311A4F16-F2C1-4495-95B8-73EA8DEB276E}"/>
                  </a:ext>
                </a:extLst>
              </p:cNvPr>
              <p:cNvSpPr/>
              <p:nvPr/>
            </p:nvSpPr>
            <p:spPr>
              <a:xfrm>
                <a:off x="2115375" y="4148700"/>
                <a:ext cx="1500" cy="2425"/>
              </a:xfrm>
              <a:custGeom>
                <a:avLst/>
                <a:gdLst/>
                <a:ahLst/>
                <a:cxnLst/>
                <a:rect l="l" t="t" r="r" b="b"/>
                <a:pathLst>
                  <a:path w="60" h="97" extrusionOk="0">
                    <a:moveTo>
                      <a:pt x="0" y="0"/>
                    </a:moveTo>
                    <a:cubicBezTo>
                      <a:pt x="19" y="34"/>
                      <a:pt x="41" y="67"/>
                      <a:pt x="59" y="96"/>
                    </a:cubicBezTo>
                    <a:cubicBezTo>
                      <a:pt x="41" y="67"/>
                      <a:pt x="19" y="34"/>
                      <a:pt x="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478;p35">
                <a:extLst>
                  <a:ext uri="{FF2B5EF4-FFF2-40B4-BE49-F238E27FC236}">
                    <a16:creationId xmlns:a16="http://schemas.microsoft.com/office/drawing/2014/main" id="{66D6998C-937E-4E08-A438-2FD973E70AC8}"/>
                  </a:ext>
                </a:extLst>
              </p:cNvPr>
              <p:cNvSpPr/>
              <p:nvPr/>
            </p:nvSpPr>
            <p:spPr>
              <a:xfrm>
                <a:off x="2276900" y="4145375"/>
                <a:ext cx="850" cy="2050"/>
              </a:xfrm>
              <a:custGeom>
                <a:avLst/>
                <a:gdLst/>
                <a:ahLst/>
                <a:cxnLst/>
                <a:rect l="l" t="t" r="r" b="b"/>
                <a:pathLst>
                  <a:path w="34" h="82" extrusionOk="0">
                    <a:moveTo>
                      <a:pt x="0" y="82"/>
                    </a:moveTo>
                    <a:cubicBezTo>
                      <a:pt x="15" y="56"/>
                      <a:pt x="23" y="26"/>
                      <a:pt x="34" y="0"/>
                    </a:cubicBezTo>
                    <a:cubicBezTo>
                      <a:pt x="23" y="26"/>
                      <a:pt x="15" y="56"/>
                      <a:pt x="0" y="82"/>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479;p35">
                <a:extLst>
                  <a:ext uri="{FF2B5EF4-FFF2-40B4-BE49-F238E27FC236}">
                    <a16:creationId xmlns:a16="http://schemas.microsoft.com/office/drawing/2014/main" id="{3AA3E83E-1613-4D47-B0B7-BFFD8E2488E0}"/>
                  </a:ext>
                </a:extLst>
              </p:cNvPr>
              <p:cNvSpPr/>
              <p:nvPr/>
            </p:nvSpPr>
            <p:spPr>
              <a:xfrm>
                <a:off x="2274300" y="4149900"/>
                <a:ext cx="1225" cy="1950"/>
              </a:xfrm>
              <a:custGeom>
                <a:avLst/>
                <a:gdLst/>
                <a:ahLst/>
                <a:cxnLst/>
                <a:rect l="l" t="t" r="r" b="b"/>
                <a:pathLst>
                  <a:path w="49" h="78" extrusionOk="0">
                    <a:moveTo>
                      <a:pt x="1" y="78"/>
                    </a:moveTo>
                    <a:cubicBezTo>
                      <a:pt x="19" y="52"/>
                      <a:pt x="34" y="26"/>
                      <a:pt x="49" y="0"/>
                    </a:cubicBezTo>
                    <a:cubicBezTo>
                      <a:pt x="34" y="26"/>
                      <a:pt x="19" y="52"/>
                      <a:pt x="1" y="78"/>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480;p35">
                <a:extLst>
                  <a:ext uri="{FF2B5EF4-FFF2-40B4-BE49-F238E27FC236}">
                    <a16:creationId xmlns:a16="http://schemas.microsoft.com/office/drawing/2014/main" id="{9FF04D9E-7BE4-405B-B736-B32BDB60936C}"/>
                  </a:ext>
                </a:extLst>
              </p:cNvPr>
              <p:cNvSpPr/>
              <p:nvPr/>
            </p:nvSpPr>
            <p:spPr>
              <a:xfrm>
                <a:off x="2121750" y="4157475"/>
                <a:ext cx="2600" cy="2525"/>
              </a:xfrm>
              <a:custGeom>
                <a:avLst/>
                <a:gdLst/>
                <a:ahLst/>
                <a:cxnLst/>
                <a:rect l="l" t="t" r="r" b="b"/>
                <a:pathLst>
                  <a:path w="104" h="101" extrusionOk="0">
                    <a:moveTo>
                      <a:pt x="104" y="100"/>
                    </a:moveTo>
                    <a:cubicBezTo>
                      <a:pt x="71" y="67"/>
                      <a:pt x="34" y="37"/>
                      <a:pt x="0" y="0"/>
                    </a:cubicBezTo>
                    <a:cubicBezTo>
                      <a:pt x="34" y="37"/>
                      <a:pt x="71" y="67"/>
                      <a:pt x="104" y="10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481;p35">
                <a:extLst>
                  <a:ext uri="{FF2B5EF4-FFF2-40B4-BE49-F238E27FC236}">
                    <a16:creationId xmlns:a16="http://schemas.microsoft.com/office/drawing/2014/main" id="{C22C2D4F-FFC0-41D6-93C3-01FEA838BC81}"/>
                  </a:ext>
                </a:extLst>
              </p:cNvPr>
              <p:cNvSpPr/>
              <p:nvPr/>
            </p:nvSpPr>
            <p:spPr>
              <a:xfrm>
                <a:off x="2126175" y="4161625"/>
                <a:ext cx="3350" cy="2625"/>
              </a:xfrm>
              <a:custGeom>
                <a:avLst/>
                <a:gdLst/>
                <a:ahLst/>
                <a:cxnLst/>
                <a:rect l="l" t="t" r="r" b="b"/>
                <a:pathLst>
                  <a:path w="134" h="105" extrusionOk="0">
                    <a:moveTo>
                      <a:pt x="1" y="1"/>
                    </a:moveTo>
                    <a:lnTo>
                      <a:pt x="1" y="1"/>
                    </a:lnTo>
                    <a:cubicBezTo>
                      <a:pt x="38" y="38"/>
                      <a:pt x="86" y="71"/>
                      <a:pt x="134" y="104"/>
                    </a:cubicBezTo>
                    <a:cubicBezTo>
                      <a:pt x="89" y="71"/>
                      <a:pt x="41" y="38"/>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482;p35">
                <a:extLst>
                  <a:ext uri="{FF2B5EF4-FFF2-40B4-BE49-F238E27FC236}">
                    <a16:creationId xmlns:a16="http://schemas.microsoft.com/office/drawing/2014/main" id="{3F78DB15-4221-491A-9BFD-184CE01DD09B}"/>
                  </a:ext>
                </a:extLst>
              </p:cNvPr>
              <p:cNvSpPr/>
              <p:nvPr/>
            </p:nvSpPr>
            <p:spPr>
              <a:xfrm>
                <a:off x="2131275" y="4165600"/>
                <a:ext cx="5925" cy="3725"/>
              </a:xfrm>
              <a:custGeom>
                <a:avLst/>
                <a:gdLst/>
                <a:ahLst/>
                <a:cxnLst/>
                <a:rect l="l" t="t" r="r" b="b"/>
                <a:pathLst>
                  <a:path w="237" h="149" extrusionOk="0">
                    <a:moveTo>
                      <a:pt x="0" y="1"/>
                    </a:moveTo>
                    <a:cubicBezTo>
                      <a:pt x="74" y="52"/>
                      <a:pt x="152" y="100"/>
                      <a:pt x="237" y="149"/>
                    </a:cubicBezTo>
                    <a:cubicBezTo>
                      <a:pt x="152" y="100"/>
                      <a:pt x="74" y="52"/>
                      <a:pt x="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483;p35">
                <a:extLst>
                  <a:ext uri="{FF2B5EF4-FFF2-40B4-BE49-F238E27FC236}">
                    <a16:creationId xmlns:a16="http://schemas.microsoft.com/office/drawing/2014/main" id="{9B010A57-F9EA-4263-84D7-7CC0F2DEDA1F}"/>
                  </a:ext>
                </a:extLst>
              </p:cNvPr>
              <p:cNvSpPr/>
              <p:nvPr/>
            </p:nvSpPr>
            <p:spPr>
              <a:xfrm>
                <a:off x="2261925" y="4163025"/>
                <a:ext cx="1700" cy="1300"/>
              </a:xfrm>
              <a:custGeom>
                <a:avLst/>
                <a:gdLst/>
                <a:ahLst/>
                <a:cxnLst/>
                <a:rect l="l" t="t" r="r" b="b"/>
                <a:pathLst>
                  <a:path w="68" h="52" extrusionOk="0">
                    <a:moveTo>
                      <a:pt x="1" y="52"/>
                    </a:moveTo>
                    <a:cubicBezTo>
                      <a:pt x="26" y="37"/>
                      <a:pt x="45" y="19"/>
                      <a:pt x="67" y="0"/>
                    </a:cubicBezTo>
                    <a:cubicBezTo>
                      <a:pt x="45" y="19"/>
                      <a:pt x="26" y="37"/>
                      <a:pt x="1" y="52"/>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484;p35">
                <a:extLst>
                  <a:ext uri="{FF2B5EF4-FFF2-40B4-BE49-F238E27FC236}">
                    <a16:creationId xmlns:a16="http://schemas.microsoft.com/office/drawing/2014/main" id="{BF491F6D-91C3-43F6-A6CB-FD05AB22AD00}"/>
                  </a:ext>
                </a:extLst>
              </p:cNvPr>
              <p:cNvSpPr/>
              <p:nvPr/>
            </p:nvSpPr>
            <p:spPr>
              <a:xfrm>
                <a:off x="2266825" y="4158675"/>
                <a:ext cx="1700" cy="1675"/>
              </a:xfrm>
              <a:custGeom>
                <a:avLst/>
                <a:gdLst/>
                <a:ahLst/>
                <a:cxnLst/>
                <a:rect l="l" t="t" r="r" b="b"/>
                <a:pathLst>
                  <a:path w="68" h="67" extrusionOk="0">
                    <a:moveTo>
                      <a:pt x="67" y="0"/>
                    </a:moveTo>
                    <a:cubicBezTo>
                      <a:pt x="45" y="23"/>
                      <a:pt x="26" y="45"/>
                      <a:pt x="0" y="67"/>
                    </a:cubicBezTo>
                    <a:cubicBezTo>
                      <a:pt x="26" y="45"/>
                      <a:pt x="49" y="23"/>
                      <a:pt x="67"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485;p35">
                <a:extLst>
                  <a:ext uri="{FF2B5EF4-FFF2-40B4-BE49-F238E27FC236}">
                    <a16:creationId xmlns:a16="http://schemas.microsoft.com/office/drawing/2014/main" id="{BD822DB2-5283-4714-B85E-31DB559D09A3}"/>
                  </a:ext>
                </a:extLst>
              </p:cNvPr>
              <p:cNvSpPr/>
              <p:nvPr/>
            </p:nvSpPr>
            <p:spPr>
              <a:xfrm>
                <a:off x="2111575" y="4124300"/>
                <a:ext cx="25" cy="25"/>
              </a:xfrm>
              <a:custGeom>
                <a:avLst/>
                <a:gdLst/>
                <a:ahLst/>
                <a:cxnLst/>
                <a:rect l="l" t="t" r="r" b="b"/>
                <a:pathLst>
                  <a:path w="1" h="1" extrusionOk="0">
                    <a:moveTo>
                      <a:pt x="1" y="0"/>
                    </a:move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486;p35">
                <a:extLst>
                  <a:ext uri="{FF2B5EF4-FFF2-40B4-BE49-F238E27FC236}">
                    <a16:creationId xmlns:a16="http://schemas.microsoft.com/office/drawing/2014/main" id="{D7CDAB7F-979E-48AC-8461-264269AF7B79}"/>
                  </a:ext>
                </a:extLst>
              </p:cNvPr>
              <p:cNvSpPr/>
              <p:nvPr/>
            </p:nvSpPr>
            <p:spPr>
              <a:xfrm>
                <a:off x="2111850" y="4127175"/>
                <a:ext cx="225" cy="2150"/>
              </a:xfrm>
              <a:custGeom>
                <a:avLst/>
                <a:gdLst/>
                <a:ahLst/>
                <a:cxnLst/>
                <a:rect l="l" t="t" r="r" b="b"/>
                <a:pathLst>
                  <a:path w="9" h="86" extrusionOk="0">
                    <a:moveTo>
                      <a:pt x="1" y="0"/>
                    </a:moveTo>
                    <a:cubicBezTo>
                      <a:pt x="5" y="26"/>
                      <a:pt x="5" y="55"/>
                      <a:pt x="8" y="85"/>
                    </a:cubicBezTo>
                    <a:cubicBezTo>
                      <a:pt x="5" y="55"/>
                      <a:pt x="5" y="26"/>
                      <a:pt x="1"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487;p35">
                <a:extLst>
                  <a:ext uri="{FF2B5EF4-FFF2-40B4-BE49-F238E27FC236}">
                    <a16:creationId xmlns:a16="http://schemas.microsoft.com/office/drawing/2014/main" id="{C979980C-A95D-49F3-866B-B754FB6388E1}"/>
                  </a:ext>
                </a:extLst>
              </p:cNvPr>
              <p:cNvSpPr/>
              <p:nvPr/>
            </p:nvSpPr>
            <p:spPr>
              <a:xfrm>
                <a:off x="2279675" y="4118750"/>
                <a:ext cx="200" cy="2250"/>
              </a:xfrm>
              <a:custGeom>
                <a:avLst/>
                <a:gdLst/>
                <a:ahLst/>
                <a:cxnLst/>
                <a:rect l="l" t="t" r="r" b="b"/>
                <a:pathLst>
                  <a:path w="8" h="90" extrusionOk="0">
                    <a:moveTo>
                      <a:pt x="0" y="1"/>
                    </a:moveTo>
                    <a:lnTo>
                      <a:pt x="0" y="1"/>
                    </a:lnTo>
                    <a:cubicBezTo>
                      <a:pt x="4" y="30"/>
                      <a:pt x="4" y="60"/>
                      <a:pt x="8" y="89"/>
                    </a:cubicBezTo>
                    <a:cubicBezTo>
                      <a:pt x="8" y="60"/>
                      <a:pt x="4" y="30"/>
                      <a:pt x="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488;p35">
                <a:extLst>
                  <a:ext uri="{FF2B5EF4-FFF2-40B4-BE49-F238E27FC236}">
                    <a16:creationId xmlns:a16="http://schemas.microsoft.com/office/drawing/2014/main" id="{A325E1DA-8107-4A06-A121-299416599D78}"/>
                  </a:ext>
                </a:extLst>
              </p:cNvPr>
              <p:cNvSpPr/>
              <p:nvPr/>
            </p:nvSpPr>
            <p:spPr>
              <a:xfrm>
                <a:off x="2112975" y="4112850"/>
                <a:ext cx="1025" cy="2500"/>
              </a:xfrm>
              <a:custGeom>
                <a:avLst/>
                <a:gdLst/>
                <a:ahLst/>
                <a:cxnLst/>
                <a:rect l="l" t="t" r="r" b="b"/>
                <a:pathLst>
                  <a:path w="41" h="100" extrusionOk="0">
                    <a:moveTo>
                      <a:pt x="41" y="0"/>
                    </a:moveTo>
                    <a:cubicBezTo>
                      <a:pt x="26" y="33"/>
                      <a:pt x="11" y="67"/>
                      <a:pt x="0" y="100"/>
                    </a:cubicBezTo>
                    <a:cubicBezTo>
                      <a:pt x="11" y="67"/>
                      <a:pt x="26" y="33"/>
                      <a:pt x="41"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489;p35">
                <a:extLst>
                  <a:ext uri="{FF2B5EF4-FFF2-40B4-BE49-F238E27FC236}">
                    <a16:creationId xmlns:a16="http://schemas.microsoft.com/office/drawing/2014/main" id="{25907146-A59B-4E4F-A417-A84919055AF1}"/>
                  </a:ext>
                </a:extLst>
              </p:cNvPr>
              <p:cNvSpPr/>
              <p:nvPr/>
            </p:nvSpPr>
            <p:spPr>
              <a:xfrm>
                <a:off x="2111575" y="4122075"/>
                <a:ext cx="225" cy="2525"/>
              </a:xfrm>
              <a:custGeom>
                <a:avLst/>
                <a:gdLst/>
                <a:ahLst/>
                <a:cxnLst/>
                <a:rect l="l" t="t" r="r" b="b"/>
                <a:pathLst>
                  <a:path w="9" h="101" extrusionOk="0">
                    <a:moveTo>
                      <a:pt x="8" y="1"/>
                    </a:moveTo>
                    <a:cubicBezTo>
                      <a:pt x="4" y="30"/>
                      <a:pt x="1" y="60"/>
                      <a:pt x="1" y="89"/>
                    </a:cubicBezTo>
                    <a:cubicBezTo>
                      <a:pt x="1" y="93"/>
                      <a:pt x="1" y="97"/>
                      <a:pt x="4" y="101"/>
                    </a:cubicBezTo>
                    <a:cubicBezTo>
                      <a:pt x="1" y="67"/>
                      <a:pt x="8" y="34"/>
                      <a:pt x="8"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490;p35">
                <a:extLst>
                  <a:ext uri="{FF2B5EF4-FFF2-40B4-BE49-F238E27FC236}">
                    <a16:creationId xmlns:a16="http://schemas.microsoft.com/office/drawing/2014/main" id="{5D470031-CE5C-4F54-9AAC-B79A06E4EE5D}"/>
                  </a:ext>
                </a:extLst>
              </p:cNvPr>
              <p:cNvSpPr/>
              <p:nvPr/>
            </p:nvSpPr>
            <p:spPr>
              <a:xfrm>
                <a:off x="2111950" y="4117450"/>
                <a:ext cx="575" cy="2525"/>
              </a:xfrm>
              <a:custGeom>
                <a:avLst/>
                <a:gdLst/>
                <a:ahLst/>
                <a:cxnLst/>
                <a:rect l="l" t="t" r="r" b="b"/>
                <a:pathLst>
                  <a:path w="23" h="101" extrusionOk="0">
                    <a:moveTo>
                      <a:pt x="23" y="1"/>
                    </a:moveTo>
                    <a:cubicBezTo>
                      <a:pt x="15" y="34"/>
                      <a:pt x="4" y="67"/>
                      <a:pt x="1" y="101"/>
                    </a:cubicBezTo>
                    <a:cubicBezTo>
                      <a:pt x="4" y="67"/>
                      <a:pt x="15" y="34"/>
                      <a:pt x="23"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491;p35">
                <a:extLst>
                  <a:ext uri="{FF2B5EF4-FFF2-40B4-BE49-F238E27FC236}">
                    <a16:creationId xmlns:a16="http://schemas.microsoft.com/office/drawing/2014/main" id="{5B46CC40-D113-4E7E-8F81-49BA7D3A70DD}"/>
                  </a:ext>
                </a:extLst>
              </p:cNvPr>
              <p:cNvSpPr/>
              <p:nvPr/>
            </p:nvSpPr>
            <p:spPr>
              <a:xfrm>
                <a:off x="2278375" y="4114125"/>
                <a:ext cx="675" cy="2150"/>
              </a:xfrm>
              <a:custGeom>
                <a:avLst/>
                <a:gdLst/>
                <a:ahLst/>
                <a:cxnLst/>
                <a:rect l="l" t="t" r="r" b="b"/>
                <a:pathLst>
                  <a:path w="27" h="86" extrusionOk="0">
                    <a:moveTo>
                      <a:pt x="26" y="86"/>
                    </a:moveTo>
                    <a:cubicBezTo>
                      <a:pt x="19" y="56"/>
                      <a:pt x="12" y="30"/>
                      <a:pt x="1" y="1"/>
                    </a:cubicBezTo>
                    <a:cubicBezTo>
                      <a:pt x="12" y="30"/>
                      <a:pt x="19" y="56"/>
                      <a:pt x="26" y="86"/>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492;p35">
                <a:extLst>
                  <a:ext uri="{FF2B5EF4-FFF2-40B4-BE49-F238E27FC236}">
                    <a16:creationId xmlns:a16="http://schemas.microsoft.com/office/drawing/2014/main" id="{D862AE4E-D4AC-4C9A-B874-0FDAD72463E6}"/>
                  </a:ext>
                </a:extLst>
              </p:cNvPr>
              <p:cNvSpPr/>
              <p:nvPr/>
            </p:nvSpPr>
            <p:spPr>
              <a:xfrm>
                <a:off x="2277000" y="4110800"/>
                <a:ext cx="375" cy="875"/>
              </a:xfrm>
              <a:custGeom>
                <a:avLst/>
                <a:gdLst/>
                <a:ahLst/>
                <a:cxnLst/>
                <a:rect l="l" t="t" r="r" b="b"/>
                <a:pathLst>
                  <a:path w="15" h="35" extrusionOk="0">
                    <a:moveTo>
                      <a:pt x="0" y="1"/>
                    </a:moveTo>
                    <a:cubicBezTo>
                      <a:pt x="2" y="6"/>
                      <a:pt x="5" y="12"/>
                      <a:pt x="7" y="17"/>
                    </a:cubicBezTo>
                    <a:lnTo>
                      <a:pt x="7" y="17"/>
                    </a:lnTo>
                    <a:lnTo>
                      <a:pt x="0" y="1"/>
                    </a:lnTo>
                    <a:close/>
                    <a:moveTo>
                      <a:pt x="7" y="17"/>
                    </a:moveTo>
                    <a:lnTo>
                      <a:pt x="15" y="34"/>
                    </a:lnTo>
                    <a:cubicBezTo>
                      <a:pt x="13" y="28"/>
                      <a:pt x="10" y="23"/>
                      <a:pt x="7" y="17"/>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493;p35">
                <a:extLst>
                  <a:ext uri="{FF2B5EF4-FFF2-40B4-BE49-F238E27FC236}">
                    <a16:creationId xmlns:a16="http://schemas.microsoft.com/office/drawing/2014/main" id="{EF477F08-3354-4ED5-8705-0174B65AE707}"/>
                  </a:ext>
                </a:extLst>
              </p:cNvPr>
              <p:cNvSpPr/>
              <p:nvPr/>
            </p:nvSpPr>
            <p:spPr>
              <a:xfrm>
                <a:off x="2279950" y="4123475"/>
                <a:ext cx="200" cy="2500"/>
              </a:xfrm>
              <a:custGeom>
                <a:avLst/>
                <a:gdLst/>
                <a:ahLst/>
                <a:cxnLst/>
                <a:rect l="l" t="t" r="r" b="b"/>
                <a:pathLst>
                  <a:path w="8" h="100" extrusionOk="0">
                    <a:moveTo>
                      <a:pt x="8" y="0"/>
                    </a:moveTo>
                    <a:cubicBezTo>
                      <a:pt x="8" y="14"/>
                      <a:pt x="7" y="27"/>
                      <a:pt x="6" y="40"/>
                    </a:cubicBezTo>
                    <a:lnTo>
                      <a:pt x="6" y="40"/>
                    </a:lnTo>
                    <a:cubicBezTo>
                      <a:pt x="7" y="32"/>
                      <a:pt x="8" y="24"/>
                      <a:pt x="8" y="15"/>
                    </a:cubicBezTo>
                    <a:lnTo>
                      <a:pt x="8" y="0"/>
                    </a:lnTo>
                    <a:close/>
                    <a:moveTo>
                      <a:pt x="6" y="40"/>
                    </a:moveTo>
                    <a:cubicBezTo>
                      <a:pt x="4" y="60"/>
                      <a:pt x="0" y="79"/>
                      <a:pt x="0" y="100"/>
                    </a:cubicBezTo>
                    <a:cubicBezTo>
                      <a:pt x="3" y="80"/>
                      <a:pt x="5" y="60"/>
                      <a:pt x="6" y="4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494;p35">
                <a:extLst>
                  <a:ext uri="{FF2B5EF4-FFF2-40B4-BE49-F238E27FC236}">
                    <a16:creationId xmlns:a16="http://schemas.microsoft.com/office/drawing/2014/main" id="{4AC80EEC-1CCD-4864-807F-56DD52846475}"/>
                  </a:ext>
                </a:extLst>
              </p:cNvPr>
              <p:cNvSpPr/>
              <p:nvPr/>
            </p:nvSpPr>
            <p:spPr>
              <a:xfrm>
                <a:off x="2279675" y="4128175"/>
                <a:ext cx="100" cy="675"/>
              </a:xfrm>
              <a:custGeom>
                <a:avLst/>
                <a:gdLst/>
                <a:ahLst/>
                <a:cxnLst/>
                <a:rect l="l" t="t" r="r" b="b"/>
                <a:pathLst>
                  <a:path w="4" h="27" extrusionOk="0">
                    <a:moveTo>
                      <a:pt x="4" y="1"/>
                    </a:moveTo>
                    <a:cubicBezTo>
                      <a:pt x="4" y="8"/>
                      <a:pt x="0" y="16"/>
                      <a:pt x="0" y="27"/>
                    </a:cubicBezTo>
                    <a:cubicBezTo>
                      <a:pt x="0" y="19"/>
                      <a:pt x="4" y="8"/>
                      <a:pt x="4"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495;p35">
                <a:extLst>
                  <a:ext uri="{FF2B5EF4-FFF2-40B4-BE49-F238E27FC236}">
                    <a16:creationId xmlns:a16="http://schemas.microsoft.com/office/drawing/2014/main" id="{447456C0-2382-4B9C-B18E-D87B5306E421}"/>
                  </a:ext>
                </a:extLst>
              </p:cNvPr>
              <p:cNvSpPr/>
              <p:nvPr/>
            </p:nvSpPr>
            <p:spPr>
              <a:xfrm>
                <a:off x="2114725" y="4123550"/>
                <a:ext cx="25" cy="300"/>
              </a:xfrm>
              <a:custGeom>
                <a:avLst/>
                <a:gdLst/>
                <a:ahLst/>
                <a:cxnLst/>
                <a:rect l="l" t="t" r="r" b="b"/>
                <a:pathLst>
                  <a:path w="1" h="12" extrusionOk="0">
                    <a:moveTo>
                      <a:pt x="0" y="5"/>
                    </a:moveTo>
                    <a:lnTo>
                      <a:pt x="0" y="1"/>
                    </a:lnTo>
                    <a:lnTo>
                      <a:pt x="0" y="8"/>
                    </a:lnTo>
                    <a:lnTo>
                      <a:pt x="0" y="12"/>
                    </a:lnTo>
                    <a:cubicBezTo>
                      <a:pt x="0" y="12"/>
                      <a:pt x="0" y="8"/>
                      <a:pt x="0" y="5"/>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496;p35">
                <a:extLst>
                  <a:ext uri="{FF2B5EF4-FFF2-40B4-BE49-F238E27FC236}">
                    <a16:creationId xmlns:a16="http://schemas.microsoft.com/office/drawing/2014/main" id="{26A70DE6-765F-4E70-9A47-95C813B19ADA}"/>
                  </a:ext>
                </a:extLst>
              </p:cNvPr>
              <p:cNvSpPr/>
              <p:nvPr/>
            </p:nvSpPr>
            <p:spPr>
              <a:xfrm>
                <a:off x="2114725" y="4118025"/>
                <a:ext cx="25" cy="850"/>
              </a:xfrm>
              <a:custGeom>
                <a:avLst/>
                <a:gdLst/>
                <a:ahLst/>
                <a:cxnLst/>
                <a:rect l="l" t="t" r="r" b="b"/>
                <a:pathLst>
                  <a:path w="1" h="34" extrusionOk="0">
                    <a:moveTo>
                      <a:pt x="0" y="19"/>
                    </a:moveTo>
                    <a:lnTo>
                      <a:pt x="0" y="33"/>
                    </a:lnTo>
                    <a:lnTo>
                      <a:pt x="0" y="30"/>
                    </a:lnTo>
                    <a:lnTo>
                      <a:pt x="0" y="0"/>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497;p35">
                <a:extLst>
                  <a:ext uri="{FF2B5EF4-FFF2-40B4-BE49-F238E27FC236}">
                    <a16:creationId xmlns:a16="http://schemas.microsoft.com/office/drawing/2014/main" id="{816F7E8C-C4E5-41F5-8145-2B7D7927609C}"/>
                  </a:ext>
                </a:extLst>
              </p:cNvPr>
              <p:cNvSpPr/>
              <p:nvPr/>
            </p:nvSpPr>
            <p:spPr>
              <a:xfrm>
                <a:off x="2275875" y="4111175"/>
                <a:ext cx="25" cy="25"/>
              </a:xfrm>
              <a:custGeom>
                <a:avLst/>
                <a:gdLst/>
                <a:ahLst/>
                <a:cxnLst/>
                <a:rect l="l" t="t" r="r" b="b"/>
                <a:pathLst>
                  <a:path w="1" h="1" extrusionOk="0">
                    <a:moveTo>
                      <a:pt x="1" y="1"/>
                    </a:moveTo>
                    <a:lnTo>
                      <a:pt x="1" y="1"/>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498;p35">
                <a:extLst>
                  <a:ext uri="{FF2B5EF4-FFF2-40B4-BE49-F238E27FC236}">
                    <a16:creationId xmlns:a16="http://schemas.microsoft.com/office/drawing/2014/main" id="{6C82AF4F-4701-4B15-81CC-14071FE3903E}"/>
                  </a:ext>
                </a:extLst>
              </p:cNvPr>
              <p:cNvSpPr/>
              <p:nvPr/>
            </p:nvSpPr>
            <p:spPr>
              <a:xfrm>
                <a:off x="2111675" y="4110900"/>
                <a:ext cx="168575" cy="72100"/>
              </a:xfrm>
              <a:custGeom>
                <a:avLst/>
                <a:gdLst/>
                <a:ahLst/>
                <a:cxnLst/>
                <a:rect l="l" t="t" r="r" b="b"/>
                <a:pathLst>
                  <a:path w="6743" h="2884" extrusionOk="0">
                    <a:moveTo>
                      <a:pt x="6613" y="0"/>
                    </a:moveTo>
                    <a:lnTo>
                      <a:pt x="6613" y="311"/>
                    </a:lnTo>
                    <a:lnTo>
                      <a:pt x="6613" y="448"/>
                    </a:lnTo>
                    <a:lnTo>
                      <a:pt x="6613" y="459"/>
                    </a:lnTo>
                    <a:lnTo>
                      <a:pt x="6613" y="518"/>
                    </a:lnTo>
                    <a:cubicBezTo>
                      <a:pt x="6613" y="548"/>
                      <a:pt x="6609" y="573"/>
                      <a:pt x="6606" y="603"/>
                    </a:cubicBezTo>
                    <a:cubicBezTo>
                      <a:pt x="6602" y="633"/>
                      <a:pt x="6606" y="658"/>
                      <a:pt x="6598" y="684"/>
                    </a:cubicBezTo>
                    <a:cubicBezTo>
                      <a:pt x="6595" y="714"/>
                      <a:pt x="6587" y="751"/>
                      <a:pt x="6580" y="780"/>
                    </a:cubicBezTo>
                    <a:cubicBezTo>
                      <a:pt x="6569" y="814"/>
                      <a:pt x="6569" y="836"/>
                      <a:pt x="6558" y="865"/>
                    </a:cubicBezTo>
                    <a:cubicBezTo>
                      <a:pt x="6550" y="891"/>
                      <a:pt x="6535" y="928"/>
                      <a:pt x="6521" y="958"/>
                    </a:cubicBezTo>
                    <a:cubicBezTo>
                      <a:pt x="6506" y="991"/>
                      <a:pt x="6502" y="1013"/>
                      <a:pt x="6487" y="1039"/>
                    </a:cubicBezTo>
                    <a:cubicBezTo>
                      <a:pt x="6476" y="1065"/>
                      <a:pt x="6450" y="1102"/>
                      <a:pt x="6432" y="1135"/>
                    </a:cubicBezTo>
                    <a:cubicBezTo>
                      <a:pt x="6413" y="1165"/>
                      <a:pt x="6406" y="1187"/>
                      <a:pt x="6388" y="1209"/>
                    </a:cubicBezTo>
                    <a:cubicBezTo>
                      <a:pt x="6369" y="1235"/>
                      <a:pt x="6340" y="1272"/>
                      <a:pt x="6314" y="1302"/>
                    </a:cubicBezTo>
                    <a:cubicBezTo>
                      <a:pt x="6295" y="1327"/>
                      <a:pt x="6277" y="1353"/>
                      <a:pt x="6258" y="1375"/>
                    </a:cubicBezTo>
                    <a:cubicBezTo>
                      <a:pt x="6229" y="1409"/>
                      <a:pt x="6195" y="1438"/>
                      <a:pt x="6166" y="1472"/>
                    </a:cubicBezTo>
                    <a:cubicBezTo>
                      <a:pt x="6144" y="1494"/>
                      <a:pt x="6125" y="1516"/>
                      <a:pt x="6099" y="1534"/>
                    </a:cubicBezTo>
                    <a:cubicBezTo>
                      <a:pt x="6062" y="1571"/>
                      <a:pt x="6018" y="1605"/>
                      <a:pt x="5974" y="1638"/>
                    </a:cubicBezTo>
                    <a:cubicBezTo>
                      <a:pt x="5955" y="1656"/>
                      <a:pt x="5937" y="1671"/>
                      <a:pt x="5914" y="1690"/>
                    </a:cubicBezTo>
                    <a:cubicBezTo>
                      <a:pt x="5844" y="1738"/>
                      <a:pt x="5774" y="1786"/>
                      <a:pt x="5696" y="1834"/>
                    </a:cubicBezTo>
                    <a:cubicBezTo>
                      <a:pt x="5058" y="2215"/>
                      <a:pt x="4210" y="2407"/>
                      <a:pt x="3362" y="2407"/>
                    </a:cubicBezTo>
                    <a:cubicBezTo>
                      <a:pt x="2548" y="2407"/>
                      <a:pt x="1735" y="2231"/>
                      <a:pt x="1106" y="1878"/>
                    </a:cubicBezTo>
                    <a:cubicBezTo>
                      <a:pt x="1024" y="1834"/>
                      <a:pt x="947" y="1786"/>
                      <a:pt x="876" y="1738"/>
                    </a:cubicBezTo>
                    <a:cubicBezTo>
                      <a:pt x="854" y="1719"/>
                      <a:pt x="828" y="1704"/>
                      <a:pt x="810" y="1686"/>
                    </a:cubicBezTo>
                    <a:cubicBezTo>
                      <a:pt x="762" y="1653"/>
                      <a:pt x="718" y="1619"/>
                      <a:pt x="677" y="1586"/>
                    </a:cubicBezTo>
                    <a:cubicBezTo>
                      <a:pt x="655" y="1564"/>
                      <a:pt x="632" y="1542"/>
                      <a:pt x="610" y="1520"/>
                    </a:cubicBezTo>
                    <a:cubicBezTo>
                      <a:pt x="577" y="1490"/>
                      <a:pt x="540" y="1457"/>
                      <a:pt x="511" y="1427"/>
                    </a:cubicBezTo>
                    <a:cubicBezTo>
                      <a:pt x="488" y="1401"/>
                      <a:pt x="470" y="1379"/>
                      <a:pt x="451" y="1353"/>
                    </a:cubicBezTo>
                    <a:cubicBezTo>
                      <a:pt x="425" y="1324"/>
                      <a:pt x="396" y="1290"/>
                      <a:pt x="374" y="1257"/>
                    </a:cubicBezTo>
                    <a:cubicBezTo>
                      <a:pt x="355" y="1235"/>
                      <a:pt x="340" y="1209"/>
                      <a:pt x="326" y="1183"/>
                    </a:cubicBezTo>
                    <a:cubicBezTo>
                      <a:pt x="311" y="1157"/>
                      <a:pt x="285" y="1117"/>
                      <a:pt x="267" y="1087"/>
                    </a:cubicBezTo>
                    <a:cubicBezTo>
                      <a:pt x="248" y="1054"/>
                      <a:pt x="244" y="1032"/>
                      <a:pt x="230" y="1006"/>
                    </a:cubicBezTo>
                    <a:cubicBezTo>
                      <a:pt x="219" y="980"/>
                      <a:pt x="200" y="943"/>
                      <a:pt x="189" y="910"/>
                    </a:cubicBezTo>
                    <a:cubicBezTo>
                      <a:pt x="178" y="876"/>
                      <a:pt x="174" y="854"/>
                      <a:pt x="167" y="825"/>
                    </a:cubicBezTo>
                    <a:cubicBezTo>
                      <a:pt x="159" y="799"/>
                      <a:pt x="148" y="762"/>
                      <a:pt x="141" y="729"/>
                    </a:cubicBezTo>
                    <a:cubicBezTo>
                      <a:pt x="137" y="695"/>
                      <a:pt x="137" y="673"/>
                      <a:pt x="133" y="644"/>
                    </a:cubicBezTo>
                    <a:cubicBezTo>
                      <a:pt x="130" y="618"/>
                      <a:pt x="126" y="581"/>
                      <a:pt x="122" y="548"/>
                    </a:cubicBezTo>
                    <a:lnTo>
                      <a:pt x="122" y="536"/>
                    </a:lnTo>
                    <a:lnTo>
                      <a:pt x="122" y="463"/>
                    </a:lnTo>
                    <a:lnTo>
                      <a:pt x="122" y="322"/>
                    </a:lnTo>
                    <a:lnTo>
                      <a:pt x="122" y="315"/>
                    </a:lnTo>
                    <a:lnTo>
                      <a:pt x="122" y="12"/>
                    </a:lnTo>
                    <a:cubicBezTo>
                      <a:pt x="111" y="34"/>
                      <a:pt x="108" y="56"/>
                      <a:pt x="97" y="78"/>
                    </a:cubicBezTo>
                    <a:cubicBezTo>
                      <a:pt x="82" y="111"/>
                      <a:pt x="67" y="145"/>
                      <a:pt x="56" y="178"/>
                    </a:cubicBezTo>
                    <a:cubicBezTo>
                      <a:pt x="48" y="211"/>
                      <a:pt x="45" y="233"/>
                      <a:pt x="37" y="263"/>
                    </a:cubicBezTo>
                    <a:cubicBezTo>
                      <a:pt x="30" y="292"/>
                      <a:pt x="19" y="329"/>
                      <a:pt x="15" y="363"/>
                    </a:cubicBezTo>
                    <a:cubicBezTo>
                      <a:pt x="12" y="396"/>
                      <a:pt x="12" y="422"/>
                      <a:pt x="8" y="448"/>
                    </a:cubicBezTo>
                    <a:cubicBezTo>
                      <a:pt x="8" y="477"/>
                      <a:pt x="0" y="514"/>
                      <a:pt x="4" y="548"/>
                    </a:cubicBezTo>
                    <a:lnTo>
                      <a:pt x="4" y="736"/>
                    </a:lnTo>
                    <a:lnTo>
                      <a:pt x="4" y="939"/>
                    </a:lnTo>
                    <a:lnTo>
                      <a:pt x="4" y="954"/>
                    </a:lnTo>
                    <a:cubicBezTo>
                      <a:pt x="4" y="987"/>
                      <a:pt x="8" y="1021"/>
                      <a:pt x="12" y="1054"/>
                    </a:cubicBezTo>
                    <a:cubicBezTo>
                      <a:pt x="15" y="1087"/>
                      <a:pt x="15" y="1113"/>
                      <a:pt x="19" y="1143"/>
                    </a:cubicBezTo>
                    <a:cubicBezTo>
                      <a:pt x="26" y="1168"/>
                      <a:pt x="37" y="1209"/>
                      <a:pt x="45" y="1242"/>
                    </a:cubicBezTo>
                    <a:cubicBezTo>
                      <a:pt x="56" y="1276"/>
                      <a:pt x="60" y="1298"/>
                      <a:pt x="71" y="1327"/>
                    </a:cubicBezTo>
                    <a:cubicBezTo>
                      <a:pt x="82" y="1357"/>
                      <a:pt x="97" y="1394"/>
                      <a:pt x="111" y="1427"/>
                    </a:cubicBezTo>
                    <a:cubicBezTo>
                      <a:pt x="126" y="1461"/>
                      <a:pt x="137" y="1483"/>
                      <a:pt x="152" y="1512"/>
                    </a:cubicBezTo>
                    <a:cubicBezTo>
                      <a:pt x="167" y="1542"/>
                      <a:pt x="193" y="1579"/>
                      <a:pt x="211" y="1608"/>
                    </a:cubicBezTo>
                    <a:cubicBezTo>
                      <a:pt x="233" y="1642"/>
                      <a:pt x="244" y="1664"/>
                      <a:pt x="263" y="1690"/>
                    </a:cubicBezTo>
                    <a:cubicBezTo>
                      <a:pt x="281" y="1719"/>
                      <a:pt x="315" y="1756"/>
                      <a:pt x="344" y="1789"/>
                    </a:cubicBezTo>
                    <a:cubicBezTo>
                      <a:pt x="363" y="1815"/>
                      <a:pt x="385" y="1841"/>
                      <a:pt x="407" y="1863"/>
                    </a:cubicBezTo>
                    <a:cubicBezTo>
                      <a:pt x="437" y="1900"/>
                      <a:pt x="474" y="1930"/>
                      <a:pt x="511" y="1963"/>
                    </a:cubicBezTo>
                    <a:cubicBezTo>
                      <a:pt x="533" y="1985"/>
                      <a:pt x="555" y="2011"/>
                      <a:pt x="581" y="2030"/>
                    </a:cubicBezTo>
                    <a:cubicBezTo>
                      <a:pt x="621" y="2067"/>
                      <a:pt x="669" y="2100"/>
                      <a:pt x="718" y="2133"/>
                    </a:cubicBezTo>
                    <a:cubicBezTo>
                      <a:pt x="740" y="2152"/>
                      <a:pt x="762" y="2170"/>
                      <a:pt x="788" y="2189"/>
                    </a:cubicBezTo>
                    <a:cubicBezTo>
                      <a:pt x="862" y="2240"/>
                      <a:pt x="939" y="2288"/>
                      <a:pt x="1024" y="2337"/>
                    </a:cubicBezTo>
                    <a:cubicBezTo>
                      <a:pt x="1677" y="2702"/>
                      <a:pt x="2520" y="2884"/>
                      <a:pt x="3364" y="2884"/>
                    </a:cubicBezTo>
                    <a:cubicBezTo>
                      <a:pt x="4245" y="2884"/>
                      <a:pt x="5126" y="2685"/>
                      <a:pt x="5789" y="2288"/>
                    </a:cubicBezTo>
                    <a:cubicBezTo>
                      <a:pt x="5870" y="2240"/>
                      <a:pt x="5944" y="2192"/>
                      <a:pt x="6014" y="2141"/>
                    </a:cubicBezTo>
                    <a:cubicBezTo>
                      <a:pt x="6040" y="2122"/>
                      <a:pt x="6059" y="2104"/>
                      <a:pt x="6081" y="2085"/>
                    </a:cubicBezTo>
                    <a:cubicBezTo>
                      <a:pt x="6125" y="2052"/>
                      <a:pt x="6173" y="2019"/>
                      <a:pt x="6210" y="1982"/>
                    </a:cubicBezTo>
                    <a:cubicBezTo>
                      <a:pt x="6236" y="1960"/>
                      <a:pt x="6255" y="1934"/>
                      <a:pt x="6277" y="1915"/>
                    </a:cubicBezTo>
                    <a:cubicBezTo>
                      <a:pt x="6310" y="1882"/>
                      <a:pt x="6347" y="1849"/>
                      <a:pt x="6377" y="1815"/>
                    </a:cubicBezTo>
                    <a:cubicBezTo>
                      <a:pt x="6395" y="1789"/>
                      <a:pt x="6413" y="1764"/>
                      <a:pt x="6432" y="1741"/>
                    </a:cubicBezTo>
                    <a:cubicBezTo>
                      <a:pt x="6458" y="1708"/>
                      <a:pt x="6487" y="1675"/>
                      <a:pt x="6510" y="1642"/>
                    </a:cubicBezTo>
                    <a:cubicBezTo>
                      <a:pt x="6528" y="1616"/>
                      <a:pt x="6539" y="1590"/>
                      <a:pt x="6554" y="1560"/>
                    </a:cubicBezTo>
                    <a:cubicBezTo>
                      <a:pt x="6572" y="1534"/>
                      <a:pt x="6595" y="1497"/>
                      <a:pt x="6613" y="1464"/>
                    </a:cubicBezTo>
                    <a:cubicBezTo>
                      <a:pt x="6628" y="1431"/>
                      <a:pt x="6635" y="1409"/>
                      <a:pt x="6646" y="1379"/>
                    </a:cubicBezTo>
                    <a:cubicBezTo>
                      <a:pt x="6657" y="1353"/>
                      <a:pt x="6676" y="1316"/>
                      <a:pt x="6687" y="1279"/>
                    </a:cubicBezTo>
                    <a:cubicBezTo>
                      <a:pt x="6698" y="1246"/>
                      <a:pt x="6698" y="1224"/>
                      <a:pt x="6705" y="1194"/>
                    </a:cubicBezTo>
                    <a:cubicBezTo>
                      <a:pt x="6713" y="1161"/>
                      <a:pt x="6724" y="1132"/>
                      <a:pt x="6728" y="1098"/>
                    </a:cubicBezTo>
                    <a:cubicBezTo>
                      <a:pt x="6735" y="1065"/>
                      <a:pt x="6731" y="1039"/>
                      <a:pt x="6735" y="1010"/>
                    </a:cubicBezTo>
                    <a:cubicBezTo>
                      <a:pt x="6735" y="980"/>
                      <a:pt x="6742" y="954"/>
                      <a:pt x="6742" y="925"/>
                    </a:cubicBezTo>
                    <a:lnTo>
                      <a:pt x="6739" y="518"/>
                    </a:lnTo>
                    <a:cubicBezTo>
                      <a:pt x="6739" y="548"/>
                      <a:pt x="6735" y="577"/>
                      <a:pt x="6731" y="607"/>
                    </a:cubicBezTo>
                    <a:cubicBezTo>
                      <a:pt x="6731" y="573"/>
                      <a:pt x="6739" y="540"/>
                      <a:pt x="6739" y="507"/>
                    </a:cubicBezTo>
                    <a:cubicBezTo>
                      <a:pt x="6735" y="474"/>
                      <a:pt x="6731" y="440"/>
                      <a:pt x="6728" y="407"/>
                    </a:cubicBezTo>
                    <a:cubicBezTo>
                      <a:pt x="6724" y="374"/>
                      <a:pt x="6724" y="348"/>
                      <a:pt x="6720" y="318"/>
                    </a:cubicBezTo>
                    <a:cubicBezTo>
                      <a:pt x="6713" y="289"/>
                      <a:pt x="6702" y="252"/>
                      <a:pt x="6694" y="219"/>
                    </a:cubicBezTo>
                    <a:cubicBezTo>
                      <a:pt x="6683" y="182"/>
                      <a:pt x="6680" y="159"/>
                      <a:pt x="6669" y="130"/>
                    </a:cubicBezTo>
                    <a:cubicBezTo>
                      <a:pt x="6661" y="100"/>
                      <a:pt x="6643" y="63"/>
                      <a:pt x="6628" y="30"/>
                    </a:cubicBezTo>
                    <a:lnTo>
                      <a:pt x="6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499;p35">
                <a:extLst>
                  <a:ext uri="{FF2B5EF4-FFF2-40B4-BE49-F238E27FC236}">
                    <a16:creationId xmlns:a16="http://schemas.microsoft.com/office/drawing/2014/main" id="{2A16D635-C183-4F1C-A4CA-4928F68D3C64}"/>
                  </a:ext>
                </a:extLst>
              </p:cNvPr>
              <p:cNvSpPr/>
              <p:nvPr/>
            </p:nvSpPr>
            <p:spPr>
              <a:xfrm>
                <a:off x="2114725" y="4118650"/>
                <a:ext cx="25" cy="600"/>
              </a:xfrm>
              <a:custGeom>
                <a:avLst/>
                <a:gdLst/>
                <a:ahLst/>
                <a:cxnLst/>
                <a:rect l="l" t="t" r="r" b="b"/>
                <a:pathLst>
                  <a:path w="1" h="24" extrusionOk="0">
                    <a:moveTo>
                      <a:pt x="0" y="12"/>
                    </a:moveTo>
                    <a:lnTo>
                      <a:pt x="0" y="1"/>
                    </a:lnTo>
                    <a:lnTo>
                      <a:pt x="0" y="19"/>
                    </a:lnTo>
                    <a:lnTo>
                      <a:pt x="0" y="23"/>
                    </a:lnTo>
                    <a:cubicBezTo>
                      <a:pt x="0" y="19"/>
                      <a:pt x="0" y="16"/>
                      <a:pt x="0" y="12"/>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500;p35">
                <a:extLst>
                  <a:ext uri="{FF2B5EF4-FFF2-40B4-BE49-F238E27FC236}">
                    <a16:creationId xmlns:a16="http://schemas.microsoft.com/office/drawing/2014/main" id="{8A5987BD-B9EA-493F-BF8E-14A75EA332E1}"/>
                  </a:ext>
                </a:extLst>
              </p:cNvPr>
              <p:cNvSpPr/>
              <p:nvPr/>
            </p:nvSpPr>
            <p:spPr>
              <a:xfrm>
                <a:off x="2114725" y="4118950"/>
                <a:ext cx="25" cy="200"/>
              </a:xfrm>
              <a:custGeom>
                <a:avLst/>
                <a:gdLst/>
                <a:ahLst/>
                <a:cxnLst/>
                <a:rect l="l" t="t" r="r" b="b"/>
                <a:pathLst>
                  <a:path w="1" h="8" extrusionOk="0">
                    <a:moveTo>
                      <a:pt x="0" y="7"/>
                    </a:moveTo>
                    <a:lnTo>
                      <a:pt x="0" y="0"/>
                    </a:lnTo>
                    <a:lnTo>
                      <a:pt x="0" y="0"/>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501;p35">
                <a:extLst>
                  <a:ext uri="{FF2B5EF4-FFF2-40B4-BE49-F238E27FC236}">
                    <a16:creationId xmlns:a16="http://schemas.microsoft.com/office/drawing/2014/main" id="{F894E019-E2C6-443D-903E-D8CBFE117C83}"/>
                  </a:ext>
                </a:extLst>
              </p:cNvPr>
              <p:cNvSpPr/>
              <p:nvPr/>
            </p:nvSpPr>
            <p:spPr>
              <a:xfrm>
                <a:off x="2275700" y="4130200"/>
                <a:ext cx="25" cy="400"/>
              </a:xfrm>
              <a:custGeom>
                <a:avLst/>
                <a:gdLst/>
                <a:ahLst/>
                <a:cxnLst/>
                <a:rect l="l" t="t" r="r" b="b"/>
                <a:pathLst>
                  <a:path w="1" h="16" extrusionOk="0">
                    <a:moveTo>
                      <a:pt x="0" y="16"/>
                    </a:moveTo>
                    <a:lnTo>
                      <a:pt x="0" y="16"/>
                    </a:lnTo>
                    <a:lnTo>
                      <a:pt x="0" y="8"/>
                    </a:lnTo>
                    <a:lnTo>
                      <a:pt x="0" y="1"/>
                    </a:lnTo>
                    <a:cubicBezTo>
                      <a:pt x="0" y="8"/>
                      <a:pt x="0" y="12"/>
                      <a:pt x="0" y="16"/>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502;p35">
                <a:extLst>
                  <a:ext uri="{FF2B5EF4-FFF2-40B4-BE49-F238E27FC236}">
                    <a16:creationId xmlns:a16="http://schemas.microsoft.com/office/drawing/2014/main" id="{77FD819B-A573-4072-9FE0-E6A0781FC44A}"/>
                  </a:ext>
                </a:extLst>
              </p:cNvPr>
              <p:cNvSpPr/>
              <p:nvPr/>
            </p:nvSpPr>
            <p:spPr>
              <a:xfrm>
                <a:off x="2275700" y="4129850"/>
                <a:ext cx="200" cy="750"/>
              </a:xfrm>
              <a:custGeom>
                <a:avLst/>
                <a:gdLst/>
                <a:ahLst/>
                <a:cxnLst/>
                <a:rect l="l" t="t" r="r" b="b"/>
                <a:pathLst>
                  <a:path w="8" h="30" extrusionOk="0">
                    <a:moveTo>
                      <a:pt x="8" y="0"/>
                    </a:moveTo>
                    <a:cubicBezTo>
                      <a:pt x="5" y="5"/>
                      <a:pt x="4" y="12"/>
                      <a:pt x="3" y="20"/>
                    </a:cubicBezTo>
                    <a:lnTo>
                      <a:pt x="3" y="20"/>
                    </a:lnTo>
                    <a:cubicBezTo>
                      <a:pt x="3" y="20"/>
                      <a:pt x="4" y="19"/>
                      <a:pt x="4" y="19"/>
                    </a:cubicBezTo>
                    <a:cubicBezTo>
                      <a:pt x="8" y="15"/>
                      <a:pt x="8" y="4"/>
                      <a:pt x="8" y="0"/>
                    </a:cubicBezTo>
                    <a:close/>
                    <a:moveTo>
                      <a:pt x="3" y="20"/>
                    </a:moveTo>
                    <a:cubicBezTo>
                      <a:pt x="0" y="23"/>
                      <a:pt x="0" y="27"/>
                      <a:pt x="0" y="30"/>
                    </a:cubicBezTo>
                    <a:cubicBezTo>
                      <a:pt x="1" y="27"/>
                      <a:pt x="2" y="23"/>
                      <a:pt x="3" y="2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503;p35">
                <a:extLst>
                  <a:ext uri="{FF2B5EF4-FFF2-40B4-BE49-F238E27FC236}">
                    <a16:creationId xmlns:a16="http://schemas.microsoft.com/office/drawing/2014/main" id="{FC65132C-35AF-435B-AA71-BD7F6B9EEDB5}"/>
                  </a:ext>
                </a:extLst>
              </p:cNvPr>
              <p:cNvSpPr/>
              <p:nvPr/>
            </p:nvSpPr>
            <p:spPr>
              <a:xfrm>
                <a:off x="2115825" y="4126325"/>
                <a:ext cx="23500" cy="26375"/>
              </a:xfrm>
              <a:custGeom>
                <a:avLst/>
                <a:gdLst/>
                <a:ahLst/>
                <a:cxnLst/>
                <a:rect l="l" t="t" r="r" b="b"/>
                <a:pathLst>
                  <a:path w="940" h="1055" extrusionOk="0">
                    <a:moveTo>
                      <a:pt x="1" y="1"/>
                    </a:moveTo>
                    <a:cubicBezTo>
                      <a:pt x="8" y="27"/>
                      <a:pt x="12" y="52"/>
                      <a:pt x="23" y="82"/>
                    </a:cubicBezTo>
                    <a:cubicBezTo>
                      <a:pt x="34" y="115"/>
                      <a:pt x="53" y="152"/>
                      <a:pt x="64" y="178"/>
                    </a:cubicBezTo>
                    <a:cubicBezTo>
                      <a:pt x="78" y="208"/>
                      <a:pt x="86" y="226"/>
                      <a:pt x="101" y="259"/>
                    </a:cubicBezTo>
                    <a:cubicBezTo>
                      <a:pt x="119" y="293"/>
                      <a:pt x="145" y="330"/>
                      <a:pt x="160" y="356"/>
                    </a:cubicBezTo>
                    <a:cubicBezTo>
                      <a:pt x="174" y="381"/>
                      <a:pt x="182" y="400"/>
                      <a:pt x="208" y="433"/>
                    </a:cubicBezTo>
                    <a:cubicBezTo>
                      <a:pt x="230" y="466"/>
                      <a:pt x="259" y="496"/>
                      <a:pt x="285" y="529"/>
                    </a:cubicBezTo>
                    <a:cubicBezTo>
                      <a:pt x="304" y="555"/>
                      <a:pt x="322" y="577"/>
                      <a:pt x="345" y="600"/>
                    </a:cubicBezTo>
                    <a:cubicBezTo>
                      <a:pt x="374" y="633"/>
                      <a:pt x="411" y="662"/>
                      <a:pt x="444" y="696"/>
                    </a:cubicBezTo>
                    <a:cubicBezTo>
                      <a:pt x="466" y="718"/>
                      <a:pt x="489" y="740"/>
                      <a:pt x="515" y="758"/>
                    </a:cubicBezTo>
                    <a:cubicBezTo>
                      <a:pt x="552" y="795"/>
                      <a:pt x="596" y="829"/>
                      <a:pt x="644" y="862"/>
                    </a:cubicBezTo>
                    <a:cubicBezTo>
                      <a:pt x="666" y="877"/>
                      <a:pt x="688" y="895"/>
                      <a:pt x="710" y="910"/>
                    </a:cubicBezTo>
                    <a:cubicBezTo>
                      <a:pt x="784" y="962"/>
                      <a:pt x="858" y="1010"/>
                      <a:pt x="940" y="1054"/>
                    </a:cubicBezTo>
                    <a:lnTo>
                      <a:pt x="940" y="1043"/>
                    </a:lnTo>
                    <a:cubicBezTo>
                      <a:pt x="758" y="943"/>
                      <a:pt x="592" y="821"/>
                      <a:pt x="437" y="681"/>
                    </a:cubicBezTo>
                    <a:cubicBezTo>
                      <a:pt x="300" y="555"/>
                      <a:pt x="186" y="411"/>
                      <a:pt x="101" y="245"/>
                    </a:cubicBezTo>
                    <a:cubicBezTo>
                      <a:pt x="60" y="167"/>
                      <a:pt x="27" y="86"/>
                      <a:pt x="1" y="1"/>
                    </a:cubicBezTo>
                    <a:close/>
                  </a:path>
                </a:pathLst>
              </a:custGeom>
              <a:solidFill>
                <a:srgbClr val="FFC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504;p35">
                <a:extLst>
                  <a:ext uri="{FF2B5EF4-FFF2-40B4-BE49-F238E27FC236}">
                    <a16:creationId xmlns:a16="http://schemas.microsoft.com/office/drawing/2014/main" id="{E090DED3-03FE-4C40-951F-00B4CD51F735}"/>
                  </a:ext>
                </a:extLst>
              </p:cNvPr>
              <p:cNvSpPr/>
              <p:nvPr/>
            </p:nvSpPr>
            <p:spPr>
              <a:xfrm>
                <a:off x="2276075" y="4128925"/>
                <a:ext cx="25" cy="25"/>
              </a:xfrm>
              <a:custGeom>
                <a:avLst/>
                <a:gdLst/>
                <a:ahLst/>
                <a:cxnLst/>
                <a:rect l="l" t="t" r="r" b="b"/>
                <a:pathLst>
                  <a:path w="1" h="1" fill="none" extrusionOk="0">
                    <a:moveTo>
                      <a:pt x="0" y="0"/>
                    </a:moveTo>
                    <a:lnTo>
                      <a:pt x="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505;p35">
                <a:extLst>
                  <a:ext uri="{FF2B5EF4-FFF2-40B4-BE49-F238E27FC236}">
                    <a16:creationId xmlns:a16="http://schemas.microsoft.com/office/drawing/2014/main" id="{F175BDA4-C735-49E7-8DD1-4578985F133C}"/>
                  </a:ext>
                </a:extLst>
              </p:cNvPr>
              <p:cNvSpPr/>
              <p:nvPr/>
            </p:nvSpPr>
            <p:spPr>
              <a:xfrm>
                <a:off x="2275700" y="4130575"/>
                <a:ext cx="25" cy="300"/>
              </a:xfrm>
              <a:custGeom>
                <a:avLst/>
                <a:gdLst/>
                <a:ahLst/>
                <a:cxnLst/>
                <a:rect l="l" t="t" r="r" b="b"/>
                <a:pathLst>
                  <a:path w="1" h="12" fill="none" extrusionOk="0">
                    <a:moveTo>
                      <a:pt x="0" y="1"/>
                    </a:moveTo>
                    <a:lnTo>
                      <a:pt x="0"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506;p35">
                <a:extLst>
                  <a:ext uri="{FF2B5EF4-FFF2-40B4-BE49-F238E27FC236}">
                    <a16:creationId xmlns:a16="http://schemas.microsoft.com/office/drawing/2014/main" id="{FF4FAB82-4A46-401B-B24E-673D195E32DE}"/>
                  </a:ext>
                </a:extLst>
              </p:cNvPr>
              <p:cNvSpPr/>
              <p:nvPr/>
            </p:nvSpPr>
            <p:spPr>
              <a:xfrm>
                <a:off x="2275700" y="4130300"/>
                <a:ext cx="125" cy="300"/>
              </a:xfrm>
              <a:custGeom>
                <a:avLst/>
                <a:gdLst/>
                <a:ahLst/>
                <a:cxnLst/>
                <a:rect l="l" t="t" r="r" b="b"/>
                <a:pathLst>
                  <a:path w="5" h="12" fill="none" extrusionOk="0">
                    <a:moveTo>
                      <a:pt x="0" y="12"/>
                    </a:moveTo>
                    <a:cubicBezTo>
                      <a:pt x="0" y="8"/>
                      <a:pt x="0" y="4"/>
                      <a:pt x="4" y="1"/>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507;p35">
                <a:extLst>
                  <a:ext uri="{FF2B5EF4-FFF2-40B4-BE49-F238E27FC236}">
                    <a16:creationId xmlns:a16="http://schemas.microsoft.com/office/drawing/2014/main" id="{75FA0712-206A-49BD-A29F-D07CB2273428}"/>
                  </a:ext>
                </a:extLst>
              </p:cNvPr>
              <p:cNvSpPr/>
              <p:nvPr/>
            </p:nvSpPr>
            <p:spPr>
              <a:xfrm>
                <a:off x="2271825" y="4135100"/>
                <a:ext cx="25" cy="2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508;p35">
                <a:extLst>
                  <a:ext uri="{FF2B5EF4-FFF2-40B4-BE49-F238E27FC236}">
                    <a16:creationId xmlns:a16="http://schemas.microsoft.com/office/drawing/2014/main" id="{9716EED7-2BDD-43F2-8478-5CC906136B27}"/>
                  </a:ext>
                </a:extLst>
              </p:cNvPr>
              <p:cNvSpPr/>
              <p:nvPr/>
            </p:nvSpPr>
            <p:spPr>
              <a:xfrm>
                <a:off x="2271525" y="4135100"/>
                <a:ext cx="325" cy="500"/>
              </a:xfrm>
              <a:custGeom>
                <a:avLst/>
                <a:gdLst/>
                <a:ahLst/>
                <a:cxnLst/>
                <a:rect l="l" t="t" r="r" b="b"/>
                <a:pathLst>
                  <a:path w="13" h="20" fill="none" extrusionOk="0">
                    <a:moveTo>
                      <a:pt x="12" y="1"/>
                    </a:moveTo>
                    <a:cubicBezTo>
                      <a:pt x="8" y="5"/>
                      <a:pt x="5" y="12"/>
                      <a:pt x="1" y="19"/>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509;p35">
                <a:extLst>
                  <a:ext uri="{FF2B5EF4-FFF2-40B4-BE49-F238E27FC236}">
                    <a16:creationId xmlns:a16="http://schemas.microsoft.com/office/drawing/2014/main" id="{E0FA8487-C18F-410E-8719-E8AEF8F8E4A3}"/>
                  </a:ext>
                </a:extLst>
              </p:cNvPr>
              <p:cNvSpPr/>
              <p:nvPr/>
            </p:nvSpPr>
            <p:spPr>
              <a:xfrm>
                <a:off x="2275800" y="4118950"/>
                <a:ext cx="1225" cy="7775"/>
              </a:xfrm>
              <a:custGeom>
                <a:avLst/>
                <a:gdLst/>
                <a:ahLst/>
                <a:cxnLst/>
                <a:rect l="l" t="t" r="r" b="b"/>
                <a:pathLst>
                  <a:path w="49" h="311" fill="none" extrusionOk="0">
                    <a:moveTo>
                      <a:pt x="48" y="0"/>
                    </a:moveTo>
                    <a:cubicBezTo>
                      <a:pt x="44" y="104"/>
                      <a:pt x="30" y="207"/>
                      <a:pt x="0" y="311"/>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510;p35">
                <a:extLst>
                  <a:ext uri="{FF2B5EF4-FFF2-40B4-BE49-F238E27FC236}">
                    <a16:creationId xmlns:a16="http://schemas.microsoft.com/office/drawing/2014/main" id="{D59417BD-1A18-46FC-B8D9-A22673AD7CBF}"/>
                  </a:ext>
                </a:extLst>
              </p:cNvPr>
              <p:cNvSpPr/>
              <p:nvPr/>
            </p:nvSpPr>
            <p:spPr>
              <a:xfrm>
                <a:off x="2098100" y="4359850"/>
                <a:ext cx="103600" cy="39475"/>
              </a:xfrm>
              <a:custGeom>
                <a:avLst/>
                <a:gdLst/>
                <a:ahLst/>
                <a:cxnLst/>
                <a:rect l="l" t="t" r="r" b="b"/>
                <a:pathLst>
                  <a:path w="4144" h="1579" extrusionOk="0">
                    <a:moveTo>
                      <a:pt x="0" y="0"/>
                    </a:moveTo>
                    <a:lnTo>
                      <a:pt x="0" y="229"/>
                    </a:lnTo>
                    <a:cubicBezTo>
                      <a:pt x="152" y="388"/>
                      <a:pt x="318" y="533"/>
                      <a:pt x="499" y="655"/>
                    </a:cubicBezTo>
                    <a:cubicBezTo>
                      <a:pt x="599" y="721"/>
                      <a:pt x="702" y="788"/>
                      <a:pt x="817" y="850"/>
                    </a:cubicBezTo>
                    <a:cubicBezTo>
                      <a:pt x="1684" y="1338"/>
                      <a:pt x="2803" y="1579"/>
                      <a:pt x="3924" y="1579"/>
                    </a:cubicBezTo>
                    <a:cubicBezTo>
                      <a:pt x="3949" y="1579"/>
                      <a:pt x="3974" y="1579"/>
                      <a:pt x="3999" y="1579"/>
                    </a:cubicBezTo>
                    <a:cubicBezTo>
                      <a:pt x="4047" y="1579"/>
                      <a:pt x="4096" y="1575"/>
                      <a:pt x="4144" y="1571"/>
                    </a:cubicBezTo>
                    <a:lnTo>
                      <a:pt x="4144" y="1342"/>
                    </a:lnTo>
                    <a:cubicBezTo>
                      <a:pt x="4099" y="1342"/>
                      <a:pt x="4047" y="1346"/>
                      <a:pt x="3999" y="1349"/>
                    </a:cubicBezTo>
                    <a:cubicBezTo>
                      <a:pt x="3975" y="1350"/>
                      <a:pt x="3950" y="1350"/>
                      <a:pt x="3925" y="1350"/>
                    </a:cubicBezTo>
                    <a:cubicBezTo>
                      <a:pt x="2804" y="1350"/>
                      <a:pt x="1685" y="1106"/>
                      <a:pt x="817" y="621"/>
                    </a:cubicBezTo>
                    <a:cubicBezTo>
                      <a:pt x="702" y="558"/>
                      <a:pt x="599" y="492"/>
                      <a:pt x="499" y="422"/>
                    </a:cubicBezTo>
                    <a:cubicBezTo>
                      <a:pt x="318" y="300"/>
                      <a:pt x="152" y="15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511;p35">
                <a:extLst>
                  <a:ext uri="{FF2B5EF4-FFF2-40B4-BE49-F238E27FC236}">
                    <a16:creationId xmlns:a16="http://schemas.microsoft.com/office/drawing/2014/main" id="{C7F49724-5EC9-4C99-A542-AF3E7CC165D5}"/>
                  </a:ext>
                </a:extLst>
              </p:cNvPr>
              <p:cNvSpPr/>
              <p:nvPr/>
            </p:nvSpPr>
            <p:spPr>
              <a:xfrm>
                <a:off x="2098100" y="4347650"/>
                <a:ext cx="103600" cy="39575"/>
              </a:xfrm>
              <a:custGeom>
                <a:avLst/>
                <a:gdLst/>
                <a:ahLst/>
                <a:cxnLst/>
                <a:rect l="l" t="t" r="r" b="b"/>
                <a:pathLst>
                  <a:path w="4144" h="1583" extrusionOk="0">
                    <a:moveTo>
                      <a:pt x="0" y="0"/>
                    </a:moveTo>
                    <a:lnTo>
                      <a:pt x="0" y="233"/>
                    </a:lnTo>
                    <a:cubicBezTo>
                      <a:pt x="152" y="392"/>
                      <a:pt x="318" y="533"/>
                      <a:pt x="499" y="658"/>
                    </a:cubicBezTo>
                    <a:cubicBezTo>
                      <a:pt x="599" y="725"/>
                      <a:pt x="702" y="791"/>
                      <a:pt x="817" y="854"/>
                    </a:cubicBezTo>
                    <a:cubicBezTo>
                      <a:pt x="1685" y="1339"/>
                      <a:pt x="2804" y="1583"/>
                      <a:pt x="3925" y="1583"/>
                    </a:cubicBezTo>
                    <a:cubicBezTo>
                      <a:pt x="3950" y="1583"/>
                      <a:pt x="3975" y="1583"/>
                      <a:pt x="3999" y="1582"/>
                    </a:cubicBezTo>
                    <a:cubicBezTo>
                      <a:pt x="4047" y="1582"/>
                      <a:pt x="4096" y="1575"/>
                      <a:pt x="4144" y="1575"/>
                    </a:cubicBezTo>
                    <a:lnTo>
                      <a:pt x="4144" y="1342"/>
                    </a:lnTo>
                    <a:cubicBezTo>
                      <a:pt x="4099" y="1342"/>
                      <a:pt x="4047" y="1350"/>
                      <a:pt x="3999" y="1350"/>
                    </a:cubicBezTo>
                    <a:cubicBezTo>
                      <a:pt x="3974" y="1350"/>
                      <a:pt x="3949" y="1350"/>
                      <a:pt x="3924" y="1350"/>
                    </a:cubicBezTo>
                    <a:cubicBezTo>
                      <a:pt x="2803" y="1350"/>
                      <a:pt x="1684" y="1109"/>
                      <a:pt x="817" y="621"/>
                    </a:cubicBezTo>
                    <a:cubicBezTo>
                      <a:pt x="702" y="558"/>
                      <a:pt x="599" y="492"/>
                      <a:pt x="499" y="425"/>
                    </a:cubicBezTo>
                    <a:cubicBezTo>
                      <a:pt x="318" y="303"/>
                      <a:pt x="152" y="15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512;p35">
                <a:extLst>
                  <a:ext uri="{FF2B5EF4-FFF2-40B4-BE49-F238E27FC236}">
                    <a16:creationId xmlns:a16="http://schemas.microsoft.com/office/drawing/2014/main" id="{CB3C770E-E497-4F21-A989-2B62BA4D7319}"/>
                  </a:ext>
                </a:extLst>
              </p:cNvPr>
              <p:cNvSpPr/>
              <p:nvPr/>
            </p:nvSpPr>
            <p:spPr>
              <a:xfrm>
                <a:off x="2098100" y="4335550"/>
                <a:ext cx="103600" cy="39575"/>
              </a:xfrm>
              <a:custGeom>
                <a:avLst/>
                <a:gdLst/>
                <a:ahLst/>
                <a:cxnLst/>
                <a:rect l="l" t="t" r="r" b="b"/>
                <a:pathLst>
                  <a:path w="4144" h="1583" extrusionOk="0">
                    <a:moveTo>
                      <a:pt x="0" y="0"/>
                    </a:moveTo>
                    <a:lnTo>
                      <a:pt x="0" y="233"/>
                    </a:lnTo>
                    <a:cubicBezTo>
                      <a:pt x="152" y="392"/>
                      <a:pt x="318" y="532"/>
                      <a:pt x="499" y="658"/>
                    </a:cubicBezTo>
                    <a:cubicBezTo>
                      <a:pt x="599" y="725"/>
                      <a:pt x="702" y="791"/>
                      <a:pt x="817" y="854"/>
                    </a:cubicBezTo>
                    <a:cubicBezTo>
                      <a:pt x="1684" y="1342"/>
                      <a:pt x="2803" y="1583"/>
                      <a:pt x="3924" y="1583"/>
                    </a:cubicBezTo>
                    <a:cubicBezTo>
                      <a:pt x="3949" y="1583"/>
                      <a:pt x="3974" y="1582"/>
                      <a:pt x="3999" y="1582"/>
                    </a:cubicBezTo>
                    <a:cubicBezTo>
                      <a:pt x="4047" y="1582"/>
                      <a:pt x="4096" y="1575"/>
                      <a:pt x="4144" y="1575"/>
                    </a:cubicBezTo>
                    <a:lnTo>
                      <a:pt x="4144" y="1342"/>
                    </a:lnTo>
                    <a:cubicBezTo>
                      <a:pt x="4099" y="1342"/>
                      <a:pt x="4047" y="1349"/>
                      <a:pt x="3999" y="1349"/>
                    </a:cubicBezTo>
                    <a:cubicBezTo>
                      <a:pt x="3975" y="1350"/>
                      <a:pt x="3950" y="1350"/>
                      <a:pt x="3925" y="1350"/>
                    </a:cubicBezTo>
                    <a:cubicBezTo>
                      <a:pt x="2804" y="1350"/>
                      <a:pt x="1685" y="1106"/>
                      <a:pt x="817" y="621"/>
                    </a:cubicBezTo>
                    <a:cubicBezTo>
                      <a:pt x="702" y="558"/>
                      <a:pt x="599" y="492"/>
                      <a:pt x="499" y="425"/>
                    </a:cubicBezTo>
                    <a:cubicBezTo>
                      <a:pt x="318" y="300"/>
                      <a:pt x="152" y="15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513;p35">
                <a:extLst>
                  <a:ext uri="{FF2B5EF4-FFF2-40B4-BE49-F238E27FC236}">
                    <a16:creationId xmlns:a16="http://schemas.microsoft.com/office/drawing/2014/main" id="{741C3E96-9AB2-4424-84E1-4A27F7300561}"/>
                  </a:ext>
                </a:extLst>
              </p:cNvPr>
              <p:cNvSpPr/>
              <p:nvPr/>
            </p:nvSpPr>
            <p:spPr>
              <a:xfrm>
                <a:off x="2098100" y="4323350"/>
                <a:ext cx="103600" cy="39575"/>
              </a:xfrm>
              <a:custGeom>
                <a:avLst/>
                <a:gdLst/>
                <a:ahLst/>
                <a:cxnLst/>
                <a:rect l="l" t="t" r="r" b="b"/>
                <a:pathLst>
                  <a:path w="4144" h="1583" extrusionOk="0">
                    <a:moveTo>
                      <a:pt x="0" y="0"/>
                    </a:moveTo>
                    <a:lnTo>
                      <a:pt x="0" y="233"/>
                    </a:lnTo>
                    <a:cubicBezTo>
                      <a:pt x="152" y="392"/>
                      <a:pt x="318" y="536"/>
                      <a:pt x="499" y="658"/>
                    </a:cubicBezTo>
                    <a:cubicBezTo>
                      <a:pt x="599" y="728"/>
                      <a:pt x="702" y="795"/>
                      <a:pt x="817" y="858"/>
                    </a:cubicBezTo>
                    <a:cubicBezTo>
                      <a:pt x="1679" y="1339"/>
                      <a:pt x="2788" y="1583"/>
                      <a:pt x="3901" y="1583"/>
                    </a:cubicBezTo>
                    <a:cubicBezTo>
                      <a:pt x="3934" y="1583"/>
                      <a:pt x="3967" y="1583"/>
                      <a:pt x="3999" y="1582"/>
                    </a:cubicBezTo>
                    <a:cubicBezTo>
                      <a:pt x="4047" y="1582"/>
                      <a:pt x="4096" y="1579"/>
                      <a:pt x="4144" y="1579"/>
                    </a:cubicBezTo>
                    <a:lnTo>
                      <a:pt x="4144" y="1342"/>
                    </a:lnTo>
                    <a:cubicBezTo>
                      <a:pt x="4099" y="1342"/>
                      <a:pt x="4047" y="1349"/>
                      <a:pt x="3999" y="1349"/>
                    </a:cubicBezTo>
                    <a:cubicBezTo>
                      <a:pt x="3974" y="1350"/>
                      <a:pt x="3949" y="1350"/>
                      <a:pt x="3924" y="1350"/>
                    </a:cubicBezTo>
                    <a:cubicBezTo>
                      <a:pt x="2803" y="1350"/>
                      <a:pt x="1684" y="1109"/>
                      <a:pt x="817" y="621"/>
                    </a:cubicBezTo>
                    <a:cubicBezTo>
                      <a:pt x="702" y="558"/>
                      <a:pt x="599" y="496"/>
                      <a:pt x="499" y="425"/>
                    </a:cubicBezTo>
                    <a:cubicBezTo>
                      <a:pt x="318" y="303"/>
                      <a:pt x="152" y="15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514;p35">
                <a:extLst>
                  <a:ext uri="{FF2B5EF4-FFF2-40B4-BE49-F238E27FC236}">
                    <a16:creationId xmlns:a16="http://schemas.microsoft.com/office/drawing/2014/main" id="{6FA86DB6-2C32-4DC4-B91B-A25941A938D8}"/>
                  </a:ext>
                </a:extLst>
              </p:cNvPr>
              <p:cNvSpPr/>
              <p:nvPr/>
            </p:nvSpPr>
            <p:spPr>
              <a:xfrm>
                <a:off x="2114825" y="4050275"/>
                <a:ext cx="162200" cy="120950"/>
              </a:xfrm>
              <a:custGeom>
                <a:avLst/>
                <a:gdLst/>
                <a:ahLst/>
                <a:cxnLst/>
                <a:rect l="l" t="t" r="r" b="b"/>
                <a:pathLst>
                  <a:path w="6488" h="4838" extrusionOk="0">
                    <a:moveTo>
                      <a:pt x="3235" y="1"/>
                    </a:moveTo>
                    <a:cubicBezTo>
                      <a:pt x="3072" y="1"/>
                      <a:pt x="2908" y="9"/>
                      <a:pt x="2743" y="27"/>
                    </a:cubicBezTo>
                    <a:lnTo>
                      <a:pt x="2706" y="30"/>
                    </a:lnTo>
                    <a:cubicBezTo>
                      <a:pt x="2528" y="52"/>
                      <a:pt x="2351" y="82"/>
                      <a:pt x="2174" y="119"/>
                    </a:cubicBezTo>
                    <a:lnTo>
                      <a:pt x="2162" y="123"/>
                    </a:lnTo>
                    <a:cubicBezTo>
                      <a:pt x="2100" y="134"/>
                      <a:pt x="2037" y="152"/>
                      <a:pt x="1981" y="167"/>
                    </a:cubicBezTo>
                    <a:cubicBezTo>
                      <a:pt x="1944" y="178"/>
                      <a:pt x="1907" y="186"/>
                      <a:pt x="1870" y="197"/>
                    </a:cubicBezTo>
                    <a:cubicBezTo>
                      <a:pt x="1841" y="208"/>
                      <a:pt x="1815" y="215"/>
                      <a:pt x="1789" y="222"/>
                    </a:cubicBezTo>
                    <a:cubicBezTo>
                      <a:pt x="1726" y="241"/>
                      <a:pt x="1671" y="263"/>
                      <a:pt x="1615" y="282"/>
                    </a:cubicBezTo>
                    <a:lnTo>
                      <a:pt x="1597" y="289"/>
                    </a:lnTo>
                    <a:cubicBezTo>
                      <a:pt x="1405" y="359"/>
                      <a:pt x="1220" y="448"/>
                      <a:pt x="1046" y="555"/>
                    </a:cubicBezTo>
                    <a:lnTo>
                      <a:pt x="1013" y="574"/>
                    </a:lnTo>
                    <a:lnTo>
                      <a:pt x="980" y="596"/>
                    </a:lnTo>
                    <a:cubicBezTo>
                      <a:pt x="932" y="625"/>
                      <a:pt x="884" y="659"/>
                      <a:pt x="832" y="696"/>
                    </a:cubicBezTo>
                    <a:lnTo>
                      <a:pt x="813" y="710"/>
                    </a:lnTo>
                    <a:cubicBezTo>
                      <a:pt x="710" y="784"/>
                      <a:pt x="614" y="866"/>
                      <a:pt x="525" y="958"/>
                    </a:cubicBezTo>
                    <a:cubicBezTo>
                      <a:pt x="506" y="977"/>
                      <a:pt x="488" y="995"/>
                      <a:pt x="470" y="1013"/>
                    </a:cubicBezTo>
                    <a:cubicBezTo>
                      <a:pt x="462" y="1025"/>
                      <a:pt x="451" y="1032"/>
                      <a:pt x="444" y="1043"/>
                    </a:cubicBezTo>
                    <a:cubicBezTo>
                      <a:pt x="385" y="1113"/>
                      <a:pt x="325" y="1187"/>
                      <a:pt x="274" y="1265"/>
                    </a:cubicBezTo>
                    <a:cubicBezTo>
                      <a:pt x="270" y="1272"/>
                      <a:pt x="266" y="1276"/>
                      <a:pt x="263" y="1283"/>
                    </a:cubicBezTo>
                    <a:cubicBezTo>
                      <a:pt x="259" y="1291"/>
                      <a:pt x="251" y="1302"/>
                      <a:pt x="244" y="1309"/>
                    </a:cubicBezTo>
                    <a:cubicBezTo>
                      <a:pt x="237" y="1328"/>
                      <a:pt x="226" y="1342"/>
                      <a:pt x="218" y="1357"/>
                    </a:cubicBezTo>
                    <a:cubicBezTo>
                      <a:pt x="174" y="1431"/>
                      <a:pt x="137" y="1509"/>
                      <a:pt x="107" y="1586"/>
                    </a:cubicBezTo>
                    <a:cubicBezTo>
                      <a:pt x="93" y="1620"/>
                      <a:pt x="81" y="1653"/>
                      <a:pt x="74" y="1683"/>
                    </a:cubicBezTo>
                    <a:cubicBezTo>
                      <a:pt x="67" y="1697"/>
                      <a:pt x="63" y="1712"/>
                      <a:pt x="59" y="1731"/>
                    </a:cubicBezTo>
                    <a:cubicBezTo>
                      <a:pt x="56" y="1745"/>
                      <a:pt x="48" y="1771"/>
                      <a:pt x="44" y="1790"/>
                    </a:cubicBezTo>
                    <a:cubicBezTo>
                      <a:pt x="41" y="1812"/>
                      <a:pt x="33" y="1830"/>
                      <a:pt x="30" y="1849"/>
                    </a:cubicBezTo>
                    <a:cubicBezTo>
                      <a:pt x="19" y="1908"/>
                      <a:pt x="11" y="1967"/>
                      <a:pt x="4" y="2026"/>
                    </a:cubicBezTo>
                    <a:cubicBezTo>
                      <a:pt x="0" y="2085"/>
                      <a:pt x="0" y="2133"/>
                      <a:pt x="0" y="2163"/>
                    </a:cubicBezTo>
                    <a:lnTo>
                      <a:pt x="0" y="2714"/>
                    </a:lnTo>
                    <a:lnTo>
                      <a:pt x="0" y="2732"/>
                    </a:lnTo>
                    <a:lnTo>
                      <a:pt x="0" y="2740"/>
                    </a:lnTo>
                    <a:lnTo>
                      <a:pt x="0" y="2758"/>
                    </a:lnTo>
                    <a:lnTo>
                      <a:pt x="0" y="2895"/>
                    </a:lnTo>
                    <a:lnTo>
                      <a:pt x="0" y="2965"/>
                    </a:lnTo>
                    <a:lnTo>
                      <a:pt x="0" y="2976"/>
                    </a:lnTo>
                    <a:cubicBezTo>
                      <a:pt x="0" y="3009"/>
                      <a:pt x="4" y="3043"/>
                      <a:pt x="7" y="3076"/>
                    </a:cubicBezTo>
                    <a:cubicBezTo>
                      <a:pt x="11" y="3109"/>
                      <a:pt x="11" y="3131"/>
                      <a:pt x="15" y="3161"/>
                    </a:cubicBezTo>
                    <a:cubicBezTo>
                      <a:pt x="22" y="3187"/>
                      <a:pt x="33" y="3224"/>
                      <a:pt x="41" y="3257"/>
                    </a:cubicBezTo>
                    <a:cubicBezTo>
                      <a:pt x="48" y="3287"/>
                      <a:pt x="56" y="3313"/>
                      <a:pt x="63" y="3338"/>
                    </a:cubicBezTo>
                    <a:cubicBezTo>
                      <a:pt x="74" y="3368"/>
                      <a:pt x="93" y="3405"/>
                      <a:pt x="107" y="3438"/>
                    </a:cubicBezTo>
                    <a:cubicBezTo>
                      <a:pt x="122" y="3468"/>
                      <a:pt x="126" y="3490"/>
                      <a:pt x="141" y="3516"/>
                    </a:cubicBezTo>
                    <a:cubicBezTo>
                      <a:pt x="155" y="3542"/>
                      <a:pt x="181" y="3582"/>
                      <a:pt x="200" y="3612"/>
                    </a:cubicBezTo>
                    <a:cubicBezTo>
                      <a:pt x="222" y="3645"/>
                      <a:pt x="229" y="3664"/>
                      <a:pt x="248" y="3690"/>
                    </a:cubicBezTo>
                    <a:cubicBezTo>
                      <a:pt x="270" y="3723"/>
                      <a:pt x="299" y="3752"/>
                      <a:pt x="325" y="3786"/>
                    </a:cubicBezTo>
                    <a:cubicBezTo>
                      <a:pt x="344" y="3808"/>
                      <a:pt x="362" y="3834"/>
                      <a:pt x="385" y="3856"/>
                    </a:cubicBezTo>
                    <a:cubicBezTo>
                      <a:pt x="414" y="3889"/>
                      <a:pt x="451" y="3919"/>
                      <a:pt x="484" y="3952"/>
                    </a:cubicBezTo>
                    <a:cubicBezTo>
                      <a:pt x="506" y="3974"/>
                      <a:pt x="529" y="3996"/>
                      <a:pt x="555" y="4015"/>
                    </a:cubicBezTo>
                    <a:cubicBezTo>
                      <a:pt x="595" y="4052"/>
                      <a:pt x="640" y="4085"/>
                      <a:pt x="684" y="4118"/>
                    </a:cubicBezTo>
                    <a:cubicBezTo>
                      <a:pt x="706" y="4133"/>
                      <a:pt x="728" y="4152"/>
                      <a:pt x="750" y="4166"/>
                    </a:cubicBezTo>
                    <a:cubicBezTo>
                      <a:pt x="821" y="4218"/>
                      <a:pt x="898" y="4266"/>
                      <a:pt x="980" y="4311"/>
                    </a:cubicBezTo>
                    <a:cubicBezTo>
                      <a:pt x="1607" y="4662"/>
                      <a:pt x="2418" y="4837"/>
                      <a:pt x="3229" y="4837"/>
                    </a:cubicBezTo>
                    <a:cubicBezTo>
                      <a:pt x="4080" y="4837"/>
                      <a:pt x="4931" y="4645"/>
                      <a:pt x="5570" y="4263"/>
                    </a:cubicBezTo>
                    <a:cubicBezTo>
                      <a:pt x="5648" y="4218"/>
                      <a:pt x="5718" y="4170"/>
                      <a:pt x="5788" y="4118"/>
                    </a:cubicBezTo>
                    <a:cubicBezTo>
                      <a:pt x="5811" y="4104"/>
                      <a:pt x="5829" y="4085"/>
                      <a:pt x="5851" y="4070"/>
                    </a:cubicBezTo>
                    <a:cubicBezTo>
                      <a:pt x="5892" y="4037"/>
                      <a:pt x="5936" y="4000"/>
                      <a:pt x="5977" y="3967"/>
                    </a:cubicBezTo>
                    <a:cubicBezTo>
                      <a:pt x="5999" y="3945"/>
                      <a:pt x="6018" y="3922"/>
                      <a:pt x="6040" y="3900"/>
                    </a:cubicBezTo>
                    <a:cubicBezTo>
                      <a:pt x="6073" y="3871"/>
                      <a:pt x="6106" y="3837"/>
                      <a:pt x="6132" y="3808"/>
                    </a:cubicBezTo>
                    <a:cubicBezTo>
                      <a:pt x="6154" y="3782"/>
                      <a:pt x="6169" y="3760"/>
                      <a:pt x="6188" y="3734"/>
                    </a:cubicBezTo>
                    <a:cubicBezTo>
                      <a:pt x="6214" y="3704"/>
                      <a:pt x="6239" y="3671"/>
                      <a:pt x="6262" y="3642"/>
                    </a:cubicBezTo>
                    <a:cubicBezTo>
                      <a:pt x="6284" y="3612"/>
                      <a:pt x="6291" y="3590"/>
                      <a:pt x="6306" y="3564"/>
                    </a:cubicBezTo>
                    <a:cubicBezTo>
                      <a:pt x="6324" y="3538"/>
                      <a:pt x="6347" y="3501"/>
                      <a:pt x="6361" y="3472"/>
                    </a:cubicBezTo>
                    <a:cubicBezTo>
                      <a:pt x="6380" y="3438"/>
                      <a:pt x="6384" y="3416"/>
                      <a:pt x="6395" y="3390"/>
                    </a:cubicBezTo>
                    <a:cubicBezTo>
                      <a:pt x="6406" y="3364"/>
                      <a:pt x="6424" y="3327"/>
                      <a:pt x="6432" y="3294"/>
                    </a:cubicBezTo>
                    <a:cubicBezTo>
                      <a:pt x="6443" y="3265"/>
                      <a:pt x="6446" y="3239"/>
                      <a:pt x="6454" y="3213"/>
                    </a:cubicBezTo>
                    <a:cubicBezTo>
                      <a:pt x="6461" y="3187"/>
                      <a:pt x="6469" y="3150"/>
                      <a:pt x="6476" y="3117"/>
                    </a:cubicBezTo>
                    <a:cubicBezTo>
                      <a:pt x="6480" y="3083"/>
                      <a:pt x="6480" y="3061"/>
                      <a:pt x="6480" y="3035"/>
                    </a:cubicBezTo>
                    <a:cubicBezTo>
                      <a:pt x="6483" y="3006"/>
                      <a:pt x="6487" y="2980"/>
                      <a:pt x="6487" y="2950"/>
                    </a:cubicBezTo>
                    <a:lnTo>
                      <a:pt x="6487" y="2884"/>
                    </a:lnTo>
                    <a:lnTo>
                      <a:pt x="6487" y="2873"/>
                    </a:lnTo>
                    <a:lnTo>
                      <a:pt x="6487" y="2732"/>
                    </a:lnTo>
                    <a:lnTo>
                      <a:pt x="6487" y="2437"/>
                    </a:lnTo>
                    <a:lnTo>
                      <a:pt x="6487" y="2141"/>
                    </a:lnTo>
                    <a:cubicBezTo>
                      <a:pt x="6487" y="2096"/>
                      <a:pt x="6483" y="2063"/>
                      <a:pt x="6483" y="2034"/>
                    </a:cubicBezTo>
                    <a:cubicBezTo>
                      <a:pt x="6480" y="1989"/>
                      <a:pt x="6476" y="1949"/>
                      <a:pt x="6469" y="1904"/>
                    </a:cubicBezTo>
                    <a:cubicBezTo>
                      <a:pt x="6465" y="1890"/>
                      <a:pt x="6465" y="1875"/>
                      <a:pt x="6461" y="1860"/>
                    </a:cubicBezTo>
                    <a:cubicBezTo>
                      <a:pt x="6461" y="1856"/>
                      <a:pt x="6461" y="1856"/>
                      <a:pt x="6461" y="1853"/>
                    </a:cubicBezTo>
                    <a:cubicBezTo>
                      <a:pt x="6461" y="1853"/>
                      <a:pt x="6461" y="1849"/>
                      <a:pt x="6461" y="1849"/>
                    </a:cubicBezTo>
                    <a:cubicBezTo>
                      <a:pt x="6454" y="1816"/>
                      <a:pt x="6446" y="1790"/>
                      <a:pt x="6443" y="1764"/>
                    </a:cubicBezTo>
                    <a:cubicBezTo>
                      <a:pt x="6428" y="1712"/>
                      <a:pt x="6413" y="1660"/>
                      <a:pt x="6395" y="1612"/>
                    </a:cubicBezTo>
                    <a:cubicBezTo>
                      <a:pt x="6387" y="1590"/>
                      <a:pt x="6384" y="1579"/>
                      <a:pt x="6380" y="1572"/>
                    </a:cubicBezTo>
                    <a:lnTo>
                      <a:pt x="6376" y="1564"/>
                    </a:lnTo>
                    <a:cubicBezTo>
                      <a:pt x="6302" y="1379"/>
                      <a:pt x="6199" y="1209"/>
                      <a:pt x="6069" y="1062"/>
                    </a:cubicBezTo>
                    <a:cubicBezTo>
                      <a:pt x="6051" y="1039"/>
                      <a:pt x="6029" y="1017"/>
                      <a:pt x="6010" y="995"/>
                    </a:cubicBezTo>
                    <a:lnTo>
                      <a:pt x="6003" y="988"/>
                    </a:lnTo>
                    <a:lnTo>
                      <a:pt x="5970" y="951"/>
                    </a:lnTo>
                    <a:cubicBezTo>
                      <a:pt x="5955" y="936"/>
                      <a:pt x="5940" y="925"/>
                      <a:pt x="5925" y="910"/>
                    </a:cubicBezTo>
                    <a:lnTo>
                      <a:pt x="5899" y="884"/>
                    </a:lnTo>
                    <a:cubicBezTo>
                      <a:pt x="5873" y="858"/>
                      <a:pt x="5848" y="836"/>
                      <a:pt x="5818" y="810"/>
                    </a:cubicBezTo>
                    <a:cubicBezTo>
                      <a:pt x="5792" y="788"/>
                      <a:pt x="5763" y="766"/>
                      <a:pt x="5733" y="740"/>
                    </a:cubicBezTo>
                    <a:cubicBezTo>
                      <a:pt x="5703" y="718"/>
                      <a:pt x="5663" y="692"/>
                      <a:pt x="5630" y="666"/>
                    </a:cubicBezTo>
                    <a:lnTo>
                      <a:pt x="5574" y="629"/>
                    </a:lnTo>
                    <a:cubicBezTo>
                      <a:pt x="5541" y="607"/>
                      <a:pt x="5511" y="585"/>
                      <a:pt x="5478" y="566"/>
                    </a:cubicBezTo>
                    <a:cubicBezTo>
                      <a:pt x="5445" y="548"/>
                      <a:pt x="5408" y="526"/>
                      <a:pt x="5374" y="503"/>
                    </a:cubicBezTo>
                    <a:lnTo>
                      <a:pt x="5363" y="500"/>
                    </a:lnTo>
                    <a:cubicBezTo>
                      <a:pt x="5116" y="367"/>
                      <a:pt x="4850" y="256"/>
                      <a:pt x="4576" y="178"/>
                    </a:cubicBezTo>
                    <a:lnTo>
                      <a:pt x="4572" y="178"/>
                    </a:lnTo>
                    <a:lnTo>
                      <a:pt x="4510" y="160"/>
                    </a:lnTo>
                    <a:cubicBezTo>
                      <a:pt x="4473" y="149"/>
                      <a:pt x="4425" y="137"/>
                      <a:pt x="4369" y="126"/>
                    </a:cubicBezTo>
                    <a:cubicBezTo>
                      <a:pt x="4299" y="108"/>
                      <a:pt x="4218" y="93"/>
                      <a:pt x="4125" y="75"/>
                    </a:cubicBezTo>
                    <a:cubicBezTo>
                      <a:pt x="3996" y="52"/>
                      <a:pt x="3841" y="30"/>
                      <a:pt x="3667" y="19"/>
                    </a:cubicBezTo>
                    <a:cubicBezTo>
                      <a:pt x="3523" y="7"/>
                      <a:pt x="3379" y="1"/>
                      <a:pt x="3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515;p35">
                <a:extLst>
                  <a:ext uri="{FF2B5EF4-FFF2-40B4-BE49-F238E27FC236}">
                    <a16:creationId xmlns:a16="http://schemas.microsoft.com/office/drawing/2014/main" id="{2CF9C762-E7D9-47F9-B7CB-47A04983A485}"/>
                  </a:ext>
                </a:extLst>
              </p:cNvPr>
              <p:cNvSpPr/>
              <p:nvPr/>
            </p:nvSpPr>
            <p:spPr>
              <a:xfrm>
                <a:off x="2129150" y="4052950"/>
                <a:ext cx="132900" cy="77000"/>
              </a:xfrm>
              <a:custGeom>
                <a:avLst/>
                <a:gdLst/>
                <a:ahLst/>
                <a:cxnLst/>
                <a:rect l="l" t="t" r="r" b="b"/>
                <a:pathLst>
                  <a:path w="5316" h="3080" extrusionOk="0">
                    <a:moveTo>
                      <a:pt x="2666" y="1"/>
                    </a:moveTo>
                    <a:cubicBezTo>
                      <a:pt x="2662" y="1"/>
                      <a:pt x="2658" y="1"/>
                      <a:pt x="2654" y="1"/>
                    </a:cubicBezTo>
                    <a:cubicBezTo>
                      <a:pt x="1187" y="5"/>
                      <a:pt x="0" y="696"/>
                      <a:pt x="0" y="1546"/>
                    </a:cubicBezTo>
                    <a:cubicBezTo>
                      <a:pt x="4" y="2394"/>
                      <a:pt x="1188" y="3080"/>
                      <a:pt x="2650" y="3080"/>
                    </a:cubicBezTo>
                    <a:cubicBezTo>
                      <a:pt x="2653" y="3080"/>
                      <a:pt x="2657" y="3080"/>
                      <a:pt x="2661" y="3080"/>
                    </a:cubicBezTo>
                    <a:cubicBezTo>
                      <a:pt x="4129" y="3073"/>
                      <a:pt x="5315" y="2381"/>
                      <a:pt x="5315" y="1531"/>
                    </a:cubicBezTo>
                    <a:cubicBezTo>
                      <a:pt x="5312" y="683"/>
                      <a:pt x="4128" y="1"/>
                      <a:pt x="2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516;p35">
                <a:extLst>
                  <a:ext uri="{FF2B5EF4-FFF2-40B4-BE49-F238E27FC236}">
                    <a16:creationId xmlns:a16="http://schemas.microsoft.com/office/drawing/2014/main" id="{84BC816F-577A-4C62-AE5F-C2554EB5EDAB}"/>
                  </a:ext>
                </a:extLst>
              </p:cNvPr>
              <p:cNvSpPr/>
              <p:nvPr/>
            </p:nvSpPr>
            <p:spPr>
              <a:xfrm>
                <a:off x="1852925" y="4500400"/>
                <a:ext cx="25" cy="25"/>
              </a:xfrm>
              <a:custGeom>
                <a:avLst/>
                <a:gdLst/>
                <a:ahLst/>
                <a:cxnLst/>
                <a:rect l="l" t="t" r="r" b="b"/>
                <a:pathLst>
                  <a:path w="1" h="1" extrusionOk="0">
                    <a:moveTo>
                      <a:pt x="1" y="0"/>
                    </a:moveTo>
                    <a:lnTo>
                      <a:pt x="1" y="0"/>
                    </a:lnTo>
                    <a:lnTo>
                      <a:pt x="1" y="0"/>
                    </a:ln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517;p35">
                <a:extLst>
                  <a:ext uri="{FF2B5EF4-FFF2-40B4-BE49-F238E27FC236}">
                    <a16:creationId xmlns:a16="http://schemas.microsoft.com/office/drawing/2014/main" id="{D88DB4C1-A8D9-449C-A07D-CB736D40CA44}"/>
                  </a:ext>
                </a:extLst>
              </p:cNvPr>
              <p:cNvSpPr/>
              <p:nvPr/>
            </p:nvSpPr>
            <p:spPr>
              <a:xfrm>
                <a:off x="1848125" y="4481825"/>
                <a:ext cx="225" cy="1675"/>
              </a:xfrm>
              <a:custGeom>
                <a:avLst/>
                <a:gdLst/>
                <a:ahLst/>
                <a:cxnLst/>
                <a:rect l="l" t="t" r="r" b="b"/>
                <a:pathLst>
                  <a:path w="9" h="67" extrusionOk="0">
                    <a:moveTo>
                      <a:pt x="8" y="67"/>
                    </a:moveTo>
                    <a:cubicBezTo>
                      <a:pt x="8" y="45"/>
                      <a:pt x="1" y="23"/>
                      <a:pt x="1" y="0"/>
                    </a:cubicBezTo>
                    <a:lnTo>
                      <a:pt x="1" y="0"/>
                    </a:lnTo>
                    <a:cubicBezTo>
                      <a:pt x="1" y="23"/>
                      <a:pt x="8" y="45"/>
                      <a:pt x="8" y="67"/>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518;p35">
                <a:extLst>
                  <a:ext uri="{FF2B5EF4-FFF2-40B4-BE49-F238E27FC236}">
                    <a16:creationId xmlns:a16="http://schemas.microsoft.com/office/drawing/2014/main" id="{6AEBDE33-E44F-4CD7-9996-204B374E7B8D}"/>
                  </a:ext>
                </a:extLst>
              </p:cNvPr>
              <p:cNvSpPr/>
              <p:nvPr/>
            </p:nvSpPr>
            <p:spPr>
              <a:xfrm>
                <a:off x="1848125" y="4415475"/>
                <a:ext cx="224475" cy="186575"/>
              </a:xfrm>
              <a:custGeom>
                <a:avLst/>
                <a:gdLst/>
                <a:ahLst/>
                <a:cxnLst/>
                <a:rect l="l" t="t" r="r" b="b"/>
                <a:pathLst>
                  <a:path w="8979" h="7463" extrusionOk="0">
                    <a:moveTo>
                      <a:pt x="7803" y="0"/>
                    </a:moveTo>
                    <a:cubicBezTo>
                      <a:pt x="7796" y="30"/>
                      <a:pt x="7792" y="52"/>
                      <a:pt x="7781" y="85"/>
                    </a:cubicBezTo>
                    <a:cubicBezTo>
                      <a:pt x="7770" y="119"/>
                      <a:pt x="7755" y="159"/>
                      <a:pt x="7744" y="185"/>
                    </a:cubicBezTo>
                    <a:cubicBezTo>
                      <a:pt x="7730" y="215"/>
                      <a:pt x="7726" y="233"/>
                      <a:pt x="7707" y="267"/>
                    </a:cubicBezTo>
                    <a:cubicBezTo>
                      <a:pt x="7693" y="300"/>
                      <a:pt x="7667" y="340"/>
                      <a:pt x="7652" y="366"/>
                    </a:cubicBezTo>
                    <a:cubicBezTo>
                      <a:pt x="7637" y="392"/>
                      <a:pt x="7622" y="422"/>
                      <a:pt x="7604" y="448"/>
                    </a:cubicBezTo>
                    <a:cubicBezTo>
                      <a:pt x="7582" y="481"/>
                      <a:pt x="7556" y="511"/>
                      <a:pt x="7530" y="544"/>
                    </a:cubicBezTo>
                    <a:cubicBezTo>
                      <a:pt x="7511" y="570"/>
                      <a:pt x="7493" y="596"/>
                      <a:pt x="7471" y="621"/>
                    </a:cubicBezTo>
                    <a:cubicBezTo>
                      <a:pt x="7441" y="655"/>
                      <a:pt x="7408" y="684"/>
                      <a:pt x="7375" y="718"/>
                    </a:cubicBezTo>
                    <a:cubicBezTo>
                      <a:pt x="7353" y="740"/>
                      <a:pt x="7330" y="766"/>
                      <a:pt x="7308" y="788"/>
                    </a:cubicBezTo>
                    <a:cubicBezTo>
                      <a:pt x="7268" y="821"/>
                      <a:pt x="7223" y="858"/>
                      <a:pt x="7175" y="891"/>
                    </a:cubicBezTo>
                    <a:cubicBezTo>
                      <a:pt x="7153" y="910"/>
                      <a:pt x="7134" y="928"/>
                      <a:pt x="7112" y="943"/>
                    </a:cubicBezTo>
                    <a:cubicBezTo>
                      <a:pt x="7042" y="995"/>
                      <a:pt x="6964" y="1046"/>
                      <a:pt x="6887" y="1095"/>
                    </a:cubicBezTo>
                    <a:cubicBezTo>
                      <a:pt x="6224" y="1489"/>
                      <a:pt x="5342" y="1688"/>
                      <a:pt x="4460" y="1688"/>
                    </a:cubicBezTo>
                    <a:cubicBezTo>
                      <a:pt x="3616" y="1688"/>
                      <a:pt x="2771" y="1506"/>
                      <a:pt x="2119" y="1139"/>
                    </a:cubicBezTo>
                    <a:cubicBezTo>
                      <a:pt x="2034" y="1095"/>
                      <a:pt x="1956" y="1043"/>
                      <a:pt x="1882" y="995"/>
                    </a:cubicBezTo>
                    <a:cubicBezTo>
                      <a:pt x="1860" y="976"/>
                      <a:pt x="1838" y="958"/>
                      <a:pt x="1812" y="939"/>
                    </a:cubicBezTo>
                    <a:cubicBezTo>
                      <a:pt x="1767" y="906"/>
                      <a:pt x="1719" y="873"/>
                      <a:pt x="1675" y="836"/>
                    </a:cubicBezTo>
                    <a:cubicBezTo>
                      <a:pt x="1653" y="814"/>
                      <a:pt x="1631" y="791"/>
                      <a:pt x="1605" y="769"/>
                    </a:cubicBezTo>
                    <a:cubicBezTo>
                      <a:pt x="1572" y="736"/>
                      <a:pt x="1535" y="703"/>
                      <a:pt x="1501" y="669"/>
                    </a:cubicBezTo>
                    <a:cubicBezTo>
                      <a:pt x="1479" y="644"/>
                      <a:pt x="1461" y="621"/>
                      <a:pt x="1438" y="596"/>
                    </a:cubicBezTo>
                    <a:cubicBezTo>
                      <a:pt x="1413" y="562"/>
                      <a:pt x="1379" y="522"/>
                      <a:pt x="1361" y="496"/>
                    </a:cubicBezTo>
                    <a:cubicBezTo>
                      <a:pt x="1339" y="470"/>
                      <a:pt x="1328" y="448"/>
                      <a:pt x="1309" y="414"/>
                    </a:cubicBezTo>
                    <a:cubicBezTo>
                      <a:pt x="1287" y="381"/>
                      <a:pt x="1261" y="344"/>
                      <a:pt x="1246" y="318"/>
                    </a:cubicBezTo>
                    <a:cubicBezTo>
                      <a:pt x="1231" y="289"/>
                      <a:pt x="1224" y="267"/>
                      <a:pt x="1209" y="233"/>
                    </a:cubicBezTo>
                    <a:cubicBezTo>
                      <a:pt x="1195" y="200"/>
                      <a:pt x="1176" y="163"/>
                      <a:pt x="1165" y="134"/>
                    </a:cubicBezTo>
                    <a:cubicBezTo>
                      <a:pt x="1158" y="104"/>
                      <a:pt x="1150" y="74"/>
                      <a:pt x="1143" y="45"/>
                    </a:cubicBezTo>
                    <a:cubicBezTo>
                      <a:pt x="1139" y="37"/>
                      <a:pt x="1135" y="26"/>
                      <a:pt x="1135" y="19"/>
                    </a:cubicBezTo>
                    <a:cubicBezTo>
                      <a:pt x="1110" y="45"/>
                      <a:pt x="1080" y="71"/>
                      <a:pt x="1054" y="100"/>
                    </a:cubicBezTo>
                    <a:cubicBezTo>
                      <a:pt x="999" y="156"/>
                      <a:pt x="943" y="211"/>
                      <a:pt x="895" y="267"/>
                    </a:cubicBezTo>
                    <a:cubicBezTo>
                      <a:pt x="829" y="344"/>
                      <a:pt x="766" y="422"/>
                      <a:pt x="710" y="499"/>
                    </a:cubicBezTo>
                    <a:lnTo>
                      <a:pt x="677" y="551"/>
                    </a:lnTo>
                    <a:cubicBezTo>
                      <a:pt x="611" y="640"/>
                      <a:pt x="551" y="729"/>
                      <a:pt x="507" y="810"/>
                    </a:cubicBezTo>
                    <a:lnTo>
                      <a:pt x="507" y="814"/>
                    </a:lnTo>
                    <a:cubicBezTo>
                      <a:pt x="500" y="821"/>
                      <a:pt x="496" y="828"/>
                      <a:pt x="492" y="839"/>
                    </a:cubicBezTo>
                    <a:cubicBezTo>
                      <a:pt x="459" y="895"/>
                      <a:pt x="429" y="950"/>
                      <a:pt x="404" y="998"/>
                    </a:cubicBezTo>
                    <a:cubicBezTo>
                      <a:pt x="392" y="1021"/>
                      <a:pt x="381" y="1039"/>
                      <a:pt x="374" y="1058"/>
                    </a:cubicBezTo>
                    <a:cubicBezTo>
                      <a:pt x="337" y="1131"/>
                      <a:pt x="311" y="1191"/>
                      <a:pt x="289" y="1239"/>
                    </a:cubicBezTo>
                    <a:cubicBezTo>
                      <a:pt x="289" y="1242"/>
                      <a:pt x="285" y="1246"/>
                      <a:pt x="285" y="1250"/>
                    </a:cubicBezTo>
                    <a:cubicBezTo>
                      <a:pt x="278" y="1268"/>
                      <a:pt x="270" y="1283"/>
                      <a:pt x="263" y="1302"/>
                    </a:cubicBezTo>
                    <a:cubicBezTo>
                      <a:pt x="256" y="1320"/>
                      <a:pt x="248" y="1346"/>
                      <a:pt x="241" y="1364"/>
                    </a:cubicBezTo>
                    <a:cubicBezTo>
                      <a:pt x="219" y="1427"/>
                      <a:pt x="197" y="1490"/>
                      <a:pt x="174" y="1553"/>
                    </a:cubicBezTo>
                    <a:cubicBezTo>
                      <a:pt x="163" y="1590"/>
                      <a:pt x="152" y="1627"/>
                      <a:pt x="141" y="1667"/>
                    </a:cubicBezTo>
                    <a:cubicBezTo>
                      <a:pt x="115" y="1760"/>
                      <a:pt x="89" y="1856"/>
                      <a:pt x="71" y="1952"/>
                    </a:cubicBezTo>
                    <a:cubicBezTo>
                      <a:pt x="71" y="1963"/>
                      <a:pt x="63" y="1974"/>
                      <a:pt x="63" y="1989"/>
                    </a:cubicBezTo>
                    <a:cubicBezTo>
                      <a:pt x="38" y="2122"/>
                      <a:pt x="19" y="2255"/>
                      <a:pt x="12" y="2388"/>
                    </a:cubicBezTo>
                    <a:cubicBezTo>
                      <a:pt x="8" y="2410"/>
                      <a:pt x="8" y="2433"/>
                      <a:pt x="8" y="2451"/>
                    </a:cubicBezTo>
                    <a:cubicBezTo>
                      <a:pt x="4" y="2518"/>
                      <a:pt x="1" y="2584"/>
                      <a:pt x="1" y="2654"/>
                    </a:cubicBezTo>
                    <a:lnTo>
                      <a:pt x="1" y="2654"/>
                    </a:lnTo>
                    <a:lnTo>
                      <a:pt x="1" y="2654"/>
                    </a:lnTo>
                    <a:cubicBezTo>
                      <a:pt x="1" y="2654"/>
                      <a:pt x="1" y="2654"/>
                      <a:pt x="1" y="2654"/>
                    </a:cubicBezTo>
                    <a:lnTo>
                      <a:pt x="1" y="2654"/>
                    </a:lnTo>
                    <a:lnTo>
                      <a:pt x="1" y="2657"/>
                    </a:lnTo>
                    <a:lnTo>
                      <a:pt x="1" y="2657"/>
                    </a:lnTo>
                    <a:cubicBezTo>
                      <a:pt x="1" y="2656"/>
                      <a:pt x="1" y="2655"/>
                      <a:pt x="1" y="2654"/>
                    </a:cubicBezTo>
                    <a:lnTo>
                      <a:pt x="1" y="2654"/>
                    </a:lnTo>
                    <a:cubicBezTo>
                      <a:pt x="1" y="2656"/>
                      <a:pt x="1" y="2658"/>
                      <a:pt x="1" y="2660"/>
                    </a:cubicBezTo>
                    <a:lnTo>
                      <a:pt x="1" y="2660"/>
                    </a:lnTo>
                    <a:lnTo>
                      <a:pt x="1" y="2657"/>
                    </a:lnTo>
                    <a:lnTo>
                      <a:pt x="1" y="2657"/>
                    </a:lnTo>
                    <a:cubicBezTo>
                      <a:pt x="1" y="2678"/>
                      <a:pt x="8" y="2700"/>
                      <a:pt x="8" y="2721"/>
                    </a:cubicBezTo>
                    <a:cubicBezTo>
                      <a:pt x="5" y="2704"/>
                      <a:pt x="1" y="2681"/>
                      <a:pt x="1" y="2660"/>
                    </a:cubicBezTo>
                    <a:lnTo>
                      <a:pt x="1" y="2660"/>
                    </a:lnTo>
                    <a:lnTo>
                      <a:pt x="27" y="4595"/>
                    </a:lnTo>
                    <a:cubicBezTo>
                      <a:pt x="27" y="4687"/>
                      <a:pt x="34" y="4776"/>
                      <a:pt x="45" y="4865"/>
                    </a:cubicBezTo>
                    <a:cubicBezTo>
                      <a:pt x="49" y="4880"/>
                      <a:pt x="49" y="4894"/>
                      <a:pt x="52" y="4909"/>
                    </a:cubicBezTo>
                    <a:cubicBezTo>
                      <a:pt x="52" y="4920"/>
                      <a:pt x="56" y="4939"/>
                      <a:pt x="60" y="4953"/>
                    </a:cubicBezTo>
                    <a:cubicBezTo>
                      <a:pt x="63" y="4972"/>
                      <a:pt x="63" y="4987"/>
                      <a:pt x="67" y="5002"/>
                    </a:cubicBezTo>
                    <a:cubicBezTo>
                      <a:pt x="78" y="5050"/>
                      <a:pt x="89" y="5098"/>
                      <a:pt x="104" y="5146"/>
                    </a:cubicBezTo>
                    <a:cubicBezTo>
                      <a:pt x="108" y="5149"/>
                      <a:pt x="108" y="5153"/>
                      <a:pt x="108" y="5157"/>
                    </a:cubicBezTo>
                    <a:lnTo>
                      <a:pt x="108" y="5164"/>
                    </a:lnTo>
                    <a:cubicBezTo>
                      <a:pt x="112" y="5175"/>
                      <a:pt x="115" y="5183"/>
                      <a:pt x="119" y="5194"/>
                    </a:cubicBezTo>
                    <a:cubicBezTo>
                      <a:pt x="130" y="5231"/>
                      <a:pt x="148" y="5271"/>
                      <a:pt x="163" y="5316"/>
                    </a:cubicBezTo>
                    <a:cubicBezTo>
                      <a:pt x="174" y="5342"/>
                      <a:pt x="182" y="5360"/>
                      <a:pt x="189" y="5382"/>
                    </a:cubicBezTo>
                    <a:cubicBezTo>
                      <a:pt x="200" y="5408"/>
                      <a:pt x="211" y="5434"/>
                      <a:pt x="226" y="5460"/>
                    </a:cubicBezTo>
                    <a:cubicBezTo>
                      <a:pt x="241" y="5497"/>
                      <a:pt x="259" y="5534"/>
                      <a:pt x="278" y="5563"/>
                    </a:cubicBezTo>
                    <a:lnTo>
                      <a:pt x="296" y="5604"/>
                    </a:lnTo>
                    <a:cubicBezTo>
                      <a:pt x="333" y="5659"/>
                      <a:pt x="363" y="5715"/>
                      <a:pt x="389" y="5752"/>
                    </a:cubicBezTo>
                    <a:lnTo>
                      <a:pt x="400" y="5767"/>
                    </a:lnTo>
                    <a:cubicBezTo>
                      <a:pt x="404" y="5770"/>
                      <a:pt x="404" y="5774"/>
                      <a:pt x="407" y="5778"/>
                    </a:cubicBezTo>
                    <a:lnTo>
                      <a:pt x="429" y="5807"/>
                    </a:lnTo>
                    <a:cubicBezTo>
                      <a:pt x="444" y="5829"/>
                      <a:pt x="463" y="5855"/>
                      <a:pt x="485" y="5885"/>
                    </a:cubicBezTo>
                    <a:cubicBezTo>
                      <a:pt x="500" y="5903"/>
                      <a:pt x="514" y="5918"/>
                      <a:pt x="529" y="5944"/>
                    </a:cubicBezTo>
                    <a:cubicBezTo>
                      <a:pt x="548" y="5966"/>
                      <a:pt x="570" y="5988"/>
                      <a:pt x="592" y="6014"/>
                    </a:cubicBezTo>
                    <a:cubicBezTo>
                      <a:pt x="611" y="6040"/>
                      <a:pt x="636" y="6066"/>
                      <a:pt x="655" y="6085"/>
                    </a:cubicBezTo>
                    <a:cubicBezTo>
                      <a:pt x="673" y="6107"/>
                      <a:pt x="692" y="6125"/>
                      <a:pt x="714" y="6147"/>
                    </a:cubicBezTo>
                    <a:cubicBezTo>
                      <a:pt x="755" y="6188"/>
                      <a:pt x="795" y="6229"/>
                      <a:pt x="836" y="6266"/>
                    </a:cubicBezTo>
                    <a:cubicBezTo>
                      <a:pt x="843" y="6273"/>
                      <a:pt x="851" y="6280"/>
                      <a:pt x="858" y="6288"/>
                    </a:cubicBezTo>
                    <a:lnTo>
                      <a:pt x="869" y="6295"/>
                    </a:lnTo>
                    <a:lnTo>
                      <a:pt x="888" y="6310"/>
                    </a:lnTo>
                    <a:cubicBezTo>
                      <a:pt x="1025" y="6432"/>
                      <a:pt x="1172" y="6539"/>
                      <a:pt x="1328" y="6635"/>
                    </a:cubicBezTo>
                    <a:lnTo>
                      <a:pt x="1361" y="6657"/>
                    </a:lnTo>
                    <a:cubicBezTo>
                      <a:pt x="1409" y="6687"/>
                      <a:pt x="1461" y="6717"/>
                      <a:pt x="1520" y="6750"/>
                    </a:cubicBezTo>
                    <a:cubicBezTo>
                      <a:pt x="1701" y="6850"/>
                      <a:pt x="1886" y="6938"/>
                      <a:pt x="2074" y="7016"/>
                    </a:cubicBezTo>
                    <a:lnTo>
                      <a:pt x="2133" y="7038"/>
                    </a:lnTo>
                    <a:cubicBezTo>
                      <a:pt x="2300" y="7101"/>
                      <a:pt x="2459" y="7156"/>
                      <a:pt x="2618" y="7201"/>
                    </a:cubicBezTo>
                    <a:lnTo>
                      <a:pt x="2640" y="7208"/>
                    </a:lnTo>
                    <a:cubicBezTo>
                      <a:pt x="2688" y="7227"/>
                      <a:pt x="2747" y="7241"/>
                      <a:pt x="2802" y="7256"/>
                    </a:cubicBezTo>
                    <a:cubicBezTo>
                      <a:pt x="2836" y="7264"/>
                      <a:pt x="2869" y="7271"/>
                      <a:pt x="2906" y="7278"/>
                    </a:cubicBezTo>
                    <a:lnTo>
                      <a:pt x="2965" y="7293"/>
                    </a:lnTo>
                    <a:cubicBezTo>
                      <a:pt x="2976" y="7297"/>
                      <a:pt x="2991" y="7297"/>
                      <a:pt x="3002" y="7301"/>
                    </a:cubicBezTo>
                    <a:cubicBezTo>
                      <a:pt x="3094" y="7319"/>
                      <a:pt x="3183" y="7338"/>
                      <a:pt x="3272" y="7352"/>
                    </a:cubicBezTo>
                    <a:cubicBezTo>
                      <a:pt x="3309" y="7360"/>
                      <a:pt x="3346" y="7367"/>
                      <a:pt x="3383" y="7371"/>
                    </a:cubicBezTo>
                    <a:cubicBezTo>
                      <a:pt x="3501" y="7393"/>
                      <a:pt x="3612" y="7408"/>
                      <a:pt x="3715" y="7419"/>
                    </a:cubicBezTo>
                    <a:lnTo>
                      <a:pt x="3775" y="7423"/>
                    </a:lnTo>
                    <a:cubicBezTo>
                      <a:pt x="3823" y="7430"/>
                      <a:pt x="3871" y="7434"/>
                      <a:pt x="3919" y="7437"/>
                    </a:cubicBezTo>
                    <a:cubicBezTo>
                      <a:pt x="4113" y="7454"/>
                      <a:pt x="4307" y="7462"/>
                      <a:pt x="4501" y="7462"/>
                    </a:cubicBezTo>
                    <a:cubicBezTo>
                      <a:pt x="4695" y="7462"/>
                      <a:pt x="4889" y="7454"/>
                      <a:pt x="5083" y="7437"/>
                    </a:cubicBezTo>
                    <a:lnTo>
                      <a:pt x="5124" y="7434"/>
                    </a:lnTo>
                    <a:lnTo>
                      <a:pt x="5209" y="7426"/>
                    </a:lnTo>
                    <a:cubicBezTo>
                      <a:pt x="5242" y="7423"/>
                      <a:pt x="5268" y="7419"/>
                      <a:pt x="5301" y="7415"/>
                    </a:cubicBezTo>
                    <a:lnTo>
                      <a:pt x="5371" y="7408"/>
                    </a:lnTo>
                    <a:lnTo>
                      <a:pt x="5512" y="7389"/>
                    </a:lnTo>
                    <a:lnTo>
                      <a:pt x="5586" y="7378"/>
                    </a:lnTo>
                    <a:lnTo>
                      <a:pt x="5700" y="7360"/>
                    </a:lnTo>
                    <a:lnTo>
                      <a:pt x="5778" y="7345"/>
                    </a:lnTo>
                    <a:lnTo>
                      <a:pt x="5859" y="7330"/>
                    </a:lnTo>
                    <a:cubicBezTo>
                      <a:pt x="5893" y="7323"/>
                      <a:pt x="5926" y="7315"/>
                      <a:pt x="5955" y="7312"/>
                    </a:cubicBezTo>
                    <a:lnTo>
                      <a:pt x="6000" y="7301"/>
                    </a:lnTo>
                    <a:lnTo>
                      <a:pt x="6092" y="7278"/>
                    </a:lnTo>
                    <a:cubicBezTo>
                      <a:pt x="6244" y="7245"/>
                      <a:pt x="6362" y="7208"/>
                      <a:pt x="6447" y="7186"/>
                    </a:cubicBezTo>
                    <a:cubicBezTo>
                      <a:pt x="6658" y="7123"/>
                      <a:pt x="6865" y="7046"/>
                      <a:pt x="7064" y="6957"/>
                    </a:cubicBezTo>
                    <a:cubicBezTo>
                      <a:pt x="7101" y="6942"/>
                      <a:pt x="7138" y="6924"/>
                      <a:pt x="7179" y="6905"/>
                    </a:cubicBezTo>
                    <a:cubicBezTo>
                      <a:pt x="7201" y="6894"/>
                      <a:pt x="7223" y="6883"/>
                      <a:pt x="7249" y="6872"/>
                    </a:cubicBezTo>
                    <a:lnTo>
                      <a:pt x="7297" y="6846"/>
                    </a:lnTo>
                    <a:cubicBezTo>
                      <a:pt x="7341" y="6824"/>
                      <a:pt x="7382" y="6802"/>
                      <a:pt x="7423" y="6779"/>
                    </a:cubicBezTo>
                    <a:lnTo>
                      <a:pt x="7493" y="6742"/>
                    </a:lnTo>
                    <a:lnTo>
                      <a:pt x="7574" y="6694"/>
                    </a:lnTo>
                    <a:cubicBezTo>
                      <a:pt x="7748" y="6591"/>
                      <a:pt x="7911" y="6473"/>
                      <a:pt x="8066" y="6347"/>
                    </a:cubicBezTo>
                    <a:cubicBezTo>
                      <a:pt x="8114" y="6306"/>
                      <a:pt x="8155" y="6273"/>
                      <a:pt x="8184" y="6247"/>
                    </a:cubicBezTo>
                    <a:lnTo>
                      <a:pt x="8188" y="6240"/>
                    </a:lnTo>
                    <a:cubicBezTo>
                      <a:pt x="8217" y="6214"/>
                      <a:pt x="8236" y="6192"/>
                      <a:pt x="8247" y="6184"/>
                    </a:cubicBezTo>
                    <a:cubicBezTo>
                      <a:pt x="8258" y="6173"/>
                      <a:pt x="8269" y="6158"/>
                      <a:pt x="8280" y="6147"/>
                    </a:cubicBezTo>
                    <a:cubicBezTo>
                      <a:pt x="8310" y="6118"/>
                      <a:pt x="8339" y="6088"/>
                      <a:pt x="8365" y="6059"/>
                    </a:cubicBezTo>
                    <a:cubicBezTo>
                      <a:pt x="8402" y="6018"/>
                      <a:pt x="8439" y="5977"/>
                      <a:pt x="8469" y="5940"/>
                    </a:cubicBezTo>
                    <a:lnTo>
                      <a:pt x="8484" y="5922"/>
                    </a:lnTo>
                    <a:lnTo>
                      <a:pt x="8502" y="5900"/>
                    </a:lnTo>
                    <a:cubicBezTo>
                      <a:pt x="8524" y="5866"/>
                      <a:pt x="8558" y="5822"/>
                      <a:pt x="8591" y="5774"/>
                    </a:cubicBezTo>
                    <a:cubicBezTo>
                      <a:pt x="8598" y="5763"/>
                      <a:pt x="8606" y="5756"/>
                      <a:pt x="8613" y="5744"/>
                    </a:cubicBezTo>
                    <a:lnTo>
                      <a:pt x="8620" y="5730"/>
                    </a:lnTo>
                    <a:cubicBezTo>
                      <a:pt x="8657" y="5674"/>
                      <a:pt x="8694" y="5615"/>
                      <a:pt x="8728" y="5556"/>
                    </a:cubicBezTo>
                    <a:cubicBezTo>
                      <a:pt x="8731" y="5545"/>
                      <a:pt x="8731" y="5545"/>
                      <a:pt x="8739" y="5530"/>
                    </a:cubicBezTo>
                    <a:cubicBezTo>
                      <a:pt x="8746" y="5519"/>
                      <a:pt x="8753" y="5504"/>
                      <a:pt x="8761" y="5493"/>
                    </a:cubicBezTo>
                    <a:lnTo>
                      <a:pt x="8794" y="5415"/>
                    </a:lnTo>
                    <a:cubicBezTo>
                      <a:pt x="8809" y="5382"/>
                      <a:pt x="8824" y="5349"/>
                      <a:pt x="8835" y="5319"/>
                    </a:cubicBezTo>
                    <a:cubicBezTo>
                      <a:pt x="8864" y="5245"/>
                      <a:pt x="8890" y="5172"/>
                      <a:pt x="8909" y="5098"/>
                    </a:cubicBezTo>
                    <a:cubicBezTo>
                      <a:pt x="8912" y="5090"/>
                      <a:pt x="8916" y="5083"/>
                      <a:pt x="8916" y="5075"/>
                    </a:cubicBezTo>
                    <a:cubicBezTo>
                      <a:pt x="8923" y="5035"/>
                      <a:pt x="8935" y="4994"/>
                      <a:pt x="8942" y="4957"/>
                    </a:cubicBezTo>
                    <a:cubicBezTo>
                      <a:pt x="8946" y="4935"/>
                      <a:pt x="8949" y="4909"/>
                      <a:pt x="8953" y="4898"/>
                    </a:cubicBezTo>
                    <a:cubicBezTo>
                      <a:pt x="8953" y="4887"/>
                      <a:pt x="8957" y="4872"/>
                      <a:pt x="8957" y="4861"/>
                    </a:cubicBezTo>
                    <a:cubicBezTo>
                      <a:pt x="8960" y="4839"/>
                      <a:pt x="8964" y="4817"/>
                      <a:pt x="8964" y="4795"/>
                    </a:cubicBezTo>
                    <a:cubicBezTo>
                      <a:pt x="8975" y="4702"/>
                      <a:pt x="8979" y="4624"/>
                      <a:pt x="8979" y="4576"/>
                    </a:cubicBezTo>
                    <a:cubicBezTo>
                      <a:pt x="8975" y="4040"/>
                      <a:pt x="8953" y="2636"/>
                      <a:pt x="8953" y="2636"/>
                    </a:cubicBezTo>
                    <a:cubicBezTo>
                      <a:pt x="8953" y="2481"/>
                      <a:pt x="8942" y="2325"/>
                      <a:pt x="8923" y="2174"/>
                    </a:cubicBezTo>
                    <a:cubicBezTo>
                      <a:pt x="8916" y="2137"/>
                      <a:pt x="8912" y="2107"/>
                      <a:pt x="8905" y="2074"/>
                    </a:cubicBezTo>
                    <a:lnTo>
                      <a:pt x="8898" y="2015"/>
                    </a:lnTo>
                    <a:cubicBezTo>
                      <a:pt x="8883" y="1934"/>
                      <a:pt x="8864" y="1852"/>
                      <a:pt x="8842" y="1767"/>
                    </a:cubicBezTo>
                    <a:cubicBezTo>
                      <a:pt x="8842" y="1764"/>
                      <a:pt x="8838" y="1756"/>
                      <a:pt x="8838" y="1749"/>
                    </a:cubicBezTo>
                    <a:cubicBezTo>
                      <a:pt x="8820" y="1679"/>
                      <a:pt x="8801" y="1608"/>
                      <a:pt x="8772" y="1523"/>
                    </a:cubicBezTo>
                    <a:lnTo>
                      <a:pt x="8761" y="1494"/>
                    </a:lnTo>
                    <a:cubicBezTo>
                      <a:pt x="8761" y="1486"/>
                      <a:pt x="8757" y="1479"/>
                      <a:pt x="8757" y="1475"/>
                    </a:cubicBezTo>
                    <a:cubicBezTo>
                      <a:pt x="8750" y="1449"/>
                      <a:pt x="8739" y="1427"/>
                      <a:pt x="8731" y="1405"/>
                    </a:cubicBezTo>
                    <a:cubicBezTo>
                      <a:pt x="8720" y="1375"/>
                      <a:pt x="8709" y="1346"/>
                      <a:pt x="8698" y="1316"/>
                    </a:cubicBezTo>
                    <a:cubicBezTo>
                      <a:pt x="8687" y="1287"/>
                      <a:pt x="8676" y="1261"/>
                      <a:pt x="8661" y="1228"/>
                    </a:cubicBezTo>
                    <a:cubicBezTo>
                      <a:pt x="8646" y="1198"/>
                      <a:pt x="8631" y="1165"/>
                      <a:pt x="8617" y="1135"/>
                    </a:cubicBezTo>
                    <a:cubicBezTo>
                      <a:pt x="8609" y="1113"/>
                      <a:pt x="8602" y="1095"/>
                      <a:pt x="8591" y="1076"/>
                    </a:cubicBezTo>
                    <a:cubicBezTo>
                      <a:pt x="8572" y="1039"/>
                      <a:pt x="8554" y="1002"/>
                      <a:pt x="8535" y="969"/>
                    </a:cubicBezTo>
                    <a:lnTo>
                      <a:pt x="8513" y="928"/>
                    </a:lnTo>
                    <a:cubicBezTo>
                      <a:pt x="8498" y="899"/>
                      <a:pt x="8476" y="862"/>
                      <a:pt x="8465" y="839"/>
                    </a:cubicBezTo>
                    <a:cubicBezTo>
                      <a:pt x="8454" y="817"/>
                      <a:pt x="8439" y="799"/>
                      <a:pt x="8428" y="777"/>
                    </a:cubicBezTo>
                    <a:cubicBezTo>
                      <a:pt x="8424" y="769"/>
                      <a:pt x="8421" y="766"/>
                      <a:pt x="8417" y="758"/>
                    </a:cubicBezTo>
                    <a:cubicBezTo>
                      <a:pt x="8339" y="636"/>
                      <a:pt x="8277" y="544"/>
                      <a:pt x="8232" y="485"/>
                    </a:cubicBezTo>
                    <a:cubicBezTo>
                      <a:pt x="8103" y="311"/>
                      <a:pt x="7959" y="152"/>
                      <a:pt x="7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519;p35">
                <a:extLst>
                  <a:ext uri="{FF2B5EF4-FFF2-40B4-BE49-F238E27FC236}">
                    <a16:creationId xmlns:a16="http://schemas.microsoft.com/office/drawing/2014/main" id="{347D3472-241F-4541-B85F-9F075870DB9E}"/>
                  </a:ext>
                </a:extLst>
              </p:cNvPr>
              <p:cNvSpPr/>
              <p:nvPr/>
            </p:nvSpPr>
            <p:spPr>
              <a:xfrm>
                <a:off x="1862275" y="4466200"/>
                <a:ext cx="195000" cy="121075"/>
              </a:xfrm>
              <a:custGeom>
                <a:avLst/>
                <a:gdLst/>
                <a:ahLst/>
                <a:cxnLst/>
                <a:rect l="l" t="t" r="r" b="b"/>
                <a:pathLst>
                  <a:path w="7800" h="4843" extrusionOk="0">
                    <a:moveTo>
                      <a:pt x="3926" y="1"/>
                    </a:moveTo>
                    <a:cubicBezTo>
                      <a:pt x="3741" y="1"/>
                      <a:pt x="3552" y="8"/>
                      <a:pt x="3367" y="27"/>
                    </a:cubicBezTo>
                    <a:lnTo>
                      <a:pt x="3253" y="34"/>
                    </a:lnTo>
                    <a:lnTo>
                      <a:pt x="3101" y="52"/>
                    </a:lnTo>
                    <a:lnTo>
                      <a:pt x="2902" y="78"/>
                    </a:lnTo>
                    <a:lnTo>
                      <a:pt x="2724" y="112"/>
                    </a:lnTo>
                    <a:lnTo>
                      <a:pt x="2525" y="152"/>
                    </a:lnTo>
                    <a:lnTo>
                      <a:pt x="2443" y="171"/>
                    </a:lnTo>
                    <a:cubicBezTo>
                      <a:pt x="2307" y="204"/>
                      <a:pt x="2196" y="234"/>
                      <a:pt x="2118" y="256"/>
                    </a:cubicBezTo>
                    <a:cubicBezTo>
                      <a:pt x="1930" y="311"/>
                      <a:pt x="1749" y="378"/>
                      <a:pt x="1571" y="459"/>
                    </a:cubicBezTo>
                    <a:cubicBezTo>
                      <a:pt x="1538" y="474"/>
                      <a:pt x="1505" y="489"/>
                      <a:pt x="1475" y="503"/>
                    </a:cubicBezTo>
                    <a:lnTo>
                      <a:pt x="1394" y="544"/>
                    </a:lnTo>
                    <a:cubicBezTo>
                      <a:pt x="1331" y="577"/>
                      <a:pt x="1294" y="596"/>
                      <a:pt x="1261" y="614"/>
                    </a:cubicBezTo>
                    <a:lnTo>
                      <a:pt x="1138" y="682"/>
                    </a:lnTo>
                    <a:lnTo>
                      <a:pt x="1138" y="682"/>
                    </a:lnTo>
                    <a:cubicBezTo>
                      <a:pt x="1140" y="680"/>
                      <a:pt x="1143" y="679"/>
                      <a:pt x="1146" y="677"/>
                    </a:cubicBezTo>
                    <a:lnTo>
                      <a:pt x="1146" y="677"/>
                    </a:lnTo>
                    <a:lnTo>
                      <a:pt x="1120" y="692"/>
                    </a:lnTo>
                    <a:lnTo>
                      <a:pt x="1120" y="692"/>
                    </a:lnTo>
                    <a:lnTo>
                      <a:pt x="1138" y="682"/>
                    </a:lnTo>
                    <a:lnTo>
                      <a:pt x="1138" y="682"/>
                    </a:lnTo>
                    <a:cubicBezTo>
                      <a:pt x="989" y="773"/>
                      <a:pt x="844" y="875"/>
                      <a:pt x="706" y="988"/>
                    </a:cubicBezTo>
                    <a:cubicBezTo>
                      <a:pt x="665" y="1021"/>
                      <a:pt x="632" y="1047"/>
                      <a:pt x="610" y="1069"/>
                    </a:cubicBezTo>
                    <a:lnTo>
                      <a:pt x="547" y="1132"/>
                    </a:lnTo>
                    <a:cubicBezTo>
                      <a:pt x="510" y="1172"/>
                      <a:pt x="484" y="1195"/>
                      <a:pt x="462" y="1220"/>
                    </a:cubicBezTo>
                    <a:cubicBezTo>
                      <a:pt x="433" y="1254"/>
                      <a:pt x="407" y="1283"/>
                      <a:pt x="385" y="1313"/>
                    </a:cubicBezTo>
                    <a:lnTo>
                      <a:pt x="355" y="1350"/>
                    </a:lnTo>
                    <a:lnTo>
                      <a:pt x="252" y="1494"/>
                    </a:lnTo>
                    <a:cubicBezTo>
                      <a:pt x="233" y="1520"/>
                      <a:pt x="207" y="1564"/>
                      <a:pt x="185" y="1609"/>
                    </a:cubicBezTo>
                    <a:lnTo>
                      <a:pt x="163" y="1649"/>
                    </a:lnTo>
                    <a:cubicBezTo>
                      <a:pt x="163" y="1649"/>
                      <a:pt x="115" y="1760"/>
                      <a:pt x="104" y="1782"/>
                    </a:cubicBezTo>
                    <a:cubicBezTo>
                      <a:pt x="85" y="1830"/>
                      <a:pt x="67" y="1878"/>
                      <a:pt x="56" y="1926"/>
                    </a:cubicBezTo>
                    <a:cubicBezTo>
                      <a:pt x="56" y="1926"/>
                      <a:pt x="33" y="2015"/>
                      <a:pt x="30" y="2041"/>
                    </a:cubicBezTo>
                    <a:lnTo>
                      <a:pt x="19" y="2085"/>
                    </a:lnTo>
                    <a:lnTo>
                      <a:pt x="11" y="2152"/>
                    </a:lnTo>
                    <a:cubicBezTo>
                      <a:pt x="8" y="2189"/>
                      <a:pt x="4" y="2222"/>
                      <a:pt x="4" y="2248"/>
                    </a:cubicBezTo>
                    <a:lnTo>
                      <a:pt x="0" y="2248"/>
                    </a:lnTo>
                    <a:lnTo>
                      <a:pt x="0" y="2363"/>
                    </a:lnTo>
                    <a:cubicBezTo>
                      <a:pt x="0" y="2381"/>
                      <a:pt x="0" y="2400"/>
                      <a:pt x="4" y="2414"/>
                    </a:cubicBezTo>
                    <a:lnTo>
                      <a:pt x="4" y="2555"/>
                    </a:lnTo>
                    <a:cubicBezTo>
                      <a:pt x="4" y="2621"/>
                      <a:pt x="11" y="2688"/>
                      <a:pt x="19" y="2754"/>
                    </a:cubicBezTo>
                    <a:lnTo>
                      <a:pt x="22" y="2791"/>
                    </a:lnTo>
                    <a:lnTo>
                      <a:pt x="30" y="2825"/>
                    </a:lnTo>
                    <a:cubicBezTo>
                      <a:pt x="37" y="2862"/>
                      <a:pt x="45" y="2899"/>
                      <a:pt x="56" y="2936"/>
                    </a:cubicBezTo>
                    <a:lnTo>
                      <a:pt x="70" y="2987"/>
                    </a:lnTo>
                    <a:cubicBezTo>
                      <a:pt x="78" y="3009"/>
                      <a:pt x="122" y="3124"/>
                      <a:pt x="122" y="3124"/>
                    </a:cubicBezTo>
                    <a:lnTo>
                      <a:pt x="141" y="3165"/>
                    </a:lnTo>
                    <a:cubicBezTo>
                      <a:pt x="159" y="3209"/>
                      <a:pt x="189" y="3265"/>
                      <a:pt x="189" y="3265"/>
                    </a:cubicBezTo>
                    <a:lnTo>
                      <a:pt x="200" y="3287"/>
                    </a:lnTo>
                    <a:cubicBezTo>
                      <a:pt x="222" y="3327"/>
                      <a:pt x="244" y="3364"/>
                      <a:pt x="263" y="3390"/>
                    </a:cubicBezTo>
                    <a:lnTo>
                      <a:pt x="277" y="3412"/>
                    </a:lnTo>
                    <a:lnTo>
                      <a:pt x="277" y="3409"/>
                    </a:lnTo>
                    <a:lnTo>
                      <a:pt x="285" y="3420"/>
                    </a:lnTo>
                    <a:lnTo>
                      <a:pt x="377" y="3545"/>
                    </a:lnTo>
                    <a:lnTo>
                      <a:pt x="429" y="3605"/>
                    </a:lnTo>
                    <a:lnTo>
                      <a:pt x="481" y="3664"/>
                    </a:lnTo>
                    <a:lnTo>
                      <a:pt x="525" y="3708"/>
                    </a:lnTo>
                    <a:cubicBezTo>
                      <a:pt x="558" y="3741"/>
                      <a:pt x="588" y="3771"/>
                      <a:pt x="625" y="3800"/>
                    </a:cubicBezTo>
                    <a:lnTo>
                      <a:pt x="654" y="3830"/>
                    </a:lnTo>
                    <a:cubicBezTo>
                      <a:pt x="773" y="3934"/>
                      <a:pt x="902" y="4030"/>
                      <a:pt x="1035" y="4111"/>
                    </a:cubicBezTo>
                    <a:cubicBezTo>
                      <a:pt x="1035" y="4111"/>
                      <a:pt x="1157" y="4189"/>
                      <a:pt x="1213" y="4218"/>
                    </a:cubicBezTo>
                    <a:cubicBezTo>
                      <a:pt x="1360" y="4303"/>
                      <a:pt x="1519" y="4377"/>
                      <a:pt x="1678" y="4440"/>
                    </a:cubicBezTo>
                    <a:lnTo>
                      <a:pt x="1745" y="4466"/>
                    </a:lnTo>
                    <a:cubicBezTo>
                      <a:pt x="1885" y="4521"/>
                      <a:pt x="2029" y="4569"/>
                      <a:pt x="2177" y="4614"/>
                    </a:cubicBezTo>
                    <a:lnTo>
                      <a:pt x="2214" y="4625"/>
                    </a:lnTo>
                    <a:cubicBezTo>
                      <a:pt x="2248" y="4636"/>
                      <a:pt x="2296" y="4647"/>
                      <a:pt x="2340" y="4658"/>
                    </a:cubicBezTo>
                    <a:lnTo>
                      <a:pt x="2499" y="4695"/>
                    </a:lnTo>
                    <a:lnTo>
                      <a:pt x="2528" y="4702"/>
                    </a:lnTo>
                    <a:cubicBezTo>
                      <a:pt x="2610" y="4717"/>
                      <a:pt x="2691" y="4732"/>
                      <a:pt x="2769" y="4747"/>
                    </a:cubicBezTo>
                    <a:lnTo>
                      <a:pt x="2872" y="4765"/>
                    </a:lnTo>
                    <a:cubicBezTo>
                      <a:pt x="2979" y="4780"/>
                      <a:pt x="3079" y="4795"/>
                      <a:pt x="3175" y="4806"/>
                    </a:cubicBezTo>
                    <a:lnTo>
                      <a:pt x="3367" y="4824"/>
                    </a:lnTo>
                    <a:cubicBezTo>
                      <a:pt x="3475" y="4832"/>
                      <a:pt x="3652" y="4843"/>
                      <a:pt x="3874" y="4843"/>
                    </a:cubicBezTo>
                    <a:cubicBezTo>
                      <a:pt x="4062" y="4843"/>
                      <a:pt x="4251" y="4835"/>
                      <a:pt x="4436" y="4821"/>
                    </a:cubicBezTo>
                    <a:lnTo>
                      <a:pt x="4550" y="4810"/>
                    </a:lnTo>
                    <a:lnTo>
                      <a:pt x="4702" y="4795"/>
                    </a:lnTo>
                    <a:lnTo>
                      <a:pt x="4898" y="4765"/>
                    </a:lnTo>
                    <a:lnTo>
                      <a:pt x="5079" y="4736"/>
                    </a:lnTo>
                    <a:lnTo>
                      <a:pt x="5278" y="4695"/>
                    </a:lnTo>
                    <a:lnTo>
                      <a:pt x="5360" y="4677"/>
                    </a:lnTo>
                    <a:cubicBezTo>
                      <a:pt x="5497" y="4643"/>
                      <a:pt x="5604" y="4610"/>
                      <a:pt x="5685" y="4588"/>
                    </a:cubicBezTo>
                    <a:cubicBezTo>
                      <a:pt x="5870" y="4532"/>
                      <a:pt x="6055" y="4466"/>
                      <a:pt x="6228" y="4388"/>
                    </a:cubicBezTo>
                    <a:cubicBezTo>
                      <a:pt x="6265" y="4373"/>
                      <a:pt x="6295" y="4359"/>
                      <a:pt x="6328" y="4344"/>
                    </a:cubicBezTo>
                    <a:lnTo>
                      <a:pt x="6410" y="4303"/>
                    </a:lnTo>
                    <a:cubicBezTo>
                      <a:pt x="6472" y="4270"/>
                      <a:pt x="6509" y="4251"/>
                      <a:pt x="6543" y="4233"/>
                    </a:cubicBezTo>
                    <a:lnTo>
                      <a:pt x="6683" y="4155"/>
                    </a:lnTo>
                    <a:lnTo>
                      <a:pt x="6683" y="4155"/>
                    </a:lnTo>
                    <a:lnTo>
                      <a:pt x="6653" y="4174"/>
                    </a:lnTo>
                    <a:cubicBezTo>
                      <a:pt x="6809" y="4081"/>
                      <a:pt x="6957" y="3974"/>
                      <a:pt x="7097" y="3863"/>
                    </a:cubicBezTo>
                    <a:cubicBezTo>
                      <a:pt x="7138" y="3826"/>
                      <a:pt x="7167" y="3800"/>
                      <a:pt x="7193" y="3778"/>
                    </a:cubicBezTo>
                    <a:lnTo>
                      <a:pt x="7256" y="3715"/>
                    </a:lnTo>
                    <a:cubicBezTo>
                      <a:pt x="7293" y="3675"/>
                      <a:pt x="7315" y="3653"/>
                      <a:pt x="7337" y="3627"/>
                    </a:cubicBezTo>
                    <a:cubicBezTo>
                      <a:pt x="7371" y="3593"/>
                      <a:pt x="7396" y="3564"/>
                      <a:pt x="7419" y="3534"/>
                    </a:cubicBezTo>
                    <a:lnTo>
                      <a:pt x="7448" y="3501"/>
                    </a:lnTo>
                    <a:lnTo>
                      <a:pt x="7552" y="3353"/>
                    </a:lnTo>
                    <a:cubicBezTo>
                      <a:pt x="7570" y="3327"/>
                      <a:pt x="7592" y="3283"/>
                      <a:pt x="7615" y="3242"/>
                    </a:cubicBezTo>
                    <a:lnTo>
                      <a:pt x="7640" y="3198"/>
                    </a:lnTo>
                    <a:cubicBezTo>
                      <a:pt x="7640" y="3198"/>
                      <a:pt x="7688" y="3087"/>
                      <a:pt x="7700" y="3065"/>
                    </a:cubicBezTo>
                    <a:cubicBezTo>
                      <a:pt x="7718" y="3017"/>
                      <a:pt x="7736" y="2969"/>
                      <a:pt x="7748" y="2921"/>
                    </a:cubicBezTo>
                    <a:cubicBezTo>
                      <a:pt x="7748" y="2921"/>
                      <a:pt x="7770" y="2836"/>
                      <a:pt x="7773" y="2810"/>
                    </a:cubicBezTo>
                    <a:lnTo>
                      <a:pt x="7781" y="2762"/>
                    </a:lnTo>
                    <a:lnTo>
                      <a:pt x="7792" y="2695"/>
                    </a:lnTo>
                    <a:cubicBezTo>
                      <a:pt x="7796" y="2640"/>
                      <a:pt x="7799" y="2581"/>
                      <a:pt x="7799" y="2522"/>
                    </a:cubicBezTo>
                    <a:lnTo>
                      <a:pt x="7799" y="2244"/>
                    </a:lnTo>
                    <a:lnTo>
                      <a:pt x="7796" y="2244"/>
                    </a:lnTo>
                    <a:cubicBezTo>
                      <a:pt x="7796" y="2204"/>
                      <a:pt x="7792" y="2152"/>
                      <a:pt x="7785" y="2089"/>
                    </a:cubicBezTo>
                    <a:lnTo>
                      <a:pt x="7781" y="2052"/>
                    </a:lnTo>
                    <a:lnTo>
                      <a:pt x="7773" y="2019"/>
                    </a:lnTo>
                    <a:cubicBezTo>
                      <a:pt x="7766" y="1982"/>
                      <a:pt x="7759" y="1945"/>
                      <a:pt x="7748" y="1908"/>
                    </a:cubicBezTo>
                    <a:lnTo>
                      <a:pt x="7729" y="1856"/>
                    </a:lnTo>
                    <a:cubicBezTo>
                      <a:pt x="7725" y="1838"/>
                      <a:pt x="7677" y="1723"/>
                      <a:pt x="7677" y="1723"/>
                    </a:cubicBezTo>
                    <a:lnTo>
                      <a:pt x="7659" y="1679"/>
                    </a:lnTo>
                    <a:cubicBezTo>
                      <a:pt x="7640" y="1634"/>
                      <a:pt x="7615" y="1583"/>
                      <a:pt x="7615" y="1583"/>
                    </a:cubicBezTo>
                    <a:lnTo>
                      <a:pt x="7600" y="1557"/>
                    </a:lnTo>
                    <a:cubicBezTo>
                      <a:pt x="7578" y="1516"/>
                      <a:pt x="7555" y="1483"/>
                      <a:pt x="7537" y="1453"/>
                    </a:cubicBezTo>
                    <a:lnTo>
                      <a:pt x="7526" y="1435"/>
                    </a:lnTo>
                    <a:lnTo>
                      <a:pt x="7526" y="1439"/>
                    </a:lnTo>
                    <a:lnTo>
                      <a:pt x="7515" y="1424"/>
                    </a:lnTo>
                    <a:lnTo>
                      <a:pt x="7422" y="1298"/>
                    </a:lnTo>
                    <a:lnTo>
                      <a:pt x="7374" y="1243"/>
                    </a:lnTo>
                    <a:lnTo>
                      <a:pt x="7322" y="1184"/>
                    </a:lnTo>
                    <a:lnTo>
                      <a:pt x="7274" y="1135"/>
                    </a:lnTo>
                    <a:cubicBezTo>
                      <a:pt x="7245" y="1106"/>
                      <a:pt x="7212" y="1076"/>
                      <a:pt x="7178" y="1043"/>
                    </a:cubicBezTo>
                    <a:lnTo>
                      <a:pt x="7149" y="1017"/>
                    </a:lnTo>
                    <a:cubicBezTo>
                      <a:pt x="7030" y="910"/>
                      <a:pt x="6901" y="818"/>
                      <a:pt x="6764" y="733"/>
                    </a:cubicBezTo>
                    <a:cubicBezTo>
                      <a:pt x="6764" y="733"/>
                      <a:pt x="6646" y="659"/>
                      <a:pt x="6591" y="625"/>
                    </a:cubicBezTo>
                    <a:cubicBezTo>
                      <a:pt x="6439" y="544"/>
                      <a:pt x="6284" y="470"/>
                      <a:pt x="6125" y="404"/>
                    </a:cubicBezTo>
                    <a:lnTo>
                      <a:pt x="6058" y="378"/>
                    </a:lnTo>
                    <a:cubicBezTo>
                      <a:pt x="5918" y="326"/>
                      <a:pt x="5770" y="274"/>
                      <a:pt x="5622" y="234"/>
                    </a:cubicBezTo>
                    <a:lnTo>
                      <a:pt x="5589" y="222"/>
                    </a:lnTo>
                    <a:cubicBezTo>
                      <a:pt x="5552" y="211"/>
                      <a:pt x="5508" y="197"/>
                      <a:pt x="5460" y="186"/>
                    </a:cubicBezTo>
                    <a:lnTo>
                      <a:pt x="5304" y="149"/>
                    </a:lnTo>
                    <a:lnTo>
                      <a:pt x="5275" y="145"/>
                    </a:lnTo>
                    <a:cubicBezTo>
                      <a:pt x="5193" y="130"/>
                      <a:pt x="5112" y="112"/>
                      <a:pt x="5031" y="97"/>
                    </a:cubicBezTo>
                    <a:lnTo>
                      <a:pt x="4927" y="82"/>
                    </a:lnTo>
                    <a:cubicBezTo>
                      <a:pt x="4824" y="64"/>
                      <a:pt x="4720" y="52"/>
                      <a:pt x="4624" y="41"/>
                    </a:cubicBezTo>
                    <a:lnTo>
                      <a:pt x="4436" y="23"/>
                    </a:lnTo>
                    <a:cubicBezTo>
                      <a:pt x="4325" y="12"/>
                      <a:pt x="4151" y="1"/>
                      <a:pt x="3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520;p35">
                <a:extLst>
                  <a:ext uri="{FF2B5EF4-FFF2-40B4-BE49-F238E27FC236}">
                    <a16:creationId xmlns:a16="http://schemas.microsoft.com/office/drawing/2014/main" id="{F8F1E7BA-3EEB-4AC8-980D-B557E331375E}"/>
                  </a:ext>
                </a:extLst>
              </p:cNvPr>
              <p:cNvSpPr/>
              <p:nvPr/>
            </p:nvSpPr>
            <p:spPr>
              <a:xfrm>
                <a:off x="1879275" y="4412975"/>
                <a:ext cx="25" cy="300"/>
              </a:xfrm>
              <a:custGeom>
                <a:avLst/>
                <a:gdLst/>
                <a:ahLst/>
                <a:cxnLst/>
                <a:rect l="l" t="t" r="r" b="b"/>
                <a:pathLst>
                  <a:path w="1" h="12" extrusionOk="0">
                    <a:moveTo>
                      <a:pt x="0" y="12"/>
                    </a:moveTo>
                    <a:lnTo>
                      <a:pt x="0" y="4"/>
                    </a:lnTo>
                    <a:lnTo>
                      <a:pt x="0" y="1"/>
                    </a:lnTo>
                    <a:cubicBezTo>
                      <a:pt x="0" y="4"/>
                      <a:pt x="0" y="8"/>
                      <a:pt x="0" y="12"/>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521;p35">
                <a:extLst>
                  <a:ext uri="{FF2B5EF4-FFF2-40B4-BE49-F238E27FC236}">
                    <a16:creationId xmlns:a16="http://schemas.microsoft.com/office/drawing/2014/main" id="{30A96E8E-7462-4882-A09C-9A90F23B1B35}"/>
                  </a:ext>
                </a:extLst>
              </p:cNvPr>
              <p:cNvSpPr/>
              <p:nvPr/>
            </p:nvSpPr>
            <p:spPr>
              <a:xfrm>
                <a:off x="2039500" y="4412325"/>
                <a:ext cx="1225" cy="2075"/>
              </a:xfrm>
              <a:custGeom>
                <a:avLst/>
                <a:gdLst/>
                <a:ahLst/>
                <a:cxnLst/>
                <a:rect l="l" t="t" r="r" b="b"/>
                <a:pathLst>
                  <a:path w="49" h="83" extrusionOk="0">
                    <a:moveTo>
                      <a:pt x="49" y="1"/>
                    </a:moveTo>
                    <a:cubicBezTo>
                      <a:pt x="37" y="19"/>
                      <a:pt x="27" y="37"/>
                      <a:pt x="18" y="54"/>
                    </a:cubicBezTo>
                    <a:lnTo>
                      <a:pt x="18" y="54"/>
                    </a:lnTo>
                    <a:cubicBezTo>
                      <a:pt x="28" y="37"/>
                      <a:pt x="39" y="20"/>
                      <a:pt x="49" y="1"/>
                    </a:cubicBezTo>
                    <a:close/>
                    <a:moveTo>
                      <a:pt x="18" y="54"/>
                    </a:moveTo>
                    <a:lnTo>
                      <a:pt x="18" y="54"/>
                    </a:lnTo>
                    <a:cubicBezTo>
                      <a:pt x="12" y="63"/>
                      <a:pt x="6" y="73"/>
                      <a:pt x="1" y="82"/>
                    </a:cubicBezTo>
                    <a:cubicBezTo>
                      <a:pt x="6" y="74"/>
                      <a:pt x="12" y="64"/>
                      <a:pt x="18" y="54"/>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522;p35">
                <a:extLst>
                  <a:ext uri="{FF2B5EF4-FFF2-40B4-BE49-F238E27FC236}">
                    <a16:creationId xmlns:a16="http://schemas.microsoft.com/office/drawing/2014/main" id="{5ED8B3A8-04B1-4112-B2CD-916137B811FC}"/>
                  </a:ext>
                </a:extLst>
              </p:cNvPr>
              <p:cNvSpPr/>
              <p:nvPr/>
            </p:nvSpPr>
            <p:spPr>
              <a:xfrm>
                <a:off x="2036350" y="4416400"/>
                <a:ext cx="1975" cy="2525"/>
              </a:xfrm>
              <a:custGeom>
                <a:avLst/>
                <a:gdLst/>
                <a:ahLst/>
                <a:cxnLst/>
                <a:rect l="l" t="t" r="r" b="b"/>
                <a:pathLst>
                  <a:path w="79" h="101" extrusionOk="0">
                    <a:moveTo>
                      <a:pt x="1" y="100"/>
                    </a:moveTo>
                    <a:cubicBezTo>
                      <a:pt x="27" y="67"/>
                      <a:pt x="56" y="34"/>
                      <a:pt x="79" y="0"/>
                    </a:cubicBezTo>
                    <a:cubicBezTo>
                      <a:pt x="56" y="34"/>
                      <a:pt x="27" y="67"/>
                      <a:pt x="1" y="10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523;p35">
                <a:extLst>
                  <a:ext uri="{FF2B5EF4-FFF2-40B4-BE49-F238E27FC236}">
                    <a16:creationId xmlns:a16="http://schemas.microsoft.com/office/drawing/2014/main" id="{A655651F-8FCD-4AE1-B76D-A95FE215B4D9}"/>
                  </a:ext>
                </a:extLst>
              </p:cNvPr>
              <p:cNvSpPr/>
              <p:nvPr/>
            </p:nvSpPr>
            <p:spPr>
              <a:xfrm>
                <a:off x="1880850" y="4415650"/>
                <a:ext cx="1300" cy="2075"/>
              </a:xfrm>
              <a:custGeom>
                <a:avLst/>
                <a:gdLst/>
                <a:ahLst/>
                <a:cxnLst/>
                <a:rect l="l" t="t" r="r" b="b"/>
                <a:pathLst>
                  <a:path w="52" h="83" extrusionOk="0">
                    <a:moveTo>
                      <a:pt x="0" y="1"/>
                    </a:moveTo>
                    <a:cubicBezTo>
                      <a:pt x="19" y="30"/>
                      <a:pt x="33" y="56"/>
                      <a:pt x="52" y="82"/>
                    </a:cubicBezTo>
                    <a:cubicBezTo>
                      <a:pt x="33" y="56"/>
                      <a:pt x="19" y="30"/>
                      <a:pt x="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524;p35">
                <a:extLst>
                  <a:ext uri="{FF2B5EF4-FFF2-40B4-BE49-F238E27FC236}">
                    <a16:creationId xmlns:a16="http://schemas.microsoft.com/office/drawing/2014/main" id="{4C292813-BAFC-4019-8261-14998C9A6C41}"/>
                  </a:ext>
                </a:extLst>
              </p:cNvPr>
              <p:cNvSpPr/>
              <p:nvPr/>
            </p:nvSpPr>
            <p:spPr>
              <a:xfrm>
                <a:off x="1884175" y="4420175"/>
                <a:ext cx="1500" cy="1875"/>
              </a:xfrm>
              <a:custGeom>
                <a:avLst/>
                <a:gdLst/>
                <a:ahLst/>
                <a:cxnLst/>
                <a:rect l="l" t="t" r="r" b="b"/>
                <a:pathLst>
                  <a:path w="60" h="75" extrusionOk="0">
                    <a:moveTo>
                      <a:pt x="59" y="75"/>
                    </a:moveTo>
                    <a:cubicBezTo>
                      <a:pt x="37" y="49"/>
                      <a:pt x="19" y="23"/>
                      <a:pt x="0" y="1"/>
                    </a:cubicBezTo>
                    <a:cubicBezTo>
                      <a:pt x="19" y="23"/>
                      <a:pt x="37" y="49"/>
                      <a:pt x="59" y="75"/>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525;p35">
                <a:extLst>
                  <a:ext uri="{FF2B5EF4-FFF2-40B4-BE49-F238E27FC236}">
                    <a16:creationId xmlns:a16="http://schemas.microsoft.com/office/drawing/2014/main" id="{72EF15EB-124D-408E-B1A9-E0CF85689455}"/>
                  </a:ext>
                </a:extLst>
              </p:cNvPr>
              <p:cNvSpPr/>
              <p:nvPr/>
            </p:nvSpPr>
            <p:spPr>
              <a:xfrm>
                <a:off x="2032475" y="4420750"/>
                <a:ext cx="2425" cy="2500"/>
              </a:xfrm>
              <a:custGeom>
                <a:avLst/>
                <a:gdLst/>
                <a:ahLst/>
                <a:cxnLst/>
                <a:rect l="l" t="t" r="r" b="b"/>
                <a:pathLst>
                  <a:path w="97" h="100" extrusionOk="0">
                    <a:moveTo>
                      <a:pt x="97" y="0"/>
                    </a:moveTo>
                    <a:cubicBezTo>
                      <a:pt x="67" y="33"/>
                      <a:pt x="34" y="67"/>
                      <a:pt x="1" y="100"/>
                    </a:cubicBezTo>
                    <a:cubicBezTo>
                      <a:pt x="34" y="67"/>
                      <a:pt x="67" y="33"/>
                      <a:pt x="97"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526;p35">
                <a:extLst>
                  <a:ext uri="{FF2B5EF4-FFF2-40B4-BE49-F238E27FC236}">
                    <a16:creationId xmlns:a16="http://schemas.microsoft.com/office/drawing/2014/main" id="{146800DA-A11A-4869-A673-05B7BFC9A1C8}"/>
                  </a:ext>
                </a:extLst>
              </p:cNvPr>
              <p:cNvSpPr/>
              <p:nvPr/>
            </p:nvSpPr>
            <p:spPr>
              <a:xfrm>
                <a:off x="1893400" y="4428775"/>
                <a:ext cx="1800" cy="1325"/>
              </a:xfrm>
              <a:custGeom>
                <a:avLst/>
                <a:gdLst/>
                <a:ahLst/>
                <a:cxnLst/>
                <a:rect l="l" t="t" r="r" b="b"/>
                <a:pathLst>
                  <a:path w="72" h="53" extrusionOk="0">
                    <a:moveTo>
                      <a:pt x="71" y="52"/>
                    </a:moveTo>
                    <a:cubicBezTo>
                      <a:pt x="49" y="38"/>
                      <a:pt x="27" y="19"/>
                      <a:pt x="1" y="1"/>
                    </a:cubicBezTo>
                    <a:cubicBezTo>
                      <a:pt x="27" y="19"/>
                      <a:pt x="49" y="38"/>
                      <a:pt x="71" y="52"/>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527;p35">
                <a:extLst>
                  <a:ext uri="{FF2B5EF4-FFF2-40B4-BE49-F238E27FC236}">
                    <a16:creationId xmlns:a16="http://schemas.microsoft.com/office/drawing/2014/main" id="{D1215207-7857-40EF-B95E-2034DBC44946}"/>
                  </a:ext>
                </a:extLst>
              </p:cNvPr>
              <p:cNvSpPr/>
              <p:nvPr/>
            </p:nvSpPr>
            <p:spPr>
              <a:xfrm>
                <a:off x="1888325" y="4424525"/>
                <a:ext cx="1775" cy="1700"/>
              </a:xfrm>
              <a:custGeom>
                <a:avLst/>
                <a:gdLst/>
                <a:ahLst/>
                <a:cxnLst/>
                <a:rect l="l" t="t" r="r" b="b"/>
                <a:pathLst>
                  <a:path w="71" h="68" extrusionOk="0">
                    <a:moveTo>
                      <a:pt x="1" y="1"/>
                    </a:moveTo>
                    <a:cubicBezTo>
                      <a:pt x="23" y="23"/>
                      <a:pt x="45" y="45"/>
                      <a:pt x="71" y="67"/>
                    </a:cubicBezTo>
                    <a:cubicBezTo>
                      <a:pt x="45" y="45"/>
                      <a:pt x="23" y="23"/>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528;p35">
                <a:extLst>
                  <a:ext uri="{FF2B5EF4-FFF2-40B4-BE49-F238E27FC236}">
                    <a16:creationId xmlns:a16="http://schemas.microsoft.com/office/drawing/2014/main" id="{00CF5F24-0010-4C08-A223-E46A5D1A2D23}"/>
                  </a:ext>
                </a:extLst>
              </p:cNvPr>
              <p:cNvSpPr/>
              <p:nvPr/>
            </p:nvSpPr>
            <p:spPr>
              <a:xfrm>
                <a:off x="2027575" y="4424900"/>
                <a:ext cx="3275" cy="2600"/>
              </a:xfrm>
              <a:custGeom>
                <a:avLst/>
                <a:gdLst/>
                <a:ahLst/>
                <a:cxnLst/>
                <a:rect l="l" t="t" r="r" b="b"/>
                <a:pathLst>
                  <a:path w="131" h="104" extrusionOk="0">
                    <a:moveTo>
                      <a:pt x="1" y="104"/>
                    </a:moveTo>
                    <a:cubicBezTo>
                      <a:pt x="45" y="71"/>
                      <a:pt x="90" y="37"/>
                      <a:pt x="130" y="0"/>
                    </a:cubicBezTo>
                    <a:cubicBezTo>
                      <a:pt x="90" y="37"/>
                      <a:pt x="45" y="71"/>
                      <a:pt x="1" y="104"/>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529;p35">
                <a:extLst>
                  <a:ext uri="{FF2B5EF4-FFF2-40B4-BE49-F238E27FC236}">
                    <a16:creationId xmlns:a16="http://schemas.microsoft.com/office/drawing/2014/main" id="{74CE3D40-1F71-44C3-B8D5-1EA8C3BB831A}"/>
                  </a:ext>
                </a:extLst>
              </p:cNvPr>
              <p:cNvSpPr/>
              <p:nvPr/>
            </p:nvSpPr>
            <p:spPr>
              <a:xfrm>
                <a:off x="2020275" y="4428875"/>
                <a:ext cx="5675" cy="3725"/>
              </a:xfrm>
              <a:custGeom>
                <a:avLst/>
                <a:gdLst/>
                <a:ahLst/>
                <a:cxnLst/>
                <a:rect l="l" t="t" r="r" b="b"/>
                <a:pathLst>
                  <a:path w="227" h="149" extrusionOk="0">
                    <a:moveTo>
                      <a:pt x="226" y="0"/>
                    </a:moveTo>
                    <a:cubicBezTo>
                      <a:pt x="156" y="52"/>
                      <a:pt x="82" y="100"/>
                      <a:pt x="1" y="148"/>
                    </a:cubicBezTo>
                    <a:cubicBezTo>
                      <a:pt x="82" y="100"/>
                      <a:pt x="156" y="52"/>
                      <a:pt x="226"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530;p35">
                <a:extLst>
                  <a:ext uri="{FF2B5EF4-FFF2-40B4-BE49-F238E27FC236}">
                    <a16:creationId xmlns:a16="http://schemas.microsoft.com/office/drawing/2014/main" id="{444DB00C-9044-459C-A540-3604007C5154}"/>
                  </a:ext>
                </a:extLst>
              </p:cNvPr>
              <p:cNvSpPr/>
              <p:nvPr/>
            </p:nvSpPr>
            <p:spPr>
              <a:xfrm>
                <a:off x="2043750" y="4410800"/>
                <a:ext cx="225" cy="2100"/>
              </a:xfrm>
              <a:custGeom>
                <a:avLst/>
                <a:gdLst/>
                <a:ahLst/>
                <a:cxnLst/>
                <a:rect l="l" t="t" r="r" b="b"/>
                <a:pathLst>
                  <a:path w="9" h="84" extrusionOk="0">
                    <a:moveTo>
                      <a:pt x="8" y="0"/>
                    </a:moveTo>
                    <a:cubicBezTo>
                      <a:pt x="8" y="26"/>
                      <a:pt x="8" y="55"/>
                      <a:pt x="1" y="84"/>
                    </a:cubicBezTo>
                    <a:cubicBezTo>
                      <a:pt x="8" y="55"/>
                      <a:pt x="8" y="29"/>
                      <a:pt x="8"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531;p35">
                <a:extLst>
                  <a:ext uri="{FF2B5EF4-FFF2-40B4-BE49-F238E27FC236}">
                    <a16:creationId xmlns:a16="http://schemas.microsoft.com/office/drawing/2014/main" id="{BFE4860F-EB22-4E23-9972-600066597D8E}"/>
                  </a:ext>
                </a:extLst>
              </p:cNvPr>
              <p:cNvSpPr/>
              <p:nvPr/>
            </p:nvSpPr>
            <p:spPr>
              <a:xfrm>
                <a:off x="1875675" y="4409375"/>
                <a:ext cx="200" cy="2525"/>
              </a:xfrm>
              <a:custGeom>
                <a:avLst/>
                <a:gdLst/>
                <a:ahLst/>
                <a:cxnLst/>
                <a:rect l="l" t="t" r="r" b="b"/>
                <a:pathLst>
                  <a:path w="8" h="101" extrusionOk="0">
                    <a:moveTo>
                      <a:pt x="0" y="0"/>
                    </a:moveTo>
                    <a:cubicBezTo>
                      <a:pt x="0" y="34"/>
                      <a:pt x="4" y="67"/>
                      <a:pt x="8" y="100"/>
                    </a:cubicBezTo>
                    <a:cubicBezTo>
                      <a:pt x="4" y="67"/>
                      <a:pt x="0" y="34"/>
                      <a:pt x="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532;p35">
                <a:extLst>
                  <a:ext uri="{FF2B5EF4-FFF2-40B4-BE49-F238E27FC236}">
                    <a16:creationId xmlns:a16="http://schemas.microsoft.com/office/drawing/2014/main" id="{4268BCDC-F7A7-41A2-9F2C-56232813F3F3}"/>
                  </a:ext>
                </a:extLst>
              </p:cNvPr>
              <p:cNvSpPr/>
              <p:nvPr/>
            </p:nvSpPr>
            <p:spPr>
              <a:xfrm>
                <a:off x="2034975" y="4428975"/>
                <a:ext cx="1500" cy="1875"/>
              </a:xfrm>
              <a:custGeom>
                <a:avLst/>
                <a:gdLst/>
                <a:ahLst/>
                <a:cxnLst/>
                <a:rect l="l" t="t" r="r" b="b"/>
                <a:pathLst>
                  <a:path w="60" h="75" extrusionOk="0">
                    <a:moveTo>
                      <a:pt x="60" y="0"/>
                    </a:moveTo>
                    <a:cubicBezTo>
                      <a:pt x="37" y="26"/>
                      <a:pt x="23" y="52"/>
                      <a:pt x="1" y="74"/>
                    </a:cubicBezTo>
                    <a:cubicBezTo>
                      <a:pt x="23" y="52"/>
                      <a:pt x="37" y="26"/>
                      <a:pt x="6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533;p35">
                <a:extLst>
                  <a:ext uri="{FF2B5EF4-FFF2-40B4-BE49-F238E27FC236}">
                    <a16:creationId xmlns:a16="http://schemas.microsoft.com/office/drawing/2014/main" id="{80C08BAE-1BC5-41B4-9099-579E39319267}"/>
                  </a:ext>
                </a:extLst>
              </p:cNvPr>
              <p:cNvSpPr/>
              <p:nvPr/>
            </p:nvSpPr>
            <p:spPr>
              <a:xfrm>
                <a:off x="2042750" y="4415375"/>
                <a:ext cx="475" cy="2150"/>
              </a:xfrm>
              <a:custGeom>
                <a:avLst/>
                <a:gdLst/>
                <a:ahLst/>
                <a:cxnLst/>
                <a:rect l="l" t="t" r="r" b="b"/>
                <a:pathLst>
                  <a:path w="19" h="86" extrusionOk="0">
                    <a:moveTo>
                      <a:pt x="18" y="1"/>
                    </a:moveTo>
                    <a:cubicBezTo>
                      <a:pt x="15" y="30"/>
                      <a:pt x="7" y="56"/>
                      <a:pt x="0" y="86"/>
                    </a:cubicBezTo>
                    <a:cubicBezTo>
                      <a:pt x="11" y="56"/>
                      <a:pt x="15" y="30"/>
                      <a:pt x="18"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534;p35">
                <a:extLst>
                  <a:ext uri="{FF2B5EF4-FFF2-40B4-BE49-F238E27FC236}">
                    <a16:creationId xmlns:a16="http://schemas.microsoft.com/office/drawing/2014/main" id="{311F6CA6-4FEF-420F-B163-5406B51A8479}"/>
                  </a:ext>
                </a:extLst>
              </p:cNvPr>
              <p:cNvSpPr/>
              <p:nvPr/>
            </p:nvSpPr>
            <p:spPr>
              <a:xfrm>
                <a:off x="1876025" y="4414075"/>
                <a:ext cx="775" cy="2525"/>
              </a:xfrm>
              <a:custGeom>
                <a:avLst/>
                <a:gdLst/>
                <a:ahLst/>
                <a:cxnLst/>
                <a:rect l="l" t="t" r="r" b="b"/>
                <a:pathLst>
                  <a:path w="31" h="101" extrusionOk="0">
                    <a:moveTo>
                      <a:pt x="1" y="1"/>
                    </a:moveTo>
                    <a:cubicBezTo>
                      <a:pt x="5" y="21"/>
                      <a:pt x="11" y="41"/>
                      <a:pt x="17" y="61"/>
                    </a:cubicBezTo>
                    <a:lnTo>
                      <a:pt x="17" y="61"/>
                    </a:lnTo>
                    <a:cubicBezTo>
                      <a:pt x="13" y="42"/>
                      <a:pt x="7" y="23"/>
                      <a:pt x="1" y="1"/>
                    </a:cubicBezTo>
                    <a:close/>
                    <a:moveTo>
                      <a:pt x="17" y="61"/>
                    </a:moveTo>
                    <a:lnTo>
                      <a:pt x="17" y="61"/>
                    </a:lnTo>
                    <a:cubicBezTo>
                      <a:pt x="18" y="64"/>
                      <a:pt x="19" y="68"/>
                      <a:pt x="19" y="71"/>
                    </a:cubicBezTo>
                    <a:cubicBezTo>
                      <a:pt x="23" y="82"/>
                      <a:pt x="27" y="90"/>
                      <a:pt x="30" y="101"/>
                    </a:cubicBezTo>
                    <a:cubicBezTo>
                      <a:pt x="26" y="88"/>
                      <a:pt x="22" y="74"/>
                      <a:pt x="17" y="6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535;p35">
                <a:extLst>
                  <a:ext uri="{FF2B5EF4-FFF2-40B4-BE49-F238E27FC236}">
                    <a16:creationId xmlns:a16="http://schemas.microsoft.com/office/drawing/2014/main" id="{DA9AD05C-C1C5-4D6B-877A-8DBE3E6C5A3F}"/>
                  </a:ext>
                </a:extLst>
              </p:cNvPr>
              <p:cNvSpPr/>
              <p:nvPr/>
            </p:nvSpPr>
            <p:spPr>
              <a:xfrm>
                <a:off x="1877325" y="4418700"/>
                <a:ext cx="1150" cy="2525"/>
              </a:xfrm>
              <a:custGeom>
                <a:avLst/>
                <a:gdLst/>
                <a:ahLst/>
                <a:cxnLst/>
                <a:rect l="l" t="t" r="r" b="b"/>
                <a:pathLst>
                  <a:path w="46" h="101" extrusionOk="0">
                    <a:moveTo>
                      <a:pt x="1" y="1"/>
                    </a:moveTo>
                    <a:lnTo>
                      <a:pt x="1" y="1"/>
                    </a:lnTo>
                    <a:cubicBezTo>
                      <a:pt x="12" y="34"/>
                      <a:pt x="27" y="67"/>
                      <a:pt x="45" y="101"/>
                    </a:cubicBezTo>
                    <a:cubicBezTo>
                      <a:pt x="30" y="67"/>
                      <a:pt x="12" y="34"/>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536;p35">
                <a:extLst>
                  <a:ext uri="{FF2B5EF4-FFF2-40B4-BE49-F238E27FC236}">
                    <a16:creationId xmlns:a16="http://schemas.microsoft.com/office/drawing/2014/main" id="{6A21F016-B675-4306-81B7-2D58F2644F4E}"/>
                  </a:ext>
                </a:extLst>
              </p:cNvPr>
              <p:cNvSpPr/>
              <p:nvPr/>
            </p:nvSpPr>
            <p:spPr>
              <a:xfrm>
                <a:off x="1882125" y="4427850"/>
                <a:ext cx="2075" cy="2425"/>
              </a:xfrm>
              <a:custGeom>
                <a:avLst/>
                <a:gdLst/>
                <a:ahLst/>
                <a:cxnLst/>
                <a:rect l="l" t="t" r="r" b="b"/>
                <a:pathLst>
                  <a:path w="83" h="97" extrusionOk="0">
                    <a:moveTo>
                      <a:pt x="1" y="1"/>
                    </a:moveTo>
                    <a:cubicBezTo>
                      <a:pt x="27" y="34"/>
                      <a:pt x="53" y="64"/>
                      <a:pt x="82" y="97"/>
                    </a:cubicBezTo>
                    <a:cubicBezTo>
                      <a:pt x="53" y="64"/>
                      <a:pt x="27" y="30"/>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537;p35">
                <a:extLst>
                  <a:ext uri="{FF2B5EF4-FFF2-40B4-BE49-F238E27FC236}">
                    <a16:creationId xmlns:a16="http://schemas.microsoft.com/office/drawing/2014/main" id="{0D182256-183A-4C59-BF80-C22FBC763328}"/>
                  </a:ext>
                </a:extLst>
              </p:cNvPr>
              <p:cNvSpPr/>
              <p:nvPr/>
            </p:nvSpPr>
            <p:spPr>
              <a:xfrm>
                <a:off x="1879375" y="4423325"/>
                <a:ext cx="1500" cy="2525"/>
              </a:xfrm>
              <a:custGeom>
                <a:avLst/>
                <a:gdLst/>
                <a:ahLst/>
                <a:cxnLst/>
                <a:rect l="l" t="t" r="r" b="b"/>
                <a:pathLst>
                  <a:path w="60" h="101" extrusionOk="0">
                    <a:moveTo>
                      <a:pt x="0" y="1"/>
                    </a:moveTo>
                    <a:cubicBezTo>
                      <a:pt x="18" y="34"/>
                      <a:pt x="37" y="67"/>
                      <a:pt x="59" y="100"/>
                    </a:cubicBezTo>
                    <a:cubicBezTo>
                      <a:pt x="41" y="67"/>
                      <a:pt x="18" y="34"/>
                      <a:pt x="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538;p35">
                <a:extLst>
                  <a:ext uri="{FF2B5EF4-FFF2-40B4-BE49-F238E27FC236}">
                    <a16:creationId xmlns:a16="http://schemas.microsoft.com/office/drawing/2014/main" id="{CA934E18-7695-4530-8C10-27CD340D8C62}"/>
                  </a:ext>
                </a:extLst>
              </p:cNvPr>
              <p:cNvSpPr/>
              <p:nvPr/>
            </p:nvSpPr>
            <p:spPr>
              <a:xfrm>
                <a:off x="2040900" y="4420000"/>
                <a:ext cx="850" cy="2050"/>
              </a:xfrm>
              <a:custGeom>
                <a:avLst/>
                <a:gdLst/>
                <a:ahLst/>
                <a:cxnLst/>
                <a:rect l="l" t="t" r="r" b="b"/>
                <a:pathLst>
                  <a:path w="34" h="82" extrusionOk="0">
                    <a:moveTo>
                      <a:pt x="33" y="1"/>
                    </a:moveTo>
                    <a:lnTo>
                      <a:pt x="33" y="1"/>
                    </a:lnTo>
                    <a:cubicBezTo>
                      <a:pt x="22" y="26"/>
                      <a:pt x="15" y="56"/>
                      <a:pt x="0" y="82"/>
                    </a:cubicBezTo>
                    <a:cubicBezTo>
                      <a:pt x="15" y="56"/>
                      <a:pt x="22" y="30"/>
                      <a:pt x="33"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539;p35">
                <a:extLst>
                  <a:ext uri="{FF2B5EF4-FFF2-40B4-BE49-F238E27FC236}">
                    <a16:creationId xmlns:a16="http://schemas.microsoft.com/office/drawing/2014/main" id="{8647C72F-4820-4F7C-B35F-D9F7A0DAF40E}"/>
                  </a:ext>
                </a:extLst>
              </p:cNvPr>
              <p:cNvSpPr/>
              <p:nvPr/>
            </p:nvSpPr>
            <p:spPr>
              <a:xfrm>
                <a:off x="2038400" y="4424525"/>
                <a:ext cx="1125" cy="1975"/>
              </a:xfrm>
              <a:custGeom>
                <a:avLst/>
                <a:gdLst/>
                <a:ahLst/>
                <a:cxnLst/>
                <a:rect l="l" t="t" r="r" b="b"/>
                <a:pathLst>
                  <a:path w="45" h="79" extrusionOk="0">
                    <a:moveTo>
                      <a:pt x="45" y="1"/>
                    </a:moveTo>
                    <a:cubicBezTo>
                      <a:pt x="26" y="27"/>
                      <a:pt x="15" y="52"/>
                      <a:pt x="0" y="78"/>
                    </a:cubicBezTo>
                    <a:cubicBezTo>
                      <a:pt x="15" y="52"/>
                      <a:pt x="30" y="27"/>
                      <a:pt x="45"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540;p35">
                <a:extLst>
                  <a:ext uri="{FF2B5EF4-FFF2-40B4-BE49-F238E27FC236}">
                    <a16:creationId xmlns:a16="http://schemas.microsoft.com/office/drawing/2014/main" id="{1733117C-9772-4E72-9C17-2C15DD6032B7}"/>
                  </a:ext>
                </a:extLst>
              </p:cNvPr>
              <p:cNvSpPr/>
              <p:nvPr/>
            </p:nvSpPr>
            <p:spPr>
              <a:xfrm>
                <a:off x="1885750" y="4432100"/>
                <a:ext cx="2600" cy="2525"/>
              </a:xfrm>
              <a:custGeom>
                <a:avLst/>
                <a:gdLst/>
                <a:ahLst/>
                <a:cxnLst/>
                <a:rect l="l" t="t" r="r" b="b"/>
                <a:pathLst>
                  <a:path w="104" h="101" extrusionOk="0">
                    <a:moveTo>
                      <a:pt x="104" y="101"/>
                    </a:moveTo>
                    <a:cubicBezTo>
                      <a:pt x="67" y="67"/>
                      <a:pt x="30" y="38"/>
                      <a:pt x="0" y="1"/>
                    </a:cubicBezTo>
                    <a:cubicBezTo>
                      <a:pt x="30" y="38"/>
                      <a:pt x="67" y="67"/>
                      <a:pt x="104" y="10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541;p35">
                <a:extLst>
                  <a:ext uri="{FF2B5EF4-FFF2-40B4-BE49-F238E27FC236}">
                    <a16:creationId xmlns:a16="http://schemas.microsoft.com/office/drawing/2014/main" id="{0B5B7AEB-DE76-4BDB-B1BB-225A30B55B1C}"/>
                  </a:ext>
                </a:extLst>
              </p:cNvPr>
              <p:cNvSpPr/>
              <p:nvPr/>
            </p:nvSpPr>
            <p:spPr>
              <a:xfrm>
                <a:off x="1890075" y="4436275"/>
                <a:ext cx="3450" cy="2700"/>
              </a:xfrm>
              <a:custGeom>
                <a:avLst/>
                <a:gdLst/>
                <a:ahLst/>
                <a:cxnLst/>
                <a:rect l="l" t="t" r="r" b="b"/>
                <a:pathLst>
                  <a:path w="138" h="108" extrusionOk="0">
                    <a:moveTo>
                      <a:pt x="1" y="0"/>
                    </a:moveTo>
                    <a:cubicBezTo>
                      <a:pt x="41" y="37"/>
                      <a:pt x="89" y="70"/>
                      <a:pt x="138" y="107"/>
                    </a:cubicBezTo>
                    <a:cubicBezTo>
                      <a:pt x="89" y="70"/>
                      <a:pt x="41" y="37"/>
                      <a:pt x="1"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542;p35">
                <a:extLst>
                  <a:ext uri="{FF2B5EF4-FFF2-40B4-BE49-F238E27FC236}">
                    <a16:creationId xmlns:a16="http://schemas.microsoft.com/office/drawing/2014/main" id="{5732324C-4E6A-43AF-8882-4B3CE855B66D}"/>
                  </a:ext>
                </a:extLst>
              </p:cNvPr>
              <p:cNvSpPr/>
              <p:nvPr/>
            </p:nvSpPr>
            <p:spPr>
              <a:xfrm>
                <a:off x="1895250" y="4440250"/>
                <a:ext cx="5950" cy="3700"/>
              </a:xfrm>
              <a:custGeom>
                <a:avLst/>
                <a:gdLst/>
                <a:ahLst/>
                <a:cxnLst/>
                <a:rect l="l" t="t" r="r" b="b"/>
                <a:pathLst>
                  <a:path w="238" h="148" extrusionOk="0">
                    <a:moveTo>
                      <a:pt x="1" y="0"/>
                    </a:moveTo>
                    <a:cubicBezTo>
                      <a:pt x="71" y="52"/>
                      <a:pt x="152" y="100"/>
                      <a:pt x="237" y="148"/>
                    </a:cubicBezTo>
                    <a:cubicBezTo>
                      <a:pt x="152" y="100"/>
                      <a:pt x="75" y="52"/>
                      <a:pt x="1"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543;p35">
                <a:extLst>
                  <a:ext uri="{FF2B5EF4-FFF2-40B4-BE49-F238E27FC236}">
                    <a16:creationId xmlns:a16="http://schemas.microsoft.com/office/drawing/2014/main" id="{CBECF61C-E0EC-41E6-A9FB-3C527F488546}"/>
                  </a:ext>
                </a:extLst>
              </p:cNvPr>
              <p:cNvSpPr/>
              <p:nvPr/>
            </p:nvSpPr>
            <p:spPr>
              <a:xfrm>
                <a:off x="2025925" y="4437650"/>
                <a:ext cx="1675" cy="1325"/>
              </a:xfrm>
              <a:custGeom>
                <a:avLst/>
                <a:gdLst/>
                <a:ahLst/>
                <a:cxnLst/>
                <a:rect l="l" t="t" r="r" b="b"/>
                <a:pathLst>
                  <a:path w="67" h="53" extrusionOk="0">
                    <a:moveTo>
                      <a:pt x="0" y="52"/>
                    </a:moveTo>
                    <a:cubicBezTo>
                      <a:pt x="26" y="38"/>
                      <a:pt x="45" y="19"/>
                      <a:pt x="67" y="1"/>
                    </a:cubicBezTo>
                    <a:cubicBezTo>
                      <a:pt x="45" y="19"/>
                      <a:pt x="26" y="38"/>
                      <a:pt x="0" y="52"/>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544;p35">
                <a:extLst>
                  <a:ext uri="{FF2B5EF4-FFF2-40B4-BE49-F238E27FC236}">
                    <a16:creationId xmlns:a16="http://schemas.microsoft.com/office/drawing/2014/main" id="{4E3A5750-579E-4B12-9127-0AD24C97D4FB}"/>
                  </a:ext>
                </a:extLst>
              </p:cNvPr>
              <p:cNvSpPr/>
              <p:nvPr/>
            </p:nvSpPr>
            <p:spPr>
              <a:xfrm>
                <a:off x="2030825" y="4433300"/>
                <a:ext cx="1675" cy="1700"/>
              </a:xfrm>
              <a:custGeom>
                <a:avLst/>
                <a:gdLst/>
                <a:ahLst/>
                <a:cxnLst/>
                <a:rect l="l" t="t" r="r" b="b"/>
                <a:pathLst>
                  <a:path w="67" h="68" extrusionOk="0">
                    <a:moveTo>
                      <a:pt x="67" y="1"/>
                    </a:moveTo>
                    <a:lnTo>
                      <a:pt x="67" y="1"/>
                    </a:lnTo>
                    <a:cubicBezTo>
                      <a:pt x="45" y="23"/>
                      <a:pt x="26" y="49"/>
                      <a:pt x="0" y="67"/>
                    </a:cubicBezTo>
                    <a:cubicBezTo>
                      <a:pt x="26" y="49"/>
                      <a:pt x="48" y="23"/>
                      <a:pt x="67"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545;p35">
                <a:extLst>
                  <a:ext uri="{FF2B5EF4-FFF2-40B4-BE49-F238E27FC236}">
                    <a16:creationId xmlns:a16="http://schemas.microsoft.com/office/drawing/2014/main" id="{80589989-4D60-4B2B-AF69-773A7B8F165B}"/>
                  </a:ext>
                </a:extLst>
              </p:cNvPr>
              <p:cNvSpPr/>
              <p:nvPr/>
            </p:nvSpPr>
            <p:spPr>
              <a:xfrm>
                <a:off x="1875575" y="4398925"/>
                <a:ext cx="25" cy="25"/>
              </a:xfrm>
              <a:custGeom>
                <a:avLst/>
                <a:gdLst/>
                <a:ahLst/>
                <a:cxnLst/>
                <a:rect l="l" t="t" r="r" b="b"/>
                <a:pathLst>
                  <a:path w="1" h="1" extrusionOk="0">
                    <a:moveTo>
                      <a:pt x="0" y="1"/>
                    </a:move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546;p35">
                <a:extLst>
                  <a:ext uri="{FF2B5EF4-FFF2-40B4-BE49-F238E27FC236}">
                    <a16:creationId xmlns:a16="http://schemas.microsoft.com/office/drawing/2014/main" id="{8643FD19-2463-4DA3-8A79-2CF479D7474B}"/>
                  </a:ext>
                </a:extLst>
              </p:cNvPr>
              <p:cNvSpPr/>
              <p:nvPr/>
            </p:nvSpPr>
            <p:spPr>
              <a:xfrm>
                <a:off x="1875850" y="4401800"/>
                <a:ext cx="200" cy="2150"/>
              </a:xfrm>
              <a:custGeom>
                <a:avLst/>
                <a:gdLst/>
                <a:ahLst/>
                <a:cxnLst/>
                <a:rect l="l" t="t" r="r" b="b"/>
                <a:pathLst>
                  <a:path w="8" h="86" extrusionOk="0">
                    <a:moveTo>
                      <a:pt x="1" y="0"/>
                    </a:moveTo>
                    <a:cubicBezTo>
                      <a:pt x="1" y="26"/>
                      <a:pt x="4" y="56"/>
                      <a:pt x="8" y="85"/>
                    </a:cubicBezTo>
                    <a:cubicBezTo>
                      <a:pt x="4" y="56"/>
                      <a:pt x="1" y="26"/>
                      <a:pt x="1"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547;p35">
                <a:extLst>
                  <a:ext uri="{FF2B5EF4-FFF2-40B4-BE49-F238E27FC236}">
                    <a16:creationId xmlns:a16="http://schemas.microsoft.com/office/drawing/2014/main" id="{01A4A582-79A9-44F2-84A5-FBF92301437C}"/>
                  </a:ext>
                </a:extLst>
              </p:cNvPr>
              <p:cNvSpPr/>
              <p:nvPr/>
            </p:nvSpPr>
            <p:spPr>
              <a:xfrm>
                <a:off x="2043650" y="4393475"/>
                <a:ext cx="225" cy="2150"/>
              </a:xfrm>
              <a:custGeom>
                <a:avLst/>
                <a:gdLst/>
                <a:ahLst/>
                <a:cxnLst/>
                <a:rect l="l" t="t" r="r" b="b"/>
                <a:pathLst>
                  <a:path w="9" h="86" extrusionOk="0">
                    <a:moveTo>
                      <a:pt x="8" y="86"/>
                    </a:moveTo>
                    <a:cubicBezTo>
                      <a:pt x="5" y="56"/>
                      <a:pt x="5" y="27"/>
                      <a:pt x="1" y="1"/>
                    </a:cubicBezTo>
                    <a:cubicBezTo>
                      <a:pt x="5" y="27"/>
                      <a:pt x="5" y="56"/>
                      <a:pt x="8" y="86"/>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548;p35">
                <a:extLst>
                  <a:ext uri="{FF2B5EF4-FFF2-40B4-BE49-F238E27FC236}">
                    <a16:creationId xmlns:a16="http://schemas.microsoft.com/office/drawing/2014/main" id="{01D838A5-41AC-47F5-B6D3-1AF8B69AC26A}"/>
                  </a:ext>
                </a:extLst>
              </p:cNvPr>
              <p:cNvSpPr/>
              <p:nvPr/>
            </p:nvSpPr>
            <p:spPr>
              <a:xfrm>
                <a:off x="1876950" y="4387475"/>
                <a:ext cx="1050" cy="2525"/>
              </a:xfrm>
              <a:custGeom>
                <a:avLst/>
                <a:gdLst/>
                <a:ahLst/>
                <a:cxnLst/>
                <a:rect l="l" t="t" r="r" b="b"/>
                <a:pathLst>
                  <a:path w="42" h="101" extrusionOk="0">
                    <a:moveTo>
                      <a:pt x="42" y="0"/>
                    </a:moveTo>
                    <a:cubicBezTo>
                      <a:pt x="27" y="34"/>
                      <a:pt x="12" y="67"/>
                      <a:pt x="1" y="100"/>
                    </a:cubicBezTo>
                    <a:cubicBezTo>
                      <a:pt x="12" y="67"/>
                      <a:pt x="27" y="37"/>
                      <a:pt x="42"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549;p35">
                <a:extLst>
                  <a:ext uri="{FF2B5EF4-FFF2-40B4-BE49-F238E27FC236}">
                    <a16:creationId xmlns:a16="http://schemas.microsoft.com/office/drawing/2014/main" id="{2DB19DAC-96DF-474A-A2D6-8737337D5E70}"/>
                  </a:ext>
                </a:extLst>
              </p:cNvPr>
              <p:cNvSpPr/>
              <p:nvPr/>
            </p:nvSpPr>
            <p:spPr>
              <a:xfrm>
                <a:off x="1875575" y="4396800"/>
                <a:ext cx="200" cy="2425"/>
              </a:xfrm>
              <a:custGeom>
                <a:avLst/>
                <a:gdLst/>
                <a:ahLst/>
                <a:cxnLst/>
                <a:rect l="l" t="t" r="r" b="b"/>
                <a:pathLst>
                  <a:path w="8" h="97" extrusionOk="0">
                    <a:moveTo>
                      <a:pt x="8" y="1"/>
                    </a:moveTo>
                    <a:cubicBezTo>
                      <a:pt x="4" y="27"/>
                      <a:pt x="0" y="56"/>
                      <a:pt x="0" y="86"/>
                    </a:cubicBezTo>
                    <a:cubicBezTo>
                      <a:pt x="0" y="89"/>
                      <a:pt x="0" y="93"/>
                      <a:pt x="0" y="97"/>
                    </a:cubicBezTo>
                    <a:cubicBezTo>
                      <a:pt x="0" y="64"/>
                      <a:pt x="4" y="30"/>
                      <a:pt x="8"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550;p35">
                <a:extLst>
                  <a:ext uri="{FF2B5EF4-FFF2-40B4-BE49-F238E27FC236}">
                    <a16:creationId xmlns:a16="http://schemas.microsoft.com/office/drawing/2014/main" id="{99C1153E-5E34-4ED4-B2AF-6D762F1E87CB}"/>
                  </a:ext>
                </a:extLst>
              </p:cNvPr>
              <p:cNvSpPr/>
              <p:nvPr/>
            </p:nvSpPr>
            <p:spPr>
              <a:xfrm>
                <a:off x="1875950" y="4392100"/>
                <a:ext cx="575" cy="2525"/>
              </a:xfrm>
              <a:custGeom>
                <a:avLst/>
                <a:gdLst/>
                <a:ahLst/>
                <a:cxnLst/>
                <a:rect l="l" t="t" r="r" b="b"/>
                <a:pathLst>
                  <a:path w="23" h="101" extrusionOk="0">
                    <a:moveTo>
                      <a:pt x="22" y="0"/>
                    </a:moveTo>
                    <a:cubicBezTo>
                      <a:pt x="11" y="34"/>
                      <a:pt x="4" y="67"/>
                      <a:pt x="0" y="100"/>
                    </a:cubicBezTo>
                    <a:cubicBezTo>
                      <a:pt x="4" y="67"/>
                      <a:pt x="15" y="37"/>
                      <a:pt x="22"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551;p35">
                <a:extLst>
                  <a:ext uri="{FF2B5EF4-FFF2-40B4-BE49-F238E27FC236}">
                    <a16:creationId xmlns:a16="http://schemas.microsoft.com/office/drawing/2014/main" id="{312FC738-EA1A-4399-9E48-AE4082EC919D}"/>
                  </a:ext>
                </a:extLst>
              </p:cNvPr>
              <p:cNvSpPr/>
              <p:nvPr/>
            </p:nvSpPr>
            <p:spPr>
              <a:xfrm>
                <a:off x="2042375" y="4388775"/>
                <a:ext cx="675" cy="2150"/>
              </a:xfrm>
              <a:custGeom>
                <a:avLst/>
                <a:gdLst/>
                <a:ahLst/>
                <a:cxnLst/>
                <a:rect l="l" t="t" r="r" b="b"/>
                <a:pathLst>
                  <a:path w="27" h="86" extrusionOk="0">
                    <a:moveTo>
                      <a:pt x="0" y="0"/>
                    </a:moveTo>
                    <a:cubicBezTo>
                      <a:pt x="11" y="30"/>
                      <a:pt x="15" y="59"/>
                      <a:pt x="26" y="85"/>
                    </a:cubicBezTo>
                    <a:cubicBezTo>
                      <a:pt x="19" y="59"/>
                      <a:pt x="11" y="30"/>
                      <a:pt x="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552;p35">
                <a:extLst>
                  <a:ext uri="{FF2B5EF4-FFF2-40B4-BE49-F238E27FC236}">
                    <a16:creationId xmlns:a16="http://schemas.microsoft.com/office/drawing/2014/main" id="{F43B6E91-484D-4FEF-975C-D63D7C0D3A30}"/>
                  </a:ext>
                </a:extLst>
              </p:cNvPr>
              <p:cNvSpPr/>
              <p:nvPr/>
            </p:nvSpPr>
            <p:spPr>
              <a:xfrm>
                <a:off x="2040975" y="4385450"/>
                <a:ext cx="400" cy="850"/>
              </a:xfrm>
              <a:custGeom>
                <a:avLst/>
                <a:gdLst/>
                <a:ahLst/>
                <a:cxnLst/>
                <a:rect l="l" t="t" r="r" b="b"/>
                <a:pathLst>
                  <a:path w="16" h="34" extrusionOk="0">
                    <a:moveTo>
                      <a:pt x="1" y="0"/>
                    </a:moveTo>
                    <a:lnTo>
                      <a:pt x="1" y="4"/>
                    </a:lnTo>
                    <a:cubicBezTo>
                      <a:pt x="4" y="11"/>
                      <a:pt x="8" y="22"/>
                      <a:pt x="15" y="33"/>
                    </a:cubicBezTo>
                    <a:lnTo>
                      <a:pt x="15" y="33"/>
                    </a:lnTo>
                    <a:cubicBezTo>
                      <a:pt x="8" y="22"/>
                      <a:pt x="4" y="11"/>
                      <a:pt x="1"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553;p35">
                <a:extLst>
                  <a:ext uri="{FF2B5EF4-FFF2-40B4-BE49-F238E27FC236}">
                    <a16:creationId xmlns:a16="http://schemas.microsoft.com/office/drawing/2014/main" id="{B130C24C-3163-446C-9E58-CFD1CEEB7874}"/>
                  </a:ext>
                </a:extLst>
              </p:cNvPr>
              <p:cNvSpPr/>
              <p:nvPr/>
            </p:nvSpPr>
            <p:spPr>
              <a:xfrm>
                <a:off x="2043950" y="4398200"/>
                <a:ext cx="200" cy="2425"/>
              </a:xfrm>
              <a:custGeom>
                <a:avLst/>
                <a:gdLst/>
                <a:ahLst/>
                <a:cxnLst/>
                <a:rect l="l" t="t" r="r" b="b"/>
                <a:pathLst>
                  <a:path w="8" h="97" extrusionOk="0">
                    <a:moveTo>
                      <a:pt x="7" y="0"/>
                    </a:moveTo>
                    <a:cubicBezTo>
                      <a:pt x="7" y="30"/>
                      <a:pt x="4" y="63"/>
                      <a:pt x="0" y="96"/>
                    </a:cubicBezTo>
                    <a:cubicBezTo>
                      <a:pt x="4" y="67"/>
                      <a:pt x="7" y="41"/>
                      <a:pt x="7" y="11"/>
                    </a:cubicBezTo>
                    <a:lnTo>
                      <a:pt x="7" y="0"/>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554;p35">
                <a:extLst>
                  <a:ext uri="{FF2B5EF4-FFF2-40B4-BE49-F238E27FC236}">
                    <a16:creationId xmlns:a16="http://schemas.microsoft.com/office/drawing/2014/main" id="{3186BE1F-7196-4C60-BC9A-2CFF6EDC093D}"/>
                  </a:ext>
                </a:extLst>
              </p:cNvPr>
              <p:cNvSpPr/>
              <p:nvPr/>
            </p:nvSpPr>
            <p:spPr>
              <a:xfrm>
                <a:off x="2043650" y="4402825"/>
                <a:ext cx="125" cy="650"/>
              </a:xfrm>
              <a:custGeom>
                <a:avLst/>
                <a:gdLst/>
                <a:ahLst/>
                <a:cxnLst/>
                <a:rect l="l" t="t" r="r" b="b"/>
                <a:pathLst>
                  <a:path w="5" h="26" extrusionOk="0">
                    <a:moveTo>
                      <a:pt x="5" y="0"/>
                    </a:moveTo>
                    <a:lnTo>
                      <a:pt x="5" y="0"/>
                    </a:lnTo>
                    <a:cubicBezTo>
                      <a:pt x="5" y="8"/>
                      <a:pt x="1" y="15"/>
                      <a:pt x="1" y="26"/>
                    </a:cubicBezTo>
                    <a:cubicBezTo>
                      <a:pt x="1" y="19"/>
                      <a:pt x="5" y="8"/>
                      <a:pt x="5"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555;p35">
                <a:extLst>
                  <a:ext uri="{FF2B5EF4-FFF2-40B4-BE49-F238E27FC236}">
                    <a16:creationId xmlns:a16="http://schemas.microsoft.com/office/drawing/2014/main" id="{2D70EC2D-5293-4EEC-9113-332A999D34C0}"/>
                  </a:ext>
                </a:extLst>
              </p:cNvPr>
              <p:cNvSpPr/>
              <p:nvPr/>
            </p:nvSpPr>
            <p:spPr>
              <a:xfrm>
                <a:off x="1878725" y="4398200"/>
                <a:ext cx="25" cy="300"/>
              </a:xfrm>
              <a:custGeom>
                <a:avLst/>
                <a:gdLst/>
                <a:ahLst/>
                <a:cxnLst/>
                <a:rect l="l" t="t" r="r" b="b"/>
                <a:pathLst>
                  <a:path w="1" h="12" extrusionOk="0">
                    <a:moveTo>
                      <a:pt x="0" y="4"/>
                    </a:moveTo>
                    <a:cubicBezTo>
                      <a:pt x="0" y="4"/>
                      <a:pt x="0" y="0"/>
                      <a:pt x="0" y="0"/>
                    </a:cubicBezTo>
                    <a:lnTo>
                      <a:pt x="0" y="8"/>
                    </a:lnTo>
                    <a:cubicBezTo>
                      <a:pt x="0" y="8"/>
                      <a:pt x="0" y="11"/>
                      <a:pt x="0" y="11"/>
                    </a:cubicBezTo>
                    <a:cubicBezTo>
                      <a:pt x="0" y="11"/>
                      <a:pt x="0" y="8"/>
                      <a:pt x="0" y="4"/>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556;p35">
                <a:extLst>
                  <a:ext uri="{FF2B5EF4-FFF2-40B4-BE49-F238E27FC236}">
                    <a16:creationId xmlns:a16="http://schemas.microsoft.com/office/drawing/2014/main" id="{C8135F55-DED3-4A09-BE0E-58575F97AA81}"/>
                  </a:ext>
                </a:extLst>
              </p:cNvPr>
              <p:cNvSpPr/>
              <p:nvPr/>
            </p:nvSpPr>
            <p:spPr>
              <a:xfrm>
                <a:off x="1878725" y="4392650"/>
                <a:ext cx="25" cy="850"/>
              </a:xfrm>
              <a:custGeom>
                <a:avLst/>
                <a:gdLst/>
                <a:ahLst/>
                <a:cxnLst/>
                <a:rect l="l" t="t" r="r" b="b"/>
                <a:pathLst>
                  <a:path w="1" h="34" extrusionOk="0">
                    <a:moveTo>
                      <a:pt x="0" y="19"/>
                    </a:moveTo>
                    <a:lnTo>
                      <a:pt x="0" y="34"/>
                    </a:lnTo>
                    <a:lnTo>
                      <a:pt x="0" y="30"/>
                    </a:lnTo>
                    <a:lnTo>
                      <a:pt x="0" y="0"/>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557;p35">
                <a:extLst>
                  <a:ext uri="{FF2B5EF4-FFF2-40B4-BE49-F238E27FC236}">
                    <a16:creationId xmlns:a16="http://schemas.microsoft.com/office/drawing/2014/main" id="{47D2AFC0-BC6C-478C-B863-503DE4EC5085}"/>
                  </a:ext>
                </a:extLst>
              </p:cNvPr>
              <p:cNvSpPr/>
              <p:nvPr/>
            </p:nvSpPr>
            <p:spPr>
              <a:xfrm>
                <a:off x="2039875" y="4385800"/>
                <a:ext cx="25" cy="25"/>
              </a:xfrm>
              <a:custGeom>
                <a:avLst/>
                <a:gdLst/>
                <a:ahLst/>
                <a:cxnLst/>
                <a:rect l="l" t="t" r="r" b="b"/>
                <a:pathLst>
                  <a:path w="1" h="1" extrusionOk="0">
                    <a:moveTo>
                      <a:pt x="0" y="1"/>
                    </a:moveTo>
                    <a:lnTo>
                      <a:pt x="0" y="1"/>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558;p35">
                <a:extLst>
                  <a:ext uri="{FF2B5EF4-FFF2-40B4-BE49-F238E27FC236}">
                    <a16:creationId xmlns:a16="http://schemas.microsoft.com/office/drawing/2014/main" id="{47F408D6-7765-4520-8324-CC38E3ED7E55}"/>
                  </a:ext>
                </a:extLst>
              </p:cNvPr>
              <p:cNvSpPr/>
              <p:nvPr/>
            </p:nvSpPr>
            <p:spPr>
              <a:xfrm>
                <a:off x="1878725" y="4393300"/>
                <a:ext cx="25" cy="575"/>
              </a:xfrm>
              <a:custGeom>
                <a:avLst/>
                <a:gdLst/>
                <a:ahLst/>
                <a:cxnLst/>
                <a:rect l="l" t="t" r="r" b="b"/>
                <a:pathLst>
                  <a:path w="1" h="23" extrusionOk="0">
                    <a:moveTo>
                      <a:pt x="0" y="11"/>
                    </a:moveTo>
                    <a:lnTo>
                      <a:pt x="0" y="0"/>
                    </a:lnTo>
                    <a:lnTo>
                      <a:pt x="0" y="19"/>
                    </a:lnTo>
                    <a:lnTo>
                      <a:pt x="0" y="23"/>
                    </a:lnTo>
                    <a:cubicBezTo>
                      <a:pt x="0" y="19"/>
                      <a:pt x="0" y="15"/>
                      <a:pt x="0" y="1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559;p35">
                <a:extLst>
                  <a:ext uri="{FF2B5EF4-FFF2-40B4-BE49-F238E27FC236}">
                    <a16:creationId xmlns:a16="http://schemas.microsoft.com/office/drawing/2014/main" id="{15F5BB7A-E99D-4FBB-800C-98D8493864A4}"/>
                  </a:ext>
                </a:extLst>
              </p:cNvPr>
              <p:cNvSpPr/>
              <p:nvPr/>
            </p:nvSpPr>
            <p:spPr>
              <a:xfrm>
                <a:off x="1878725" y="4393575"/>
                <a:ext cx="25" cy="200"/>
              </a:xfrm>
              <a:custGeom>
                <a:avLst/>
                <a:gdLst/>
                <a:ahLst/>
                <a:cxnLst/>
                <a:rect l="l" t="t" r="r" b="b"/>
                <a:pathLst>
                  <a:path w="1" h="8" extrusionOk="0">
                    <a:moveTo>
                      <a:pt x="0" y="8"/>
                    </a:moveTo>
                    <a:lnTo>
                      <a:pt x="0" y="0"/>
                    </a:lnTo>
                    <a:lnTo>
                      <a:pt x="0" y="0"/>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560;p35">
                <a:extLst>
                  <a:ext uri="{FF2B5EF4-FFF2-40B4-BE49-F238E27FC236}">
                    <a16:creationId xmlns:a16="http://schemas.microsoft.com/office/drawing/2014/main" id="{FC6074B3-E044-4383-A4D8-A96DCAEBEB37}"/>
                  </a:ext>
                </a:extLst>
              </p:cNvPr>
              <p:cNvSpPr/>
              <p:nvPr/>
            </p:nvSpPr>
            <p:spPr>
              <a:xfrm>
                <a:off x="2039700" y="4404850"/>
                <a:ext cx="25" cy="400"/>
              </a:xfrm>
              <a:custGeom>
                <a:avLst/>
                <a:gdLst/>
                <a:ahLst/>
                <a:cxnLst/>
                <a:rect l="l" t="t" r="r" b="b"/>
                <a:pathLst>
                  <a:path w="1" h="16" extrusionOk="0">
                    <a:moveTo>
                      <a:pt x="0" y="15"/>
                    </a:moveTo>
                    <a:lnTo>
                      <a:pt x="0" y="15"/>
                    </a:lnTo>
                    <a:cubicBezTo>
                      <a:pt x="0" y="15"/>
                      <a:pt x="0" y="11"/>
                      <a:pt x="0" y="8"/>
                    </a:cubicBezTo>
                    <a:lnTo>
                      <a:pt x="0" y="0"/>
                    </a:lnTo>
                    <a:cubicBezTo>
                      <a:pt x="0" y="0"/>
                      <a:pt x="0" y="11"/>
                      <a:pt x="0" y="15"/>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561;p35">
                <a:extLst>
                  <a:ext uri="{FF2B5EF4-FFF2-40B4-BE49-F238E27FC236}">
                    <a16:creationId xmlns:a16="http://schemas.microsoft.com/office/drawing/2014/main" id="{E8330512-EEEE-44D2-B93A-06AA0879C009}"/>
                  </a:ext>
                </a:extLst>
              </p:cNvPr>
              <p:cNvSpPr/>
              <p:nvPr/>
            </p:nvSpPr>
            <p:spPr>
              <a:xfrm>
                <a:off x="2039700" y="4404475"/>
                <a:ext cx="200" cy="775"/>
              </a:xfrm>
              <a:custGeom>
                <a:avLst/>
                <a:gdLst/>
                <a:ahLst/>
                <a:cxnLst/>
                <a:rect l="l" t="t" r="r" b="b"/>
                <a:pathLst>
                  <a:path w="8" h="31" extrusionOk="0">
                    <a:moveTo>
                      <a:pt x="7" y="1"/>
                    </a:moveTo>
                    <a:cubicBezTo>
                      <a:pt x="4" y="4"/>
                      <a:pt x="4" y="15"/>
                      <a:pt x="0" y="19"/>
                    </a:cubicBezTo>
                    <a:cubicBezTo>
                      <a:pt x="0" y="23"/>
                      <a:pt x="0" y="26"/>
                      <a:pt x="0" y="30"/>
                    </a:cubicBezTo>
                    <a:cubicBezTo>
                      <a:pt x="4" y="19"/>
                      <a:pt x="4" y="12"/>
                      <a:pt x="7"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562;p35">
                <a:extLst>
                  <a:ext uri="{FF2B5EF4-FFF2-40B4-BE49-F238E27FC236}">
                    <a16:creationId xmlns:a16="http://schemas.microsoft.com/office/drawing/2014/main" id="{4307361D-020F-4ED9-BACF-F7544C0B71EA}"/>
                  </a:ext>
                </a:extLst>
              </p:cNvPr>
              <p:cNvSpPr/>
              <p:nvPr/>
            </p:nvSpPr>
            <p:spPr>
              <a:xfrm>
                <a:off x="1876025" y="4385525"/>
                <a:ext cx="168500" cy="72075"/>
              </a:xfrm>
              <a:custGeom>
                <a:avLst/>
                <a:gdLst/>
                <a:ahLst/>
                <a:cxnLst/>
                <a:rect l="l" t="t" r="r" b="b"/>
                <a:pathLst>
                  <a:path w="6740" h="2883" extrusionOk="0">
                    <a:moveTo>
                      <a:pt x="6599" y="1"/>
                    </a:moveTo>
                    <a:lnTo>
                      <a:pt x="6599" y="12"/>
                    </a:lnTo>
                    <a:lnTo>
                      <a:pt x="6599" y="308"/>
                    </a:lnTo>
                    <a:lnTo>
                      <a:pt x="6599" y="311"/>
                    </a:lnTo>
                    <a:cubicBezTo>
                      <a:pt x="6599" y="370"/>
                      <a:pt x="6595" y="426"/>
                      <a:pt x="6584" y="485"/>
                    </a:cubicBezTo>
                    <a:cubicBezTo>
                      <a:pt x="6580" y="504"/>
                      <a:pt x="6577" y="526"/>
                      <a:pt x="6569" y="544"/>
                    </a:cubicBezTo>
                    <a:cubicBezTo>
                      <a:pt x="6562" y="581"/>
                      <a:pt x="6558" y="618"/>
                      <a:pt x="6543" y="655"/>
                    </a:cubicBezTo>
                    <a:cubicBezTo>
                      <a:pt x="6543" y="655"/>
                      <a:pt x="6543" y="655"/>
                      <a:pt x="6543" y="659"/>
                    </a:cubicBezTo>
                    <a:cubicBezTo>
                      <a:pt x="6529" y="714"/>
                      <a:pt x="6506" y="770"/>
                      <a:pt x="6477" y="821"/>
                    </a:cubicBezTo>
                    <a:lnTo>
                      <a:pt x="6477" y="829"/>
                    </a:lnTo>
                    <a:lnTo>
                      <a:pt x="6477" y="833"/>
                    </a:lnTo>
                    <a:cubicBezTo>
                      <a:pt x="6477" y="833"/>
                      <a:pt x="6477" y="836"/>
                      <a:pt x="6477" y="836"/>
                    </a:cubicBezTo>
                    <a:lnTo>
                      <a:pt x="6466" y="858"/>
                    </a:lnTo>
                    <a:cubicBezTo>
                      <a:pt x="6447" y="888"/>
                      <a:pt x="6432" y="918"/>
                      <a:pt x="6414" y="943"/>
                    </a:cubicBezTo>
                    <a:cubicBezTo>
                      <a:pt x="6407" y="962"/>
                      <a:pt x="6395" y="980"/>
                      <a:pt x="6384" y="995"/>
                    </a:cubicBezTo>
                    <a:cubicBezTo>
                      <a:pt x="6377" y="1006"/>
                      <a:pt x="6370" y="1017"/>
                      <a:pt x="6362" y="1028"/>
                    </a:cubicBezTo>
                    <a:cubicBezTo>
                      <a:pt x="6359" y="1032"/>
                      <a:pt x="6355" y="1036"/>
                      <a:pt x="6351" y="1039"/>
                    </a:cubicBezTo>
                    <a:cubicBezTo>
                      <a:pt x="6325" y="1076"/>
                      <a:pt x="6296" y="1113"/>
                      <a:pt x="6262" y="1150"/>
                    </a:cubicBezTo>
                    <a:cubicBezTo>
                      <a:pt x="6262" y="1154"/>
                      <a:pt x="6259" y="1158"/>
                      <a:pt x="6255" y="1161"/>
                    </a:cubicBezTo>
                    <a:cubicBezTo>
                      <a:pt x="6251" y="1165"/>
                      <a:pt x="6240" y="1176"/>
                      <a:pt x="6233" y="1184"/>
                    </a:cubicBezTo>
                    <a:cubicBezTo>
                      <a:pt x="6207" y="1213"/>
                      <a:pt x="6181" y="1243"/>
                      <a:pt x="6148" y="1272"/>
                    </a:cubicBezTo>
                    <a:cubicBezTo>
                      <a:pt x="6129" y="1287"/>
                      <a:pt x="6115" y="1306"/>
                      <a:pt x="6096" y="1324"/>
                    </a:cubicBezTo>
                    <a:lnTo>
                      <a:pt x="6092" y="1328"/>
                    </a:lnTo>
                    <a:cubicBezTo>
                      <a:pt x="6070" y="1346"/>
                      <a:pt x="6044" y="1365"/>
                      <a:pt x="6026" y="1383"/>
                    </a:cubicBezTo>
                    <a:lnTo>
                      <a:pt x="6000" y="1405"/>
                    </a:lnTo>
                    <a:cubicBezTo>
                      <a:pt x="5989" y="1413"/>
                      <a:pt x="5974" y="1420"/>
                      <a:pt x="5963" y="1431"/>
                    </a:cubicBezTo>
                    <a:cubicBezTo>
                      <a:pt x="5945" y="1446"/>
                      <a:pt x="5930" y="1461"/>
                      <a:pt x="5911" y="1476"/>
                    </a:cubicBezTo>
                    <a:cubicBezTo>
                      <a:pt x="5904" y="1483"/>
                      <a:pt x="5893" y="1487"/>
                      <a:pt x="5885" y="1494"/>
                    </a:cubicBezTo>
                    <a:cubicBezTo>
                      <a:pt x="5837" y="1527"/>
                      <a:pt x="5786" y="1561"/>
                      <a:pt x="5730" y="1594"/>
                    </a:cubicBezTo>
                    <a:cubicBezTo>
                      <a:pt x="5719" y="1601"/>
                      <a:pt x="5708" y="1612"/>
                      <a:pt x="5693" y="1620"/>
                    </a:cubicBezTo>
                    <a:cubicBezTo>
                      <a:pt x="5660" y="1638"/>
                      <a:pt x="5627" y="1657"/>
                      <a:pt x="5593" y="1675"/>
                    </a:cubicBezTo>
                    <a:cubicBezTo>
                      <a:pt x="5571" y="1686"/>
                      <a:pt x="5549" y="1697"/>
                      <a:pt x="5527" y="1709"/>
                    </a:cubicBezTo>
                    <a:cubicBezTo>
                      <a:pt x="5505" y="1720"/>
                      <a:pt x="5486" y="1734"/>
                      <a:pt x="5464" y="1745"/>
                    </a:cubicBezTo>
                    <a:lnTo>
                      <a:pt x="5449" y="1753"/>
                    </a:lnTo>
                    <a:cubicBezTo>
                      <a:pt x="5423" y="1764"/>
                      <a:pt x="5397" y="1775"/>
                      <a:pt x="5372" y="1786"/>
                    </a:cubicBezTo>
                    <a:lnTo>
                      <a:pt x="5301" y="1816"/>
                    </a:lnTo>
                    <a:cubicBezTo>
                      <a:pt x="5283" y="1827"/>
                      <a:pt x="5264" y="1834"/>
                      <a:pt x="5246" y="1842"/>
                    </a:cubicBezTo>
                    <a:cubicBezTo>
                      <a:pt x="5227" y="1849"/>
                      <a:pt x="5209" y="1860"/>
                      <a:pt x="5187" y="1867"/>
                    </a:cubicBezTo>
                    <a:cubicBezTo>
                      <a:pt x="5105" y="1901"/>
                      <a:pt x="5020" y="1930"/>
                      <a:pt x="4932" y="1960"/>
                    </a:cubicBezTo>
                    <a:lnTo>
                      <a:pt x="4913" y="1964"/>
                    </a:lnTo>
                    <a:cubicBezTo>
                      <a:pt x="4862" y="1982"/>
                      <a:pt x="4806" y="1997"/>
                      <a:pt x="4751" y="2012"/>
                    </a:cubicBezTo>
                    <a:cubicBezTo>
                      <a:pt x="4710" y="2023"/>
                      <a:pt x="4669" y="2034"/>
                      <a:pt x="4629" y="2045"/>
                    </a:cubicBezTo>
                    <a:cubicBezTo>
                      <a:pt x="4584" y="2056"/>
                      <a:pt x="4551" y="2063"/>
                      <a:pt x="4510" y="2071"/>
                    </a:cubicBezTo>
                    <a:cubicBezTo>
                      <a:pt x="4451" y="2082"/>
                      <a:pt x="4392" y="2097"/>
                      <a:pt x="4329" y="2108"/>
                    </a:cubicBezTo>
                    <a:cubicBezTo>
                      <a:pt x="4289" y="2115"/>
                      <a:pt x="4248" y="2123"/>
                      <a:pt x="4207" y="2126"/>
                    </a:cubicBezTo>
                    <a:cubicBezTo>
                      <a:pt x="4144" y="2137"/>
                      <a:pt x="4089" y="2148"/>
                      <a:pt x="4026" y="2156"/>
                    </a:cubicBezTo>
                    <a:cubicBezTo>
                      <a:pt x="3982" y="2159"/>
                      <a:pt x="3934" y="2163"/>
                      <a:pt x="3889" y="2167"/>
                    </a:cubicBezTo>
                    <a:cubicBezTo>
                      <a:pt x="3830" y="2174"/>
                      <a:pt x="3775" y="2182"/>
                      <a:pt x="3716" y="2185"/>
                    </a:cubicBezTo>
                    <a:cubicBezTo>
                      <a:pt x="3671" y="2185"/>
                      <a:pt x="3620" y="2189"/>
                      <a:pt x="3572" y="2189"/>
                    </a:cubicBezTo>
                    <a:cubicBezTo>
                      <a:pt x="3516" y="2193"/>
                      <a:pt x="3461" y="2196"/>
                      <a:pt x="3405" y="2196"/>
                    </a:cubicBezTo>
                    <a:lnTo>
                      <a:pt x="3350" y="2196"/>
                    </a:lnTo>
                    <a:cubicBezTo>
                      <a:pt x="2962" y="2196"/>
                      <a:pt x="2574" y="2156"/>
                      <a:pt x="2197" y="2074"/>
                    </a:cubicBezTo>
                    <a:cubicBezTo>
                      <a:pt x="2134" y="2060"/>
                      <a:pt x="2075" y="2041"/>
                      <a:pt x="2012" y="2026"/>
                    </a:cubicBezTo>
                    <a:cubicBezTo>
                      <a:pt x="1971" y="2015"/>
                      <a:pt x="1930" y="2008"/>
                      <a:pt x="1890" y="1997"/>
                    </a:cubicBezTo>
                    <a:cubicBezTo>
                      <a:pt x="1834" y="1978"/>
                      <a:pt x="1779" y="1960"/>
                      <a:pt x="1727" y="1941"/>
                    </a:cubicBezTo>
                    <a:cubicBezTo>
                      <a:pt x="1686" y="1927"/>
                      <a:pt x="1649" y="1916"/>
                      <a:pt x="1612" y="1904"/>
                    </a:cubicBezTo>
                    <a:cubicBezTo>
                      <a:pt x="1557" y="1882"/>
                      <a:pt x="1502" y="1856"/>
                      <a:pt x="1446" y="1834"/>
                    </a:cubicBezTo>
                    <a:cubicBezTo>
                      <a:pt x="1417" y="1819"/>
                      <a:pt x="1380" y="1808"/>
                      <a:pt x="1350" y="1794"/>
                    </a:cubicBezTo>
                    <a:cubicBezTo>
                      <a:pt x="1265" y="1757"/>
                      <a:pt x="1180" y="1712"/>
                      <a:pt x="1099" y="1668"/>
                    </a:cubicBezTo>
                    <a:cubicBezTo>
                      <a:pt x="1021" y="1624"/>
                      <a:pt x="943" y="1575"/>
                      <a:pt x="873" y="1527"/>
                    </a:cubicBezTo>
                    <a:cubicBezTo>
                      <a:pt x="847" y="1509"/>
                      <a:pt x="829" y="1494"/>
                      <a:pt x="807" y="1476"/>
                    </a:cubicBezTo>
                    <a:cubicBezTo>
                      <a:pt x="759" y="1442"/>
                      <a:pt x="714" y="1409"/>
                      <a:pt x="674" y="1376"/>
                    </a:cubicBezTo>
                    <a:cubicBezTo>
                      <a:pt x="651" y="1354"/>
                      <a:pt x="629" y="1332"/>
                      <a:pt x="607" y="1309"/>
                    </a:cubicBezTo>
                    <a:cubicBezTo>
                      <a:pt x="574" y="1280"/>
                      <a:pt x="537" y="1246"/>
                      <a:pt x="507" y="1213"/>
                    </a:cubicBezTo>
                    <a:cubicBezTo>
                      <a:pt x="485" y="1191"/>
                      <a:pt x="467" y="1169"/>
                      <a:pt x="448" y="1143"/>
                    </a:cubicBezTo>
                    <a:cubicBezTo>
                      <a:pt x="419" y="1110"/>
                      <a:pt x="393" y="1080"/>
                      <a:pt x="367" y="1047"/>
                    </a:cubicBezTo>
                    <a:cubicBezTo>
                      <a:pt x="345" y="1017"/>
                      <a:pt x="337" y="995"/>
                      <a:pt x="322" y="969"/>
                    </a:cubicBezTo>
                    <a:cubicBezTo>
                      <a:pt x="308" y="943"/>
                      <a:pt x="282" y="906"/>
                      <a:pt x="263" y="877"/>
                    </a:cubicBezTo>
                    <a:cubicBezTo>
                      <a:pt x="245" y="844"/>
                      <a:pt x="237" y="821"/>
                      <a:pt x="226" y="796"/>
                    </a:cubicBezTo>
                    <a:cubicBezTo>
                      <a:pt x="215" y="766"/>
                      <a:pt x="197" y="729"/>
                      <a:pt x="186" y="699"/>
                    </a:cubicBezTo>
                    <a:cubicBezTo>
                      <a:pt x="175" y="666"/>
                      <a:pt x="171" y="644"/>
                      <a:pt x="164" y="614"/>
                    </a:cubicBezTo>
                    <a:cubicBezTo>
                      <a:pt x="160" y="607"/>
                      <a:pt x="156" y="596"/>
                      <a:pt x="156" y="585"/>
                    </a:cubicBezTo>
                    <a:cubicBezTo>
                      <a:pt x="149" y="563"/>
                      <a:pt x="141" y="540"/>
                      <a:pt x="138" y="518"/>
                    </a:cubicBezTo>
                    <a:cubicBezTo>
                      <a:pt x="134" y="504"/>
                      <a:pt x="134" y="489"/>
                      <a:pt x="130" y="474"/>
                    </a:cubicBezTo>
                    <a:lnTo>
                      <a:pt x="130" y="463"/>
                    </a:lnTo>
                    <a:cubicBezTo>
                      <a:pt x="127" y="433"/>
                      <a:pt x="127" y="404"/>
                      <a:pt x="123" y="374"/>
                    </a:cubicBezTo>
                    <a:lnTo>
                      <a:pt x="123" y="337"/>
                    </a:lnTo>
                    <a:cubicBezTo>
                      <a:pt x="123" y="334"/>
                      <a:pt x="123" y="330"/>
                      <a:pt x="123" y="326"/>
                    </a:cubicBezTo>
                    <a:lnTo>
                      <a:pt x="123" y="315"/>
                    </a:lnTo>
                    <a:lnTo>
                      <a:pt x="123" y="8"/>
                    </a:lnTo>
                    <a:cubicBezTo>
                      <a:pt x="112" y="34"/>
                      <a:pt x="104" y="56"/>
                      <a:pt x="97" y="78"/>
                    </a:cubicBezTo>
                    <a:cubicBezTo>
                      <a:pt x="82" y="112"/>
                      <a:pt x="67" y="145"/>
                      <a:pt x="56" y="178"/>
                    </a:cubicBezTo>
                    <a:cubicBezTo>
                      <a:pt x="45" y="212"/>
                      <a:pt x="45" y="234"/>
                      <a:pt x="38" y="263"/>
                    </a:cubicBezTo>
                    <a:cubicBezTo>
                      <a:pt x="30" y="293"/>
                      <a:pt x="19" y="330"/>
                      <a:pt x="16" y="363"/>
                    </a:cubicBezTo>
                    <a:cubicBezTo>
                      <a:pt x="8" y="396"/>
                      <a:pt x="8" y="419"/>
                      <a:pt x="8" y="448"/>
                    </a:cubicBezTo>
                    <a:cubicBezTo>
                      <a:pt x="5" y="478"/>
                      <a:pt x="1" y="515"/>
                      <a:pt x="1" y="548"/>
                    </a:cubicBezTo>
                    <a:lnTo>
                      <a:pt x="1" y="940"/>
                    </a:lnTo>
                    <a:cubicBezTo>
                      <a:pt x="1" y="943"/>
                      <a:pt x="1" y="947"/>
                      <a:pt x="1" y="951"/>
                    </a:cubicBezTo>
                    <a:cubicBezTo>
                      <a:pt x="1" y="984"/>
                      <a:pt x="8" y="1017"/>
                      <a:pt x="12" y="1054"/>
                    </a:cubicBezTo>
                    <a:cubicBezTo>
                      <a:pt x="16" y="1088"/>
                      <a:pt x="16" y="1110"/>
                      <a:pt x="19" y="1139"/>
                    </a:cubicBezTo>
                    <a:cubicBezTo>
                      <a:pt x="27" y="1169"/>
                      <a:pt x="38" y="1206"/>
                      <a:pt x="45" y="1239"/>
                    </a:cubicBezTo>
                    <a:cubicBezTo>
                      <a:pt x="56" y="1272"/>
                      <a:pt x="60" y="1298"/>
                      <a:pt x="71" y="1328"/>
                    </a:cubicBezTo>
                    <a:cubicBezTo>
                      <a:pt x="79" y="1357"/>
                      <a:pt x="97" y="1394"/>
                      <a:pt x="112" y="1428"/>
                    </a:cubicBezTo>
                    <a:cubicBezTo>
                      <a:pt x="127" y="1461"/>
                      <a:pt x="134" y="1483"/>
                      <a:pt x="149" y="1513"/>
                    </a:cubicBezTo>
                    <a:cubicBezTo>
                      <a:pt x="164" y="1538"/>
                      <a:pt x="189" y="1575"/>
                      <a:pt x="212" y="1609"/>
                    </a:cubicBezTo>
                    <a:cubicBezTo>
                      <a:pt x="230" y="1642"/>
                      <a:pt x="245" y="1664"/>
                      <a:pt x="263" y="1690"/>
                    </a:cubicBezTo>
                    <a:cubicBezTo>
                      <a:pt x="282" y="1716"/>
                      <a:pt x="315" y="1757"/>
                      <a:pt x="345" y="1790"/>
                    </a:cubicBezTo>
                    <a:cubicBezTo>
                      <a:pt x="363" y="1816"/>
                      <a:pt x="382" y="1838"/>
                      <a:pt x="404" y="1864"/>
                    </a:cubicBezTo>
                    <a:cubicBezTo>
                      <a:pt x="437" y="1897"/>
                      <a:pt x="474" y="1930"/>
                      <a:pt x="511" y="1964"/>
                    </a:cubicBezTo>
                    <a:cubicBezTo>
                      <a:pt x="533" y="1986"/>
                      <a:pt x="555" y="2008"/>
                      <a:pt x="581" y="2030"/>
                    </a:cubicBezTo>
                    <a:cubicBezTo>
                      <a:pt x="622" y="2067"/>
                      <a:pt x="670" y="2100"/>
                      <a:pt x="714" y="2134"/>
                    </a:cubicBezTo>
                    <a:cubicBezTo>
                      <a:pt x="740" y="2152"/>
                      <a:pt x="762" y="2171"/>
                      <a:pt x="785" y="2189"/>
                    </a:cubicBezTo>
                    <a:cubicBezTo>
                      <a:pt x="858" y="2237"/>
                      <a:pt x="940" y="2289"/>
                      <a:pt x="1021" y="2333"/>
                    </a:cubicBezTo>
                    <a:cubicBezTo>
                      <a:pt x="1674" y="2700"/>
                      <a:pt x="2518" y="2882"/>
                      <a:pt x="3362" y="2882"/>
                    </a:cubicBezTo>
                    <a:cubicBezTo>
                      <a:pt x="4245" y="2882"/>
                      <a:pt x="5126" y="2684"/>
                      <a:pt x="5789" y="2289"/>
                    </a:cubicBezTo>
                    <a:cubicBezTo>
                      <a:pt x="5871" y="2241"/>
                      <a:pt x="5945" y="2189"/>
                      <a:pt x="6015" y="2137"/>
                    </a:cubicBezTo>
                    <a:cubicBezTo>
                      <a:pt x="6037" y="2123"/>
                      <a:pt x="6059" y="2104"/>
                      <a:pt x="6081" y="2086"/>
                    </a:cubicBezTo>
                    <a:cubicBezTo>
                      <a:pt x="6126" y="2052"/>
                      <a:pt x="6170" y="2015"/>
                      <a:pt x="6211" y="1982"/>
                    </a:cubicBezTo>
                    <a:cubicBezTo>
                      <a:pt x="6233" y="1960"/>
                      <a:pt x="6255" y="1934"/>
                      <a:pt x="6277" y="1912"/>
                    </a:cubicBezTo>
                    <a:cubicBezTo>
                      <a:pt x="6310" y="1879"/>
                      <a:pt x="6344" y="1849"/>
                      <a:pt x="6373" y="1816"/>
                    </a:cubicBezTo>
                    <a:cubicBezTo>
                      <a:pt x="6395" y="1790"/>
                      <a:pt x="6414" y="1764"/>
                      <a:pt x="6432" y="1738"/>
                    </a:cubicBezTo>
                    <a:cubicBezTo>
                      <a:pt x="6458" y="1705"/>
                      <a:pt x="6488" y="1675"/>
                      <a:pt x="6510" y="1642"/>
                    </a:cubicBezTo>
                    <a:cubicBezTo>
                      <a:pt x="6525" y="1616"/>
                      <a:pt x="6540" y="1587"/>
                      <a:pt x="6554" y="1561"/>
                    </a:cubicBezTo>
                    <a:cubicBezTo>
                      <a:pt x="6569" y="1535"/>
                      <a:pt x="6595" y="1494"/>
                      <a:pt x="6610" y="1461"/>
                    </a:cubicBezTo>
                    <a:cubicBezTo>
                      <a:pt x="6628" y="1428"/>
                      <a:pt x="6636" y="1409"/>
                      <a:pt x="6647" y="1380"/>
                    </a:cubicBezTo>
                    <a:cubicBezTo>
                      <a:pt x="6658" y="1354"/>
                      <a:pt x="6673" y="1313"/>
                      <a:pt x="6684" y="1280"/>
                    </a:cubicBezTo>
                    <a:cubicBezTo>
                      <a:pt x="6695" y="1246"/>
                      <a:pt x="6699" y="1224"/>
                      <a:pt x="6706" y="1195"/>
                    </a:cubicBezTo>
                    <a:cubicBezTo>
                      <a:pt x="6713" y="1161"/>
                      <a:pt x="6721" y="1128"/>
                      <a:pt x="6728" y="1095"/>
                    </a:cubicBezTo>
                    <a:cubicBezTo>
                      <a:pt x="6732" y="1062"/>
                      <a:pt x="6732" y="1039"/>
                      <a:pt x="6736" y="1010"/>
                    </a:cubicBezTo>
                    <a:cubicBezTo>
                      <a:pt x="6736" y="980"/>
                      <a:pt x="6739" y="951"/>
                      <a:pt x="6739" y="925"/>
                    </a:cubicBezTo>
                    <a:lnTo>
                      <a:pt x="6724" y="518"/>
                    </a:lnTo>
                    <a:cubicBezTo>
                      <a:pt x="6724" y="548"/>
                      <a:pt x="6721" y="574"/>
                      <a:pt x="6717" y="603"/>
                    </a:cubicBezTo>
                    <a:cubicBezTo>
                      <a:pt x="6721" y="570"/>
                      <a:pt x="6724" y="537"/>
                      <a:pt x="6724" y="507"/>
                    </a:cubicBezTo>
                    <a:cubicBezTo>
                      <a:pt x="6724" y="474"/>
                      <a:pt x="6717" y="437"/>
                      <a:pt x="6713" y="404"/>
                    </a:cubicBezTo>
                    <a:cubicBezTo>
                      <a:pt x="6710" y="370"/>
                      <a:pt x="6710" y="345"/>
                      <a:pt x="6706" y="319"/>
                    </a:cubicBezTo>
                    <a:cubicBezTo>
                      <a:pt x="6699" y="289"/>
                      <a:pt x="6687" y="248"/>
                      <a:pt x="6680" y="215"/>
                    </a:cubicBezTo>
                    <a:cubicBezTo>
                      <a:pt x="6669" y="182"/>
                      <a:pt x="6665" y="160"/>
                      <a:pt x="6654" y="130"/>
                    </a:cubicBezTo>
                    <a:cubicBezTo>
                      <a:pt x="6647" y="101"/>
                      <a:pt x="6628" y="64"/>
                      <a:pt x="6614" y="30"/>
                    </a:cubicBezTo>
                    <a:cubicBezTo>
                      <a:pt x="6610" y="19"/>
                      <a:pt x="6602" y="8"/>
                      <a:pt x="65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563;p35">
                <a:extLst>
                  <a:ext uri="{FF2B5EF4-FFF2-40B4-BE49-F238E27FC236}">
                    <a16:creationId xmlns:a16="http://schemas.microsoft.com/office/drawing/2014/main" id="{1747DB8D-D41D-4317-A72F-D699191F0BCD}"/>
                  </a:ext>
                </a:extLst>
              </p:cNvPr>
              <p:cNvSpPr/>
              <p:nvPr/>
            </p:nvSpPr>
            <p:spPr>
              <a:xfrm>
                <a:off x="1879825" y="4400975"/>
                <a:ext cx="23500" cy="26350"/>
              </a:xfrm>
              <a:custGeom>
                <a:avLst/>
                <a:gdLst/>
                <a:ahLst/>
                <a:cxnLst/>
                <a:rect l="l" t="t" r="r" b="b"/>
                <a:pathLst>
                  <a:path w="940" h="1054" extrusionOk="0">
                    <a:moveTo>
                      <a:pt x="0" y="0"/>
                    </a:moveTo>
                    <a:cubicBezTo>
                      <a:pt x="8" y="26"/>
                      <a:pt x="12" y="52"/>
                      <a:pt x="23" y="81"/>
                    </a:cubicBezTo>
                    <a:cubicBezTo>
                      <a:pt x="34" y="115"/>
                      <a:pt x="52" y="152"/>
                      <a:pt x="63" y="178"/>
                    </a:cubicBezTo>
                    <a:cubicBezTo>
                      <a:pt x="74" y="207"/>
                      <a:pt x="82" y="226"/>
                      <a:pt x="100" y="259"/>
                    </a:cubicBezTo>
                    <a:cubicBezTo>
                      <a:pt x="119" y="292"/>
                      <a:pt x="145" y="329"/>
                      <a:pt x="159" y="355"/>
                    </a:cubicBezTo>
                    <a:cubicBezTo>
                      <a:pt x="174" y="381"/>
                      <a:pt x="182" y="399"/>
                      <a:pt x="204" y="433"/>
                    </a:cubicBezTo>
                    <a:cubicBezTo>
                      <a:pt x="230" y="466"/>
                      <a:pt x="259" y="495"/>
                      <a:pt x="285" y="529"/>
                    </a:cubicBezTo>
                    <a:cubicBezTo>
                      <a:pt x="304" y="555"/>
                      <a:pt x="322" y="577"/>
                      <a:pt x="344" y="599"/>
                    </a:cubicBezTo>
                    <a:cubicBezTo>
                      <a:pt x="374" y="632"/>
                      <a:pt x="411" y="662"/>
                      <a:pt x="444" y="695"/>
                    </a:cubicBezTo>
                    <a:cubicBezTo>
                      <a:pt x="466" y="717"/>
                      <a:pt x="488" y="739"/>
                      <a:pt x="511" y="758"/>
                    </a:cubicBezTo>
                    <a:cubicBezTo>
                      <a:pt x="551" y="795"/>
                      <a:pt x="596" y="828"/>
                      <a:pt x="644" y="861"/>
                    </a:cubicBezTo>
                    <a:cubicBezTo>
                      <a:pt x="666" y="876"/>
                      <a:pt x="684" y="895"/>
                      <a:pt x="710" y="913"/>
                    </a:cubicBezTo>
                    <a:cubicBezTo>
                      <a:pt x="780" y="961"/>
                      <a:pt x="858" y="1009"/>
                      <a:pt x="939" y="1054"/>
                    </a:cubicBezTo>
                    <a:lnTo>
                      <a:pt x="939" y="1042"/>
                    </a:lnTo>
                    <a:cubicBezTo>
                      <a:pt x="758" y="943"/>
                      <a:pt x="588" y="821"/>
                      <a:pt x="437" y="680"/>
                    </a:cubicBezTo>
                    <a:cubicBezTo>
                      <a:pt x="300" y="555"/>
                      <a:pt x="185" y="410"/>
                      <a:pt x="97" y="248"/>
                    </a:cubicBezTo>
                    <a:cubicBezTo>
                      <a:pt x="56" y="166"/>
                      <a:pt x="26" y="85"/>
                      <a:pt x="0" y="0"/>
                    </a:cubicBezTo>
                    <a:close/>
                  </a:path>
                </a:pathLst>
              </a:custGeom>
              <a:solidFill>
                <a:srgbClr val="FFC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564;p35">
                <a:extLst>
                  <a:ext uri="{FF2B5EF4-FFF2-40B4-BE49-F238E27FC236}">
                    <a16:creationId xmlns:a16="http://schemas.microsoft.com/office/drawing/2014/main" id="{53287936-EEE0-4880-9B1B-5FE8E0568B4C}"/>
                  </a:ext>
                </a:extLst>
              </p:cNvPr>
              <p:cNvSpPr/>
              <p:nvPr/>
            </p:nvSpPr>
            <p:spPr>
              <a:xfrm>
                <a:off x="2040050" y="4403550"/>
                <a:ext cx="25" cy="25"/>
              </a:xfrm>
              <a:custGeom>
                <a:avLst/>
                <a:gdLst/>
                <a:ahLst/>
                <a:cxnLst/>
                <a:rect l="l" t="t" r="r" b="b"/>
                <a:pathLst>
                  <a:path w="1" h="1" fill="none" extrusionOk="0">
                    <a:moveTo>
                      <a:pt x="1" y="1"/>
                    </a:moveTo>
                    <a:lnTo>
                      <a:pt x="1"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565;p35">
                <a:extLst>
                  <a:ext uri="{FF2B5EF4-FFF2-40B4-BE49-F238E27FC236}">
                    <a16:creationId xmlns:a16="http://schemas.microsoft.com/office/drawing/2014/main" id="{D0D459DE-440D-4751-AF3D-4D7339801259}"/>
                  </a:ext>
                </a:extLst>
              </p:cNvPr>
              <p:cNvSpPr/>
              <p:nvPr/>
            </p:nvSpPr>
            <p:spPr>
              <a:xfrm>
                <a:off x="2039600" y="4405225"/>
                <a:ext cx="125" cy="300"/>
              </a:xfrm>
              <a:custGeom>
                <a:avLst/>
                <a:gdLst/>
                <a:ahLst/>
                <a:cxnLst/>
                <a:rect l="l" t="t" r="r" b="b"/>
                <a:pathLst>
                  <a:path w="5" h="12" fill="none" extrusionOk="0">
                    <a:moveTo>
                      <a:pt x="4" y="0"/>
                    </a:moveTo>
                    <a:cubicBezTo>
                      <a:pt x="4" y="4"/>
                      <a:pt x="4" y="8"/>
                      <a:pt x="0" y="11"/>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566;p35">
                <a:extLst>
                  <a:ext uri="{FF2B5EF4-FFF2-40B4-BE49-F238E27FC236}">
                    <a16:creationId xmlns:a16="http://schemas.microsoft.com/office/drawing/2014/main" id="{8F692D98-B9C5-4585-A013-DFAE43B39310}"/>
                  </a:ext>
                </a:extLst>
              </p:cNvPr>
              <p:cNvSpPr/>
              <p:nvPr/>
            </p:nvSpPr>
            <p:spPr>
              <a:xfrm>
                <a:off x="2039700" y="4404950"/>
                <a:ext cx="100" cy="300"/>
              </a:xfrm>
              <a:custGeom>
                <a:avLst/>
                <a:gdLst/>
                <a:ahLst/>
                <a:cxnLst/>
                <a:rect l="l" t="t" r="r" b="b"/>
                <a:pathLst>
                  <a:path w="4" h="12" fill="none" extrusionOk="0">
                    <a:moveTo>
                      <a:pt x="0" y="11"/>
                    </a:moveTo>
                    <a:cubicBezTo>
                      <a:pt x="0" y="7"/>
                      <a:pt x="0" y="4"/>
                      <a:pt x="4" y="0"/>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567;p35">
                <a:extLst>
                  <a:ext uri="{FF2B5EF4-FFF2-40B4-BE49-F238E27FC236}">
                    <a16:creationId xmlns:a16="http://schemas.microsoft.com/office/drawing/2014/main" id="{51A04664-02D7-4972-BD31-7F03B6B241E2}"/>
                  </a:ext>
                </a:extLst>
              </p:cNvPr>
              <p:cNvSpPr/>
              <p:nvPr/>
            </p:nvSpPr>
            <p:spPr>
              <a:xfrm>
                <a:off x="2035800" y="4409750"/>
                <a:ext cx="25" cy="25"/>
              </a:xfrm>
              <a:custGeom>
                <a:avLst/>
                <a:gdLst/>
                <a:ahLst/>
                <a:cxnLst/>
                <a:rect l="l" t="t" r="r" b="b"/>
                <a:pathLst>
                  <a:path w="1" h="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568;p35">
                <a:extLst>
                  <a:ext uri="{FF2B5EF4-FFF2-40B4-BE49-F238E27FC236}">
                    <a16:creationId xmlns:a16="http://schemas.microsoft.com/office/drawing/2014/main" id="{15A71DEC-8170-4080-8C70-3E74782E7969}"/>
                  </a:ext>
                </a:extLst>
              </p:cNvPr>
              <p:cNvSpPr/>
              <p:nvPr/>
            </p:nvSpPr>
            <p:spPr>
              <a:xfrm>
                <a:off x="2035525" y="4409750"/>
                <a:ext cx="300" cy="475"/>
              </a:xfrm>
              <a:custGeom>
                <a:avLst/>
                <a:gdLst/>
                <a:ahLst/>
                <a:cxnLst/>
                <a:rect l="l" t="t" r="r" b="b"/>
                <a:pathLst>
                  <a:path w="12" h="19" fill="none" extrusionOk="0">
                    <a:moveTo>
                      <a:pt x="12" y="0"/>
                    </a:moveTo>
                    <a:cubicBezTo>
                      <a:pt x="8" y="8"/>
                      <a:pt x="4" y="11"/>
                      <a:pt x="1" y="19"/>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569;p35">
                <a:extLst>
                  <a:ext uri="{FF2B5EF4-FFF2-40B4-BE49-F238E27FC236}">
                    <a16:creationId xmlns:a16="http://schemas.microsoft.com/office/drawing/2014/main" id="{B165518A-581C-41BC-83FB-E5AA5C2A8EB5}"/>
                  </a:ext>
                </a:extLst>
              </p:cNvPr>
              <p:cNvSpPr/>
              <p:nvPr/>
            </p:nvSpPr>
            <p:spPr>
              <a:xfrm>
                <a:off x="2039775" y="4393575"/>
                <a:ext cx="1225" cy="7775"/>
              </a:xfrm>
              <a:custGeom>
                <a:avLst/>
                <a:gdLst/>
                <a:ahLst/>
                <a:cxnLst/>
                <a:rect l="l" t="t" r="r" b="b"/>
                <a:pathLst>
                  <a:path w="49" h="311" fill="none" extrusionOk="0">
                    <a:moveTo>
                      <a:pt x="49" y="0"/>
                    </a:moveTo>
                    <a:cubicBezTo>
                      <a:pt x="45" y="104"/>
                      <a:pt x="30" y="207"/>
                      <a:pt x="1" y="311"/>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570;p35">
                <a:extLst>
                  <a:ext uri="{FF2B5EF4-FFF2-40B4-BE49-F238E27FC236}">
                    <a16:creationId xmlns:a16="http://schemas.microsoft.com/office/drawing/2014/main" id="{F799882E-EA3C-4B60-93F5-B75F395EC467}"/>
                  </a:ext>
                </a:extLst>
              </p:cNvPr>
              <p:cNvSpPr/>
              <p:nvPr/>
            </p:nvSpPr>
            <p:spPr>
              <a:xfrm>
                <a:off x="1886575" y="4327500"/>
                <a:ext cx="146400" cy="77000"/>
              </a:xfrm>
              <a:custGeom>
                <a:avLst/>
                <a:gdLst/>
                <a:ahLst/>
                <a:cxnLst/>
                <a:rect l="l" t="t" r="r" b="b"/>
                <a:pathLst>
                  <a:path w="5856" h="3080" extrusionOk="0">
                    <a:moveTo>
                      <a:pt x="2936" y="1"/>
                    </a:moveTo>
                    <a:cubicBezTo>
                      <a:pt x="2241" y="1"/>
                      <a:pt x="1546" y="158"/>
                      <a:pt x="1024" y="470"/>
                    </a:cubicBezTo>
                    <a:cubicBezTo>
                      <a:pt x="0" y="1084"/>
                      <a:pt x="22" y="2056"/>
                      <a:pt x="1076" y="2647"/>
                    </a:cubicBezTo>
                    <a:cubicBezTo>
                      <a:pt x="1590" y="2936"/>
                      <a:pt x="2255" y="3079"/>
                      <a:pt x="2919" y="3079"/>
                    </a:cubicBezTo>
                    <a:cubicBezTo>
                      <a:pt x="3614" y="3079"/>
                      <a:pt x="4309" y="2922"/>
                      <a:pt x="4831" y="2610"/>
                    </a:cubicBezTo>
                    <a:cubicBezTo>
                      <a:pt x="5855" y="1997"/>
                      <a:pt x="5829" y="1024"/>
                      <a:pt x="4780" y="433"/>
                    </a:cubicBezTo>
                    <a:cubicBezTo>
                      <a:pt x="4265" y="144"/>
                      <a:pt x="3601"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571;p35">
                <a:extLst>
                  <a:ext uri="{FF2B5EF4-FFF2-40B4-BE49-F238E27FC236}">
                    <a16:creationId xmlns:a16="http://schemas.microsoft.com/office/drawing/2014/main" id="{B2715C7F-4DDE-4CC5-89D2-A760218635A4}"/>
                  </a:ext>
                </a:extLst>
              </p:cNvPr>
              <p:cNvSpPr/>
              <p:nvPr/>
            </p:nvSpPr>
            <p:spPr>
              <a:xfrm>
                <a:off x="1933425" y="4352100"/>
                <a:ext cx="52700" cy="27800"/>
              </a:xfrm>
              <a:custGeom>
                <a:avLst/>
                <a:gdLst/>
                <a:ahLst/>
                <a:cxnLst/>
                <a:rect l="l" t="t" r="r" b="b"/>
                <a:pathLst>
                  <a:path w="2108" h="1112" extrusionOk="0">
                    <a:moveTo>
                      <a:pt x="1052" y="1"/>
                    </a:moveTo>
                    <a:cubicBezTo>
                      <a:pt x="803" y="1"/>
                      <a:pt x="554" y="57"/>
                      <a:pt x="366" y="170"/>
                    </a:cubicBezTo>
                    <a:cubicBezTo>
                      <a:pt x="0" y="392"/>
                      <a:pt x="8" y="743"/>
                      <a:pt x="388" y="957"/>
                    </a:cubicBezTo>
                    <a:cubicBezTo>
                      <a:pt x="573" y="1060"/>
                      <a:pt x="811" y="1112"/>
                      <a:pt x="1050" y="1112"/>
                    </a:cubicBezTo>
                    <a:cubicBezTo>
                      <a:pt x="1299" y="1112"/>
                      <a:pt x="1549" y="1056"/>
                      <a:pt x="1738" y="942"/>
                    </a:cubicBezTo>
                    <a:cubicBezTo>
                      <a:pt x="2107" y="721"/>
                      <a:pt x="2100" y="369"/>
                      <a:pt x="1719" y="159"/>
                    </a:cubicBezTo>
                    <a:cubicBezTo>
                      <a:pt x="1534" y="53"/>
                      <a:pt x="1293" y="1"/>
                      <a:pt x="10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572;p35">
                <a:extLst>
                  <a:ext uri="{FF2B5EF4-FFF2-40B4-BE49-F238E27FC236}">
                    <a16:creationId xmlns:a16="http://schemas.microsoft.com/office/drawing/2014/main" id="{4703606E-3AA4-4E44-9F97-700B5D6734BC}"/>
                  </a:ext>
                </a:extLst>
              </p:cNvPr>
              <p:cNvSpPr/>
              <p:nvPr/>
            </p:nvSpPr>
            <p:spPr>
              <a:xfrm>
                <a:off x="1878725" y="4324900"/>
                <a:ext cx="162275" cy="115650"/>
              </a:xfrm>
              <a:custGeom>
                <a:avLst/>
                <a:gdLst/>
                <a:ahLst/>
                <a:cxnLst/>
                <a:rect l="l" t="t" r="r" b="b"/>
                <a:pathLst>
                  <a:path w="6491" h="4626" extrusionOk="0">
                    <a:moveTo>
                      <a:pt x="3252" y="105"/>
                    </a:moveTo>
                    <a:cubicBezTo>
                      <a:pt x="3915" y="105"/>
                      <a:pt x="4579" y="248"/>
                      <a:pt x="5094" y="537"/>
                    </a:cubicBezTo>
                    <a:cubicBezTo>
                      <a:pt x="6147" y="1128"/>
                      <a:pt x="6169" y="2101"/>
                      <a:pt x="5149" y="2714"/>
                    </a:cubicBezTo>
                    <a:cubicBezTo>
                      <a:pt x="4625" y="3026"/>
                      <a:pt x="3929" y="3183"/>
                      <a:pt x="3234" y="3183"/>
                    </a:cubicBezTo>
                    <a:cubicBezTo>
                      <a:pt x="2570" y="3183"/>
                      <a:pt x="1906" y="3040"/>
                      <a:pt x="1394" y="2751"/>
                    </a:cubicBezTo>
                    <a:cubicBezTo>
                      <a:pt x="340" y="2160"/>
                      <a:pt x="314" y="1188"/>
                      <a:pt x="1338" y="574"/>
                    </a:cubicBezTo>
                    <a:cubicBezTo>
                      <a:pt x="1862" y="262"/>
                      <a:pt x="2557" y="105"/>
                      <a:pt x="3252" y="105"/>
                    </a:cubicBezTo>
                    <a:close/>
                    <a:moveTo>
                      <a:pt x="2713" y="4596"/>
                    </a:moveTo>
                    <a:cubicBezTo>
                      <a:pt x="2772" y="4599"/>
                      <a:pt x="2831" y="4603"/>
                      <a:pt x="2898" y="4607"/>
                    </a:cubicBezTo>
                    <a:cubicBezTo>
                      <a:pt x="2831" y="4603"/>
                      <a:pt x="2769" y="4599"/>
                      <a:pt x="2709" y="4596"/>
                    </a:cubicBezTo>
                    <a:close/>
                    <a:moveTo>
                      <a:pt x="3238" y="1"/>
                    </a:moveTo>
                    <a:cubicBezTo>
                      <a:pt x="3074" y="1"/>
                      <a:pt x="2909" y="9"/>
                      <a:pt x="2746" y="27"/>
                    </a:cubicBezTo>
                    <a:lnTo>
                      <a:pt x="2709" y="31"/>
                    </a:lnTo>
                    <a:cubicBezTo>
                      <a:pt x="2528" y="53"/>
                      <a:pt x="2351" y="82"/>
                      <a:pt x="2174" y="119"/>
                    </a:cubicBezTo>
                    <a:lnTo>
                      <a:pt x="2162" y="123"/>
                    </a:lnTo>
                    <a:cubicBezTo>
                      <a:pt x="2100" y="138"/>
                      <a:pt x="2040" y="153"/>
                      <a:pt x="1981" y="167"/>
                    </a:cubicBezTo>
                    <a:cubicBezTo>
                      <a:pt x="1944" y="178"/>
                      <a:pt x="1907" y="190"/>
                      <a:pt x="1874" y="201"/>
                    </a:cubicBezTo>
                    <a:cubicBezTo>
                      <a:pt x="1837" y="208"/>
                      <a:pt x="1815" y="215"/>
                      <a:pt x="1789" y="227"/>
                    </a:cubicBezTo>
                    <a:cubicBezTo>
                      <a:pt x="1730" y="245"/>
                      <a:pt x="1671" y="264"/>
                      <a:pt x="1619" y="282"/>
                    </a:cubicBezTo>
                    <a:lnTo>
                      <a:pt x="1597" y="289"/>
                    </a:lnTo>
                    <a:cubicBezTo>
                      <a:pt x="1405" y="360"/>
                      <a:pt x="1224" y="448"/>
                      <a:pt x="1046" y="556"/>
                    </a:cubicBezTo>
                    <a:cubicBezTo>
                      <a:pt x="1035" y="559"/>
                      <a:pt x="1028" y="567"/>
                      <a:pt x="1017" y="574"/>
                    </a:cubicBezTo>
                    <a:lnTo>
                      <a:pt x="983" y="596"/>
                    </a:lnTo>
                    <a:cubicBezTo>
                      <a:pt x="932" y="626"/>
                      <a:pt x="884" y="659"/>
                      <a:pt x="832" y="696"/>
                    </a:cubicBezTo>
                    <a:lnTo>
                      <a:pt x="813" y="711"/>
                    </a:lnTo>
                    <a:cubicBezTo>
                      <a:pt x="710" y="785"/>
                      <a:pt x="614" y="870"/>
                      <a:pt x="525" y="958"/>
                    </a:cubicBezTo>
                    <a:cubicBezTo>
                      <a:pt x="506" y="977"/>
                      <a:pt x="488" y="995"/>
                      <a:pt x="470" y="1018"/>
                    </a:cubicBezTo>
                    <a:cubicBezTo>
                      <a:pt x="462" y="1025"/>
                      <a:pt x="455" y="1036"/>
                      <a:pt x="447" y="1043"/>
                    </a:cubicBezTo>
                    <a:cubicBezTo>
                      <a:pt x="385" y="1114"/>
                      <a:pt x="329" y="1188"/>
                      <a:pt x="277" y="1265"/>
                    </a:cubicBezTo>
                    <a:cubicBezTo>
                      <a:pt x="270" y="1273"/>
                      <a:pt x="266" y="1280"/>
                      <a:pt x="263" y="1287"/>
                    </a:cubicBezTo>
                    <a:cubicBezTo>
                      <a:pt x="259" y="1291"/>
                      <a:pt x="251" y="1302"/>
                      <a:pt x="248" y="1313"/>
                    </a:cubicBezTo>
                    <a:cubicBezTo>
                      <a:pt x="240" y="1321"/>
                      <a:pt x="229" y="1343"/>
                      <a:pt x="218" y="1358"/>
                    </a:cubicBezTo>
                    <a:cubicBezTo>
                      <a:pt x="178" y="1432"/>
                      <a:pt x="141" y="1509"/>
                      <a:pt x="107" y="1590"/>
                    </a:cubicBezTo>
                    <a:cubicBezTo>
                      <a:pt x="96" y="1620"/>
                      <a:pt x="85" y="1653"/>
                      <a:pt x="74" y="1683"/>
                    </a:cubicBezTo>
                    <a:cubicBezTo>
                      <a:pt x="70" y="1701"/>
                      <a:pt x="67" y="1716"/>
                      <a:pt x="59" y="1731"/>
                    </a:cubicBezTo>
                    <a:cubicBezTo>
                      <a:pt x="56" y="1746"/>
                      <a:pt x="48" y="1772"/>
                      <a:pt x="44" y="1794"/>
                    </a:cubicBezTo>
                    <a:cubicBezTo>
                      <a:pt x="41" y="1812"/>
                      <a:pt x="37" y="1831"/>
                      <a:pt x="33" y="1849"/>
                    </a:cubicBezTo>
                    <a:cubicBezTo>
                      <a:pt x="19" y="1908"/>
                      <a:pt x="11" y="1967"/>
                      <a:pt x="7" y="2027"/>
                    </a:cubicBezTo>
                    <a:cubicBezTo>
                      <a:pt x="0" y="2086"/>
                      <a:pt x="0" y="2134"/>
                      <a:pt x="0" y="2163"/>
                    </a:cubicBezTo>
                    <a:lnTo>
                      <a:pt x="0" y="2714"/>
                    </a:lnTo>
                    <a:lnTo>
                      <a:pt x="0" y="2733"/>
                    </a:lnTo>
                    <a:lnTo>
                      <a:pt x="0" y="2740"/>
                    </a:lnTo>
                    <a:lnTo>
                      <a:pt x="0" y="2759"/>
                    </a:lnTo>
                    <a:lnTo>
                      <a:pt x="0" y="2803"/>
                    </a:lnTo>
                    <a:cubicBezTo>
                      <a:pt x="0" y="2836"/>
                      <a:pt x="4" y="2866"/>
                      <a:pt x="7" y="2895"/>
                    </a:cubicBezTo>
                    <a:lnTo>
                      <a:pt x="7" y="2906"/>
                    </a:lnTo>
                    <a:cubicBezTo>
                      <a:pt x="15" y="2943"/>
                      <a:pt x="22" y="2980"/>
                      <a:pt x="30" y="3017"/>
                    </a:cubicBezTo>
                    <a:cubicBezTo>
                      <a:pt x="30" y="3028"/>
                      <a:pt x="37" y="3036"/>
                      <a:pt x="37" y="3047"/>
                    </a:cubicBezTo>
                    <a:cubicBezTo>
                      <a:pt x="63" y="3132"/>
                      <a:pt x="96" y="3213"/>
                      <a:pt x="137" y="3291"/>
                    </a:cubicBezTo>
                    <a:cubicBezTo>
                      <a:pt x="226" y="3457"/>
                      <a:pt x="340" y="3601"/>
                      <a:pt x="477" y="3727"/>
                    </a:cubicBezTo>
                    <a:cubicBezTo>
                      <a:pt x="628" y="3867"/>
                      <a:pt x="799" y="3989"/>
                      <a:pt x="980" y="4089"/>
                    </a:cubicBezTo>
                    <a:lnTo>
                      <a:pt x="980" y="4100"/>
                    </a:lnTo>
                    <a:cubicBezTo>
                      <a:pt x="1061" y="4145"/>
                      <a:pt x="1142" y="4185"/>
                      <a:pt x="1227" y="4226"/>
                    </a:cubicBezTo>
                    <a:cubicBezTo>
                      <a:pt x="1261" y="4241"/>
                      <a:pt x="1294" y="4252"/>
                      <a:pt x="1327" y="4267"/>
                    </a:cubicBezTo>
                    <a:cubicBezTo>
                      <a:pt x="1383" y="4289"/>
                      <a:pt x="1434" y="4311"/>
                      <a:pt x="1493" y="4333"/>
                    </a:cubicBezTo>
                    <a:cubicBezTo>
                      <a:pt x="1530" y="4348"/>
                      <a:pt x="1567" y="4359"/>
                      <a:pt x="1604" y="4370"/>
                    </a:cubicBezTo>
                    <a:cubicBezTo>
                      <a:pt x="1660" y="4389"/>
                      <a:pt x="1715" y="4411"/>
                      <a:pt x="1771" y="4426"/>
                    </a:cubicBezTo>
                    <a:cubicBezTo>
                      <a:pt x="1811" y="4437"/>
                      <a:pt x="1852" y="4448"/>
                      <a:pt x="1893" y="4459"/>
                    </a:cubicBezTo>
                    <a:cubicBezTo>
                      <a:pt x="1952" y="4474"/>
                      <a:pt x="2011" y="4488"/>
                      <a:pt x="2074" y="4503"/>
                    </a:cubicBezTo>
                    <a:cubicBezTo>
                      <a:pt x="2440" y="4581"/>
                      <a:pt x="2809" y="4625"/>
                      <a:pt x="3182" y="4625"/>
                    </a:cubicBezTo>
                    <a:cubicBezTo>
                      <a:pt x="3197" y="4625"/>
                      <a:pt x="3212" y="4625"/>
                      <a:pt x="3227" y="4625"/>
                    </a:cubicBezTo>
                    <a:lnTo>
                      <a:pt x="3282" y="4625"/>
                    </a:lnTo>
                    <a:cubicBezTo>
                      <a:pt x="3342" y="4625"/>
                      <a:pt x="3393" y="4621"/>
                      <a:pt x="3449" y="4621"/>
                    </a:cubicBezTo>
                    <a:cubicBezTo>
                      <a:pt x="3497" y="4621"/>
                      <a:pt x="3549" y="4621"/>
                      <a:pt x="3597" y="4614"/>
                    </a:cubicBezTo>
                    <a:cubicBezTo>
                      <a:pt x="3652" y="4610"/>
                      <a:pt x="3711" y="4603"/>
                      <a:pt x="3767" y="4599"/>
                    </a:cubicBezTo>
                    <a:cubicBezTo>
                      <a:pt x="3815" y="4596"/>
                      <a:pt x="3859" y="4592"/>
                      <a:pt x="3907" y="4584"/>
                    </a:cubicBezTo>
                    <a:cubicBezTo>
                      <a:pt x="3966" y="4577"/>
                      <a:pt x="4025" y="4570"/>
                      <a:pt x="4084" y="4559"/>
                    </a:cubicBezTo>
                    <a:cubicBezTo>
                      <a:pt x="4125" y="4551"/>
                      <a:pt x="4170" y="4548"/>
                      <a:pt x="4210" y="4540"/>
                    </a:cubicBezTo>
                    <a:cubicBezTo>
                      <a:pt x="4269" y="4529"/>
                      <a:pt x="4328" y="4514"/>
                      <a:pt x="4391" y="4503"/>
                    </a:cubicBezTo>
                    <a:cubicBezTo>
                      <a:pt x="4428" y="4492"/>
                      <a:pt x="4469" y="4485"/>
                      <a:pt x="4506" y="4477"/>
                    </a:cubicBezTo>
                    <a:cubicBezTo>
                      <a:pt x="4543" y="4466"/>
                      <a:pt x="4587" y="4455"/>
                      <a:pt x="4628" y="4444"/>
                    </a:cubicBezTo>
                    <a:cubicBezTo>
                      <a:pt x="4683" y="4429"/>
                      <a:pt x="4739" y="4414"/>
                      <a:pt x="4790" y="4396"/>
                    </a:cubicBezTo>
                    <a:cubicBezTo>
                      <a:pt x="4798" y="4396"/>
                      <a:pt x="4802" y="4392"/>
                      <a:pt x="4809" y="4392"/>
                    </a:cubicBezTo>
                    <a:cubicBezTo>
                      <a:pt x="4894" y="4363"/>
                      <a:pt x="4983" y="4333"/>
                      <a:pt x="5064" y="4300"/>
                    </a:cubicBezTo>
                    <a:cubicBezTo>
                      <a:pt x="5082" y="4292"/>
                      <a:pt x="5101" y="4281"/>
                      <a:pt x="5119" y="4274"/>
                    </a:cubicBezTo>
                    <a:cubicBezTo>
                      <a:pt x="5138" y="4267"/>
                      <a:pt x="5156" y="4259"/>
                      <a:pt x="5179" y="4248"/>
                    </a:cubicBezTo>
                    <a:lnTo>
                      <a:pt x="5245" y="4222"/>
                    </a:lnTo>
                    <a:cubicBezTo>
                      <a:pt x="5271" y="4207"/>
                      <a:pt x="5297" y="4200"/>
                      <a:pt x="5323" y="4185"/>
                    </a:cubicBezTo>
                    <a:lnTo>
                      <a:pt x="5338" y="4178"/>
                    </a:lnTo>
                    <a:cubicBezTo>
                      <a:pt x="5360" y="4167"/>
                      <a:pt x="5382" y="4156"/>
                      <a:pt x="5400" y="4145"/>
                    </a:cubicBezTo>
                    <a:cubicBezTo>
                      <a:pt x="5423" y="4134"/>
                      <a:pt x="5445" y="4122"/>
                      <a:pt x="5467" y="4108"/>
                    </a:cubicBezTo>
                    <a:cubicBezTo>
                      <a:pt x="5500" y="4089"/>
                      <a:pt x="5533" y="4074"/>
                      <a:pt x="5567" y="4056"/>
                    </a:cubicBezTo>
                    <a:cubicBezTo>
                      <a:pt x="5578" y="4049"/>
                      <a:pt x="5593" y="4037"/>
                      <a:pt x="5604" y="4030"/>
                    </a:cubicBezTo>
                    <a:cubicBezTo>
                      <a:pt x="5659" y="3997"/>
                      <a:pt x="5711" y="3963"/>
                      <a:pt x="5759" y="3927"/>
                    </a:cubicBezTo>
                    <a:cubicBezTo>
                      <a:pt x="5766" y="3923"/>
                      <a:pt x="5777" y="3919"/>
                      <a:pt x="5785" y="3912"/>
                    </a:cubicBezTo>
                    <a:cubicBezTo>
                      <a:pt x="5803" y="3897"/>
                      <a:pt x="5818" y="3882"/>
                      <a:pt x="5837" y="3867"/>
                    </a:cubicBezTo>
                    <a:cubicBezTo>
                      <a:pt x="5848" y="3856"/>
                      <a:pt x="5862" y="3849"/>
                      <a:pt x="5870" y="3842"/>
                    </a:cubicBezTo>
                    <a:lnTo>
                      <a:pt x="5896" y="3816"/>
                    </a:lnTo>
                    <a:cubicBezTo>
                      <a:pt x="5918" y="3797"/>
                      <a:pt x="5944" y="3782"/>
                      <a:pt x="5966" y="3764"/>
                    </a:cubicBezTo>
                    <a:lnTo>
                      <a:pt x="5970" y="3760"/>
                    </a:lnTo>
                    <a:cubicBezTo>
                      <a:pt x="5988" y="3742"/>
                      <a:pt x="6003" y="3723"/>
                      <a:pt x="6021" y="3705"/>
                    </a:cubicBezTo>
                    <a:cubicBezTo>
                      <a:pt x="6051" y="3675"/>
                      <a:pt x="6080" y="3649"/>
                      <a:pt x="6106" y="3620"/>
                    </a:cubicBezTo>
                    <a:cubicBezTo>
                      <a:pt x="6114" y="3612"/>
                      <a:pt x="6121" y="3605"/>
                      <a:pt x="6129" y="3598"/>
                    </a:cubicBezTo>
                    <a:cubicBezTo>
                      <a:pt x="6136" y="3590"/>
                      <a:pt x="6132" y="3590"/>
                      <a:pt x="6136" y="3586"/>
                    </a:cubicBezTo>
                    <a:cubicBezTo>
                      <a:pt x="6169" y="3550"/>
                      <a:pt x="6199" y="3513"/>
                      <a:pt x="6225" y="3472"/>
                    </a:cubicBezTo>
                    <a:cubicBezTo>
                      <a:pt x="6228" y="3468"/>
                      <a:pt x="6232" y="3464"/>
                      <a:pt x="6232" y="3461"/>
                    </a:cubicBezTo>
                    <a:cubicBezTo>
                      <a:pt x="6234" y="3459"/>
                      <a:pt x="6237" y="3456"/>
                      <a:pt x="6240" y="3453"/>
                    </a:cubicBezTo>
                    <a:lnTo>
                      <a:pt x="6240" y="3453"/>
                    </a:lnTo>
                    <a:cubicBezTo>
                      <a:pt x="6240" y="3453"/>
                      <a:pt x="6240" y="3453"/>
                      <a:pt x="6239" y="3453"/>
                    </a:cubicBezTo>
                    <a:cubicBezTo>
                      <a:pt x="6240" y="3453"/>
                      <a:pt x="6240" y="3453"/>
                      <a:pt x="6240" y="3453"/>
                    </a:cubicBezTo>
                    <a:lnTo>
                      <a:pt x="6240" y="3453"/>
                    </a:lnTo>
                    <a:cubicBezTo>
                      <a:pt x="6240" y="3453"/>
                      <a:pt x="6240" y="3453"/>
                      <a:pt x="6240" y="3453"/>
                    </a:cubicBezTo>
                    <a:lnTo>
                      <a:pt x="6240" y="3453"/>
                    </a:lnTo>
                    <a:cubicBezTo>
                      <a:pt x="6251" y="3438"/>
                      <a:pt x="6262" y="3416"/>
                      <a:pt x="6276" y="3398"/>
                    </a:cubicBezTo>
                    <a:lnTo>
                      <a:pt x="6276" y="3398"/>
                    </a:lnTo>
                    <a:cubicBezTo>
                      <a:pt x="6262" y="3420"/>
                      <a:pt x="6251" y="3438"/>
                      <a:pt x="6240" y="3453"/>
                    </a:cubicBezTo>
                    <a:lnTo>
                      <a:pt x="6240" y="3453"/>
                    </a:lnTo>
                    <a:cubicBezTo>
                      <a:pt x="6246" y="3447"/>
                      <a:pt x="6253" y="3439"/>
                      <a:pt x="6258" y="3431"/>
                    </a:cubicBezTo>
                    <a:cubicBezTo>
                      <a:pt x="6265" y="3419"/>
                      <a:pt x="6271" y="3408"/>
                      <a:pt x="6277" y="3397"/>
                    </a:cubicBezTo>
                    <a:lnTo>
                      <a:pt x="6277" y="3397"/>
                    </a:lnTo>
                    <a:cubicBezTo>
                      <a:pt x="6277" y="3397"/>
                      <a:pt x="6277" y="3398"/>
                      <a:pt x="6276" y="3398"/>
                    </a:cubicBezTo>
                    <a:lnTo>
                      <a:pt x="6287" y="3380"/>
                    </a:lnTo>
                    <a:lnTo>
                      <a:pt x="6287" y="3380"/>
                    </a:lnTo>
                    <a:cubicBezTo>
                      <a:pt x="6284" y="3386"/>
                      <a:pt x="6281" y="3391"/>
                      <a:pt x="6277" y="3397"/>
                    </a:cubicBezTo>
                    <a:lnTo>
                      <a:pt x="6277" y="3397"/>
                    </a:lnTo>
                    <a:cubicBezTo>
                      <a:pt x="6281" y="3393"/>
                      <a:pt x="6284" y="3386"/>
                      <a:pt x="6287" y="3379"/>
                    </a:cubicBezTo>
                    <a:lnTo>
                      <a:pt x="6287" y="3379"/>
                    </a:lnTo>
                    <a:cubicBezTo>
                      <a:pt x="6287" y="3379"/>
                      <a:pt x="6287" y="3379"/>
                      <a:pt x="6287" y="3379"/>
                    </a:cubicBezTo>
                    <a:cubicBezTo>
                      <a:pt x="6306" y="3354"/>
                      <a:pt x="6321" y="3324"/>
                      <a:pt x="6336" y="3294"/>
                    </a:cubicBezTo>
                    <a:lnTo>
                      <a:pt x="6350" y="3272"/>
                    </a:lnTo>
                    <a:cubicBezTo>
                      <a:pt x="6350" y="3269"/>
                      <a:pt x="6350" y="3269"/>
                      <a:pt x="6350" y="3269"/>
                    </a:cubicBezTo>
                    <a:lnTo>
                      <a:pt x="6350" y="3261"/>
                    </a:lnTo>
                    <a:lnTo>
                      <a:pt x="6350" y="3258"/>
                    </a:lnTo>
                    <a:cubicBezTo>
                      <a:pt x="6380" y="3206"/>
                      <a:pt x="6402" y="3150"/>
                      <a:pt x="6417" y="3091"/>
                    </a:cubicBezTo>
                    <a:cubicBezTo>
                      <a:pt x="6417" y="3091"/>
                      <a:pt x="6417" y="3091"/>
                      <a:pt x="6417" y="3087"/>
                    </a:cubicBezTo>
                    <a:cubicBezTo>
                      <a:pt x="6428" y="3051"/>
                      <a:pt x="6435" y="3014"/>
                      <a:pt x="6443" y="2977"/>
                    </a:cubicBezTo>
                    <a:cubicBezTo>
                      <a:pt x="6450" y="2958"/>
                      <a:pt x="6454" y="2940"/>
                      <a:pt x="6458" y="2921"/>
                    </a:cubicBezTo>
                    <a:cubicBezTo>
                      <a:pt x="6469" y="2862"/>
                      <a:pt x="6472" y="2803"/>
                      <a:pt x="6472" y="2747"/>
                    </a:cubicBezTo>
                    <a:lnTo>
                      <a:pt x="6472" y="2744"/>
                    </a:lnTo>
                    <a:lnTo>
                      <a:pt x="6472" y="2448"/>
                    </a:lnTo>
                    <a:lnTo>
                      <a:pt x="6491" y="2141"/>
                    </a:lnTo>
                    <a:cubicBezTo>
                      <a:pt x="6491" y="2101"/>
                      <a:pt x="6487" y="2064"/>
                      <a:pt x="6483" y="2034"/>
                    </a:cubicBezTo>
                    <a:cubicBezTo>
                      <a:pt x="6483" y="1990"/>
                      <a:pt x="6476" y="1949"/>
                      <a:pt x="6469" y="1905"/>
                    </a:cubicBezTo>
                    <a:cubicBezTo>
                      <a:pt x="6469" y="1890"/>
                      <a:pt x="6465" y="1875"/>
                      <a:pt x="6461" y="1860"/>
                    </a:cubicBezTo>
                    <a:lnTo>
                      <a:pt x="6461" y="1857"/>
                    </a:lnTo>
                    <a:lnTo>
                      <a:pt x="6461" y="1849"/>
                    </a:lnTo>
                    <a:cubicBezTo>
                      <a:pt x="6458" y="1820"/>
                      <a:pt x="6450" y="1790"/>
                      <a:pt x="6443" y="1764"/>
                    </a:cubicBezTo>
                    <a:cubicBezTo>
                      <a:pt x="6424" y="1698"/>
                      <a:pt x="6409" y="1650"/>
                      <a:pt x="6395" y="1613"/>
                    </a:cubicBezTo>
                    <a:cubicBezTo>
                      <a:pt x="6387" y="1590"/>
                      <a:pt x="6384" y="1579"/>
                      <a:pt x="6384" y="1572"/>
                    </a:cubicBezTo>
                    <a:lnTo>
                      <a:pt x="6380" y="1565"/>
                    </a:lnTo>
                    <a:cubicBezTo>
                      <a:pt x="6302" y="1383"/>
                      <a:pt x="6199" y="1213"/>
                      <a:pt x="6069" y="1062"/>
                    </a:cubicBezTo>
                    <a:cubicBezTo>
                      <a:pt x="6051" y="1040"/>
                      <a:pt x="6032" y="1018"/>
                      <a:pt x="6010" y="995"/>
                    </a:cubicBezTo>
                    <a:lnTo>
                      <a:pt x="6003" y="988"/>
                    </a:lnTo>
                    <a:cubicBezTo>
                      <a:pt x="5992" y="977"/>
                      <a:pt x="5981" y="962"/>
                      <a:pt x="5970" y="951"/>
                    </a:cubicBezTo>
                    <a:cubicBezTo>
                      <a:pt x="5955" y="936"/>
                      <a:pt x="5940" y="925"/>
                      <a:pt x="5929" y="910"/>
                    </a:cubicBezTo>
                    <a:lnTo>
                      <a:pt x="5899" y="884"/>
                    </a:lnTo>
                    <a:cubicBezTo>
                      <a:pt x="5873" y="862"/>
                      <a:pt x="5848" y="836"/>
                      <a:pt x="5822" y="814"/>
                    </a:cubicBezTo>
                    <a:cubicBezTo>
                      <a:pt x="5792" y="788"/>
                      <a:pt x="5763" y="766"/>
                      <a:pt x="5733" y="744"/>
                    </a:cubicBezTo>
                    <a:cubicBezTo>
                      <a:pt x="5703" y="718"/>
                      <a:pt x="5667" y="692"/>
                      <a:pt x="5630" y="666"/>
                    </a:cubicBezTo>
                    <a:cubicBezTo>
                      <a:pt x="5611" y="655"/>
                      <a:pt x="5593" y="641"/>
                      <a:pt x="5574" y="629"/>
                    </a:cubicBezTo>
                    <a:cubicBezTo>
                      <a:pt x="5545" y="607"/>
                      <a:pt x="5511" y="589"/>
                      <a:pt x="5478" y="567"/>
                    </a:cubicBezTo>
                    <a:cubicBezTo>
                      <a:pt x="5445" y="548"/>
                      <a:pt x="5411" y="526"/>
                      <a:pt x="5374" y="507"/>
                    </a:cubicBezTo>
                    <a:lnTo>
                      <a:pt x="5363" y="500"/>
                    </a:lnTo>
                    <a:cubicBezTo>
                      <a:pt x="5116" y="367"/>
                      <a:pt x="4853" y="260"/>
                      <a:pt x="4580" y="182"/>
                    </a:cubicBezTo>
                    <a:lnTo>
                      <a:pt x="4572" y="178"/>
                    </a:lnTo>
                    <a:lnTo>
                      <a:pt x="4510" y="160"/>
                    </a:lnTo>
                    <a:cubicBezTo>
                      <a:pt x="4473" y="153"/>
                      <a:pt x="4425" y="138"/>
                      <a:pt x="4369" y="127"/>
                    </a:cubicBezTo>
                    <a:cubicBezTo>
                      <a:pt x="4303" y="112"/>
                      <a:pt x="4221" y="93"/>
                      <a:pt x="4129" y="79"/>
                    </a:cubicBezTo>
                    <a:cubicBezTo>
                      <a:pt x="3996" y="53"/>
                      <a:pt x="3841" y="31"/>
                      <a:pt x="3671" y="20"/>
                    </a:cubicBezTo>
                    <a:cubicBezTo>
                      <a:pt x="3527" y="7"/>
                      <a:pt x="3382" y="1"/>
                      <a:pt x="3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573;p35">
                <a:extLst>
                  <a:ext uri="{FF2B5EF4-FFF2-40B4-BE49-F238E27FC236}">
                    <a16:creationId xmlns:a16="http://schemas.microsoft.com/office/drawing/2014/main" id="{01B33ED5-26B3-4C75-990A-9F3F6F6FC6B1}"/>
                  </a:ext>
                </a:extLst>
              </p:cNvPr>
              <p:cNvSpPr/>
              <p:nvPr/>
            </p:nvSpPr>
            <p:spPr>
              <a:xfrm>
                <a:off x="1675600" y="4606950"/>
                <a:ext cx="25" cy="25"/>
              </a:xfrm>
              <a:custGeom>
                <a:avLst/>
                <a:gdLst/>
                <a:ahLst/>
                <a:cxnLst/>
                <a:rect l="l" t="t" r="r" b="b"/>
                <a:pathLst>
                  <a:path w="1" h="1" extrusionOk="0">
                    <a:moveTo>
                      <a:pt x="1" y="0"/>
                    </a:moveTo>
                    <a:lnTo>
                      <a:pt x="1" y="0"/>
                    </a:lnTo>
                    <a:lnTo>
                      <a:pt x="1" y="0"/>
                    </a:lnTo>
                    <a:close/>
                  </a:path>
                </a:pathLst>
              </a:custGeom>
              <a:solidFill>
                <a:srgbClr val="0E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574;p35">
                <a:extLst>
                  <a:ext uri="{FF2B5EF4-FFF2-40B4-BE49-F238E27FC236}">
                    <a16:creationId xmlns:a16="http://schemas.microsoft.com/office/drawing/2014/main" id="{08FAB267-9381-4403-8A26-DD699801855B}"/>
                  </a:ext>
                </a:extLst>
              </p:cNvPr>
              <p:cNvSpPr/>
              <p:nvPr/>
            </p:nvSpPr>
            <p:spPr>
              <a:xfrm>
                <a:off x="1670800" y="4588375"/>
                <a:ext cx="200" cy="1675"/>
              </a:xfrm>
              <a:custGeom>
                <a:avLst/>
                <a:gdLst/>
                <a:ahLst/>
                <a:cxnLst/>
                <a:rect l="l" t="t" r="r" b="b"/>
                <a:pathLst>
                  <a:path w="8" h="67" extrusionOk="0">
                    <a:moveTo>
                      <a:pt x="0" y="0"/>
                    </a:moveTo>
                    <a:cubicBezTo>
                      <a:pt x="0" y="22"/>
                      <a:pt x="4" y="45"/>
                      <a:pt x="8" y="67"/>
                    </a:cubicBezTo>
                    <a:cubicBezTo>
                      <a:pt x="8" y="45"/>
                      <a:pt x="0" y="22"/>
                      <a:pt x="0" y="0"/>
                    </a:cubicBezTo>
                    <a:close/>
                  </a:path>
                </a:pathLst>
              </a:custGeom>
              <a:solidFill>
                <a:srgbClr val="E6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575;p35">
                <a:extLst>
                  <a:ext uri="{FF2B5EF4-FFF2-40B4-BE49-F238E27FC236}">
                    <a16:creationId xmlns:a16="http://schemas.microsoft.com/office/drawing/2014/main" id="{0BF5FAB2-D10A-46E6-896D-A4A6B5FDF9A2}"/>
                  </a:ext>
                </a:extLst>
              </p:cNvPr>
              <p:cNvSpPr/>
              <p:nvPr/>
            </p:nvSpPr>
            <p:spPr>
              <a:xfrm>
                <a:off x="1670625" y="4522025"/>
                <a:ext cx="224575" cy="186575"/>
              </a:xfrm>
              <a:custGeom>
                <a:avLst/>
                <a:gdLst/>
                <a:ahLst/>
                <a:cxnLst/>
                <a:rect l="l" t="t" r="r" b="b"/>
                <a:pathLst>
                  <a:path w="8983" h="7463" extrusionOk="0">
                    <a:moveTo>
                      <a:pt x="0" y="2650"/>
                    </a:moveTo>
                    <a:cubicBezTo>
                      <a:pt x="0" y="2652"/>
                      <a:pt x="0" y="2654"/>
                      <a:pt x="0" y="2656"/>
                    </a:cubicBezTo>
                    <a:lnTo>
                      <a:pt x="0" y="2656"/>
                    </a:lnTo>
                    <a:lnTo>
                      <a:pt x="0" y="2650"/>
                    </a:lnTo>
                    <a:close/>
                    <a:moveTo>
                      <a:pt x="7807" y="0"/>
                    </a:moveTo>
                    <a:cubicBezTo>
                      <a:pt x="7799" y="30"/>
                      <a:pt x="7799" y="52"/>
                      <a:pt x="7788" y="85"/>
                    </a:cubicBezTo>
                    <a:cubicBezTo>
                      <a:pt x="7777" y="119"/>
                      <a:pt x="7759" y="159"/>
                      <a:pt x="7747" y="185"/>
                    </a:cubicBezTo>
                    <a:cubicBezTo>
                      <a:pt x="7736" y="211"/>
                      <a:pt x="7729" y="237"/>
                      <a:pt x="7714" y="266"/>
                    </a:cubicBezTo>
                    <a:cubicBezTo>
                      <a:pt x="7699" y="300"/>
                      <a:pt x="7674" y="340"/>
                      <a:pt x="7659" y="366"/>
                    </a:cubicBezTo>
                    <a:cubicBezTo>
                      <a:pt x="7644" y="392"/>
                      <a:pt x="7629" y="422"/>
                      <a:pt x="7611" y="448"/>
                    </a:cubicBezTo>
                    <a:cubicBezTo>
                      <a:pt x="7589" y="481"/>
                      <a:pt x="7563" y="510"/>
                      <a:pt x="7537" y="544"/>
                    </a:cubicBezTo>
                    <a:cubicBezTo>
                      <a:pt x="7515" y="569"/>
                      <a:pt x="7500" y="595"/>
                      <a:pt x="7478" y="618"/>
                    </a:cubicBezTo>
                    <a:cubicBezTo>
                      <a:pt x="7448" y="654"/>
                      <a:pt x="7411" y="684"/>
                      <a:pt x="7378" y="717"/>
                    </a:cubicBezTo>
                    <a:cubicBezTo>
                      <a:pt x="7359" y="740"/>
                      <a:pt x="7337" y="765"/>
                      <a:pt x="7311" y="784"/>
                    </a:cubicBezTo>
                    <a:cubicBezTo>
                      <a:pt x="7274" y="821"/>
                      <a:pt x="7230" y="858"/>
                      <a:pt x="7182" y="891"/>
                    </a:cubicBezTo>
                    <a:cubicBezTo>
                      <a:pt x="7160" y="910"/>
                      <a:pt x="7141" y="928"/>
                      <a:pt x="7115" y="943"/>
                    </a:cubicBezTo>
                    <a:cubicBezTo>
                      <a:pt x="7045" y="995"/>
                      <a:pt x="6971" y="1046"/>
                      <a:pt x="6890" y="1094"/>
                    </a:cubicBezTo>
                    <a:cubicBezTo>
                      <a:pt x="6227" y="1489"/>
                      <a:pt x="5346" y="1688"/>
                      <a:pt x="4465" y="1688"/>
                    </a:cubicBezTo>
                    <a:cubicBezTo>
                      <a:pt x="3622" y="1688"/>
                      <a:pt x="2778" y="1506"/>
                      <a:pt x="2125" y="1139"/>
                    </a:cubicBezTo>
                    <a:cubicBezTo>
                      <a:pt x="2040" y="1094"/>
                      <a:pt x="1963" y="1043"/>
                      <a:pt x="1889" y="995"/>
                    </a:cubicBezTo>
                    <a:cubicBezTo>
                      <a:pt x="1863" y="976"/>
                      <a:pt x="1841" y="958"/>
                      <a:pt x="1819" y="939"/>
                    </a:cubicBezTo>
                    <a:cubicBezTo>
                      <a:pt x="1771" y="906"/>
                      <a:pt x="1723" y="873"/>
                      <a:pt x="1682" y="836"/>
                    </a:cubicBezTo>
                    <a:cubicBezTo>
                      <a:pt x="1660" y="813"/>
                      <a:pt x="1638" y="791"/>
                      <a:pt x="1612" y="769"/>
                    </a:cubicBezTo>
                    <a:cubicBezTo>
                      <a:pt x="1575" y="736"/>
                      <a:pt x="1541" y="703"/>
                      <a:pt x="1508" y="669"/>
                    </a:cubicBezTo>
                    <a:cubicBezTo>
                      <a:pt x="1486" y="643"/>
                      <a:pt x="1468" y="618"/>
                      <a:pt x="1445" y="595"/>
                    </a:cubicBezTo>
                    <a:cubicBezTo>
                      <a:pt x="1419" y="562"/>
                      <a:pt x="1382" y="521"/>
                      <a:pt x="1364" y="496"/>
                    </a:cubicBezTo>
                    <a:cubicBezTo>
                      <a:pt x="1346" y="470"/>
                      <a:pt x="1334" y="448"/>
                      <a:pt x="1312" y="414"/>
                    </a:cubicBezTo>
                    <a:cubicBezTo>
                      <a:pt x="1294" y="381"/>
                      <a:pt x="1268" y="344"/>
                      <a:pt x="1253" y="318"/>
                    </a:cubicBezTo>
                    <a:cubicBezTo>
                      <a:pt x="1238" y="289"/>
                      <a:pt x="1231" y="263"/>
                      <a:pt x="1216" y="233"/>
                    </a:cubicBezTo>
                    <a:cubicBezTo>
                      <a:pt x="1201" y="200"/>
                      <a:pt x="1183" y="163"/>
                      <a:pt x="1172" y="133"/>
                    </a:cubicBezTo>
                    <a:cubicBezTo>
                      <a:pt x="1161" y="104"/>
                      <a:pt x="1157" y="74"/>
                      <a:pt x="1150" y="45"/>
                    </a:cubicBezTo>
                    <a:cubicBezTo>
                      <a:pt x="1146" y="37"/>
                      <a:pt x="1142" y="26"/>
                      <a:pt x="1139" y="19"/>
                    </a:cubicBezTo>
                    <a:cubicBezTo>
                      <a:pt x="1113" y="45"/>
                      <a:pt x="1087" y="70"/>
                      <a:pt x="1061" y="100"/>
                    </a:cubicBezTo>
                    <a:cubicBezTo>
                      <a:pt x="1005" y="156"/>
                      <a:pt x="946" y="211"/>
                      <a:pt x="902" y="266"/>
                    </a:cubicBezTo>
                    <a:cubicBezTo>
                      <a:pt x="832" y="344"/>
                      <a:pt x="773" y="422"/>
                      <a:pt x="717" y="499"/>
                    </a:cubicBezTo>
                    <a:cubicBezTo>
                      <a:pt x="706" y="514"/>
                      <a:pt x="691" y="533"/>
                      <a:pt x="680" y="551"/>
                    </a:cubicBezTo>
                    <a:cubicBezTo>
                      <a:pt x="617" y="640"/>
                      <a:pt x="558" y="728"/>
                      <a:pt x="510" y="810"/>
                    </a:cubicBezTo>
                    <a:cubicBezTo>
                      <a:pt x="506" y="821"/>
                      <a:pt x="503" y="828"/>
                      <a:pt x="495" y="836"/>
                    </a:cubicBezTo>
                    <a:cubicBezTo>
                      <a:pt x="466" y="895"/>
                      <a:pt x="436" y="947"/>
                      <a:pt x="410" y="998"/>
                    </a:cubicBezTo>
                    <a:lnTo>
                      <a:pt x="377" y="1057"/>
                    </a:lnTo>
                    <a:cubicBezTo>
                      <a:pt x="344" y="1128"/>
                      <a:pt x="318" y="1190"/>
                      <a:pt x="296" y="1239"/>
                    </a:cubicBezTo>
                    <a:cubicBezTo>
                      <a:pt x="296" y="1242"/>
                      <a:pt x="292" y="1246"/>
                      <a:pt x="292" y="1250"/>
                    </a:cubicBezTo>
                    <a:lnTo>
                      <a:pt x="270" y="1301"/>
                    </a:lnTo>
                    <a:cubicBezTo>
                      <a:pt x="263" y="1320"/>
                      <a:pt x="255" y="1342"/>
                      <a:pt x="248" y="1364"/>
                    </a:cubicBezTo>
                    <a:cubicBezTo>
                      <a:pt x="222" y="1427"/>
                      <a:pt x="200" y="1490"/>
                      <a:pt x="181" y="1553"/>
                    </a:cubicBezTo>
                    <a:cubicBezTo>
                      <a:pt x="170" y="1590"/>
                      <a:pt x="155" y="1627"/>
                      <a:pt x="144" y="1667"/>
                    </a:cubicBezTo>
                    <a:cubicBezTo>
                      <a:pt x="118" y="1760"/>
                      <a:pt x="96" y="1856"/>
                      <a:pt x="78" y="1952"/>
                    </a:cubicBezTo>
                    <a:cubicBezTo>
                      <a:pt x="74" y="1963"/>
                      <a:pt x="70" y="1974"/>
                      <a:pt x="67" y="1989"/>
                    </a:cubicBezTo>
                    <a:cubicBezTo>
                      <a:pt x="41" y="2122"/>
                      <a:pt x="26" y="2255"/>
                      <a:pt x="19" y="2388"/>
                    </a:cubicBezTo>
                    <a:cubicBezTo>
                      <a:pt x="15" y="2410"/>
                      <a:pt x="15" y="2432"/>
                      <a:pt x="15" y="2451"/>
                    </a:cubicBezTo>
                    <a:cubicBezTo>
                      <a:pt x="11" y="2517"/>
                      <a:pt x="7" y="2584"/>
                      <a:pt x="7" y="2654"/>
                    </a:cubicBezTo>
                    <a:cubicBezTo>
                      <a:pt x="7" y="2676"/>
                      <a:pt x="11" y="2699"/>
                      <a:pt x="7" y="2717"/>
                    </a:cubicBezTo>
                    <a:cubicBezTo>
                      <a:pt x="4" y="2697"/>
                      <a:pt x="1" y="2676"/>
                      <a:pt x="0" y="2656"/>
                    </a:cubicBezTo>
                    <a:lnTo>
                      <a:pt x="0" y="2656"/>
                    </a:lnTo>
                    <a:lnTo>
                      <a:pt x="26" y="4591"/>
                    </a:lnTo>
                    <a:cubicBezTo>
                      <a:pt x="26" y="4683"/>
                      <a:pt x="33" y="4772"/>
                      <a:pt x="44" y="4861"/>
                    </a:cubicBezTo>
                    <a:cubicBezTo>
                      <a:pt x="48" y="4876"/>
                      <a:pt x="48" y="4890"/>
                      <a:pt x="52" y="4902"/>
                    </a:cubicBezTo>
                    <a:cubicBezTo>
                      <a:pt x="52" y="4916"/>
                      <a:pt x="56" y="4935"/>
                      <a:pt x="59" y="4953"/>
                    </a:cubicBezTo>
                    <a:cubicBezTo>
                      <a:pt x="63" y="4968"/>
                      <a:pt x="67" y="4983"/>
                      <a:pt x="67" y="4998"/>
                    </a:cubicBezTo>
                    <a:cubicBezTo>
                      <a:pt x="78" y="5046"/>
                      <a:pt x="89" y="5097"/>
                      <a:pt x="104" y="5145"/>
                    </a:cubicBezTo>
                    <a:lnTo>
                      <a:pt x="107" y="5153"/>
                    </a:lnTo>
                    <a:cubicBezTo>
                      <a:pt x="111" y="5157"/>
                      <a:pt x="111" y="5160"/>
                      <a:pt x="111" y="5160"/>
                    </a:cubicBezTo>
                    <a:cubicBezTo>
                      <a:pt x="115" y="5171"/>
                      <a:pt x="118" y="5179"/>
                      <a:pt x="122" y="5190"/>
                    </a:cubicBezTo>
                    <a:cubicBezTo>
                      <a:pt x="133" y="5227"/>
                      <a:pt x="148" y="5267"/>
                      <a:pt x="166" y="5316"/>
                    </a:cubicBezTo>
                    <a:cubicBezTo>
                      <a:pt x="174" y="5338"/>
                      <a:pt x="181" y="5356"/>
                      <a:pt x="192" y="5382"/>
                    </a:cubicBezTo>
                    <a:cubicBezTo>
                      <a:pt x="203" y="5408"/>
                      <a:pt x="214" y="5430"/>
                      <a:pt x="226" y="5456"/>
                    </a:cubicBezTo>
                    <a:cubicBezTo>
                      <a:pt x="244" y="5497"/>
                      <a:pt x="263" y="5530"/>
                      <a:pt x="277" y="5563"/>
                    </a:cubicBezTo>
                    <a:lnTo>
                      <a:pt x="299" y="5600"/>
                    </a:lnTo>
                    <a:cubicBezTo>
                      <a:pt x="333" y="5659"/>
                      <a:pt x="366" y="5711"/>
                      <a:pt x="392" y="5752"/>
                    </a:cubicBezTo>
                    <a:lnTo>
                      <a:pt x="403" y="5766"/>
                    </a:lnTo>
                    <a:cubicBezTo>
                      <a:pt x="407" y="5770"/>
                      <a:pt x="410" y="5774"/>
                      <a:pt x="410" y="5774"/>
                    </a:cubicBezTo>
                    <a:lnTo>
                      <a:pt x="429" y="5803"/>
                    </a:lnTo>
                    <a:cubicBezTo>
                      <a:pt x="447" y="5826"/>
                      <a:pt x="466" y="5851"/>
                      <a:pt x="488" y="5881"/>
                    </a:cubicBezTo>
                    <a:cubicBezTo>
                      <a:pt x="503" y="5900"/>
                      <a:pt x="514" y="5914"/>
                      <a:pt x="532" y="5940"/>
                    </a:cubicBezTo>
                    <a:cubicBezTo>
                      <a:pt x="551" y="5966"/>
                      <a:pt x="573" y="5985"/>
                      <a:pt x="591" y="6010"/>
                    </a:cubicBezTo>
                    <a:cubicBezTo>
                      <a:pt x="614" y="6036"/>
                      <a:pt x="640" y="6062"/>
                      <a:pt x="658" y="6084"/>
                    </a:cubicBezTo>
                    <a:cubicBezTo>
                      <a:pt x="677" y="6103"/>
                      <a:pt x="695" y="6125"/>
                      <a:pt x="717" y="6147"/>
                    </a:cubicBezTo>
                    <a:cubicBezTo>
                      <a:pt x="754" y="6184"/>
                      <a:pt x="795" y="6225"/>
                      <a:pt x="839" y="6262"/>
                    </a:cubicBezTo>
                    <a:cubicBezTo>
                      <a:pt x="847" y="6269"/>
                      <a:pt x="854" y="6277"/>
                      <a:pt x="861" y="6284"/>
                    </a:cubicBezTo>
                    <a:lnTo>
                      <a:pt x="869" y="6291"/>
                    </a:lnTo>
                    <a:lnTo>
                      <a:pt x="887" y="6310"/>
                    </a:lnTo>
                    <a:cubicBezTo>
                      <a:pt x="1028" y="6428"/>
                      <a:pt x="1176" y="6539"/>
                      <a:pt x="1331" y="6635"/>
                    </a:cubicBezTo>
                    <a:lnTo>
                      <a:pt x="1364" y="6657"/>
                    </a:lnTo>
                    <a:cubicBezTo>
                      <a:pt x="1412" y="6687"/>
                      <a:pt x="1464" y="6716"/>
                      <a:pt x="1523" y="6750"/>
                    </a:cubicBezTo>
                    <a:cubicBezTo>
                      <a:pt x="1704" y="6849"/>
                      <a:pt x="1889" y="6938"/>
                      <a:pt x="2077" y="7016"/>
                    </a:cubicBezTo>
                    <a:lnTo>
                      <a:pt x="2137" y="7038"/>
                    </a:lnTo>
                    <a:cubicBezTo>
                      <a:pt x="2303" y="7101"/>
                      <a:pt x="2462" y="7156"/>
                      <a:pt x="2621" y="7201"/>
                    </a:cubicBezTo>
                    <a:lnTo>
                      <a:pt x="2643" y="7208"/>
                    </a:lnTo>
                    <a:cubicBezTo>
                      <a:pt x="2691" y="7227"/>
                      <a:pt x="2750" y="7241"/>
                      <a:pt x="2806" y="7256"/>
                    </a:cubicBezTo>
                    <a:cubicBezTo>
                      <a:pt x="2839" y="7263"/>
                      <a:pt x="2872" y="7271"/>
                      <a:pt x="2909" y="7278"/>
                    </a:cubicBezTo>
                    <a:lnTo>
                      <a:pt x="2968" y="7293"/>
                    </a:lnTo>
                    <a:cubicBezTo>
                      <a:pt x="2979" y="7297"/>
                      <a:pt x="2994" y="7297"/>
                      <a:pt x="3005" y="7300"/>
                    </a:cubicBezTo>
                    <a:cubicBezTo>
                      <a:pt x="3098" y="7319"/>
                      <a:pt x="3186" y="7337"/>
                      <a:pt x="3275" y="7352"/>
                    </a:cubicBezTo>
                    <a:cubicBezTo>
                      <a:pt x="3312" y="7360"/>
                      <a:pt x="3349" y="7367"/>
                      <a:pt x="3386" y="7371"/>
                    </a:cubicBezTo>
                    <a:cubicBezTo>
                      <a:pt x="3504" y="7393"/>
                      <a:pt x="3615" y="7408"/>
                      <a:pt x="3719" y="7419"/>
                    </a:cubicBezTo>
                    <a:lnTo>
                      <a:pt x="3778" y="7422"/>
                    </a:lnTo>
                    <a:cubicBezTo>
                      <a:pt x="3829" y="7430"/>
                      <a:pt x="3874" y="7433"/>
                      <a:pt x="3922" y="7437"/>
                    </a:cubicBezTo>
                    <a:cubicBezTo>
                      <a:pt x="4114" y="7454"/>
                      <a:pt x="4308" y="7462"/>
                      <a:pt x="4503" y="7462"/>
                    </a:cubicBezTo>
                    <a:cubicBezTo>
                      <a:pt x="4697" y="7462"/>
                      <a:pt x="4892" y="7454"/>
                      <a:pt x="5086" y="7437"/>
                    </a:cubicBezTo>
                    <a:lnTo>
                      <a:pt x="5127" y="7433"/>
                    </a:lnTo>
                    <a:lnTo>
                      <a:pt x="5212" y="7426"/>
                    </a:lnTo>
                    <a:lnTo>
                      <a:pt x="5304" y="7415"/>
                    </a:lnTo>
                    <a:lnTo>
                      <a:pt x="5374" y="7408"/>
                    </a:lnTo>
                    <a:cubicBezTo>
                      <a:pt x="5426" y="7400"/>
                      <a:pt x="5471" y="7397"/>
                      <a:pt x="5519" y="7389"/>
                    </a:cubicBezTo>
                    <a:lnTo>
                      <a:pt x="5589" y="7378"/>
                    </a:lnTo>
                    <a:lnTo>
                      <a:pt x="5703" y="7360"/>
                    </a:lnTo>
                    <a:lnTo>
                      <a:pt x="5785" y="7345"/>
                    </a:lnTo>
                    <a:lnTo>
                      <a:pt x="5862" y="7330"/>
                    </a:lnTo>
                    <a:cubicBezTo>
                      <a:pt x="5899" y="7323"/>
                      <a:pt x="5929" y="7315"/>
                      <a:pt x="5962" y="7312"/>
                    </a:cubicBezTo>
                    <a:lnTo>
                      <a:pt x="6007" y="7300"/>
                    </a:lnTo>
                    <a:lnTo>
                      <a:pt x="6099" y="7278"/>
                    </a:lnTo>
                    <a:cubicBezTo>
                      <a:pt x="6247" y="7245"/>
                      <a:pt x="6365" y="7208"/>
                      <a:pt x="6454" y="7186"/>
                    </a:cubicBezTo>
                    <a:cubicBezTo>
                      <a:pt x="6664" y="7123"/>
                      <a:pt x="6871" y="7045"/>
                      <a:pt x="7071" y="6957"/>
                    </a:cubicBezTo>
                    <a:cubicBezTo>
                      <a:pt x="7108" y="6942"/>
                      <a:pt x="7145" y="6923"/>
                      <a:pt x="7182" y="6905"/>
                    </a:cubicBezTo>
                    <a:cubicBezTo>
                      <a:pt x="7208" y="6894"/>
                      <a:pt x="7230" y="6883"/>
                      <a:pt x="7252" y="6872"/>
                    </a:cubicBezTo>
                    <a:lnTo>
                      <a:pt x="7304" y="6846"/>
                    </a:lnTo>
                    <a:cubicBezTo>
                      <a:pt x="7348" y="6824"/>
                      <a:pt x="7389" y="6801"/>
                      <a:pt x="7426" y="6779"/>
                    </a:cubicBezTo>
                    <a:lnTo>
                      <a:pt x="7500" y="6742"/>
                    </a:lnTo>
                    <a:lnTo>
                      <a:pt x="7581" y="6694"/>
                    </a:lnTo>
                    <a:cubicBezTo>
                      <a:pt x="7755" y="6591"/>
                      <a:pt x="7918" y="6472"/>
                      <a:pt x="8073" y="6347"/>
                    </a:cubicBezTo>
                    <a:cubicBezTo>
                      <a:pt x="8121" y="6306"/>
                      <a:pt x="8158" y="6273"/>
                      <a:pt x="8187" y="6247"/>
                    </a:cubicBezTo>
                    <a:lnTo>
                      <a:pt x="8195" y="6240"/>
                    </a:lnTo>
                    <a:cubicBezTo>
                      <a:pt x="8224" y="6214"/>
                      <a:pt x="8243" y="6192"/>
                      <a:pt x="8254" y="6184"/>
                    </a:cubicBezTo>
                    <a:cubicBezTo>
                      <a:pt x="8265" y="6173"/>
                      <a:pt x="8276" y="6158"/>
                      <a:pt x="8287" y="6147"/>
                    </a:cubicBezTo>
                    <a:cubicBezTo>
                      <a:pt x="8317" y="6118"/>
                      <a:pt x="8346" y="6088"/>
                      <a:pt x="8372" y="6058"/>
                    </a:cubicBezTo>
                    <a:cubicBezTo>
                      <a:pt x="8409" y="6018"/>
                      <a:pt x="8442" y="5977"/>
                      <a:pt x="8476" y="5940"/>
                    </a:cubicBezTo>
                    <a:lnTo>
                      <a:pt x="8490" y="5922"/>
                    </a:lnTo>
                    <a:lnTo>
                      <a:pt x="8509" y="5900"/>
                    </a:lnTo>
                    <a:cubicBezTo>
                      <a:pt x="8531" y="5866"/>
                      <a:pt x="8561" y="5826"/>
                      <a:pt x="8594" y="5774"/>
                    </a:cubicBezTo>
                    <a:cubicBezTo>
                      <a:pt x="8605" y="5763"/>
                      <a:pt x="8612" y="5755"/>
                      <a:pt x="8620" y="5744"/>
                    </a:cubicBezTo>
                    <a:cubicBezTo>
                      <a:pt x="8624" y="5737"/>
                      <a:pt x="8624" y="5733"/>
                      <a:pt x="8627" y="5730"/>
                    </a:cubicBezTo>
                    <a:cubicBezTo>
                      <a:pt x="8664" y="5674"/>
                      <a:pt x="8701" y="5615"/>
                      <a:pt x="8731" y="5556"/>
                    </a:cubicBezTo>
                    <a:cubicBezTo>
                      <a:pt x="8734" y="5545"/>
                      <a:pt x="8738" y="5545"/>
                      <a:pt x="8745" y="5530"/>
                    </a:cubicBezTo>
                    <a:cubicBezTo>
                      <a:pt x="8749" y="5519"/>
                      <a:pt x="8760" y="5504"/>
                      <a:pt x="8764" y="5493"/>
                    </a:cubicBezTo>
                    <a:cubicBezTo>
                      <a:pt x="8779" y="5463"/>
                      <a:pt x="8790" y="5441"/>
                      <a:pt x="8801" y="5415"/>
                    </a:cubicBezTo>
                    <a:cubicBezTo>
                      <a:pt x="8816" y="5382"/>
                      <a:pt x="8827" y="5349"/>
                      <a:pt x="8842" y="5319"/>
                    </a:cubicBezTo>
                    <a:cubicBezTo>
                      <a:pt x="8871" y="5245"/>
                      <a:pt x="8897" y="5175"/>
                      <a:pt x="8916" y="5097"/>
                    </a:cubicBezTo>
                    <a:cubicBezTo>
                      <a:pt x="8916" y="5090"/>
                      <a:pt x="8919" y="5083"/>
                      <a:pt x="8919" y="5075"/>
                    </a:cubicBezTo>
                    <a:cubicBezTo>
                      <a:pt x="8930" y="5035"/>
                      <a:pt x="8938" y="4994"/>
                      <a:pt x="8945" y="4957"/>
                    </a:cubicBezTo>
                    <a:cubicBezTo>
                      <a:pt x="8952" y="4935"/>
                      <a:pt x="8956" y="4909"/>
                      <a:pt x="8956" y="4898"/>
                    </a:cubicBezTo>
                    <a:cubicBezTo>
                      <a:pt x="8960" y="4887"/>
                      <a:pt x="8964" y="4872"/>
                      <a:pt x="8964" y="4861"/>
                    </a:cubicBezTo>
                    <a:cubicBezTo>
                      <a:pt x="8967" y="4839"/>
                      <a:pt x="8971" y="4817"/>
                      <a:pt x="8971" y="4794"/>
                    </a:cubicBezTo>
                    <a:cubicBezTo>
                      <a:pt x="8982" y="4702"/>
                      <a:pt x="8982" y="4624"/>
                      <a:pt x="8982" y="4576"/>
                    </a:cubicBezTo>
                    <a:cubicBezTo>
                      <a:pt x="8982" y="4040"/>
                      <a:pt x="8960" y="2636"/>
                      <a:pt x="8960" y="2636"/>
                    </a:cubicBezTo>
                    <a:cubicBezTo>
                      <a:pt x="8960" y="2480"/>
                      <a:pt x="8949" y="2325"/>
                      <a:pt x="8927" y="2174"/>
                    </a:cubicBezTo>
                    <a:cubicBezTo>
                      <a:pt x="8923" y="2137"/>
                      <a:pt x="8919" y="2107"/>
                      <a:pt x="8912" y="2074"/>
                    </a:cubicBezTo>
                    <a:lnTo>
                      <a:pt x="8901" y="2015"/>
                    </a:lnTo>
                    <a:cubicBezTo>
                      <a:pt x="8890" y="1933"/>
                      <a:pt x="8871" y="1852"/>
                      <a:pt x="8849" y="1767"/>
                    </a:cubicBezTo>
                    <a:cubicBezTo>
                      <a:pt x="8849" y="1763"/>
                      <a:pt x="8845" y="1756"/>
                      <a:pt x="8845" y="1749"/>
                    </a:cubicBezTo>
                    <a:cubicBezTo>
                      <a:pt x="8827" y="1678"/>
                      <a:pt x="8808" y="1608"/>
                      <a:pt x="8779" y="1523"/>
                    </a:cubicBezTo>
                    <a:cubicBezTo>
                      <a:pt x="8775" y="1512"/>
                      <a:pt x="8771" y="1497"/>
                      <a:pt x="8768" y="1494"/>
                    </a:cubicBezTo>
                    <a:cubicBezTo>
                      <a:pt x="8768" y="1486"/>
                      <a:pt x="8764" y="1479"/>
                      <a:pt x="8764" y="1475"/>
                    </a:cubicBezTo>
                    <a:cubicBezTo>
                      <a:pt x="8757" y="1449"/>
                      <a:pt x="8745" y="1427"/>
                      <a:pt x="8738" y="1405"/>
                    </a:cubicBezTo>
                    <a:cubicBezTo>
                      <a:pt x="8727" y="1375"/>
                      <a:pt x="8716" y="1346"/>
                      <a:pt x="8705" y="1316"/>
                    </a:cubicBezTo>
                    <a:cubicBezTo>
                      <a:pt x="8690" y="1287"/>
                      <a:pt x="8683" y="1261"/>
                      <a:pt x="8668" y="1227"/>
                    </a:cubicBezTo>
                    <a:cubicBezTo>
                      <a:pt x="8653" y="1194"/>
                      <a:pt x="8638" y="1165"/>
                      <a:pt x="8624" y="1135"/>
                    </a:cubicBezTo>
                    <a:cubicBezTo>
                      <a:pt x="8616" y="1113"/>
                      <a:pt x="8605" y="1094"/>
                      <a:pt x="8598" y="1076"/>
                    </a:cubicBezTo>
                    <a:cubicBezTo>
                      <a:pt x="8579" y="1039"/>
                      <a:pt x="8561" y="1002"/>
                      <a:pt x="8542" y="969"/>
                    </a:cubicBezTo>
                    <a:lnTo>
                      <a:pt x="8520" y="928"/>
                    </a:lnTo>
                    <a:cubicBezTo>
                      <a:pt x="8502" y="895"/>
                      <a:pt x="8483" y="861"/>
                      <a:pt x="8472" y="839"/>
                    </a:cubicBezTo>
                    <a:cubicBezTo>
                      <a:pt x="8457" y="817"/>
                      <a:pt x="8446" y="799"/>
                      <a:pt x="8435" y="776"/>
                    </a:cubicBezTo>
                    <a:lnTo>
                      <a:pt x="8420" y="758"/>
                    </a:lnTo>
                    <a:cubicBezTo>
                      <a:pt x="8346" y="636"/>
                      <a:pt x="8280" y="544"/>
                      <a:pt x="8235" y="484"/>
                    </a:cubicBezTo>
                    <a:cubicBezTo>
                      <a:pt x="8106" y="311"/>
                      <a:pt x="7966" y="148"/>
                      <a:pt x="7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576;p35">
                <a:extLst>
                  <a:ext uri="{FF2B5EF4-FFF2-40B4-BE49-F238E27FC236}">
                    <a16:creationId xmlns:a16="http://schemas.microsoft.com/office/drawing/2014/main" id="{04227C65-AA06-4D71-9F3D-912A3F28C976}"/>
                  </a:ext>
                </a:extLst>
              </p:cNvPr>
              <p:cNvSpPr/>
              <p:nvPr/>
            </p:nvSpPr>
            <p:spPr>
              <a:xfrm>
                <a:off x="1684850" y="4572750"/>
                <a:ext cx="195100" cy="121175"/>
              </a:xfrm>
              <a:custGeom>
                <a:avLst/>
                <a:gdLst/>
                <a:ahLst/>
                <a:cxnLst/>
                <a:rect l="l" t="t" r="r" b="b"/>
                <a:pathLst>
                  <a:path w="7804" h="4847" extrusionOk="0">
                    <a:moveTo>
                      <a:pt x="3929" y="1"/>
                    </a:moveTo>
                    <a:cubicBezTo>
                      <a:pt x="3741" y="1"/>
                      <a:pt x="3552" y="8"/>
                      <a:pt x="3368" y="23"/>
                    </a:cubicBezTo>
                    <a:lnTo>
                      <a:pt x="3253" y="34"/>
                    </a:lnTo>
                    <a:lnTo>
                      <a:pt x="3101" y="52"/>
                    </a:lnTo>
                    <a:lnTo>
                      <a:pt x="2906" y="78"/>
                    </a:lnTo>
                    <a:lnTo>
                      <a:pt x="2724" y="108"/>
                    </a:lnTo>
                    <a:lnTo>
                      <a:pt x="2525" y="148"/>
                    </a:lnTo>
                    <a:lnTo>
                      <a:pt x="2444" y="171"/>
                    </a:lnTo>
                    <a:cubicBezTo>
                      <a:pt x="2307" y="204"/>
                      <a:pt x="2200" y="233"/>
                      <a:pt x="2118" y="256"/>
                    </a:cubicBezTo>
                    <a:cubicBezTo>
                      <a:pt x="1933" y="311"/>
                      <a:pt x="1749" y="378"/>
                      <a:pt x="1571" y="459"/>
                    </a:cubicBezTo>
                    <a:cubicBezTo>
                      <a:pt x="1538" y="474"/>
                      <a:pt x="1508" y="488"/>
                      <a:pt x="1475" y="503"/>
                    </a:cubicBezTo>
                    <a:lnTo>
                      <a:pt x="1394" y="544"/>
                    </a:lnTo>
                    <a:cubicBezTo>
                      <a:pt x="1331" y="577"/>
                      <a:pt x="1294" y="596"/>
                      <a:pt x="1261" y="614"/>
                    </a:cubicBezTo>
                    <a:lnTo>
                      <a:pt x="1120" y="692"/>
                    </a:lnTo>
                    <a:lnTo>
                      <a:pt x="1150" y="673"/>
                    </a:lnTo>
                    <a:lnTo>
                      <a:pt x="1150" y="673"/>
                    </a:lnTo>
                    <a:cubicBezTo>
                      <a:pt x="995" y="766"/>
                      <a:pt x="847" y="873"/>
                      <a:pt x="706" y="987"/>
                    </a:cubicBezTo>
                    <a:cubicBezTo>
                      <a:pt x="666" y="1021"/>
                      <a:pt x="636" y="1047"/>
                      <a:pt x="610" y="1069"/>
                    </a:cubicBezTo>
                    <a:lnTo>
                      <a:pt x="547" y="1132"/>
                    </a:lnTo>
                    <a:cubicBezTo>
                      <a:pt x="510" y="1172"/>
                      <a:pt x="488" y="1194"/>
                      <a:pt x="466" y="1220"/>
                    </a:cubicBezTo>
                    <a:cubicBezTo>
                      <a:pt x="433" y="1254"/>
                      <a:pt x="407" y="1283"/>
                      <a:pt x="385" y="1313"/>
                    </a:cubicBezTo>
                    <a:lnTo>
                      <a:pt x="355" y="1346"/>
                    </a:lnTo>
                    <a:lnTo>
                      <a:pt x="252" y="1494"/>
                    </a:lnTo>
                    <a:cubicBezTo>
                      <a:pt x="233" y="1520"/>
                      <a:pt x="211" y="1564"/>
                      <a:pt x="189" y="1608"/>
                    </a:cubicBezTo>
                    <a:lnTo>
                      <a:pt x="167" y="1649"/>
                    </a:lnTo>
                    <a:cubicBezTo>
                      <a:pt x="167" y="1649"/>
                      <a:pt x="115" y="1760"/>
                      <a:pt x="108" y="1782"/>
                    </a:cubicBezTo>
                    <a:cubicBezTo>
                      <a:pt x="85" y="1830"/>
                      <a:pt x="71" y="1878"/>
                      <a:pt x="56" y="1926"/>
                    </a:cubicBezTo>
                    <a:cubicBezTo>
                      <a:pt x="56" y="1926"/>
                      <a:pt x="37" y="2015"/>
                      <a:pt x="30" y="2041"/>
                    </a:cubicBezTo>
                    <a:lnTo>
                      <a:pt x="22" y="2085"/>
                    </a:lnTo>
                    <a:lnTo>
                      <a:pt x="11" y="2152"/>
                    </a:lnTo>
                    <a:cubicBezTo>
                      <a:pt x="8" y="2189"/>
                      <a:pt x="4" y="2222"/>
                      <a:pt x="4" y="2248"/>
                    </a:cubicBezTo>
                    <a:lnTo>
                      <a:pt x="4" y="2359"/>
                    </a:lnTo>
                    <a:cubicBezTo>
                      <a:pt x="4" y="2381"/>
                      <a:pt x="4" y="2399"/>
                      <a:pt x="0" y="2418"/>
                    </a:cubicBezTo>
                    <a:lnTo>
                      <a:pt x="0" y="2558"/>
                    </a:lnTo>
                    <a:cubicBezTo>
                      <a:pt x="4" y="2625"/>
                      <a:pt x="8" y="2691"/>
                      <a:pt x="19" y="2758"/>
                    </a:cubicBezTo>
                    <a:lnTo>
                      <a:pt x="22" y="2795"/>
                    </a:lnTo>
                    <a:lnTo>
                      <a:pt x="30" y="2828"/>
                    </a:lnTo>
                    <a:cubicBezTo>
                      <a:pt x="34" y="2865"/>
                      <a:pt x="45" y="2902"/>
                      <a:pt x="52" y="2939"/>
                    </a:cubicBezTo>
                    <a:lnTo>
                      <a:pt x="71" y="2991"/>
                    </a:lnTo>
                    <a:cubicBezTo>
                      <a:pt x="74" y="3013"/>
                      <a:pt x="122" y="3128"/>
                      <a:pt x="122" y="3128"/>
                    </a:cubicBezTo>
                    <a:lnTo>
                      <a:pt x="141" y="3168"/>
                    </a:lnTo>
                    <a:cubicBezTo>
                      <a:pt x="163" y="3213"/>
                      <a:pt x="189" y="3268"/>
                      <a:pt x="189" y="3268"/>
                    </a:cubicBezTo>
                    <a:lnTo>
                      <a:pt x="200" y="3290"/>
                    </a:lnTo>
                    <a:cubicBezTo>
                      <a:pt x="226" y="3331"/>
                      <a:pt x="244" y="3368"/>
                      <a:pt x="263" y="3394"/>
                    </a:cubicBezTo>
                    <a:lnTo>
                      <a:pt x="278" y="3416"/>
                    </a:lnTo>
                    <a:lnTo>
                      <a:pt x="278" y="3412"/>
                    </a:lnTo>
                    <a:lnTo>
                      <a:pt x="285" y="3423"/>
                    </a:lnTo>
                    <a:lnTo>
                      <a:pt x="377" y="3549"/>
                    </a:lnTo>
                    <a:lnTo>
                      <a:pt x="429" y="3608"/>
                    </a:lnTo>
                    <a:lnTo>
                      <a:pt x="481" y="3667"/>
                    </a:lnTo>
                    <a:lnTo>
                      <a:pt x="525" y="3712"/>
                    </a:lnTo>
                    <a:cubicBezTo>
                      <a:pt x="558" y="3745"/>
                      <a:pt x="592" y="3774"/>
                      <a:pt x="625" y="3804"/>
                    </a:cubicBezTo>
                    <a:lnTo>
                      <a:pt x="655" y="3834"/>
                    </a:lnTo>
                    <a:cubicBezTo>
                      <a:pt x="773" y="3937"/>
                      <a:pt x="902" y="4033"/>
                      <a:pt x="1035" y="4114"/>
                    </a:cubicBezTo>
                    <a:cubicBezTo>
                      <a:pt x="1035" y="4114"/>
                      <a:pt x="1157" y="4192"/>
                      <a:pt x="1213" y="4222"/>
                    </a:cubicBezTo>
                    <a:cubicBezTo>
                      <a:pt x="1361" y="4307"/>
                      <a:pt x="1516" y="4381"/>
                      <a:pt x="1678" y="4443"/>
                    </a:cubicBezTo>
                    <a:lnTo>
                      <a:pt x="1745" y="4469"/>
                    </a:lnTo>
                    <a:cubicBezTo>
                      <a:pt x="1885" y="4525"/>
                      <a:pt x="2033" y="4573"/>
                      <a:pt x="2177" y="4617"/>
                    </a:cubicBezTo>
                    <a:lnTo>
                      <a:pt x="2214" y="4628"/>
                    </a:lnTo>
                    <a:cubicBezTo>
                      <a:pt x="2251" y="4639"/>
                      <a:pt x="2296" y="4650"/>
                      <a:pt x="2344" y="4662"/>
                    </a:cubicBezTo>
                    <a:lnTo>
                      <a:pt x="2499" y="4699"/>
                    </a:lnTo>
                    <a:lnTo>
                      <a:pt x="2529" y="4702"/>
                    </a:lnTo>
                    <a:cubicBezTo>
                      <a:pt x="2610" y="4721"/>
                      <a:pt x="2691" y="4735"/>
                      <a:pt x="2769" y="4750"/>
                    </a:cubicBezTo>
                    <a:lnTo>
                      <a:pt x="2872" y="4769"/>
                    </a:lnTo>
                    <a:cubicBezTo>
                      <a:pt x="2980" y="4784"/>
                      <a:pt x="3083" y="4798"/>
                      <a:pt x="3179" y="4809"/>
                    </a:cubicBezTo>
                    <a:lnTo>
                      <a:pt x="3368" y="4828"/>
                    </a:lnTo>
                    <a:cubicBezTo>
                      <a:pt x="3479" y="4835"/>
                      <a:pt x="3652" y="4846"/>
                      <a:pt x="3878" y="4846"/>
                    </a:cubicBezTo>
                    <a:cubicBezTo>
                      <a:pt x="4063" y="4846"/>
                      <a:pt x="4251" y="4839"/>
                      <a:pt x="4436" y="4824"/>
                    </a:cubicBezTo>
                    <a:lnTo>
                      <a:pt x="4550" y="4813"/>
                    </a:lnTo>
                    <a:lnTo>
                      <a:pt x="4702" y="4795"/>
                    </a:lnTo>
                    <a:lnTo>
                      <a:pt x="4898" y="4769"/>
                    </a:lnTo>
                    <a:lnTo>
                      <a:pt x="5079" y="4739"/>
                    </a:lnTo>
                    <a:lnTo>
                      <a:pt x="5279" y="4699"/>
                    </a:lnTo>
                    <a:lnTo>
                      <a:pt x="5360" y="4680"/>
                    </a:lnTo>
                    <a:cubicBezTo>
                      <a:pt x="5497" y="4647"/>
                      <a:pt x="5608" y="4613"/>
                      <a:pt x="5685" y="4591"/>
                    </a:cubicBezTo>
                    <a:cubicBezTo>
                      <a:pt x="5870" y="4540"/>
                      <a:pt x="6055" y="4473"/>
                      <a:pt x="6232" y="4392"/>
                    </a:cubicBezTo>
                    <a:cubicBezTo>
                      <a:pt x="6266" y="4377"/>
                      <a:pt x="6295" y="4362"/>
                      <a:pt x="6328" y="4347"/>
                    </a:cubicBezTo>
                    <a:lnTo>
                      <a:pt x="6410" y="4307"/>
                    </a:lnTo>
                    <a:cubicBezTo>
                      <a:pt x="6472" y="4273"/>
                      <a:pt x="6509" y="4255"/>
                      <a:pt x="6543" y="4236"/>
                    </a:cubicBezTo>
                    <a:lnTo>
                      <a:pt x="6683" y="4159"/>
                    </a:lnTo>
                    <a:lnTo>
                      <a:pt x="6683" y="4159"/>
                    </a:lnTo>
                    <a:lnTo>
                      <a:pt x="6657" y="4177"/>
                    </a:lnTo>
                    <a:cubicBezTo>
                      <a:pt x="6813" y="4081"/>
                      <a:pt x="6960" y="3978"/>
                      <a:pt x="7097" y="3859"/>
                    </a:cubicBezTo>
                    <a:cubicBezTo>
                      <a:pt x="7138" y="3826"/>
                      <a:pt x="7171" y="3800"/>
                      <a:pt x="7193" y="3778"/>
                    </a:cubicBezTo>
                    <a:lnTo>
                      <a:pt x="7256" y="3715"/>
                    </a:lnTo>
                    <a:cubicBezTo>
                      <a:pt x="7293" y="3675"/>
                      <a:pt x="7319" y="3652"/>
                      <a:pt x="7341" y="3627"/>
                    </a:cubicBezTo>
                    <a:cubicBezTo>
                      <a:pt x="7371" y="3593"/>
                      <a:pt x="7397" y="3564"/>
                      <a:pt x="7419" y="3534"/>
                    </a:cubicBezTo>
                    <a:lnTo>
                      <a:pt x="7448" y="3497"/>
                    </a:lnTo>
                    <a:lnTo>
                      <a:pt x="7552" y="3353"/>
                    </a:lnTo>
                    <a:cubicBezTo>
                      <a:pt x="7570" y="3327"/>
                      <a:pt x="7596" y="3283"/>
                      <a:pt x="7618" y="3238"/>
                    </a:cubicBezTo>
                    <a:lnTo>
                      <a:pt x="7641" y="3198"/>
                    </a:lnTo>
                    <a:cubicBezTo>
                      <a:pt x="7641" y="3198"/>
                      <a:pt x="7692" y="3087"/>
                      <a:pt x="7700" y="3065"/>
                    </a:cubicBezTo>
                    <a:cubicBezTo>
                      <a:pt x="7718" y="3017"/>
                      <a:pt x="7737" y="2969"/>
                      <a:pt x="7748" y="2921"/>
                    </a:cubicBezTo>
                    <a:cubicBezTo>
                      <a:pt x="7748" y="2921"/>
                      <a:pt x="7770" y="2832"/>
                      <a:pt x="7774" y="2806"/>
                    </a:cubicBezTo>
                    <a:lnTo>
                      <a:pt x="7785" y="2762"/>
                    </a:lnTo>
                    <a:lnTo>
                      <a:pt x="7792" y="2695"/>
                    </a:lnTo>
                    <a:cubicBezTo>
                      <a:pt x="7803" y="2621"/>
                      <a:pt x="7803" y="2562"/>
                      <a:pt x="7803" y="2521"/>
                    </a:cubicBezTo>
                    <a:lnTo>
                      <a:pt x="7803" y="2244"/>
                    </a:lnTo>
                    <a:lnTo>
                      <a:pt x="7799" y="2244"/>
                    </a:lnTo>
                    <a:cubicBezTo>
                      <a:pt x="7796" y="2200"/>
                      <a:pt x="7792" y="2152"/>
                      <a:pt x="7785" y="2089"/>
                    </a:cubicBezTo>
                    <a:lnTo>
                      <a:pt x="7781" y="2052"/>
                    </a:lnTo>
                    <a:lnTo>
                      <a:pt x="7774" y="2019"/>
                    </a:lnTo>
                    <a:cubicBezTo>
                      <a:pt x="7766" y="1982"/>
                      <a:pt x="7759" y="1945"/>
                      <a:pt x="7748" y="1908"/>
                    </a:cubicBezTo>
                    <a:lnTo>
                      <a:pt x="7733" y="1856"/>
                    </a:lnTo>
                    <a:cubicBezTo>
                      <a:pt x="7726" y="1838"/>
                      <a:pt x="7681" y="1723"/>
                      <a:pt x="7681" y="1723"/>
                    </a:cubicBezTo>
                    <a:lnTo>
                      <a:pt x="7663" y="1679"/>
                    </a:lnTo>
                    <a:cubicBezTo>
                      <a:pt x="7644" y="1634"/>
                      <a:pt x="7615" y="1579"/>
                      <a:pt x="7615" y="1579"/>
                    </a:cubicBezTo>
                    <a:lnTo>
                      <a:pt x="7604" y="1557"/>
                    </a:lnTo>
                    <a:cubicBezTo>
                      <a:pt x="7581" y="1516"/>
                      <a:pt x="7559" y="1479"/>
                      <a:pt x="7541" y="1453"/>
                    </a:cubicBezTo>
                    <a:lnTo>
                      <a:pt x="7526" y="1435"/>
                    </a:lnTo>
                    <a:lnTo>
                      <a:pt x="7519" y="1424"/>
                    </a:lnTo>
                    <a:lnTo>
                      <a:pt x="7426" y="1298"/>
                    </a:lnTo>
                    <a:lnTo>
                      <a:pt x="7374" y="1239"/>
                    </a:lnTo>
                    <a:lnTo>
                      <a:pt x="7323" y="1183"/>
                    </a:lnTo>
                    <a:lnTo>
                      <a:pt x="7278" y="1135"/>
                    </a:lnTo>
                    <a:cubicBezTo>
                      <a:pt x="7245" y="1106"/>
                      <a:pt x="7212" y="1072"/>
                      <a:pt x="7178" y="1043"/>
                    </a:cubicBezTo>
                    <a:lnTo>
                      <a:pt x="7149" y="1013"/>
                    </a:lnTo>
                    <a:cubicBezTo>
                      <a:pt x="7031" y="910"/>
                      <a:pt x="6901" y="817"/>
                      <a:pt x="6768" y="732"/>
                    </a:cubicBezTo>
                    <a:cubicBezTo>
                      <a:pt x="6768" y="732"/>
                      <a:pt x="6646" y="658"/>
                      <a:pt x="6591" y="625"/>
                    </a:cubicBezTo>
                    <a:cubicBezTo>
                      <a:pt x="6443" y="544"/>
                      <a:pt x="6288" y="470"/>
                      <a:pt x="6125" y="403"/>
                    </a:cubicBezTo>
                    <a:lnTo>
                      <a:pt x="6059" y="378"/>
                    </a:lnTo>
                    <a:cubicBezTo>
                      <a:pt x="5918" y="326"/>
                      <a:pt x="5774" y="274"/>
                      <a:pt x="5626" y="233"/>
                    </a:cubicBezTo>
                    <a:lnTo>
                      <a:pt x="5589" y="222"/>
                    </a:lnTo>
                    <a:cubicBezTo>
                      <a:pt x="5552" y="211"/>
                      <a:pt x="5508" y="196"/>
                      <a:pt x="5460" y="185"/>
                    </a:cubicBezTo>
                    <a:lnTo>
                      <a:pt x="5304" y="148"/>
                    </a:lnTo>
                    <a:lnTo>
                      <a:pt x="5275" y="145"/>
                    </a:lnTo>
                    <a:cubicBezTo>
                      <a:pt x="5194" y="126"/>
                      <a:pt x="5112" y="111"/>
                      <a:pt x="5035" y="97"/>
                    </a:cubicBezTo>
                    <a:lnTo>
                      <a:pt x="4931" y="82"/>
                    </a:lnTo>
                    <a:cubicBezTo>
                      <a:pt x="4824" y="63"/>
                      <a:pt x="4724" y="52"/>
                      <a:pt x="4624" y="41"/>
                    </a:cubicBezTo>
                    <a:lnTo>
                      <a:pt x="4436" y="23"/>
                    </a:lnTo>
                    <a:cubicBezTo>
                      <a:pt x="4329" y="12"/>
                      <a:pt x="4151" y="1"/>
                      <a:pt x="3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577;p35">
                <a:extLst>
                  <a:ext uri="{FF2B5EF4-FFF2-40B4-BE49-F238E27FC236}">
                    <a16:creationId xmlns:a16="http://schemas.microsoft.com/office/drawing/2014/main" id="{754AF2CB-4F99-4A81-A31F-86A5F6DF331F}"/>
                  </a:ext>
                </a:extLst>
              </p:cNvPr>
              <p:cNvSpPr/>
              <p:nvPr/>
            </p:nvSpPr>
            <p:spPr>
              <a:xfrm>
                <a:off x="1701850" y="4519525"/>
                <a:ext cx="125" cy="200"/>
              </a:xfrm>
              <a:custGeom>
                <a:avLst/>
                <a:gdLst/>
                <a:ahLst/>
                <a:cxnLst/>
                <a:rect l="l" t="t" r="r" b="b"/>
                <a:pathLst>
                  <a:path w="5" h="8" extrusionOk="0">
                    <a:moveTo>
                      <a:pt x="0" y="0"/>
                    </a:moveTo>
                    <a:lnTo>
                      <a:pt x="0" y="4"/>
                    </a:lnTo>
                    <a:lnTo>
                      <a:pt x="4" y="8"/>
                    </a:lnTo>
                    <a:cubicBezTo>
                      <a:pt x="4" y="8"/>
                      <a:pt x="4" y="4"/>
                      <a:pt x="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578;p35">
                <a:extLst>
                  <a:ext uri="{FF2B5EF4-FFF2-40B4-BE49-F238E27FC236}">
                    <a16:creationId xmlns:a16="http://schemas.microsoft.com/office/drawing/2014/main" id="{72390B7D-0387-467A-94E2-2A41E811F8EA}"/>
                  </a:ext>
                </a:extLst>
              </p:cNvPr>
              <p:cNvSpPr/>
              <p:nvPr/>
            </p:nvSpPr>
            <p:spPr>
              <a:xfrm>
                <a:off x="1862075" y="4518875"/>
                <a:ext cx="1225" cy="2050"/>
              </a:xfrm>
              <a:custGeom>
                <a:avLst/>
                <a:gdLst/>
                <a:ahLst/>
                <a:cxnLst/>
                <a:rect l="l" t="t" r="r" b="b"/>
                <a:pathLst>
                  <a:path w="49" h="82" extrusionOk="0">
                    <a:moveTo>
                      <a:pt x="49" y="1"/>
                    </a:moveTo>
                    <a:cubicBezTo>
                      <a:pt x="34" y="26"/>
                      <a:pt x="16" y="52"/>
                      <a:pt x="1" y="82"/>
                    </a:cubicBezTo>
                    <a:cubicBezTo>
                      <a:pt x="16" y="56"/>
                      <a:pt x="34" y="30"/>
                      <a:pt x="49"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579;p35">
                <a:extLst>
                  <a:ext uri="{FF2B5EF4-FFF2-40B4-BE49-F238E27FC236}">
                    <a16:creationId xmlns:a16="http://schemas.microsoft.com/office/drawing/2014/main" id="{548BF5CF-8A71-4504-9D69-2EC051D65CD8}"/>
                  </a:ext>
                </a:extLst>
              </p:cNvPr>
              <p:cNvSpPr/>
              <p:nvPr/>
            </p:nvSpPr>
            <p:spPr>
              <a:xfrm>
                <a:off x="1859025" y="4522950"/>
                <a:ext cx="1875" cy="2425"/>
              </a:xfrm>
              <a:custGeom>
                <a:avLst/>
                <a:gdLst/>
                <a:ahLst/>
                <a:cxnLst/>
                <a:rect l="l" t="t" r="r" b="b"/>
                <a:pathLst>
                  <a:path w="75" h="97" extrusionOk="0">
                    <a:moveTo>
                      <a:pt x="1" y="96"/>
                    </a:moveTo>
                    <a:cubicBezTo>
                      <a:pt x="27" y="67"/>
                      <a:pt x="53" y="33"/>
                      <a:pt x="75" y="0"/>
                    </a:cubicBezTo>
                    <a:cubicBezTo>
                      <a:pt x="53" y="33"/>
                      <a:pt x="27" y="67"/>
                      <a:pt x="1" y="96"/>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580;p35">
                <a:extLst>
                  <a:ext uri="{FF2B5EF4-FFF2-40B4-BE49-F238E27FC236}">
                    <a16:creationId xmlns:a16="http://schemas.microsoft.com/office/drawing/2014/main" id="{74866DC3-81AB-40B0-9A4B-45BA578334DA}"/>
                  </a:ext>
                </a:extLst>
              </p:cNvPr>
              <p:cNvSpPr/>
              <p:nvPr/>
            </p:nvSpPr>
            <p:spPr>
              <a:xfrm>
                <a:off x="1703500" y="4522200"/>
                <a:ext cx="1250" cy="2050"/>
              </a:xfrm>
              <a:custGeom>
                <a:avLst/>
                <a:gdLst/>
                <a:ahLst/>
                <a:cxnLst/>
                <a:rect l="l" t="t" r="r" b="b"/>
                <a:pathLst>
                  <a:path w="50" h="82" extrusionOk="0">
                    <a:moveTo>
                      <a:pt x="1" y="1"/>
                    </a:moveTo>
                    <a:cubicBezTo>
                      <a:pt x="16" y="27"/>
                      <a:pt x="31" y="56"/>
                      <a:pt x="49" y="82"/>
                    </a:cubicBezTo>
                    <a:cubicBezTo>
                      <a:pt x="31" y="56"/>
                      <a:pt x="16" y="27"/>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581;p35">
                <a:extLst>
                  <a:ext uri="{FF2B5EF4-FFF2-40B4-BE49-F238E27FC236}">
                    <a16:creationId xmlns:a16="http://schemas.microsoft.com/office/drawing/2014/main" id="{D151EAE6-EAE3-4E27-9F2C-D447A07FB107}"/>
                  </a:ext>
                </a:extLst>
              </p:cNvPr>
              <p:cNvSpPr/>
              <p:nvPr/>
            </p:nvSpPr>
            <p:spPr>
              <a:xfrm>
                <a:off x="1706750" y="4526725"/>
                <a:ext cx="1600" cy="1875"/>
              </a:xfrm>
              <a:custGeom>
                <a:avLst/>
                <a:gdLst/>
                <a:ahLst/>
                <a:cxnLst/>
                <a:rect l="l" t="t" r="r" b="b"/>
                <a:pathLst>
                  <a:path w="64" h="75" extrusionOk="0">
                    <a:moveTo>
                      <a:pt x="63" y="75"/>
                    </a:moveTo>
                    <a:cubicBezTo>
                      <a:pt x="41" y="49"/>
                      <a:pt x="23" y="23"/>
                      <a:pt x="0" y="1"/>
                    </a:cubicBezTo>
                    <a:cubicBezTo>
                      <a:pt x="23" y="23"/>
                      <a:pt x="41" y="49"/>
                      <a:pt x="63" y="75"/>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582;p35">
                <a:extLst>
                  <a:ext uri="{FF2B5EF4-FFF2-40B4-BE49-F238E27FC236}">
                    <a16:creationId xmlns:a16="http://schemas.microsoft.com/office/drawing/2014/main" id="{92CF8A8A-F5EE-4A87-88AD-B43AA94C3E5F}"/>
                  </a:ext>
                </a:extLst>
              </p:cNvPr>
              <p:cNvSpPr/>
              <p:nvPr/>
            </p:nvSpPr>
            <p:spPr>
              <a:xfrm>
                <a:off x="1855050" y="4527275"/>
                <a:ext cx="2525" cy="2525"/>
              </a:xfrm>
              <a:custGeom>
                <a:avLst/>
                <a:gdLst/>
                <a:ahLst/>
                <a:cxnLst/>
                <a:rect l="l" t="t" r="r" b="b"/>
                <a:pathLst>
                  <a:path w="101" h="101" extrusionOk="0">
                    <a:moveTo>
                      <a:pt x="101" y="1"/>
                    </a:moveTo>
                    <a:cubicBezTo>
                      <a:pt x="71" y="34"/>
                      <a:pt x="34" y="67"/>
                      <a:pt x="1" y="101"/>
                    </a:cubicBezTo>
                    <a:cubicBezTo>
                      <a:pt x="34" y="67"/>
                      <a:pt x="71" y="34"/>
                      <a:pt x="10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583;p35">
                <a:extLst>
                  <a:ext uri="{FF2B5EF4-FFF2-40B4-BE49-F238E27FC236}">
                    <a16:creationId xmlns:a16="http://schemas.microsoft.com/office/drawing/2014/main" id="{14EC7E2F-2F36-41AA-A017-1E2F4DC50BE6}"/>
                  </a:ext>
                </a:extLst>
              </p:cNvPr>
              <p:cNvSpPr/>
              <p:nvPr/>
            </p:nvSpPr>
            <p:spPr>
              <a:xfrm>
                <a:off x="1716075" y="4535325"/>
                <a:ext cx="1775" cy="1325"/>
              </a:xfrm>
              <a:custGeom>
                <a:avLst/>
                <a:gdLst/>
                <a:ahLst/>
                <a:cxnLst/>
                <a:rect l="l" t="t" r="r" b="b"/>
                <a:pathLst>
                  <a:path w="71" h="53" extrusionOk="0">
                    <a:moveTo>
                      <a:pt x="1" y="1"/>
                    </a:moveTo>
                    <a:lnTo>
                      <a:pt x="1" y="1"/>
                    </a:lnTo>
                    <a:cubicBezTo>
                      <a:pt x="23" y="19"/>
                      <a:pt x="45" y="37"/>
                      <a:pt x="71" y="52"/>
                    </a:cubicBezTo>
                    <a:cubicBezTo>
                      <a:pt x="49" y="37"/>
                      <a:pt x="23" y="19"/>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584;p35">
                <a:extLst>
                  <a:ext uri="{FF2B5EF4-FFF2-40B4-BE49-F238E27FC236}">
                    <a16:creationId xmlns:a16="http://schemas.microsoft.com/office/drawing/2014/main" id="{3654FC1A-06DF-4826-B7B2-B65483BFB059}"/>
                  </a:ext>
                </a:extLst>
              </p:cNvPr>
              <p:cNvSpPr/>
              <p:nvPr/>
            </p:nvSpPr>
            <p:spPr>
              <a:xfrm>
                <a:off x="1710900" y="4531075"/>
                <a:ext cx="1775" cy="1700"/>
              </a:xfrm>
              <a:custGeom>
                <a:avLst/>
                <a:gdLst/>
                <a:ahLst/>
                <a:cxnLst/>
                <a:rect l="l" t="t" r="r" b="b"/>
                <a:pathLst>
                  <a:path w="71" h="68" extrusionOk="0">
                    <a:moveTo>
                      <a:pt x="1" y="1"/>
                    </a:moveTo>
                    <a:lnTo>
                      <a:pt x="1" y="1"/>
                    </a:lnTo>
                    <a:cubicBezTo>
                      <a:pt x="27" y="23"/>
                      <a:pt x="45" y="45"/>
                      <a:pt x="71" y="67"/>
                    </a:cubicBezTo>
                    <a:cubicBezTo>
                      <a:pt x="49" y="45"/>
                      <a:pt x="27" y="23"/>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585;p35">
                <a:extLst>
                  <a:ext uri="{FF2B5EF4-FFF2-40B4-BE49-F238E27FC236}">
                    <a16:creationId xmlns:a16="http://schemas.microsoft.com/office/drawing/2014/main" id="{86E706A2-5C6C-4988-A7E7-9CDFD60B529C}"/>
                  </a:ext>
                </a:extLst>
              </p:cNvPr>
              <p:cNvSpPr/>
              <p:nvPr/>
            </p:nvSpPr>
            <p:spPr>
              <a:xfrm>
                <a:off x="1850150" y="4531450"/>
                <a:ext cx="3275" cy="2600"/>
              </a:xfrm>
              <a:custGeom>
                <a:avLst/>
                <a:gdLst/>
                <a:ahLst/>
                <a:cxnLst/>
                <a:rect l="l" t="t" r="r" b="b"/>
                <a:pathLst>
                  <a:path w="131" h="104" extrusionOk="0">
                    <a:moveTo>
                      <a:pt x="1" y="104"/>
                    </a:moveTo>
                    <a:cubicBezTo>
                      <a:pt x="49" y="71"/>
                      <a:pt x="93" y="37"/>
                      <a:pt x="130" y="0"/>
                    </a:cubicBezTo>
                    <a:cubicBezTo>
                      <a:pt x="93" y="37"/>
                      <a:pt x="49" y="71"/>
                      <a:pt x="1" y="104"/>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586;p35">
                <a:extLst>
                  <a:ext uri="{FF2B5EF4-FFF2-40B4-BE49-F238E27FC236}">
                    <a16:creationId xmlns:a16="http://schemas.microsoft.com/office/drawing/2014/main" id="{B1361D11-3878-44C9-8630-03544EDC619C}"/>
                  </a:ext>
                </a:extLst>
              </p:cNvPr>
              <p:cNvSpPr/>
              <p:nvPr/>
            </p:nvSpPr>
            <p:spPr>
              <a:xfrm>
                <a:off x="1842850" y="4535425"/>
                <a:ext cx="5775" cy="3725"/>
              </a:xfrm>
              <a:custGeom>
                <a:avLst/>
                <a:gdLst/>
                <a:ahLst/>
                <a:cxnLst/>
                <a:rect l="l" t="t" r="r" b="b"/>
                <a:pathLst>
                  <a:path w="231" h="149" extrusionOk="0">
                    <a:moveTo>
                      <a:pt x="230" y="0"/>
                    </a:moveTo>
                    <a:cubicBezTo>
                      <a:pt x="160" y="52"/>
                      <a:pt x="82" y="100"/>
                      <a:pt x="1" y="148"/>
                    </a:cubicBezTo>
                    <a:cubicBezTo>
                      <a:pt x="82" y="100"/>
                      <a:pt x="160" y="52"/>
                      <a:pt x="23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587;p35">
                <a:extLst>
                  <a:ext uri="{FF2B5EF4-FFF2-40B4-BE49-F238E27FC236}">
                    <a16:creationId xmlns:a16="http://schemas.microsoft.com/office/drawing/2014/main" id="{3CA99A28-9157-4B6E-B99B-FFE0A2062727}"/>
                  </a:ext>
                </a:extLst>
              </p:cNvPr>
              <p:cNvSpPr/>
              <p:nvPr/>
            </p:nvSpPr>
            <p:spPr>
              <a:xfrm>
                <a:off x="1866425" y="4517300"/>
                <a:ext cx="200" cy="2150"/>
              </a:xfrm>
              <a:custGeom>
                <a:avLst/>
                <a:gdLst/>
                <a:ahLst/>
                <a:cxnLst/>
                <a:rect l="l" t="t" r="r" b="b"/>
                <a:pathLst>
                  <a:path w="8" h="86" extrusionOk="0">
                    <a:moveTo>
                      <a:pt x="1" y="86"/>
                    </a:moveTo>
                    <a:cubicBezTo>
                      <a:pt x="4" y="56"/>
                      <a:pt x="4" y="27"/>
                      <a:pt x="8" y="1"/>
                    </a:cubicBezTo>
                    <a:cubicBezTo>
                      <a:pt x="4" y="27"/>
                      <a:pt x="4" y="56"/>
                      <a:pt x="1" y="86"/>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588;p35">
                <a:extLst>
                  <a:ext uri="{FF2B5EF4-FFF2-40B4-BE49-F238E27FC236}">
                    <a16:creationId xmlns:a16="http://schemas.microsoft.com/office/drawing/2014/main" id="{CFB20126-4026-4423-9AB0-DBB27691AE66}"/>
                  </a:ext>
                </a:extLst>
              </p:cNvPr>
              <p:cNvSpPr/>
              <p:nvPr/>
            </p:nvSpPr>
            <p:spPr>
              <a:xfrm>
                <a:off x="1698250" y="4515925"/>
                <a:ext cx="300" cy="2525"/>
              </a:xfrm>
              <a:custGeom>
                <a:avLst/>
                <a:gdLst/>
                <a:ahLst/>
                <a:cxnLst/>
                <a:rect l="l" t="t" r="r" b="b"/>
                <a:pathLst>
                  <a:path w="12" h="101" extrusionOk="0">
                    <a:moveTo>
                      <a:pt x="0" y="0"/>
                    </a:moveTo>
                    <a:cubicBezTo>
                      <a:pt x="0" y="34"/>
                      <a:pt x="8" y="67"/>
                      <a:pt x="11" y="100"/>
                    </a:cubicBezTo>
                    <a:cubicBezTo>
                      <a:pt x="8" y="67"/>
                      <a:pt x="0" y="34"/>
                      <a:pt x="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589;p35">
                <a:extLst>
                  <a:ext uri="{FF2B5EF4-FFF2-40B4-BE49-F238E27FC236}">
                    <a16:creationId xmlns:a16="http://schemas.microsoft.com/office/drawing/2014/main" id="{BD2D136B-BBCA-4093-8AD2-DE7C81928355}"/>
                  </a:ext>
                </a:extLst>
              </p:cNvPr>
              <p:cNvSpPr/>
              <p:nvPr/>
            </p:nvSpPr>
            <p:spPr>
              <a:xfrm>
                <a:off x="1857550" y="4535500"/>
                <a:ext cx="1500" cy="1875"/>
              </a:xfrm>
              <a:custGeom>
                <a:avLst/>
                <a:gdLst/>
                <a:ahLst/>
                <a:cxnLst/>
                <a:rect l="l" t="t" r="r" b="b"/>
                <a:pathLst>
                  <a:path w="60" h="75" extrusionOk="0">
                    <a:moveTo>
                      <a:pt x="60" y="1"/>
                    </a:moveTo>
                    <a:lnTo>
                      <a:pt x="60" y="1"/>
                    </a:lnTo>
                    <a:cubicBezTo>
                      <a:pt x="41" y="27"/>
                      <a:pt x="23" y="53"/>
                      <a:pt x="1" y="75"/>
                    </a:cubicBezTo>
                    <a:cubicBezTo>
                      <a:pt x="27" y="53"/>
                      <a:pt x="41" y="27"/>
                      <a:pt x="6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590;p35">
                <a:extLst>
                  <a:ext uri="{FF2B5EF4-FFF2-40B4-BE49-F238E27FC236}">
                    <a16:creationId xmlns:a16="http://schemas.microsoft.com/office/drawing/2014/main" id="{B10B3E7F-530A-43F9-982A-8F37A8D27603}"/>
                  </a:ext>
                </a:extLst>
              </p:cNvPr>
              <p:cNvSpPr/>
              <p:nvPr/>
            </p:nvSpPr>
            <p:spPr>
              <a:xfrm>
                <a:off x="1865400" y="4521925"/>
                <a:ext cx="500" cy="2150"/>
              </a:xfrm>
              <a:custGeom>
                <a:avLst/>
                <a:gdLst/>
                <a:ahLst/>
                <a:cxnLst/>
                <a:rect l="l" t="t" r="r" b="b"/>
                <a:pathLst>
                  <a:path w="20" h="86" extrusionOk="0">
                    <a:moveTo>
                      <a:pt x="19" y="1"/>
                    </a:moveTo>
                    <a:cubicBezTo>
                      <a:pt x="12" y="30"/>
                      <a:pt x="8" y="56"/>
                      <a:pt x="1" y="86"/>
                    </a:cubicBezTo>
                    <a:cubicBezTo>
                      <a:pt x="8" y="56"/>
                      <a:pt x="12" y="30"/>
                      <a:pt x="19"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591;p35">
                <a:extLst>
                  <a:ext uri="{FF2B5EF4-FFF2-40B4-BE49-F238E27FC236}">
                    <a16:creationId xmlns:a16="http://schemas.microsoft.com/office/drawing/2014/main" id="{F37E20D4-63FC-4263-BFC2-5DDF205FBA6D}"/>
                  </a:ext>
                </a:extLst>
              </p:cNvPr>
              <p:cNvSpPr/>
              <p:nvPr/>
            </p:nvSpPr>
            <p:spPr>
              <a:xfrm>
                <a:off x="1698700" y="4520625"/>
                <a:ext cx="675" cy="2525"/>
              </a:xfrm>
              <a:custGeom>
                <a:avLst/>
                <a:gdLst/>
                <a:ahLst/>
                <a:cxnLst/>
                <a:rect l="l" t="t" r="r" b="b"/>
                <a:pathLst>
                  <a:path w="27" h="101" extrusionOk="0">
                    <a:moveTo>
                      <a:pt x="1" y="1"/>
                    </a:moveTo>
                    <a:lnTo>
                      <a:pt x="1" y="1"/>
                    </a:lnTo>
                    <a:cubicBezTo>
                      <a:pt x="4" y="23"/>
                      <a:pt x="12" y="45"/>
                      <a:pt x="19" y="71"/>
                    </a:cubicBezTo>
                    <a:cubicBezTo>
                      <a:pt x="19" y="71"/>
                      <a:pt x="19" y="71"/>
                      <a:pt x="19" y="72"/>
                    </a:cubicBezTo>
                    <a:lnTo>
                      <a:pt x="19" y="72"/>
                    </a:lnTo>
                    <a:cubicBezTo>
                      <a:pt x="13" y="48"/>
                      <a:pt x="6" y="24"/>
                      <a:pt x="1" y="1"/>
                    </a:cubicBezTo>
                    <a:close/>
                    <a:moveTo>
                      <a:pt x="19" y="72"/>
                    </a:moveTo>
                    <a:cubicBezTo>
                      <a:pt x="22" y="81"/>
                      <a:pt x="24" y="91"/>
                      <a:pt x="27" y="101"/>
                    </a:cubicBezTo>
                    <a:cubicBezTo>
                      <a:pt x="27" y="90"/>
                      <a:pt x="23" y="82"/>
                      <a:pt x="19" y="72"/>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592;p35">
                <a:extLst>
                  <a:ext uri="{FF2B5EF4-FFF2-40B4-BE49-F238E27FC236}">
                    <a16:creationId xmlns:a16="http://schemas.microsoft.com/office/drawing/2014/main" id="{22D823A1-B51B-4FAC-9152-860C9D17F55C}"/>
                  </a:ext>
                </a:extLst>
              </p:cNvPr>
              <p:cNvSpPr/>
              <p:nvPr/>
            </p:nvSpPr>
            <p:spPr>
              <a:xfrm>
                <a:off x="1699900" y="4525250"/>
                <a:ext cx="1150" cy="2525"/>
              </a:xfrm>
              <a:custGeom>
                <a:avLst/>
                <a:gdLst/>
                <a:ahLst/>
                <a:cxnLst/>
                <a:rect l="l" t="t" r="r" b="b"/>
                <a:pathLst>
                  <a:path w="46" h="101" extrusionOk="0">
                    <a:moveTo>
                      <a:pt x="1" y="1"/>
                    </a:moveTo>
                    <a:cubicBezTo>
                      <a:pt x="8" y="24"/>
                      <a:pt x="20" y="47"/>
                      <a:pt x="31" y="70"/>
                    </a:cubicBezTo>
                    <a:lnTo>
                      <a:pt x="31" y="70"/>
                    </a:lnTo>
                    <a:cubicBezTo>
                      <a:pt x="21" y="47"/>
                      <a:pt x="11" y="23"/>
                      <a:pt x="1" y="1"/>
                    </a:cubicBezTo>
                    <a:close/>
                    <a:moveTo>
                      <a:pt x="31" y="70"/>
                    </a:moveTo>
                    <a:lnTo>
                      <a:pt x="31" y="70"/>
                    </a:lnTo>
                    <a:cubicBezTo>
                      <a:pt x="36" y="80"/>
                      <a:pt x="40" y="91"/>
                      <a:pt x="45" y="100"/>
                    </a:cubicBezTo>
                    <a:cubicBezTo>
                      <a:pt x="41" y="90"/>
                      <a:pt x="36" y="80"/>
                      <a:pt x="31" y="7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593;p35">
                <a:extLst>
                  <a:ext uri="{FF2B5EF4-FFF2-40B4-BE49-F238E27FC236}">
                    <a16:creationId xmlns:a16="http://schemas.microsoft.com/office/drawing/2014/main" id="{052D84F8-9653-46B9-B292-DF33CAC278D7}"/>
                  </a:ext>
                </a:extLst>
              </p:cNvPr>
              <p:cNvSpPr/>
              <p:nvPr/>
            </p:nvSpPr>
            <p:spPr>
              <a:xfrm>
                <a:off x="1704800" y="4534300"/>
                <a:ext cx="2075" cy="2525"/>
              </a:xfrm>
              <a:custGeom>
                <a:avLst/>
                <a:gdLst/>
                <a:ahLst/>
                <a:cxnLst/>
                <a:rect l="l" t="t" r="r" b="b"/>
                <a:pathLst>
                  <a:path w="83" h="101" extrusionOk="0">
                    <a:moveTo>
                      <a:pt x="1" y="1"/>
                    </a:moveTo>
                    <a:cubicBezTo>
                      <a:pt x="23" y="34"/>
                      <a:pt x="52" y="67"/>
                      <a:pt x="82" y="101"/>
                    </a:cubicBezTo>
                    <a:cubicBezTo>
                      <a:pt x="52" y="67"/>
                      <a:pt x="23" y="34"/>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594;p35">
                <a:extLst>
                  <a:ext uri="{FF2B5EF4-FFF2-40B4-BE49-F238E27FC236}">
                    <a16:creationId xmlns:a16="http://schemas.microsoft.com/office/drawing/2014/main" id="{26945081-1384-4A14-86D2-15E62B0863D4}"/>
                  </a:ext>
                </a:extLst>
              </p:cNvPr>
              <p:cNvSpPr/>
              <p:nvPr/>
            </p:nvSpPr>
            <p:spPr>
              <a:xfrm>
                <a:off x="1701950" y="4529875"/>
                <a:ext cx="1575" cy="2425"/>
              </a:xfrm>
              <a:custGeom>
                <a:avLst/>
                <a:gdLst/>
                <a:ahLst/>
                <a:cxnLst/>
                <a:rect l="l" t="t" r="r" b="b"/>
                <a:pathLst>
                  <a:path w="63" h="97" extrusionOk="0">
                    <a:moveTo>
                      <a:pt x="0" y="0"/>
                    </a:moveTo>
                    <a:cubicBezTo>
                      <a:pt x="19" y="34"/>
                      <a:pt x="41" y="67"/>
                      <a:pt x="63" y="97"/>
                    </a:cubicBezTo>
                    <a:cubicBezTo>
                      <a:pt x="41" y="67"/>
                      <a:pt x="19" y="34"/>
                      <a:pt x="0"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595;p35">
                <a:extLst>
                  <a:ext uri="{FF2B5EF4-FFF2-40B4-BE49-F238E27FC236}">
                    <a16:creationId xmlns:a16="http://schemas.microsoft.com/office/drawing/2014/main" id="{5997B327-0AC3-406E-9040-1B41BFD4926A}"/>
                  </a:ext>
                </a:extLst>
              </p:cNvPr>
              <p:cNvSpPr/>
              <p:nvPr/>
            </p:nvSpPr>
            <p:spPr>
              <a:xfrm>
                <a:off x="1863550" y="4526550"/>
                <a:ext cx="875" cy="2050"/>
              </a:xfrm>
              <a:custGeom>
                <a:avLst/>
                <a:gdLst/>
                <a:ahLst/>
                <a:cxnLst/>
                <a:rect l="l" t="t" r="r" b="b"/>
                <a:pathLst>
                  <a:path w="35" h="82" extrusionOk="0">
                    <a:moveTo>
                      <a:pt x="1" y="82"/>
                    </a:moveTo>
                    <a:cubicBezTo>
                      <a:pt x="12" y="56"/>
                      <a:pt x="23" y="26"/>
                      <a:pt x="34" y="0"/>
                    </a:cubicBezTo>
                    <a:cubicBezTo>
                      <a:pt x="23" y="26"/>
                      <a:pt x="12" y="56"/>
                      <a:pt x="1" y="82"/>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596;p35">
                <a:extLst>
                  <a:ext uri="{FF2B5EF4-FFF2-40B4-BE49-F238E27FC236}">
                    <a16:creationId xmlns:a16="http://schemas.microsoft.com/office/drawing/2014/main" id="{B21BC923-F7D5-4F33-A7CB-89CBB985A30B}"/>
                  </a:ext>
                </a:extLst>
              </p:cNvPr>
              <p:cNvSpPr/>
              <p:nvPr/>
            </p:nvSpPr>
            <p:spPr>
              <a:xfrm>
                <a:off x="1860975" y="4531075"/>
                <a:ext cx="1125" cy="1975"/>
              </a:xfrm>
              <a:custGeom>
                <a:avLst/>
                <a:gdLst/>
                <a:ahLst/>
                <a:cxnLst/>
                <a:rect l="l" t="t" r="r" b="b"/>
                <a:pathLst>
                  <a:path w="45" h="79" extrusionOk="0">
                    <a:moveTo>
                      <a:pt x="0" y="78"/>
                    </a:moveTo>
                    <a:cubicBezTo>
                      <a:pt x="15" y="52"/>
                      <a:pt x="30" y="26"/>
                      <a:pt x="45" y="0"/>
                    </a:cubicBezTo>
                    <a:cubicBezTo>
                      <a:pt x="30" y="26"/>
                      <a:pt x="15" y="52"/>
                      <a:pt x="0" y="78"/>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597;p35">
                <a:extLst>
                  <a:ext uri="{FF2B5EF4-FFF2-40B4-BE49-F238E27FC236}">
                    <a16:creationId xmlns:a16="http://schemas.microsoft.com/office/drawing/2014/main" id="{9D099376-8E6C-41E0-99FD-7734CCAD2608}"/>
                  </a:ext>
                </a:extLst>
              </p:cNvPr>
              <p:cNvSpPr/>
              <p:nvPr/>
            </p:nvSpPr>
            <p:spPr>
              <a:xfrm>
                <a:off x="1708325" y="4538650"/>
                <a:ext cx="2700" cy="2525"/>
              </a:xfrm>
              <a:custGeom>
                <a:avLst/>
                <a:gdLst/>
                <a:ahLst/>
                <a:cxnLst/>
                <a:rect l="l" t="t" r="r" b="b"/>
                <a:pathLst>
                  <a:path w="108" h="101" extrusionOk="0">
                    <a:moveTo>
                      <a:pt x="107" y="100"/>
                    </a:moveTo>
                    <a:cubicBezTo>
                      <a:pt x="70" y="67"/>
                      <a:pt x="33" y="38"/>
                      <a:pt x="0" y="1"/>
                    </a:cubicBezTo>
                    <a:cubicBezTo>
                      <a:pt x="33" y="38"/>
                      <a:pt x="70" y="67"/>
                      <a:pt x="107" y="10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598;p35">
                <a:extLst>
                  <a:ext uri="{FF2B5EF4-FFF2-40B4-BE49-F238E27FC236}">
                    <a16:creationId xmlns:a16="http://schemas.microsoft.com/office/drawing/2014/main" id="{50907979-5B4B-4FEB-8057-1AD30239A7B8}"/>
                  </a:ext>
                </a:extLst>
              </p:cNvPr>
              <p:cNvSpPr/>
              <p:nvPr/>
            </p:nvSpPr>
            <p:spPr>
              <a:xfrm>
                <a:off x="1712750" y="4542800"/>
                <a:ext cx="3350" cy="2625"/>
              </a:xfrm>
              <a:custGeom>
                <a:avLst/>
                <a:gdLst/>
                <a:ahLst/>
                <a:cxnLst/>
                <a:rect l="l" t="t" r="r" b="b"/>
                <a:pathLst>
                  <a:path w="134" h="105" extrusionOk="0">
                    <a:moveTo>
                      <a:pt x="1" y="1"/>
                    </a:moveTo>
                    <a:cubicBezTo>
                      <a:pt x="41" y="38"/>
                      <a:pt x="89" y="71"/>
                      <a:pt x="134" y="104"/>
                    </a:cubicBezTo>
                    <a:cubicBezTo>
                      <a:pt x="89" y="71"/>
                      <a:pt x="41" y="38"/>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599;p35">
                <a:extLst>
                  <a:ext uri="{FF2B5EF4-FFF2-40B4-BE49-F238E27FC236}">
                    <a16:creationId xmlns:a16="http://schemas.microsoft.com/office/drawing/2014/main" id="{4BF289C5-7AB5-47CE-B194-7719ECFD6146}"/>
                  </a:ext>
                </a:extLst>
              </p:cNvPr>
              <p:cNvSpPr/>
              <p:nvPr/>
            </p:nvSpPr>
            <p:spPr>
              <a:xfrm>
                <a:off x="1717825" y="4546775"/>
                <a:ext cx="5950" cy="3725"/>
              </a:xfrm>
              <a:custGeom>
                <a:avLst/>
                <a:gdLst/>
                <a:ahLst/>
                <a:cxnLst/>
                <a:rect l="l" t="t" r="r" b="b"/>
                <a:pathLst>
                  <a:path w="238" h="149" extrusionOk="0">
                    <a:moveTo>
                      <a:pt x="1" y="1"/>
                    </a:moveTo>
                    <a:cubicBezTo>
                      <a:pt x="75" y="53"/>
                      <a:pt x="152" y="101"/>
                      <a:pt x="237" y="149"/>
                    </a:cubicBezTo>
                    <a:cubicBezTo>
                      <a:pt x="152" y="101"/>
                      <a:pt x="75" y="53"/>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600;p35">
                <a:extLst>
                  <a:ext uri="{FF2B5EF4-FFF2-40B4-BE49-F238E27FC236}">
                    <a16:creationId xmlns:a16="http://schemas.microsoft.com/office/drawing/2014/main" id="{553D6C86-5943-47EE-B6F7-F9403984D906}"/>
                  </a:ext>
                </a:extLst>
              </p:cNvPr>
              <p:cNvSpPr/>
              <p:nvPr/>
            </p:nvSpPr>
            <p:spPr>
              <a:xfrm>
                <a:off x="1848600" y="4544200"/>
                <a:ext cx="1675" cy="1325"/>
              </a:xfrm>
              <a:custGeom>
                <a:avLst/>
                <a:gdLst/>
                <a:ahLst/>
                <a:cxnLst/>
                <a:rect l="l" t="t" r="r" b="b"/>
                <a:pathLst>
                  <a:path w="67" h="53" extrusionOk="0">
                    <a:moveTo>
                      <a:pt x="0" y="52"/>
                    </a:moveTo>
                    <a:cubicBezTo>
                      <a:pt x="22" y="37"/>
                      <a:pt x="44" y="19"/>
                      <a:pt x="67" y="0"/>
                    </a:cubicBezTo>
                    <a:cubicBezTo>
                      <a:pt x="44" y="19"/>
                      <a:pt x="22" y="37"/>
                      <a:pt x="0" y="52"/>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601;p35">
                <a:extLst>
                  <a:ext uri="{FF2B5EF4-FFF2-40B4-BE49-F238E27FC236}">
                    <a16:creationId xmlns:a16="http://schemas.microsoft.com/office/drawing/2014/main" id="{7443F9EA-103E-4C5F-883E-69C2D1F2998C}"/>
                  </a:ext>
                </a:extLst>
              </p:cNvPr>
              <p:cNvSpPr/>
              <p:nvPr/>
            </p:nvSpPr>
            <p:spPr>
              <a:xfrm>
                <a:off x="1853500" y="4539850"/>
                <a:ext cx="1675" cy="1700"/>
              </a:xfrm>
              <a:custGeom>
                <a:avLst/>
                <a:gdLst/>
                <a:ahLst/>
                <a:cxnLst/>
                <a:rect l="l" t="t" r="r" b="b"/>
                <a:pathLst>
                  <a:path w="67" h="68" extrusionOk="0">
                    <a:moveTo>
                      <a:pt x="0" y="67"/>
                    </a:moveTo>
                    <a:cubicBezTo>
                      <a:pt x="22" y="45"/>
                      <a:pt x="44" y="23"/>
                      <a:pt x="67" y="1"/>
                    </a:cubicBezTo>
                    <a:cubicBezTo>
                      <a:pt x="44" y="23"/>
                      <a:pt x="22" y="45"/>
                      <a:pt x="0" y="67"/>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602;p35">
                <a:extLst>
                  <a:ext uri="{FF2B5EF4-FFF2-40B4-BE49-F238E27FC236}">
                    <a16:creationId xmlns:a16="http://schemas.microsoft.com/office/drawing/2014/main" id="{610BFAB2-D601-46F3-9419-C302CE4C76BE}"/>
                  </a:ext>
                </a:extLst>
              </p:cNvPr>
              <p:cNvSpPr/>
              <p:nvPr/>
            </p:nvSpPr>
            <p:spPr>
              <a:xfrm>
                <a:off x="1698250" y="4505475"/>
                <a:ext cx="25" cy="5025"/>
              </a:xfrm>
              <a:custGeom>
                <a:avLst/>
                <a:gdLst/>
                <a:ahLst/>
                <a:cxnLst/>
                <a:rect l="l" t="t" r="r" b="b"/>
                <a:pathLst>
                  <a:path w="1" h="201" extrusionOk="0">
                    <a:moveTo>
                      <a:pt x="0" y="1"/>
                    </a:moveTo>
                    <a:lnTo>
                      <a:pt x="0" y="200"/>
                    </a:lnTo>
                    <a:cubicBezTo>
                      <a:pt x="0" y="130"/>
                      <a:pt x="0" y="60"/>
                      <a:pt x="0"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603;p35">
                <a:extLst>
                  <a:ext uri="{FF2B5EF4-FFF2-40B4-BE49-F238E27FC236}">
                    <a16:creationId xmlns:a16="http://schemas.microsoft.com/office/drawing/2014/main" id="{1EFB1DDD-CEBF-432C-8BB1-2CB2B361CDF9}"/>
                  </a:ext>
                </a:extLst>
              </p:cNvPr>
              <p:cNvSpPr/>
              <p:nvPr/>
            </p:nvSpPr>
            <p:spPr>
              <a:xfrm>
                <a:off x="1698425" y="4508350"/>
                <a:ext cx="300" cy="2150"/>
              </a:xfrm>
              <a:custGeom>
                <a:avLst/>
                <a:gdLst/>
                <a:ahLst/>
                <a:cxnLst/>
                <a:rect l="l" t="t" r="r" b="b"/>
                <a:pathLst>
                  <a:path w="12" h="86" extrusionOk="0">
                    <a:moveTo>
                      <a:pt x="1" y="0"/>
                    </a:moveTo>
                    <a:cubicBezTo>
                      <a:pt x="4" y="26"/>
                      <a:pt x="4" y="56"/>
                      <a:pt x="12" y="85"/>
                    </a:cubicBezTo>
                    <a:cubicBezTo>
                      <a:pt x="4" y="56"/>
                      <a:pt x="4" y="26"/>
                      <a:pt x="1"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604;p35">
                <a:extLst>
                  <a:ext uri="{FF2B5EF4-FFF2-40B4-BE49-F238E27FC236}">
                    <a16:creationId xmlns:a16="http://schemas.microsoft.com/office/drawing/2014/main" id="{86205DC2-31FD-4C1C-9921-F0707D409714}"/>
                  </a:ext>
                </a:extLst>
              </p:cNvPr>
              <p:cNvSpPr/>
              <p:nvPr/>
            </p:nvSpPr>
            <p:spPr>
              <a:xfrm>
                <a:off x="1866250" y="4499925"/>
                <a:ext cx="300" cy="2250"/>
              </a:xfrm>
              <a:custGeom>
                <a:avLst/>
                <a:gdLst/>
                <a:ahLst/>
                <a:cxnLst/>
                <a:rect l="l" t="t" r="r" b="b"/>
                <a:pathLst>
                  <a:path w="12" h="90" extrusionOk="0">
                    <a:moveTo>
                      <a:pt x="11" y="90"/>
                    </a:moveTo>
                    <a:cubicBezTo>
                      <a:pt x="8" y="60"/>
                      <a:pt x="8" y="30"/>
                      <a:pt x="0" y="1"/>
                    </a:cubicBezTo>
                    <a:cubicBezTo>
                      <a:pt x="8" y="30"/>
                      <a:pt x="8" y="60"/>
                      <a:pt x="11" y="9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605;p35">
                <a:extLst>
                  <a:ext uri="{FF2B5EF4-FFF2-40B4-BE49-F238E27FC236}">
                    <a16:creationId xmlns:a16="http://schemas.microsoft.com/office/drawing/2014/main" id="{37DBF4AC-AC9C-4C00-B892-6949932FDA95}"/>
                  </a:ext>
                </a:extLst>
              </p:cNvPr>
              <p:cNvSpPr/>
              <p:nvPr/>
            </p:nvSpPr>
            <p:spPr>
              <a:xfrm>
                <a:off x="1699625" y="4494025"/>
                <a:ext cx="950" cy="2525"/>
              </a:xfrm>
              <a:custGeom>
                <a:avLst/>
                <a:gdLst/>
                <a:ahLst/>
                <a:cxnLst/>
                <a:rect l="l" t="t" r="r" b="b"/>
                <a:pathLst>
                  <a:path w="38" h="101" extrusionOk="0">
                    <a:moveTo>
                      <a:pt x="38" y="0"/>
                    </a:moveTo>
                    <a:cubicBezTo>
                      <a:pt x="27" y="34"/>
                      <a:pt x="12" y="67"/>
                      <a:pt x="1" y="100"/>
                    </a:cubicBezTo>
                    <a:cubicBezTo>
                      <a:pt x="12" y="67"/>
                      <a:pt x="27" y="34"/>
                      <a:pt x="38"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606;p35">
                <a:extLst>
                  <a:ext uri="{FF2B5EF4-FFF2-40B4-BE49-F238E27FC236}">
                    <a16:creationId xmlns:a16="http://schemas.microsoft.com/office/drawing/2014/main" id="{781DA41C-1560-4DA7-AC40-790FD44F7CE9}"/>
                  </a:ext>
                </a:extLst>
              </p:cNvPr>
              <p:cNvSpPr/>
              <p:nvPr/>
            </p:nvSpPr>
            <p:spPr>
              <a:xfrm>
                <a:off x="1698250" y="4503275"/>
                <a:ext cx="100" cy="2500"/>
              </a:xfrm>
              <a:custGeom>
                <a:avLst/>
                <a:gdLst/>
                <a:ahLst/>
                <a:cxnLst/>
                <a:rect l="l" t="t" r="r" b="b"/>
                <a:pathLst>
                  <a:path w="4" h="100" extrusionOk="0">
                    <a:moveTo>
                      <a:pt x="4" y="0"/>
                    </a:moveTo>
                    <a:lnTo>
                      <a:pt x="4" y="0"/>
                    </a:lnTo>
                    <a:cubicBezTo>
                      <a:pt x="4" y="30"/>
                      <a:pt x="0" y="59"/>
                      <a:pt x="0" y="89"/>
                    </a:cubicBezTo>
                    <a:cubicBezTo>
                      <a:pt x="0" y="92"/>
                      <a:pt x="0" y="96"/>
                      <a:pt x="0" y="100"/>
                    </a:cubicBezTo>
                    <a:cubicBezTo>
                      <a:pt x="0" y="66"/>
                      <a:pt x="4" y="33"/>
                      <a:pt x="4"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607;p35">
                <a:extLst>
                  <a:ext uri="{FF2B5EF4-FFF2-40B4-BE49-F238E27FC236}">
                    <a16:creationId xmlns:a16="http://schemas.microsoft.com/office/drawing/2014/main" id="{C04DF3F1-F284-4875-9A47-B050B3097C4F}"/>
                  </a:ext>
                </a:extLst>
              </p:cNvPr>
              <p:cNvSpPr/>
              <p:nvPr/>
            </p:nvSpPr>
            <p:spPr>
              <a:xfrm>
                <a:off x="1698525" y="4498650"/>
                <a:ext cx="575" cy="2500"/>
              </a:xfrm>
              <a:custGeom>
                <a:avLst/>
                <a:gdLst/>
                <a:ahLst/>
                <a:cxnLst/>
                <a:rect l="l" t="t" r="r" b="b"/>
                <a:pathLst>
                  <a:path w="23" h="100" extrusionOk="0">
                    <a:moveTo>
                      <a:pt x="23" y="0"/>
                    </a:moveTo>
                    <a:cubicBezTo>
                      <a:pt x="15" y="33"/>
                      <a:pt x="8" y="67"/>
                      <a:pt x="0" y="100"/>
                    </a:cubicBezTo>
                    <a:cubicBezTo>
                      <a:pt x="8" y="67"/>
                      <a:pt x="15" y="33"/>
                      <a:pt x="23" y="0"/>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608;p35">
                <a:extLst>
                  <a:ext uri="{FF2B5EF4-FFF2-40B4-BE49-F238E27FC236}">
                    <a16:creationId xmlns:a16="http://schemas.microsoft.com/office/drawing/2014/main" id="{7B9D7B7F-F8DF-432D-AFB0-BABF12EE47B8}"/>
                  </a:ext>
                </a:extLst>
              </p:cNvPr>
              <p:cNvSpPr/>
              <p:nvPr/>
            </p:nvSpPr>
            <p:spPr>
              <a:xfrm>
                <a:off x="1865050" y="4495325"/>
                <a:ext cx="575" cy="2150"/>
              </a:xfrm>
              <a:custGeom>
                <a:avLst/>
                <a:gdLst/>
                <a:ahLst/>
                <a:cxnLst/>
                <a:rect l="l" t="t" r="r" b="b"/>
                <a:pathLst>
                  <a:path w="23" h="86" extrusionOk="0">
                    <a:moveTo>
                      <a:pt x="22" y="85"/>
                    </a:moveTo>
                    <a:cubicBezTo>
                      <a:pt x="15" y="55"/>
                      <a:pt x="11" y="30"/>
                      <a:pt x="0" y="0"/>
                    </a:cubicBezTo>
                    <a:cubicBezTo>
                      <a:pt x="11" y="30"/>
                      <a:pt x="15" y="55"/>
                      <a:pt x="22" y="85"/>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609;p35">
                <a:extLst>
                  <a:ext uri="{FF2B5EF4-FFF2-40B4-BE49-F238E27FC236}">
                    <a16:creationId xmlns:a16="http://schemas.microsoft.com/office/drawing/2014/main" id="{829475E0-BF53-41CF-8578-9BE2E6C23407}"/>
                  </a:ext>
                </a:extLst>
              </p:cNvPr>
              <p:cNvSpPr/>
              <p:nvPr/>
            </p:nvSpPr>
            <p:spPr>
              <a:xfrm>
                <a:off x="1863550" y="4491975"/>
                <a:ext cx="400" cy="875"/>
              </a:xfrm>
              <a:custGeom>
                <a:avLst/>
                <a:gdLst/>
                <a:ahLst/>
                <a:cxnLst/>
                <a:rect l="l" t="t" r="r" b="b"/>
                <a:pathLst>
                  <a:path w="16" h="35" extrusionOk="0">
                    <a:moveTo>
                      <a:pt x="1" y="1"/>
                    </a:moveTo>
                    <a:cubicBezTo>
                      <a:pt x="8" y="12"/>
                      <a:pt x="12" y="23"/>
                      <a:pt x="16" y="34"/>
                    </a:cubicBezTo>
                    <a:cubicBezTo>
                      <a:pt x="12" y="23"/>
                      <a:pt x="8" y="12"/>
                      <a:pt x="1"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610;p35">
                <a:extLst>
                  <a:ext uri="{FF2B5EF4-FFF2-40B4-BE49-F238E27FC236}">
                    <a16:creationId xmlns:a16="http://schemas.microsoft.com/office/drawing/2014/main" id="{C4A4BA4E-F769-48CF-87E5-F16490FB8F52}"/>
                  </a:ext>
                </a:extLst>
              </p:cNvPr>
              <p:cNvSpPr/>
              <p:nvPr/>
            </p:nvSpPr>
            <p:spPr>
              <a:xfrm>
                <a:off x="1866525" y="4504650"/>
                <a:ext cx="200" cy="2525"/>
              </a:xfrm>
              <a:custGeom>
                <a:avLst/>
                <a:gdLst/>
                <a:ahLst/>
                <a:cxnLst/>
                <a:rect l="l" t="t" r="r" b="b"/>
                <a:pathLst>
                  <a:path w="8" h="101" extrusionOk="0">
                    <a:moveTo>
                      <a:pt x="8" y="0"/>
                    </a:moveTo>
                    <a:cubicBezTo>
                      <a:pt x="8" y="34"/>
                      <a:pt x="4" y="67"/>
                      <a:pt x="0" y="100"/>
                    </a:cubicBezTo>
                    <a:cubicBezTo>
                      <a:pt x="4" y="71"/>
                      <a:pt x="8" y="45"/>
                      <a:pt x="8" y="15"/>
                    </a:cubicBezTo>
                    <a:lnTo>
                      <a:pt x="8" y="0"/>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611;p35">
                <a:extLst>
                  <a:ext uri="{FF2B5EF4-FFF2-40B4-BE49-F238E27FC236}">
                    <a16:creationId xmlns:a16="http://schemas.microsoft.com/office/drawing/2014/main" id="{68330E6C-587C-4244-ACE0-97134BFE81D9}"/>
                  </a:ext>
                </a:extLst>
              </p:cNvPr>
              <p:cNvSpPr/>
              <p:nvPr/>
            </p:nvSpPr>
            <p:spPr>
              <a:xfrm>
                <a:off x="1866250" y="4509350"/>
                <a:ext cx="200" cy="675"/>
              </a:xfrm>
              <a:custGeom>
                <a:avLst/>
                <a:gdLst/>
                <a:ahLst/>
                <a:cxnLst/>
                <a:rect l="l" t="t" r="r" b="b"/>
                <a:pathLst>
                  <a:path w="8" h="27" extrusionOk="0">
                    <a:moveTo>
                      <a:pt x="8" y="1"/>
                    </a:moveTo>
                    <a:cubicBezTo>
                      <a:pt x="4" y="8"/>
                      <a:pt x="4" y="16"/>
                      <a:pt x="0" y="27"/>
                    </a:cubicBezTo>
                    <a:cubicBezTo>
                      <a:pt x="4" y="19"/>
                      <a:pt x="8" y="8"/>
                      <a:pt x="8" y="1"/>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612;p35">
                <a:extLst>
                  <a:ext uri="{FF2B5EF4-FFF2-40B4-BE49-F238E27FC236}">
                    <a16:creationId xmlns:a16="http://schemas.microsoft.com/office/drawing/2014/main" id="{B4870738-20C8-4D00-9DD3-EAADD05EC8E9}"/>
                  </a:ext>
                </a:extLst>
              </p:cNvPr>
              <p:cNvSpPr/>
              <p:nvPr/>
            </p:nvSpPr>
            <p:spPr>
              <a:xfrm>
                <a:off x="1701375" y="4504750"/>
                <a:ext cx="25" cy="300"/>
              </a:xfrm>
              <a:custGeom>
                <a:avLst/>
                <a:gdLst/>
                <a:ahLst/>
                <a:cxnLst/>
                <a:rect l="l" t="t" r="r" b="b"/>
                <a:pathLst>
                  <a:path w="1" h="12" extrusionOk="0">
                    <a:moveTo>
                      <a:pt x="1" y="4"/>
                    </a:moveTo>
                    <a:lnTo>
                      <a:pt x="1" y="0"/>
                    </a:lnTo>
                    <a:cubicBezTo>
                      <a:pt x="1" y="4"/>
                      <a:pt x="1" y="4"/>
                      <a:pt x="1" y="7"/>
                    </a:cubicBezTo>
                    <a:lnTo>
                      <a:pt x="1" y="11"/>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613;p35">
                <a:extLst>
                  <a:ext uri="{FF2B5EF4-FFF2-40B4-BE49-F238E27FC236}">
                    <a16:creationId xmlns:a16="http://schemas.microsoft.com/office/drawing/2014/main" id="{E4F1756F-D212-48AA-BF7A-78F8EE29CC69}"/>
                  </a:ext>
                </a:extLst>
              </p:cNvPr>
              <p:cNvSpPr/>
              <p:nvPr/>
            </p:nvSpPr>
            <p:spPr>
              <a:xfrm>
                <a:off x="1701300" y="4499200"/>
                <a:ext cx="25" cy="850"/>
              </a:xfrm>
              <a:custGeom>
                <a:avLst/>
                <a:gdLst/>
                <a:ahLst/>
                <a:cxnLst/>
                <a:rect l="l" t="t" r="r" b="b"/>
                <a:pathLst>
                  <a:path w="1" h="34" extrusionOk="0">
                    <a:moveTo>
                      <a:pt x="0" y="19"/>
                    </a:moveTo>
                    <a:lnTo>
                      <a:pt x="0" y="34"/>
                    </a:lnTo>
                    <a:lnTo>
                      <a:pt x="0" y="30"/>
                    </a:lnTo>
                    <a:lnTo>
                      <a:pt x="0" y="0"/>
                    </a:lnTo>
                    <a:cubicBezTo>
                      <a:pt x="0" y="8"/>
                      <a:pt x="0" y="15"/>
                      <a:pt x="0" y="19"/>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614;p35">
                <a:extLst>
                  <a:ext uri="{FF2B5EF4-FFF2-40B4-BE49-F238E27FC236}">
                    <a16:creationId xmlns:a16="http://schemas.microsoft.com/office/drawing/2014/main" id="{432FFECB-8E70-472C-9ACF-8DA5CF85C5E4}"/>
                  </a:ext>
                </a:extLst>
              </p:cNvPr>
              <p:cNvSpPr/>
              <p:nvPr/>
            </p:nvSpPr>
            <p:spPr>
              <a:xfrm>
                <a:off x="1862550" y="4492350"/>
                <a:ext cx="25" cy="25"/>
              </a:xfrm>
              <a:custGeom>
                <a:avLst/>
                <a:gdLst/>
                <a:ahLst/>
                <a:cxnLst/>
                <a:rect l="l" t="t" r="r" b="b"/>
                <a:pathLst>
                  <a:path w="1" h="1" extrusionOk="0">
                    <a:moveTo>
                      <a:pt x="0" y="1"/>
                    </a:moveTo>
                    <a:lnTo>
                      <a:pt x="0" y="1"/>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615;p35">
                <a:extLst>
                  <a:ext uri="{FF2B5EF4-FFF2-40B4-BE49-F238E27FC236}">
                    <a16:creationId xmlns:a16="http://schemas.microsoft.com/office/drawing/2014/main" id="{BE3C9B73-0ABF-494B-908B-CC5D80DDE7EB}"/>
                  </a:ext>
                </a:extLst>
              </p:cNvPr>
              <p:cNvSpPr/>
              <p:nvPr/>
            </p:nvSpPr>
            <p:spPr>
              <a:xfrm>
                <a:off x="1701300" y="4499850"/>
                <a:ext cx="25" cy="575"/>
              </a:xfrm>
              <a:custGeom>
                <a:avLst/>
                <a:gdLst/>
                <a:ahLst/>
                <a:cxnLst/>
                <a:rect l="l" t="t" r="r" b="b"/>
                <a:pathLst>
                  <a:path w="1" h="23" extrusionOk="0">
                    <a:moveTo>
                      <a:pt x="0" y="11"/>
                    </a:moveTo>
                    <a:lnTo>
                      <a:pt x="0" y="0"/>
                    </a:lnTo>
                    <a:lnTo>
                      <a:pt x="0" y="19"/>
                    </a:lnTo>
                    <a:lnTo>
                      <a:pt x="0" y="22"/>
                    </a:ln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616;p35">
                <a:extLst>
                  <a:ext uri="{FF2B5EF4-FFF2-40B4-BE49-F238E27FC236}">
                    <a16:creationId xmlns:a16="http://schemas.microsoft.com/office/drawing/2014/main" id="{10D5D5DC-A6A2-414E-AE29-8E6BE25738C3}"/>
                  </a:ext>
                </a:extLst>
              </p:cNvPr>
              <p:cNvSpPr/>
              <p:nvPr/>
            </p:nvSpPr>
            <p:spPr>
              <a:xfrm>
                <a:off x="1701300" y="4500125"/>
                <a:ext cx="25" cy="200"/>
              </a:xfrm>
              <a:custGeom>
                <a:avLst/>
                <a:gdLst/>
                <a:ahLst/>
                <a:cxnLst/>
                <a:rect l="l" t="t" r="r" b="b"/>
                <a:pathLst>
                  <a:path w="1" h="8" extrusionOk="0">
                    <a:moveTo>
                      <a:pt x="0" y="8"/>
                    </a:moveTo>
                    <a:lnTo>
                      <a:pt x="0" y="0"/>
                    </a:lnTo>
                    <a:lnTo>
                      <a:pt x="0" y="0"/>
                    </a:lnTo>
                    <a:cubicBezTo>
                      <a:pt x="0" y="4"/>
                      <a:pt x="0" y="4"/>
                      <a:pt x="0" y="8"/>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617;p35">
                <a:extLst>
                  <a:ext uri="{FF2B5EF4-FFF2-40B4-BE49-F238E27FC236}">
                    <a16:creationId xmlns:a16="http://schemas.microsoft.com/office/drawing/2014/main" id="{032C12B8-32F6-425E-8785-125618C8C4A2}"/>
                  </a:ext>
                </a:extLst>
              </p:cNvPr>
              <p:cNvSpPr/>
              <p:nvPr/>
            </p:nvSpPr>
            <p:spPr>
              <a:xfrm>
                <a:off x="1862275" y="4511400"/>
                <a:ext cx="25" cy="375"/>
              </a:xfrm>
              <a:custGeom>
                <a:avLst/>
                <a:gdLst/>
                <a:ahLst/>
                <a:cxnLst/>
                <a:rect l="l" t="t" r="r" b="b"/>
                <a:pathLst>
                  <a:path w="1" h="15" extrusionOk="0">
                    <a:moveTo>
                      <a:pt x="0" y="15"/>
                    </a:moveTo>
                    <a:lnTo>
                      <a:pt x="0" y="15"/>
                    </a:lnTo>
                    <a:lnTo>
                      <a:pt x="0" y="8"/>
                    </a:lnTo>
                    <a:lnTo>
                      <a:pt x="0" y="0"/>
                    </a:lnTo>
                    <a:cubicBezTo>
                      <a:pt x="0" y="4"/>
                      <a:pt x="0" y="11"/>
                      <a:pt x="0" y="15"/>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618;p35">
                <a:extLst>
                  <a:ext uri="{FF2B5EF4-FFF2-40B4-BE49-F238E27FC236}">
                    <a16:creationId xmlns:a16="http://schemas.microsoft.com/office/drawing/2014/main" id="{8F9B2299-B5C7-4F6D-8B4F-5B48D63FDB69}"/>
                  </a:ext>
                </a:extLst>
              </p:cNvPr>
              <p:cNvSpPr/>
              <p:nvPr/>
            </p:nvSpPr>
            <p:spPr>
              <a:xfrm>
                <a:off x="1862275" y="4511025"/>
                <a:ext cx="300" cy="750"/>
              </a:xfrm>
              <a:custGeom>
                <a:avLst/>
                <a:gdLst/>
                <a:ahLst/>
                <a:cxnLst/>
                <a:rect l="l" t="t" r="r" b="b"/>
                <a:pathLst>
                  <a:path w="12" h="30" extrusionOk="0">
                    <a:moveTo>
                      <a:pt x="11" y="0"/>
                    </a:moveTo>
                    <a:lnTo>
                      <a:pt x="11" y="0"/>
                    </a:lnTo>
                    <a:cubicBezTo>
                      <a:pt x="9" y="5"/>
                      <a:pt x="7" y="11"/>
                      <a:pt x="4" y="18"/>
                    </a:cubicBezTo>
                    <a:lnTo>
                      <a:pt x="4" y="18"/>
                    </a:lnTo>
                    <a:lnTo>
                      <a:pt x="11" y="0"/>
                    </a:lnTo>
                    <a:close/>
                    <a:moveTo>
                      <a:pt x="4" y="18"/>
                    </a:moveTo>
                    <a:lnTo>
                      <a:pt x="4" y="19"/>
                    </a:lnTo>
                    <a:cubicBezTo>
                      <a:pt x="4" y="19"/>
                      <a:pt x="4" y="19"/>
                      <a:pt x="4" y="19"/>
                    </a:cubicBezTo>
                    <a:lnTo>
                      <a:pt x="4" y="19"/>
                    </a:lnTo>
                    <a:cubicBezTo>
                      <a:pt x="4" y="19"/>
                      <a:pt x="4" y="18"/>
                      <a:pt x="4" y="18"/>
                    </a:cubicBezTo>
                    <a:close/>
                    <a:moveTo>
                      <a:pt x="4" y="19"/>
                    </a:moveTo>
                    <a:lnTo>
                      <a:pt x="4" y="19"/>
                    </a:lnTo>
                    <a:cubicBezTo>
                      <a:pt x="3" y="23"/>
                      <a:pt x="1" y="26"/>
                      <a:pt x="0" y="30"/>
                    </a:cubicBezTo>
                    <a:cubicBezTo>
                      <a:pt x="4" y="26"/>
                      <a:pt x="4" y="23"/>
                      <a:pt x="4" y="19"/>
                    </a:cubicBezTo>
                    <a:close/>
                  </a:path>
                </a:pathLst>
              </a:custGeom>
              <a:solidFill>
                <a:srgbClr val="979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619;p35">
                <a:extLst>
                  <a:ext uri="{FF2B5EF4-FFF2-40B4-BE49-F238E27FC236}">
                    <a16:creationId xmlns:a16="http://schemas.microsoft.com/office/drawing/2014/main" id="{E9065EB3-4B60-425D-9477-8CEFBB648B05}"/>
                  </a:ext>
                </a:extLst>
              </p:cNvPr>
              <p:cNvSpPr/>
              <p:nvPr/>
            </p:nvSpPr>
            <p:spPr>
              <a:xfrm>
                <a:off x="1698625" y="4492075"/>
                <a:ext cx="168475" cy="72050"/>
              </a:xfrm>
              <a:custGeom>
                <a:avLst/>
                <a:gdLst/>
                <a:ahLst/>
                <a:cxnLst/>
                <a:rect l="l" t="t" r="r" b="b"/>
                <a:pathLst>
                  <a:path w="6739" h="2882" extrusionOk="0">
                    <a:moveTo>
                      <a:pt x="6598" y="1"/>
                    </a:moveTo>
                    <a:lnTo>
                      <a:pt x="6598" y="15"/>
                    </a:lnTo>
                    <a:lnTo>
                      <a:pt x="6598" y="307"/>
                    </a:lnTo>
                    <a:lnTo>
                      <a:pt x="6598" y="311"/>
                    </a:lnTo>
                    <a:cubicBezTo>
                      <a:pt x="6598" y="367"/>
                      <a:pt x="6594" y="426"/>
                      <a:pt x="6587" y="485"/>
                    </a:cubicBezTo>
                    <a:cubicBezTo>
                      <a:pt x="6583" y="503"/>
                      <a:pt x="6576" y="522"/>
                      <a:pt x="6572" y="540"/>
                    </a:cubicBezTo>
                    <a:cubicBezTo>
                      <a:pt x="6565" y="577"/>
                      <a:pt x="6557" y="614"/>
                      <a:pt x="6546" y="651"/>
                    </a:cubicBezTo>
                    <a:lnTo>
                      <a:pt x="6546" y="655"/>
                    </a:lnTo>
                    <a:cubicBezTo>
                      <a:pt x="6528" y="714"/>
                      <a:pt x="6506" y="769"/>
                      <a:pt x="6480" y="821"/>
                    </a:cubicBezTo>
                    <a:lnTo>
                      <a:pt x="6480" y="825"/>
                    </a:lnTo>
                    <a:cubicBezTo>
                      <a:pt x="6476" y="829"/>
                      <a:pt x="6476" y="829"/>
                      <a:pt x="6480" y="832"/>
                    </a:cubicBezTo>
                    <a:cubicBezTo>
                      <a:pt x="6476" y="832"/>
                      <a:pt x="6476" y="832"/>
                      <a:pt x="6480" y="836"/>
                    </a:cubicBezTo>
                    <a:cubicBezTo>
                      <a:pt x="6472" y="843"/>
                      <a:pt x="6469" y="851"/>
                      <a:pt x="6465" y="858"/>
                    </a:cubicBezTo>
                    <a:cubicBezTo>
                      <a:pt x="6446" y="888"/>
                      <a:pt x="6432" y="914"/>
                      <a:pt x="6417" y="940"/>
                    </a:cubicBezTo>
                    <a:cubicBezTo>
                      <a:pt x="6406" y="958"/>
                      <a:pt x="6398" y="976"/>
                      <a:pt x="6387" y="995"/>
                    </a:cubicBezTo>
                    <a:cubicBezTo>
                      <a:pt x="6380" y="1006"/>
                      <a:pt x="6369" y="1013"/>
                      <a:pt x="6361" y="1025"/>
                    </a:cubicBezTo>
                    <a:lnTo>
                      <a:pt x="6354" y="1036"/>
                    </a:lnTo>
                    <a:cubicBezTo>
                      <a:pt x="6328" y="1076"/>
                      <a:pt x="6299" y="1113"/>
                      <a:pt x="6265" y="1150"/>
                    </a:cubicBezTo>
                    <a:cubicBezTo>
                      <a:pt x="6265" y="1154"/>
                      <a:pt x="6262" y="1158"/>
                      <a:pt x="6258" y="1161"/>
                    </a:cubicBezTo>
                    <a:cubicBezTo>
                      <a:pt x="6250" y="1169"/>
                      <a:pt x="6243" y="1176"/>
                      <a:pt x="6236" y="1183"/>
                    </a:cubicBezTo>
                    <a:cubicBezTo>
                      <a:pt x="6210" y="1209"/>
                      <a:pt x="6180" y="1239"/>
                      <a:pt x="6151" y="1268"/>
                    </a:cubicBezTo>
                    <a:cubicBezTo>
                      <a:pt x="6132" y="1287"/>
                      <a:pt x="6117" y="1305"/>
                      <a:pt x="6099" y="1320"/>
                    </a:cubicBezTo>
                    <a:lnTo>
                      <a:pt x="6095" y="1320"/>
                    </a:lnTo>
                    <a:lnTo>
                      <a:pt x="6092" y="1324"/>
                    </a:lnTo>
                    <a:cubicBezTo>
                      <a:pt x="6073" y="1342"/>
                      <a:pt x="6047" y="1361"/>
                      <a:pt x="6025" y="1379"/>
                    </a:cubicBezTo>
                    <a:lnTo>
                      <a:pt x="5999" y="1402"/>
                    </a:lnTo>
                    <a:cubicBezTo>
                      <a:pt x="5988" y="1413"/>
                      <a:pt x="5977" y="1420"/>
                      <a:pt x="5966" y="1427"/>
                    </a:cubicBezTo>
                    <a:cubicBezTo>
                      <a:pt x="5947" y="1442"/>
                      <a:pt x="5929" y="1457"/>
                      <a:pt x="5910" y="1475"/>
                    </a:cubicBezTo>
                    <a:cubicBezTo>
                      <a:pt x="5903" y="1479"/>
                      <a:pt x="5896" y="1487"/>
                      <a:pt x="5888" y="1490"/>
                    </a:cubicBezTo>
                    <a:cubicBezTo>
                      <a:pt x="5836" y="1527"/>
                      <a:pt x="5785" y="1560"/>
                      <a:pt x="5733" y="1594"/>
                    </a:cubicBezTo>
                    <a:cubicBezTo>
                      <a:pt x="5718" y="1601"/>
                      <a:pt x="5707" y="1609"/>
                      <a:pt x="5692" y="1620"/>
                    </a:cubicBezTo>
                    <a:cubicBezTo>
                      <a:pt x="5663" y="1638"/>
                      <a:pt x="5626" y="1653"/>
                      <a:pt x="5593" y="1671"/>
                    </a:cubicBezTo>
                    <a:lnTo>
                      <a:pt x="5530" y="1708"/>
                    </a:lnTo>
                    <a:cubicBezTo>
                      <a:pt x="5508" y="1719"/>
                      <a:pt x="5485" y="1731"/>
                      <a:pt x="5463" y="1742"/>
                    </a:cubicBezTo>
                    <a:lnTo>
                      <a:pt x="5448" y="1749"/>
                    </a:lnTo>
                    <a:cubicBezTo>
                      <a:pt x="5422" y="1764"/>
                      <a:pt x="5397" y="1771"/>
                      <a:pt x="5371" y="1786"/>
                    </a:cubicBezTo>
                    <a:lnTo>
                      <a:pt x="5304" y="1816"/>
                    </a:lnTo>
                    <a:lnTo>
                      <a:pt x="5245" y="1841"/>
                    </a:lnTo>
                    <a:cubicBezTo>
                      <a:pt x="5227" y="1849"/>
                      <a:pt x="5208" y="1856"/>
                      <a:pt x="5190" y="1864"/>
                    </a:cubicBezTo>
                    <a:cubicBezTo>
                      <a:pt x="5105" y="1897"/>
                      <a:pt x="5020" y="1930"/>
                      <a:pt x="4931" y="1956"/>
                    </a:cubicBezTo>
                    <a:lnTo>
                      <a:pt x="4916" y="1963"/>
                    </a:lnTo>
                    <a:cubicBezTo>
                      <a:pt x="4861" y="1982"/>
                      <a:pt x="4805" y="1997"/>
                      <a:pt x="4750" y="2011"/>
                    </a:cubicBezTo>
                    <a:cubicBezTo>
                      <a:pt x="4709" y="2023"/>
                      <a:pt x="4668" y="2034"/>
                      <a:pt x="4628" y="2045"/>
                    </a:cubicBezTo>
                    <a:cubicBezTo>
                      <a:pt x="4587" y="2056"/>
                      <a:pt x="4550" y="2059"/>
                      <a:pt x="4513" y="2071"/>
                    </a:cubicBezTo>
                    <a:cubicBezTo>
                      <a:pt x="4450" y="2082"/>
                      <a:pt x="4391" y="2096"/>
                      <a:pt x="4332" y="2108"/>
                    </a:cubicBezTo>
                    <a:cubicBezTo>
                      <a:pt x="4288" y="2115"/>
                      <a:pt x="4247" y="2119"/>
                      <a:pt x="4206" y="2126"/>
                    </a:cubicBezTo>
                    <a:cubicBezTo>
                      <a:pt x="4147" y="2137"/>
                      <a:pt x="4088" y="2145"/>
                      <a:pt x="4029" y="2152"/>
                    </a:cubicBezTo>
                    <a:cubicBezTo>
                      <a:pt x="3981" y="2159"/>
                      <a:pt x="3937" y="2163"/>
                      <a:pt x="3889" y="2167"/>
                    </a:cubicBezTo>
                    <a:cubicBezTo>
                      <a:pt x="3833" y="2170"/>
                      <a:pt x="3774" y="2178"/>
                      <a:pt x="3719" y="2181"/>
                    </a:cubicBezTo>
                    <a:cubicBezTo>
                      <a:pt x="3670" y="2185"/>
                      <a:pt x="3622" y="2185"/>
                      <a:pt x="3571" y="2189"/>
                    </a:cubicBezTo>
                    <a:cubicBezTo>
                      <a:pt x="3515" y="2189"/>
                      <a:pt x="3460" y="2193"/>
                      <a:pt x="3404" y="2193"/>
                    </a:cubicBezTo>
                    <a:lnTo>
                      <a:pt x="3349" y="2193"/>
                    </a:lnTo>
                    <a:cubicBezTo>
                      <a:pt x="3334" y="2193"/>
                      <a:pt x="3319" y="2193"/>
                      <a:pt x="3304" y="2193"/>
                    </a:cubicBezTo>
                    <a:cubicBezTo>
                      <a:pt x="2931" y="2193"/>
                      <a:pt x="2562" y="2149"/>
                      <a:pt x="2196" y="2071"/>
                    </a:cubicBezTo>
                    <a:cubicBezTo>
                      <a:pt x="2133" y="2059"/>
                      <a:pt x="2074" y="2041"/>
                      <a:pt x="2015" y="2026"/>
                    </a:cubicBezTo>
                    <a:cubicBezTo>
                      <a:pt x="1974" y="2015"/>
                      <a:pt x="1930" y="2004"/>
                      <a:pt x="1893" y="1993"/>
                    </a:cubicBezTo>
                    <a:cubicBezTo>
                      <a:pt x="1833" y="1978"/>
                      <a:pt x="1782" y="1956"/>
                      <a:pt x="1726" y="1938"/>
                    </a:cubicBezTo>
                    <a:cubicBezTo>
                      <a:pt x="1689" y="1926"/>
                      <a:pt x="1649" y="1915"/>
                      <a:pt x="1615" y="1901"/>
                    </a:cubicBezTo>
                    <a:cubicBezTo>
                      <a:pt x="1556" y="1882"/>
                      <a:pt x="1501" y="1856"/>
                      <a:pt x="1449" y="1834"/>
                    </a:cubicBezTo>
                    <a:cubicBezTo>
                      <a:pt x="1416" y="1819"/>
                      <a:pt x="1382" y="1808"/>
                      <a:pt x="1349" y="1793"/>
                    </a:cubicBezTo>
                    <a:cubicBezTo>
                      <a:pt x="1264" y="1753"/>
                      <a:pt x="1179" y="1712"/>
                      <a:pt x="1102" y="1668"/>
                    </a:cubicBezTo>
                    <a:cubicBezTo>
                      <a:pt x="1020" y="1623"/>
                      <a:pt x="943" y="1575"/>
                      <a:pt x="872" y="1524"/>
                    </a:cubicBezTo>
                    <a:cubicBezTo>
                      <a:pt x="850" y="1509"/>
                      <a:pt x="828" y="1490"/>
                      <a:pt x="806" y="1475"/>
                    </a:cubicBezTo>
                    <a:cubicBezTo>
                      <a:pt x="758" y="1442"/>
                      <a:pt x="713" y="1409"/>
                      <a:pt x="673" y="1372"/>
                    </a:cubicBezTo>
                    <a:cubicBezTo>
                      <a:pt x="651" y="1354"/>
                      <a:pt x="628" y="1331"/>
                      <a:pt x="606" y="1309"/>
                    </a:cubicBezTo>
                    <a:cubicBezTo>
                      <a:pt x="573" y="1276"/>
                      <a:pt x="536" y="1246"/>
                      <a:pt x="506" y="1213"/>
                    </a:cubicBezTo>
                    <a:cubicBezTo>
                      <a:pt x="484" y="1191"/>
                      <a:pt x="466" y="1169"/>
                      <a:pt x="447" y="1143"/>
                    </a:cubicBezTo>
                    <a:cubicBezTo>
                      <a:pt x="421" y="1110"/>
                      <a:pt x="392" y="1080"/>
                      <a:pt x="370" y="1047"/>
                    </a:cubicBezTo>
                    <a:cubicBezTo>
                      <a:pt x="344" y="1013"/>
                      <a:pt x="336" y="995"/>
                      <a:pt x="322" y="969"/>
                    </a:cubicBezTo>
                    <a:cubicBezTo>
                      <a:pt x="303" y="943"/>
                      <a:pt x="277" y="906"/>
                      <a:pt x="262" y="873"/>
                    </a:cubicBezTo>
                    <a:cubicBezTo>
                      <a:pt x="244" y="840"/>
                      <a:pt x="237" y="821"/>
                      <a:pt x="226" y="792"/>
                    </a:cubicBezTo>
                    <a:cubicBezTo>
                      <a:pt x="214" y="766"/>
                      <a:pt x="196" y="729"/>
                      <a:pt x="181" y="696"/>
                    </a:cubicBezTo>
                    <a:cubicBezTo>
                      <a:pt x="170" y="666"/>
                      <a:pt x="166" y="640"/>
                      <a:pt x="159" y="614"/>
                    </a:cubicBezTo>
                    <a:cubicBezTo>
                      <a:pt x="159" y="603"/>
                      <a:pt x="155" y="596"/>
                      <a:pt x="152" y="585"/>
                    </a:cubicBezTo>
                    <a:cubicBezTo>
                      <a:pt x="148" y="562"/>
                      <a:pt x="141" y="540"/>
                      <a:pt x="137" y="518"/>
                    </a:cubicBezTo>
                    <a:cubicBezTo>
                      <a:pt x="137" y="503"/>
                      <a:pt x="133" y="489"/>
                      <a:pt x="129" y="474"/>
                    </a:cubicBezTo>
                    <a:lnTo>
                      <a:pt x="129" y="463"/>
                    </a:lnTo>
                    <a:cubicBezTo>
                      <a:pt x="126" y="433"/>
                      <a:pt x="122" y="404"/>
                      <a:pt x="122" y="370"/>
                    </a:cubicBezTo>
                    <a:lnTo>
                      <a:pt x="122" y="337"/>
                    </a:lnTo>
                    <a:cubicBezTo>
                      <a:pt x="122" y="333"/>
                      <a:pt x="122" y="330"/>
                      <a:pt x="122" y="326"/>
                    </a:cubicBezTo>
                    <a:lnTo>
                      <a:pt x="122" y="311"/>
                    </a:lnTo>
                    <a:lnTo>
                      <a:pt x="122" y="8"/>
                    </a:lnTo>
                    <a:cubicBezTo>
                      <a:pt x="111" y="30"/>
                      <a:pt x="104" y="52"/>
                      <a:pt x="96" y="75"/>
                    </a:cubicBezTo>
                    <a:cubicBezTo>
                      <a:pt x="81" y="108"/>
                      <a:pt x="67" y="141"/>
                      <a:pt x="56" y="174"/>
                    </a:cubicBezTo>
                    <a:cubicBezTo>
                      <a:pt x="44" y="208"/>
                      <a:pt x="41" y="234"/>
                      <a:pt x="37" y="259"/>
                    </a:cubicBezTo>
                    <a:cubicBezTo>
                      <a:pt x="30" y="289"/>
                      <a:pt x="19" y="326"/>
                      <a:pt x="11" y="359"/>
                    </a:cubicBezTo>
                    <a:cubicBezTo>
                      <a:pt x="7" y="392"/>
                      <a:pt x="7" y="418"/>
                      <a:pt x="7" y="448"/>
                    </a:cubicBezTo>
                    <a:cubicBezTo>
                      <a:pt x="4" y="477"/>
                      <a:pt x="0" y="511"/>
                      <a:pt x="0" y="544"/>
                    </a:cubicBezTo>
                    <a:lnTo>
                      <a:pt x="0" y="940"/>
                    </a:lnTo>
                    <a:lnTo>
                      <a:pt x="0" y="951"/>
                    </a:lnTo>
                    <a:cubicBezTo>
                      <a:pt x="0" y="984"/>
                      <a:pt x="4" y="1017"/>
                      <a:pt x="7" y="1050"/>
                    </a:cubicBezTo>
                    <a:cubicBezTo>
                      <a:pt x="11" y="1084"/>
                      <a:pt x="15" y="1110"/>
                      <a:pt x="19" y="1139"/>
                    </a:cubicBezTo>
                    <a:cubicBezTo>
                      <a:pt x="22" y="1169"/>
                      <a:pt x="33" y="1206"/>
                      <a:pt x="44" y="1239"/>
                    </a:cubicBezTo>
                    <a:cubicBezTo>
                      <a:pt x="52" y="1272"/>
                      <a:pt x="59" y="1298"/>
                      <a:pt x="67" y="1324"/>
                    </a:cubicBezTo>
                    <a:cubicBezTo>
                      <a:pt x="78" y="1354"/>
                      <a:pt x="96" y="1390"/>
                      <a:pt x="111" y="1424"/>
                    </a:cubicBezTo>
                    <a:cubicBezTo>
                      <a:pt x="126" y="1457"/>
                      <a:pt x="133" y="1483"/>
                      <a:pt x="148" y="1509"/>
                    </a:cubicBezTo>
                    <a:cubicBezTo>
                      <a:pt x="163" y="1538"/>
                      <a:pt x="189" y="1575"/>
                      <a:pt x="211" y="1609"/>
                    </a:cubicBezTo>
                    <a:cubicBezTo>
                      <a:pt x="229" y="1638"/>
                      <a:pt x="240" y="1660"/>
                      <a:pt x="259" y="1690"/>
                    </a:cubicBezTo>
                    <a:cubicBezTo>
                      <a:pt x="281" y="1716"/>
                      <a:pt x="314" y="1753"/>
                      <a:pt x="340" y="1786"/>
                    </a:cubicBezTo>
                    <a:cubicBezTo>
                      <a:pt x="362" y="1812"/>
                      <a:pt x="381" y="1838"/>
                      <a:pt x="403" y="1864"/>
                    </a:cubicBezTo>
                    <a:cubicBezTo>
                      <a:pt x="436" y="1897"/>
                      <a:pt x="473" y="1930"/>
                      <a:pt x="506" y="1960"/>
                    </a:cubicBezTo>
                    <a:cubicBezTo>
                      <a:pt x="532" y="1982"/>
                      <a:pt x="554" y="2008"/>
                      <a:pt x="577" y="2030"/>
                    </a:cubicBezTo>
                    <a:cubicBezTo>
                      <a:pt x="621" y="2063"/>
                      <a:pt x="665" y="2096"/>
                      <a:pt x="713" y="2133"/>
                    </a:cubicBezTo>
                    <a:cubicBezTo>
                      <a:pt x="739" y="2148"/>
                      <a:pt x="761" y="2167"/>
                      <a:pt x="784" y="2185"/>
                    </a:cubicBezTo>
                    <a:cubicBezTo>
                      <a:pt x="858" y="2237"/>
                      <a:pt x="935" y="2285"/>
                      <a:pt x="1020" y="2333"/>
                    </a:cubicBezTo>
                    <a:cubicBezTo>
                      <a:pt x="1672" y="2700"/>
                      <a:pt x="2514" y="2882"/>
                      <a:pt x="3357" y="2882"/>
                    </a:cubicBezTo>
                    <a:cubicBezTo>
                      <a:pt x="4240" y="2882"/>
                      <a:pt x="5123" y="2682"/>
                      <a:pt x="5788" y="2285"/>
                    </a:cubicBezTo>
                    <a:cubicBezTo>
                      <a:pt x="5866" y="2237"/>
                      <a:pt x="5944" y="2189"/>
                      <a:pt x="6014" y="2137"/>
                    </a:cubicBezTo>
                    <a:cubicBezTo>
                      <a:pt x="6036" y="2119"/>
                      <a:pt x="6055" y="2100"/>
                      <a:pt x="6077" y="2085"/>
                    </a:cubicBezTo>
                    <a:cubicBezTo>
                      <a:pt x="6125" y="2048"/>
                      <a:pt x="6169" y="2015"/>
                      <a:pt x="6206" y="1978"/>
                    </a:cubicBezTo>
                    <a:cubicBezTo>
                      <a:pt x="6232" y="1956"/>
                      <a:pt x="6254" y="1934"/>
                      <a:pt x="6276" y="1912"/>
                    </a:cubicBezTo>
                    <a:cubicBezTo>
                      <a:pt x="6310" y="1878"/>
                      <a:pt x="6343" y="1845"/>
                      <a:pt x="6372" y="1812"/>
                    </a:cubicBezTo>
                    <a:cubicBezTo>
                      <a:pt x="6395" y="1786"/>
                      <a:pt x="6413" y="1764"/>
                      <a:pt x="6432" y="1738"/>
                    </a:cubicBezTo>
                    <a:cubicBezTo>
                      <a:pt x="6457" y="1705"/>
                      <a:pt x="6483" y="1671"/>
                      <a:pt x="6506" y="1638"/>
                    </a:cubicBezTo>
                    <a:cubicBezTo>
                      <a:pt x="6524" y="1612"/>
                      <a:pt x="6539" y="1586"/>
                      <a:pt x="6554" y="1560"/>
                    </a:cubicBezTo>
                    <a:cubicBezTo>
                      <a:pt x="6568" y="1535"/>
                      <a:pt x="6594" y="1494"/>
                      <a:pt x="6609" y="1461"/>
                    </a:cubicBezTo>
                    <a:cubicBezTo>
                      <a:pt x="6627" y="1427"/>
                      <a:pt x="6631" y="1405"/>
                      <a:pt x="6642" y="1379"/>
                    </a:cubicBezTo>
                    <a:cubicBezTo>
                      <a:pt x="6653" y="1350"/>
                      <a:pt x="6672" y="1313"/>
                      <a:pt x="6683" y="1280"/>
                    </a:cubicBezTo>
                    <a:cubicBezTo>
                      <a:pt x="6694" y="1246"/>
                      <a:pt x="6698" y="1220"/>
                      <a:pt x="6705" y="1195"/>
                    </a:cubicBezTo>
                    <a:cubicBezTo>
                      <a:pt x="6713" y="1161"/>
                      <a:pt x="6720" y="1128"/>
                      <a:pt x="6727" y="1095"/>
                    </a:cubicBezTo>
                    <a:cubicBezTo>
                      <a:pt x="6731" y="1061"/>
                      <a:pt x="6731" y="1036"/>
                      <a:pt x="6731" y="1006"/>
                    </a:cubicBezTo>
                    <a:cubicBezTo>
                      <a:pt x="6735" y="980"/>
                      <a:pt x="6738" y="951"/>
                      <a:pt x="6738" y="921"/>
                    </a:cubicBezTo>
                    <a:lnTo>
                      <a:pt x="6724" y="518"/>
                    </a:lnTo>
                    <a:cubicBezTo>
                      <a:pt x="6724" y="548"/>
                      <a:pt x="6720" y="577"/>
                      <a:pt x="6720" y="607"/>
                    </a:cubicBezTo>
                    <a:cubicBezTo>
                      <a:pt x="6720" y="574"/>
                      <a:pt x="6724" y="540"/>
                      <a:pt x="6724" y="507"/>
                    </a:cubicBezTo>
                    <a:cubicBezTo>
                      <a:pt x="6724" y="474"/>
                      <a:pt x="6720" y="441"/>
                      <a:pt x="6716" y="407"/>
                    </a:cubicBezTo>
                    <a:cubicBezTo>
                      <a:pt x="6713" y="374"/>
                      <a:pt x="6713" y="348"/>
                      <a:pt x="6705" y="319"/>
                    </a:cubicBezTo>
                    <a:cubicBezTo>
                      <a:pt x="6701" y="289"/>
                      <a:pt x="6690" y="252"/>
                      <a:pt x="6679" y="219"/>
                    </a:cubicBezTo>
                    <a:cubicBezTo>
                      <a:pt x="6672" y="182"/>
                      <a:pt x="6668" y="160"/>
                      <a:pt x="6657" y="130"/>
                    </a:cubicBezTo>
                    <a:cubicBezTo>
                      <a:pt x="6646" y="100"/>
                      <a:pt x="6627" y="63"/>
                      <a:pt x="6613" y="30"/>
                    </a:cubicBezTo>
                    <a:cubicBezTo>
                      <a:pt x="6609" y="23"/>
                      <a:pt x="6605" y="12"/>
                      <a:pt x="6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620;p35">
                <a:extLst>
                  <a:ext uri="{FF2B5EF4-FFF2-40B4-BE49-F238E27FC236}">
                    <a16:creationId xmlns:a16="http://schemas.microsoft.com/office/drawing/2014/main" id="{A61D1629-B448-47A0-95D4-4BCBF0B37BE0}"/>
                  </a:ext>
                </a:extLst>
              </p:cNvPr>
              <p:cNvSpPr/>
              <p:nvPr/>
            </p:nvSpPr>
            <p:spPr>
              <a:xfrm>
                <a:off x="1702400" y="4507500"/>
                <a:ext cx="23500" cy="26375"/>
              </a:xfrm>
              <a:custGeom>
                <a:avLst/>
                <a:gdLst/>
                <a:ahLst/>
                <a:cxnLst/>
                <a:rect l="l" t="t" r="r" b="b"/>
                <a:pathLst>
                  <a:path w="940" h="1055" extrusionOk="0">
                    <a:moveTo>
                      <a:pt x="1" y="1"/>
                    </a:moveTo>
                    <a:cubicBezTo>
                      <a:pt x="8" y="27"/>
                      <a:pt x="12" y="53"/>
                      <a:pt x="23" y="82"/>
                    </a:cubicBezTo>
                    <a:cubicBezTo>
                      <a:pt x="34" y="116"/>
                      <a:pt x="52" y="152"/>
                      <a:pt x="63" y="178"/>
                    </a:cubicBezTo>
                    <a:cubicBezTo>
                      <a:pt x="78" y="208"/>
                      <a:pt x="82" y="226"/>
                      <a:pt x="100" y="260"/>
                    </a:cubicBezTo>
                    <a:cubicBezTo>
                      <a:pt x="119" y="293"/>
                      <a:pt x="145" y="330"/>
                      <a:pt x="160" y="356"/>
                    </a:cubicBezTo>
                    <a:cubicBezTo>
                      <a:pt x="174" y="382"/>
                      <a:pt x="185" y="400"/>
                      <a:pt x="208" y="433"/>
                    </a:cubicBezTo>
                    <a:cubicBezTo>
                      <a:pt x="230" y="467"/>
                      <a:pt x="259" y="496"/>
                      <a:pt x="285" y="530"/>
                    </a:cubicBezTo>
                    <a:cubicBezTo>
                      <a:pt x="307" y="555"/>
                      <a:pt x="322" y="578"/>
                      <a:pt x="344" y="600"/>
                    </a:cubicBezTo>
                    <a:cubicBezTo>
                      <a:pt x="378" y="633"/>
                      <a:pt x="411" y="663"/>
                      <a:pt x="444" y="696"/>
                    </a:cubicBezTo>
                    <a:cubicBezTo>
                      <a:pt x="466" y="718"/>
                      <a:pt x="489" y="740"/>
                      <a:pt x="514" y="759"/>
                    </a:cubicBezTo>
                    <a:cubicBezTo>
                      <a:pt x="551" y="796"/>
                      <a:pt x="599" y="829"/>
                      <a:pt x="644" y="862"/>
                    </a:cubicBezTo>
                    <a:cubicBezTo>
                      <a:pt x="666" y="877"/>
                      <a:pt x="688" y="895"/>
                      <a:pt x="714" y="910"/>
                    </a:cubicBezTo>
                    <a:cubicBezTo>
                      <a:pt x="784" y="962"/>
                      <a:pt x="858" y="1006"/>
                      <a:pt x="939" y="1054"/>
                    </a:cubicBezTo>
                    <a:lnTo>
                      <a:pt x="939" y="1043"/>
                    </a:lnTo>
                    <a:cubicBezTo>
                      <a:pt x="758" y="943"/>
                      <a:pt x="588" y="822"/>
                      <a:pt x="437" y="681"/>
                    </a:cubicBezTo>
                    <a:cubicBezTo>
                      <a:pt x="300" y="555"/>
                      <a:pt x="185" y="411"/>
                      <a:pt x="100" y="245"/>
                    </a:cubicBezTo>
                    <a:cubicBezTo>
                      <a:pt x="56" y="167"/>
                      <a:pt x="26" y="86"/>
                      <a:pt x="1" y="1"/>
                    </a:cubicBezTo>
                    <a:close/>
                  </a:path>
                </a:pathLst>
              </a:custGeom>
              <a:solidFill>
                <a:srgbClr val="FFC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621;p35">
                <a:extLst>
                  <a:ext uri="{FF2B5EF4-FFF2-40B4-BE49-F238E27FC236}">
                    <a16:creationId xmlns:a16="http://schemas.microsoft.com/office/drawing/2014/main" id="{0E02FAFD-1B21-4100-98E1-1DCF485D0D26}"/>
                  </a:ext>
                </a:extLst>
              </p:cNvPr>
              <p:cNvSpPr/>
              <p:nvPr/>
            </p:nvSpPr>
            <p:spPr>
              <a:xfrm>
                <a:off x="1862725" y="4510100"/>
                <a:ext cx="25" cy="25"/>
              </a:xfrm>
              <a:custGeom>
                <a:avLst/>
                <a:gdLst/>
                <a:ahLst/>
                <a:cxnLst/>
                <a:rect l="l" t="t" r="r" b="b"/>
                <a:pathLst>
                  <a:path w="1" h="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622;p35">
                <a:extLst>
                  <a:ext uri="{FF2B5EF4-FFF2-40B4-BE49-F238E27FC236}">
                    <a16:creationId xmlns:a16="http://schemas.microsoft.com/office/drawing/2014/main" id="{5EE0062E-A79A-43DF-94D8-9A3AB9B17E74}"/>
                  </a:ext>
                </a:extLst>
              </p:cNvPr>
              <p:cNvSpPr/>
              <p:nvPr/>
            </p:nvSpPr>
            <p:spPr>
              <a:xfrm>
                <a:off x="1862275" y="4511750"/>
                <a:ext cx="25" cy="325"/>
              </a:xfrm>
              <a:custGeom>
                <a:avLst/>
                <a:gdLst/>
                <a:ahLst/>
                <a:cxnLst/>
                <a:rect l="l" t="t" r="r" b="b"/>
                <a:pathLst>
                  <a:path w="1" h="13" fill="none" extrusionOk="0">
                    <a:moveTo>
                      <a:pt x="0" y="1"/>
                    </a:moveTo>
                    <a:lnTo>
                      <a:pt x="0"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623;p35">
                <a:extLst>
                  <a:ext uri="{FF2B5EF4-FFF2-40B4-BE49-F238E27FC236}">
                    <a16:creationId xmlns:a16="http://schemas.microsoft.com/office/drawing/2014/main" id="{8BDF4935-F162-4EBB-B758-816A0ACCF39B}"/>
                  </a:ext>
                </a:extLst>
              </p:cNvPr>
              <p:cNvSpPr/>
              <p:nvPr/>
            </p:nvSpPr>
            <p:spPr>
              <a:xfrm>
                <a:off x="1862275" y="4511475"/>
                <a:ext cx="100" cy="300"/>
              </a:xfrm>
              <a:custGeom>
                <a:avLst/>
                <a:gdLst/>
                <a:ahLst/>
                <a:cxnLst/>
                <a:rect l="l" t="t" r="r" b="b"/>
                <a:pathLst>
                  <a:path w="4" h="12" fill="none" extrusionOk="0">
                    <a:moveTo>
                      <a:pt x="0" y="12"/>
                    </a:moveTo>
                    <a:cubicBezTo>
                      <a:pt x="4" y="8"/>
                      <a:pt x="4" y="5"/>
                      <a:pt x="4" y="1"/>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624;p35">
                <a:extLst>
                  <a:ext uri="{FF2B5EF4-FFF2-40B4-BE49-F238E27FC236}">
                    <a16:creationId xmlns:a16="http://schemas.microsoft.com/office/drawing/2014/main" id="{6279EAA4-B898-4C17-B09D-43E9AB2586A1}"/>
                  </a:ext>
                </a:extLst>
              </p:cNvPr>
              <p:cNvSpPr/>
              <p:nvPr/>
            </p:nvSpPr>
            <p:spPr>
              <a:xfrm>
                <a:off x="1858475" y="4516300"/>
                <a:ext cx="25" cy="25"/>
              </a:xfrm>
              <a:custGeom>
                <a:avLst/>
                <a:gdLst/>
                <a:ahLst/>
                <a:cxnLst/>
                <a:rect l="l" t="t" r="r" b="b"/>
                <a:pathLst>
                  <a:path w="1" h="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625;p35">
                <a:extLst>
                  <a:ext uri="{FF2B5EF4-FFF2-40B4-BE49-F238E27FC236}">
                    <a16:creationId xmlns:a16="http://schemas.microsoft.com/office/drawing/2014/main" id="{10F9326B-735D-4D3F-AB6B-674354FB826A}"/>
                  </a:ext>
                </a:extLst>
              </p:cNvPr>
              <p:cNvSpPr/>
              <p:nvPr/>
            </p:nvSpPr>
            <p:spPr>
              <a:xfrm>
                <a:off x="1858200" y="4516300"/>
                <a:ext cx="300" cy="475"/>
              </a:xfrm>
              <a:custGeom>
                <a:avLst/>
                <a:gdLst/>
                <a:ahLst/>
                <a:cxnLst/>
                <a:rect l="l" t="t" r="r" b="b"/>
                <a:pathLst>
                  <a:path w="12" h="19" fill="none" extrusionOk="0">
                    <a:moveTo>
                      <a:pt x="12" y="0"/>
                    </a:moveTo>
                    <a:cubicBezTo>
                      <a:pt x="8" y="4"/>
                      <a:pt x="4" y="11"/>
                      <a:pt x="1" y="19"/>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626;p35">
                <a:extLst>
                  <a:ext uri="{FF2B5EF4-FFF2-40B4-BE49-F238E27FC236}">
                    <a16:creationId xmlns:a16="http://schemas.microsoft.com/office/drawing/2014/main" id="{BA146312-4731-491C-B368-8FB79EB78615}"/>
                  </a:ext>
                </a:extLst>
              </p:cNvPr>
              <p:cNvSpPr/>
              <p:nvPr/>
            </p:nvSpPr>
            <p:spPr>
              <a:xfrm>
                <a:off x="1862450" y="4500125"/>
                <a:ext cx="1125" cy="7775"/>
              </a:xfrm>
              <a:custGeom>
                <a:avLst/>
                <a:gdLst/>
                <a:ahLst/>
                <a:cxnLst/>
                <a:rect l="l" t="t" r="r" b="b"/>
                <a:pathLst>
                  <a:path w="45" h="311" fill="none" extrusionOk="0">
                    <a:moveTo>
                      <a:pt x="45" y="0"/>
                    </a:moveTo>
                    <a:cubicBezTo>
                      <a:pt x="45" y="104"/>
                      <a:pt x="30" y="207"/>
                      <a:pt x="1" y="311"/>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627;p35">
                <a:extLst>
                  <a:ext uri="{FF2B5EF4-FFF2-40B4-BE49-F238E27FC236}">
                    <a16:creationId xmlns:a16="http://schemas.microsoft.com/office/drawing/2014/main" id="{65EDFA1E-6E1E-4ECF-97E8-4290495551F8}"/>
                  </a:ext>
                </a:extLst>
              </p:cNvPr>
              <p:cNvSpPr/>
              <p:nvPr/>
            </p:nvSpPr>
            <p:spPr>
              <a:xfrm>
                <a:off x="1709250" y="4434050"/>
                <a:ext cx="146400" cy="76950"/>
              </a:xfrm>
              <a:custGeom>
                <a:avLst/>
                <a:gdLst/>
                <a:ahLst/>
                <a:cxnLst/>
                <a:rect l="l" t="t" r="r" b="b"/>
                <a:pathLst>
                  <a:path w="5856" h="3078" extrusionOk="0">
                    <a:moveTo>
                      <a:pt x="2935" y="1"/>
                    </a:moveTo>
                    <a:cubicBezTo>
                      <a:pt x="2240" y="1"/>
                      <a:pt x="1544" y="158"/>
                      <a:pt x="1020" y="470"/>
                    </a:cubicBezTo>
                    <a:cubicBezTo>
                      <a:pt x="0" y="1083"/>
                      <a:pt x="22" y="2056"/>
                      <a:pt x="1076" y="2647"/>
                    </a:cubicBezTo>
                    <a:cubicBezTo>
                      <a:pt x="1589" y="2934"/>
                      <a:pt x="2254" y="3078"/>
                      <a:pt x="2919" y="3078"/>
                    </a:cubicBezTo>
                    <a:cubicBezTo>
                      <a:pt x="3614" y="3078"/>
                      <a:pt x="4308" y="2922"/>
                      <a:pt x="4831" y="2610"/>
                    </a:cubicBezTo>
                    <a:cubicBezTo>
                      <a:pt x="5855" y="1996"/>
                      <a:pt x="5829" y="1024"/>
                      <a:pt x="4776" y="433"/>
                    </a:cubicBezTo>
                    <a:cubicBezTo>
                      <a:pt x="4263" y="144"/>
                      <a:pt x="3599" y="1"/>
                      <a:pt x="2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628;p35">
                <a:extLst>
                  <a:ext uri="{FF2B5EF4-FFF2-40B4-BE49-F238E27FC236}">
                    <a16:creationId xmlns:a16="http://schemas.microsoft.com/office/drawing/2014/main" id="{29A76F3F-60F7-4892-9DB1-EADE6A8F1BC4}"/>
                  </a:ext>
                </a:extLst>
              </p:cNvPr>
              <p:cNvSpPr/>
              <p:nvPr/>
            </p:nvSpPr>
            <p:spPr>
              <a:xfrm>
                <a:off x="1754050" y="4457575"/>
                <a:ext cx="56775" cy="29925"/>
              </a:xfrm>
              <a:custGeom>
                <a:avLst/>
                <a:gdLst/>
                <a:ahLst/>
                <a:cxnLst/>
                <a:rect l="l" t="t" r="r" b="b"/>
                <a:pathLst>
                  <a:path w="2271" h="1197" extrusionOk="0">
                    <a:moveTo>
                      <a:pt x="1138" y="1"/>
                    </a:moveTo>
                    <a:cubicBezTo>
                      <a:pt x="868" y="1"/>
                      <a:pt x="599" y="62"/>
                      <a:pt x="396" y="183"/>
                    </a:cubicBezTo>
                    <a:cubicBezTo>
                      <a:pt x="1" y="420"/>
                      <a:pt x="8" y="800"/>
                      <a:pt x="415" y="1030"/>
                    </a:cubicBezTo>
                    <a:cubicBezTo>
                      <a:pt x="615" y="1141"/>
                      <a:pt x="873" y="1197"/>
                      <a:pt x="1130" y="1197"/>
                    </a:cubicBezTo>
                    <a:cubicBezTo>
                      <a:pt x="1399" y="1197"/>
                      <a:pt x="1669" y="1136"/>
                      <a:pt x="1871" y="1015"/>
                    </a:cubicBezTo>
                    <a:cubicBezTo>
                      <a:pt x="2270" y="774"/>
                      <a:pt x="2259" y="397"/>
                      <a:pt x="1853" y="168"/>
                    </a:cubicBezTo>
                    <a:cubicBezTo>
                      <a:pt x="1652" y="56"/>
                      <a:pt x="1395" y="1"/>
                      <a:pt x="11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629;p35">
                <a:extLst>
                  <a:ext uri="{FF2B5EF4-FFF2-40B4-BE49-F238E27FC236}">
                    <a16:creationId xmlns:a16="http://schemas.microsoft.com/office/drawing/2014/main" id="{15579ED6-3683-4F31-B6D6-A37AF5CDD1BF}"/>
                  </a:ext>
                </a:extLst>
              </p:cNvPr>
              <p:cNvSpPr/>
              <p:nvPr/>
            </p:nvSpPr>
            <p:spPr>
              <a:xfrm>
                <a:off x="1701375" y="4431450"/>
                <a:ext cx="162200" cy="115650"/>
              </a:xfrm>
              <a:custGeom>
                <a:avLst/>
                <a:gdLst/>
                <a:ahLst/>
                <a:cxnLst/>
                <a:rect l="l" t="t" r="r" b="b"/>
                <a:pathLst>
                  <a:path w="6488" h="4626" extrusionOk="0">
                    <a:moveTo>
                      <a:pt x="6488" y="2747"/>
                    </a:moveTo>
                    <a:lnTo>
                      <a:pt x="6488" y="2747"/>
                    </a:lnTo>
                    <a:cubicBezTo>
                      <a:pt x="6488" y="2851"/>
                      <a:pt x="6469" y="2954"/>
                      <a:pt x="6440" y="3058"/>
                    </a:cubicBezTo>
                    <a:lnTo>
                      <a:pt x="6444" y="3058"/>
                    </a:lnTo>
                    <a:cubicBezTo>
                      <a:pt x="6473" y="2954"/>
                      <a:pt x="6488" y="2851"/>
                      <a:pt x="6488" y="2747"/>
                    </a:cubicBezTo>
                    <a:close/>
                    <a:moveTo>
                      <a:pt x="3251" y="105"/>
                    </a:moveTo>
                    <a:cubicBezTo>
                      <a:pt x="3914" y="105"/>
                      <a:pt x="4578" y="248"/>
                      <a:pt x="5091" y="537"/>
                    </a:cubicBezTo>
                    <a:lnTo>
                      <a:pt x="5094" y="537"/>
                    </a:lnTo>
                    <a:cubicBezTo>
                      <a:pt x="6148" y="1128"/>
                      <a:pt x="6170" y="2100"/>
                      <a:pt x="5146" y="2714"/>
                    </a:cubicBezTo>
                    <a:cubicBezTo>
                      <a:pt x="4624" y="3026"/>
                      <a:pt x="3929" y="3183"/>
                      <a:pt x="3234" y="3183"/>
                    </a:cubicBezTo>
                    <a:cubicBezTo>
                      <a:pt x="2570" y="3183"/>
                      <a:pt x="1905" y="3040"/>
                      <a:pt x="1391" y="2751"/>
                    </a:cubicBezTo>
                    <a:cubicBezTo>
                      <a:pt x="341" y="2160"/>
                      <a:pt x="315" y="1187"/>
                      <a:pt x="1339" y="574"/>
                    </a:cubicBezTo>
                    <a:cubicBezTo>
                      <a:pt x="1861" y="262"/>
                      <a:pt x="2556" y="105"/>
                      <a:pt x="3251" y="105"/>
                    </a:cubicBezTo>
                    <a:close/>
                    <a:moveTo>
                      <a:pt x="6292" y="3379"/>
                    </a:moveTo>
                    <a:cubicBezTo>
                      <a:pt x="6291" y="3381"/>
                      <a:pt x="6289" y="3383"/>
                      <a:pt x="6288" y="3385"/>
                    </a:cubicBezTo>
                    <a:lnTo>
                      <a:pt x="6288" y="3385"/>
                    </a:lnTo>
                    <a:cubicBezTo>
                      <a:pt x="6290" y="3383"/>
                      <a:pt x="6291" y="3381"/>
                      <a:pt x="6292" y="3379"/>
                    </a:cubicBezTo>
                    <a:close/>
                    <a:moveTo>
                      <a:pt x="6277" y="3398"/>
                    </a:moveTo>
                    <a:cubicBezTo>
                      <a:pt x="6266" y="3416"/>
                      <a:pt x="6255" y="3438"/>
                      <a:pt x="6240" y="3453"/>
                    </a:cubicBezTo>
                    <a:cubicBezTo>
                      <a:pt x="6255" y="3435"/>
                      <a:pt x="6266" y="3416"/>
                      <a:pt x="6277" y="3398"/>
                    </a:cubicBezTo>
                    <a:close/>
                    <a:moveTo>
                      <a:pt x="3238" y="1"/>
                    </a:moveTo>
                    <a:cubicBezTo>
                      <a:pt x="3074" y="1"/>
                      <a:pt x="2910" y="9"/>
                      <a:pt x="2747" y="27"/>
                    </a:cubicBezTo>
                    <a:lnTo>
                      <a:pt x="2710" y="30"/>
                    </a:lnTo>
                    <a:cubicBezTo>
                      <a:pt x="2533" y="53"/>
                      <a:pt x="2352" y="82"/>
                      <a:pt x="2174" y="119"/>
                    </a:cubicBezTo>
                    <a:lnTo>
                      <a:pt x="2163" y="123"/>
                    </a:lnTo>
                    <a:cubicBezTo>
                      <a:pt x="2100" y="134"/>
                      <a:pt x="2041" y="152"/>
                      <a:pt x="1982" y="167"/>
                    </a:cubicBezTo>
                    <a:cubicBezTo>
                      <a:pt x="1945" y="178"/>
                      <a:pt x="1908" y="189"/>
                      <a:pt x="1875" y="197"/>
                    </a:cubicBezTo>
                    <a:cubicBezTo>
                      <a:pt x="1838" y="208"/>
                      <a:pt x="1820" y="215"/>
                      <a:pt x="1790" y="223"/>
                    </a:cubicBezTo>
                    <a:cubicBezTo>
                      <a:pt x="1731" y="245"/>
                      <a:pt x="1675" y="263"/>
                      <a:pt x="1620" y="282"/>
                    </a:cubicBezTo>
                    <a:lnTo>
                      <a:pt x="1598" y="289"/>
                    </a:lnTo>
                    <a:cubicBezTo>
                      <a:pt x="1409" y="359"/>
                      <a:pt x="1224" y="448"/>
                      <a:pt x="1047" y="555"/>
                    </a:cubicBezTo>
                    <a:lnTo>
                      <a:pt x="1017" y="574"/>
                    </a:lnTo>
                    <a:lnTo>
                      <a:pt x="984" y="596"/>
                    </a:lnTo>
                    <a:cubicBezTo>
                      <a:pt x="936" y="626"/>
                      <a:pt x="884" y="659"/>
                      <a:pt x="836" y="696"/>
                    </a:cubicBezTo>
                    <a:lnTo>
                      <a:pt x="814" y="711"/>
                    </a:lnTo>
                    <a:cubicBezTo>
                      <a:pt x="714" y="785"/>
                      <a:pt x="618" y="866"/>
                      <a:pt x="526" y="958"/>
                    </a:cubicBezTo>
                    <a:cubicBezTo>
                      <a:pt x="507" y="977"/>
                      <a:pt x="493" y="995"/>
                      <a:pt x="474" y="1017"/>
                    </a:cubicBezTo>
                    <a:lnTo>
                      <a:pt x="448" y="1043"/>
                    </a:lnTo>
                    <a:cubicBezTo>
                      <a:pt x="385" y="1113"/>
                      <a:pt x="330" y="1187"/>
                      <a:pt x="278" y="1265"/>
                    </a:cubicBezTo>
                    <a:lnTo>
                      <a:pt x="263" y="1284"/>
                    </a:lnTo>
                    <a:cubicBezTo>
                      <a:pt x="260" y="1295"/>
                      <a:pt x="256" y="1302"/>
                      <a:pt x="249" y="1313"/>
                    </a:cubicBezTo>
                    <a:cubicBezTo>
                      <a:pt x="238" y="1328"/>
                      <a:pt x="230" y="1343"/>
                      <a:pt x="223" y="1357"/>
                    </a:cubicBezTo>
                    <a:cubicBezTo>
                      <a:pt x="178" y="1431"/>
                      <a:pt x="141" y="1509"/>
                      <a:pt x="108" y="1590"/>
                    </a:cubicBezTo>
                    <a:cubicBezTo>
                      <a:pt x="97" y="1620"/>
                      <a:pt x="86" y="1653"/>
                      <a:pt x="75" y="1683"/>
                    </a:cubicBezTo>
                    <a:cubicBezTo>
                      <a:pt x="71" y="1697"/>
                      <a:pt x="67" y="1712"/>
                      <a:pt x="64" y="1731"/>
                    </a:cubicBezTo>
                    <a:cubicBezTo>
                      <a:pt x="60" y="1746"/>
                      <a:pt x="53" y="1771"/>
                      <a:pt x="45" y="1794"/>
                    </a:cubicBezTo>
                    <a:cubicBezTo>
                      <a:pt x="42" y="1812"/>
                      <a:pt x="38" y="1831"/>
                      <a:pt x="34" y="1849"/>
                    </a:cubicBezTo>
                    <a:cubicBezTo>
                      <a:pt x="23" y="1908"/>
                      <a:pt x="12" y="1967"/>
                      <a:pt x="8" y="2026"/>
                    </a:cubicBezTo>
                    <a:cubicBezTo>
                      <a:pt x="5" y="2086"/>
                      <a:pt x="1" y="2134"/>
                      <a:pt x="1" y="2163"/>
                    </a:cubicBezTo>
                    <a:lnTo>
                      <a:pt x="1" y="2714"/>
                    </a:lnTo>
                    <a:lnTo>
                      <a:pt x="1" y="2732"/>
                    </a:lnTo>
                    <a:lnTo>
                      <a:pt x="1" y="2740"/>
                    </a:lnTo>
                    <a:lnTo>
                      <a:pt x="1" y="2758"/>
                    </a:lnTo>
                    <a:lnTo>
                      <a:pt x="1" y="2803"/>
                    </a:lnTo>
                    <a:cubicBezTo>
                      <a:pt x="1" y="2836"/>
                      <a:pt x="5" y="2866"/>
                      <a:pt x="8" y="2895"/>
                    </a:cubicBezTo>
                    <a:lnTo>
                      <a:pt x="8" y="2906"/>
                    </a:lnTo>
                    <a:cubicBezTo>
                      <a:pt x="16" y="2943"/>
                      <a:pt x="23" y="2980"/>
                      <a:pt x="31" y="3017"/>
                    </a:cubicBezTo>
                    <a:cubicBezTo>
                      <a:pt x="31" y="3028"/>
                      <a:pt x="38" y="3036"/>
                      <a:pt x="42" y="3047"/>
                    </a:cubicBezTo>
                    <a:cubicBezTo>
                      <a:pt x="64" y="3132"/>
                      <a:pt x="97" y="3213"/>
                      <a:pt x="138" y="3294"/>
                    </a:cubicBezTo>
                    <a:cubicBezTo>
                      <a:pt x="226" y="3457"/>
                      <a:pt x="341" y="3601"/>
                      <a:pt x="478" y="3727"/>
                    </a:cubicBezTo>
                    <a:cubicBezTo>
                      <a:pt x="629" y="3867"/>
                      <a:pt x="799" y="3989"/>
                      <a:pt x="980" y="4089"/>
                    </a:cubicBezTo>
                    <a:lnTo>
                      <a:pt x="980" y="4100"/>
                    </a:lnTo>
                    <a:cubicBezTo>
                      <a:pt x="1062" y="4144"/>
                      <a:pt x="1143" y="4185"/>
                      <a:pt x="1228" y="4226"/>
                    </a:cubicBezTo>
                    <a:cubicBezTo>
                      <a:pt x="1261" y="4241"/>
                      <a:pt x="1295" y="4252"/>
                      <a:pt x="1328" y="4266"/>
                    </a:cubicBezTo>
                    <a:cubicBezTo>
                      <a:pt x="1383" y="4289"/>
                      <a:pt x="1439" y="4311"/>
                      <a:pt x="1494" y="4333"/>
                    </a:cubicBezTo>
                    <a:cubicBezTo>
                      <a:pt x="1531" y="4348"/>
                      <a:pt x="1568" y="4359"/>
                      <a:pt x="1605" y="4370"/>
                    </a:cubicBezTo>
                    <a:cubicBezTo>
                      <a:pt x="1661" y="4388"/>
                      <a:pt x="1716" y="4411"/>
                      <a:pt x="1771" y="4425"/>
                    </a:cubicBezTo>
                    <a:cubicBezTo>
                      <a:pt x="1812" y="4436"/>
                      <a:pt x="1853" y="4448"/>
                      <a:pt x="1893" y="4459"/>
                    </a:cubicBezTo>
                    <a:cubicBezTo>
                      <a:pt x="1953" y="4473"/>
                      <a:pt x="2015" y="4492"/>
                      <a:pt x="2075" y="4503"/>
                    </a:cubicBezTo>
                    <a:cubicBezTo>
                      <a:pt x="2439" y="4584"/>
                      <a:pt x="2811" y="4625"/>
                      <a:pt x="3183" y="4625"/>
                    </a:cubicBezTo>
                    <a:cubicBezTo>
                      <a:pt x="3199" y="4625"/>
                      <a:pt x="3215" y="4625"/>
                      <a:pt x="3231" y="4625"/>
                    </a:cubicBezTo>
                    <a:lnTo>
                      <a:pt x="3287" y="4625"/>
                    </a:lnTo>
                    <a:cubicBezTo>
                      <a:pt x="3342" y="4625"/>
                      <a:pt x="3398" y="4621"/>
                      <a:pt x="3453" y="4621"/>
                    </a:cubicBezTo>
                    <a:cubicBezTo>
                      <a:pt x="3498" y="4621"/>
                      <a:pt x="3549" y="4621"/>
                      <a:pt x="3597" y="4614"/>
                    </a:cubicBezTo>
                    <a:cubicBezTo>
                      <a:pt x="3653" y="4610"/>
                      <a:pt x="3712" y="4606"/>
                      <a:pt x="3767" y="4599"/>
                    </a:cubicBezTo>
                    <a:cubicBezTo>
                      <a:pt x="3816" y="4595"/>
                      <a:pt x="3860" y="4592"/>
                      <a:pt x="3908" y="4588"/>
                    </a:cubicBezTo>
                    <a:cubicBezTo>
                      <a:pt x="3967" y="4581"/>
                      <a:pt x="4026" y="4570"/>
                      <a:pt x="4085" y="4558"/>
                    </a:cubicBezTo>
                    <a:cubicBezTo>
                      <a:pt x="4126" y="4551"/>
                      <a:pt x="4170" y="4547"/>
                      <a:pt x="4211" y="4540"/>
                    </a:cubicBezTo>
                    <a:cubicBezTo>
                      <a:pt x="4274" y="4529"/>
                      <a:pt x="4333" y="4514"/>
                      <a:pt x="4392" y="4503"/>
                    </a:cubicBezTo>
                    <a:cubicBezTo>
                      <a:pt x="4429" y="4492"/>
                      <a:pt x="4470" y="4488"/>
                      <a:pt x="4507" y="4477"/>
                    </a:cubicBezTo>
                    <a:cubicBezTo>
                      <a:pt x="4544" y="4470"/>
                      <a:pt x="4588" y="4455"/>
                      <a:pt x="4629" y="4444"/>
                    </a:cubicBezTo>
                    <a:cubicBezTo>
                      <a:pt x="4684" y="4429"/>
                      <a:pt x="4740" y="4414"/>
                      <a:pt x="4791" y="4396"/>
                    </a:cubicBezTo>
                    <a:cubicBezTo>
                      <a:pt x="4799" y="4396"/>
                      <a:pt x="4802" y="4392"/>
                      <a:pt x="4810" y="4392"/>
                    </a:cubicBezTo>
                    <a:cubicBezTo>
                      <a:pt x="4895" y="4363"/>
                      <a:pt x="4984" y="4333"/>
                      <a:pt x="5065" y="4300"/>
                    </a:cubicBezTo>
                    <a:cubicBezTo>
                      <a:pt x="5083" y="4292"/>
                      <a:pt x="5102" y="4281"/>
                      <a:pt x="5120" y="4274"/>
                    </a:cubicBezTo>
                    <a:lnTo>
                      <a:pt x="5179" y="4248"/>
                    </a:lnTo>
                    <a:lnTo>
                      <a:pt x="5183" y="4248"/>
                    </a:lnTo>
                    <a:lnTo>
                      <a:pt x="5246" y="4222"/>
                    </a:lnTo>
                    <a:cubicBezTo>
                      <a:pt x="5272" y="4207"/>
                      <a:pt x="5298" y="4200"/>
                      <a:pt x="5324" y="4185"/>
                    </a:cubicBezTo>
                    <a:lnTo>
                      <a:pt x="5338" y="4178"/>
                    </a:lnTo>
                    <a:cubicBezTo>
                      <a:pt x="5361" y="4167"/>
                      <a:pt x="5383" y="4156"/>
                      <a:pt x="5401" y="4144"/>
                    </a:cubicBezTo>
                    <a:lnTo>
                      <a:pt x="5468" y="4107"/>
                    </a:lnTo>
                    <a:cubicBezTo>
                      <a:pt x="5501" y="4089"/>
                      <a:pt x="5534" y="4074"/>
                      <a:pt x="5568" y="4056"/>
                    </a:cubicBezTo>
                    <a:cubicBezTo>
                      <a:pt x="5579" y="4048"/>
                      <a:pt x="5593" y="4037"/>
                      <a:pt x="5605" y="4030"/>
                    </a:cubicBezTo>
                    <a:cubicBezTo>
                      <a:pt x="5660" y="3997"/>
                      <a:pt x="5712" y="3963"/>
                      <a:pt x="5760" y="3926"/>
                    </a:cubicBezTo>
                    <a:cubicBezTo>
                      <a:pt x="5767" y="3923"/>
                      <a:pt x="5778" y="3915"/>
                      <a:pt x="5786" y="3912"/>
                    </a:cubicBezTo>
                    <a:cubicBezTo>
                      <a:pt x="5804" y="3897"/>
                      <a:pt x="5819" y="3882"/>
                      <a:pt x="5837" y="3864"/>
                    </a:cubicBezTo>
                    <a:cubicBezTo>
                      <a:pt x="5848" y="3856"/>
                      <a:pt x="5863" y="3849"/>
                      <a:pt x="5871" y="3838"/>
                    </a:cubicBezTo>
                    <a:lnTo>
                      <a:pt x="5897" y="3815"/>
                    </a:lnTo>
                    <a:cubicBezTo>
                      <a:pt x="5919" y="3797"/>
                      <a:pt x="5945" y="3782"/>
                      <a:pt x="5967" y="3764"/>
                    </a:cubicBezTo>
                    <a:lnTo>
                      <a:pt x="5970" y="3756"/>
                    </a:lnTo>
                    <a:cubicBezTo>
                      <a:pt x="5993" y="3742"/>
                      <a:pt x="6007" y="3723"/>
                      <a:pt x="6026" y="3705"/>
                    </a:cubicBezTo>
                    <a:cubicBezTo>
                      <a:pt x="6055" y="3675"/>
                      <a:pt x="6085" y="3649"/>
                      <a:pt x="6111" y="3620"/>
                    </a:cubicBezTo>
                    <a:cubicBezTo>
                      <a:pt x="6118" y="3612"/>
                      <a:pt x="6126" y="3605"/>
                      <a:pt x="6129" y="3597"/>
                    </a:cubicBezTo>
                    <a:cubicBezTo>
                      <a:pt x="6133" y="3594"/>
                      <a:pt x="6137" y="3590"/>
                      <a:pt x="6140" y="3586"/>
                    </a:cubicBezTo>
                    <a:cubicBezTo>
                      <a:pt x="6170" y="3549"/>
                      <a:pt x="6200" y="3512"/>
                      <a:pt x="6229" y="3472"/>
                    </a:cubicBezTo>
                    <a:lnTo>
                      <a:pt x="6237" y="3461"/>
                    </a:lnTo>
                    <a:cubicBezTo>
                      <a:pt x="6244" y="3450"/>
                      <a:pt x="6251" y="3442"/>
                      <a:pt x="6259" y="3431"/>
                    </a:cubicBezTo>
                    <a:cubicBezTo>
                      <a:pt x="6272" y="3415"/>
                      <a:pt x="6279" y="3399"/>
                      <a:pt x="6288" y="3385"/>
                    </a:cubicBezTo>
                    <a:lnTo>
                      <a:pt x="6288" y="3385"/>
                    </a:lnTo>
                    <a:cubicBezTo>
                      <a:pt x="6286" y="3388"/>
                      <a:pt x="6283" y="3390"/>
                      <a:pt x="6280" y="3393"/>
                    </a:cubicBezTo>
                    <a:lnTo>
                      <a:pt x="6280" y="3393"/>
                    </a:lnTo>
                    <a:lnTo>
                      <a:pt x="6292" y="3376"/>
                    </a:lnTo>
                    <a:cubicBezTo>
                      <a:pt x="6307" y="3350"/>
                      <a:pt x="6325" y="3324"/>
                      <a:pt x="6336" y="3294"/>
                    </a:cubicBezTo>
                    <a:cubicBezTo>
                      <a:pt x="6344" y="3287"/>
                      <a:pt x="6347" y="3280"/>
                      <a:pt x="6351" y="3272"/>
                    </a:cubicBezTo>
                    <a:cubicBezTo>
                      <a:pt x="6351" y="3268"/>
                      <a:pt x="6351" y="3268"/>
                      <a:pt x="6351" y="3268"/>
                    </a:cubicBezTo>
                    <a:cubicBezTo>
                      <a:pt x="6351" y="3265"/>
                      <a:pt x="6351" y="3265"/>
                      <a:pt x="6351" y="3261"/>
                    </a:cubicBezTo>
                    <a:lnTo>
                      <a:pt x="6351" y="3257"/>
                    </a:lnTo>
                    <a:cubicBezTo>
                      <a:pt x="6381" y="3206"/>
                      <a:pt x="6403" y="3150"/>
                      <a:pt x="6418" y="3091"/>
                    </a:cubicBezTo>
                    <a:lnTo>
                      <a:pt x="6418" y="3087"/>
                    </a:lnTo>
                    <a:cubicBezTo>
                      <a:pt x="6429" y="3054"/>
                      <a:pt x="6440" y="3017"/>
                      <a:pt x="6447" y="2976"/>
                    </a:cubicBezTo>
                    <a:cubicBezTo>
                      <a:pt x="6451" y="2958"/>
                      <a:pt x="6458" y="2939"/>
                      <a:pt x="6458" y="2921"/>
                    </a:cubicBezTo>
                    <a:cubicBezTo>
                      <a:pt x="6469" y="2862"/>
                      <a:pt x="6473" y="2803"/>
                      <a:pt x="6473" y="2747"/>
                    </a:cubicBezTo>
                    <a:lnTo>
                      <a:pt x="6473" y="2744"/>
                    </a:lnTo>
                    <a:lnTo>
                      <a:pt x="6473" y="2452"/>
                    </a:lnTo>
                    <a:lnTo>
                      <a:pt x="6488" y="2141"/>
                    </a:lnTo>
                    <a:cubicBezTo>
                      <a:pt x="6488" y="2097"/>
                      <a:pt x="6484" y="2063"/>
                      <a:pt x="6484" y="2034"/>
                    </a:cubicBezTo>
                    <a:cubicBezTo>
                      <a:pt x="6481" y="1989"/>
                      <a:pt x="6477" y="1949"/>
                      <a:pt x="6469" y="1904"/>
                    </a:cubicBezTo>
                    <a:cubicBezTo>
                      <a:pt x="6469" y="1890"/>
                      <a:pt x="6466" y="1875"/>
                      <a:pt x="6462" y="1860"/>
                    </a:cubicBezTo>
                    <a:cubicBezTo>
                      <a:pt x="6462" y="1856"/>
                      <a:pt x="6462" y="1856"/>
                      <a:pt x="6462" y="1853"/>
                    </a:cubicBezTo>
                    <a:cubicBezTo>
                      <a:pt x="6462" y="1853"/>
                      <a:pt x="6462" y="1849"/>
                      <a:pt x="6462" y="1849"/>
                    </a:cubicBezTo>
                    <a:cubicBezTo>
                      <a:pt x="6455" y="1816"/>
                      <a:pt x="6447" y="1790"/>
                      <a:pt x="6444" y="1764"/>
                    </a:cubicBezTo>
                    <a:cubicBezTo>
                      <a:pt x="6425" y="1697"/>
                      <a:pt x="6410" y="1649"/>
                      <a:pt x="6396" y="1612"/>
                    </a:cubicBezTo>
                    <a:cubicBezTo>
                      <a:pt x="6388" y="1590"/>
                      <a:pt x="6384" y="1579"/>
                      <a:pt x="6381" y="1572"/>
                    </a:cubicBezTo>
                    <a:lnTo>
                      <a:pt x="6377" y="1564"/>
                    </a:lnTo>
                    <a:cubicBezTo>
                      <a:pt x="6303" y="1380"/>
                      <a:pt x="6200" y="1210"/>
                      <a:pt x="6070" y="1062"/>
                    </a:cubicBezTo>
                    <a:cubicBezTo>
                      <a:pt x="6052" y="1040"/>
                      <a:pt x="6030" y="1017"/>
                      <a:pt x="6011" y="995"/>
                    </a:cubicBezTo>
                    <a:cubicBezTo>
                      <a:pt x="6007" y="991"/>
                      <a:pt x="6004" y="991"/>
                      <a:pt x="6004" y="988"/>
                    </a:cubicBezTo>
                    <a:cubicBezTo>
                      <a:pt x="5993" y="977"/>
                      <a:pt x="5982" y="962"/>
                      <a:pt x="5967" y="951"/>
                    </a:cubicBezTo>
                    <a:cubicBezTo>
                      <a:pt x="5956" y="936"/>
                      <a:pt x="5941" y="925"/>
                      <a:pt x="5926" y="910"/>
                    </a:cubicBezTo>
                    <a:lnTo>
                      <a:pt x="5900" y="884"/>
                    </a:lnTo>
                    <a:cubicBezTo>
                      <a:pt x="5874" y="858"/>
                      <a:pt x="5848" y="836"/>
                      <a:pt x="5819" y="814"/>
                    </a:cubicBezTo>
                    <a:cubicBezTo>
                      <a:pt x="5793" y="788"/>
                      <a:pt x="5763" y="766"/>
                      <a:pt x="5734" y="744"/>
                    </a:cubicBezTo>
                    <a:cubicBezTo>
                      <a:pt x="5704" y="718"/>
                      <a:pt x="5664" y="692"/>
                      <a:pt x="5630" y="666"/>
                    </a:cubicBezTo>
                    <a:cubicBezTo>
                      <a:pt x="5612" y="655"/>
                      <a:pt x="5593" y="640"/>
                      <a:pt x="5575" y="629"/>
                    </a:cubicBezTo>
                    <a:cubicBezTo>
                      <a:pt x="5542" y="607"/>
                      <a:pt x="5508" y="589"/>
                      <a:pt x="5479" y="566"/>
                    </a:cubicBezTo>
                    <a:cubicBezTo>
                      <a:pt x="5446" y="548"/>
                      <a:pt x="5409" y="526"/>
                      <a:pt x="5375" y="504"/>
                    </a:cubicBezTo>
                    <a:lnTo>
                      <a:pt x="5364" y="500"/>
                    </a:lnTo>
                    <a:cubicBezTo>
                      <a:pt x="5113" y="367"/>
                      <a:pt x="4850" y="260"/>
                      <a:pt x="4577" y="178"/>
                    </a:cubicBezTo>
                    <a:lnTo>
                      <a:pt x="4570" y="178"/>
                    </a:lnTo>
                    <a:lnTo>
                      <a:pt x="4510" y="160"/>
                    </a:lnTo>
                    <a:cubicBezTo>
                      <a:pt x="4473" y="149"/>
                      <a:pt x="4425" y="138"/>
                      <a:pt x="4370" y="127"/>
                    </a:cubicBezTo>
                    <a:cubicBezTo>
                      <a:pt x="4303" y="112"/>
                      <a:pt x="4222" y="93"/>
                      <a:pt x="4130" y="79"/>
                    </a:cubicBezTo>
                    <a:cubicBezTo>
                      <a:pt x="3997" y="53"/>
                      <a:pt x="3845" y="30"/>
                      <a:pt x="3671" y="19"/>
                    </a:cubicBezTo>
                    <a:cubicBezTo>
                      <a:pt x="3528" y="7"/>
                      <a:pt x="3383" y="1"/>
                      <a:pt x="3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4891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2A6A87D-60F2-470A-BDCC-1B8F4B4FB331}"/>
              </a:ext>
            </a:extLst>
          </p:cNvPr>
          <p:cNvSpPr>
            <a:spLocks noGrp="1"/>
          </p:cNvSpPr>
          <p:nvPr>
            <p:ph type="title"/>
          </p:nvPr>
        </p:nvSpPr>
        <p:spPr>
          <a:xfrm>
            <a:off x="737850" y="196552"/>
            <a:ext cx="7668300" cy="415800"/>
          </a:xfrm>
        </p:spPr>
        <p:txBody>
          <a:bodyPr/>
          <a:lstStyle/>
          <a:p>
            <a:r>
              <a:rPr lang="en-IN" dirty="0"/>
              <a:t>TEAM </a:t>
            </a:r>
            <a:r>
              <a:rPr lang="en-IN" dirty="0" err="1"/>
              <a:t>TrojanX</a:t>
            </a:r>
            <a:endParaRPr lang="en-IN" dirty="0"/>
          </a:p>
        </p:txBody>
      </p:sp>
      <p:pic>
        <p:nvPicPr>
          <p:cNvPr id="13" name="Picture 12">
            <a:extLst>
              <a:ext uri="{FF2B5EF4-FFF2-40B4-BE49-F238E27FC236}">
                <a16:creationId xmlns:a16="http://schemas.microsoft.com/office/drawing/2014/main" id="{A3776F6C-D5B3-48D3-92D8-F968B571550C}"/>
              </a:ext>
            </a:extLst>
          </p:cNvPr>
          <p:cNvPicPr>
            <a:picLocks noChangeAspect="1"/>
          </p:cNvPicPr>
          <p:nvPr/>
        </p:nvPicPr>
        <p:blipFill rotWithShape="1">
          <a:blip r:embed="rId2"/>
          <a:srcRect l="6488" r="2868" b="8039"/>
          <a:stretch/>
        </p:blipFill>
        <p:spPr>
          <a:xfrm>
            <a:off x="5170479" y="873905"/>
            <a:ext cx="2751693" cy="2767447"/>
          </a:xfrm>
          <a:prstGeom prst="rect">
            <a:avLst/>
          </a:prstGeom>
        </p:spPr>
      </p:pic>
      <p:sp>
        <p:nvSpPr>
          <p:cNvPr id="14" name="TextBox 13">
            <a:extLst>
              <a:ext uri="{FF2B5EF4-FFF2-40B4-BE49-F238E27FC236}">
                <a16:creationId xmlns:a16="http://schemas.microsoft.com/office/drawing/2014/main" id="{98A2F482-349C-48E5-8FA0-AB24F1CEA722}"/>
              </a:ext>
            </a:extLst>
          </p:cNvPr>
          <p:cNvSpPr txBox="1"/>
          <p:nvPr/>
        </p:nvSpPr>
        <p:spPr>
          <a:xfrm>
            <a:off x="5600358" y="3902905"/>
            <a:ext cx="1891934" cy="523220"/>
          </a:xfrm>
          <a:prstGeom prst="rect">
            <a:avLst/>
          </a:prstGeom>
          <a:noFill/>
        </p:spPr>
        <p:txBody>
          <a:bodyPr wrap="square" rtlCol="0">
            <a:spAutoFit/>
          </a:bodyPr>
          <a:lstStyle/>
          <a:p>
            <a:pPr algn="ctr"/>
            <a:r>
              <a:rPr lang="en-IN" b="1" dirty="0">
                <a:solidFill>
                  <a:schemeClr val="accent5"/>
                </a:solidFill>
              </a:rPr>
              <a:t>Soumyadeepta Das</a:t>
            </a:r>
          </a:p>
          <a:p>
            <a:pPr algn="ctr"/>
            <a:r>
              <a:rPr lang="en-IN" dirty="0">
                <a:solidFill>
                  <a:schemeClr val="accent1">
                    <a:lumMod val="25000"/>
                  </a:schemeClr>
                </a:solidFill>
              </a:rPr>
              <a:t>(VIT Chennai)</a:t>
            </a:r>
          </a:p>
        </p:txBody>
      </p:sp>
      <p:pic>
        <p:nvPicPr>
          <p:cNvPr id="16" name="Picture 15" descr="A person posing in front of a curtain&#10;&#10;Description automatically generated">
            <a:extLst>
              <a:ext uri="{FF2B5EF4-FFF2-40B4-BE49-F238E27FC236}">
                <a16:creationId xmlns:a16="http://schemas.microsoft.com/office/drawing/2014/main" id="{2667D1DA-75B1-4EF6-99E5-4238AE6D9E94}"/>
              </a:ext>
            </a:extLst>
          </p:cNvPr>
          <p:cNvPicPr>
            <a:picLocks noChangeAspect="1"/>
          </p:cNvPicPr>
          <p:nvPr/>
        </p:nvPicPr>
        <p:blipFill>
          <a:blip r:embed="rId3"/>
          <a:stretch>
            <a:fillRect/>
          </a:stretch>
        </p:blipFill>
        <p:spPr>
          <a:xfrm>
            <a:off x="1074881" y="881149"/>
            <a:ext cx="2820060" cy="2820060"/>
          </a:xfrm>
          <a:prstGeom prst="rect">
            <a:avLst/>
          </a:prstGeom>
        </p:spPr>
      </p:pic>
      <p:sp>
        <p:nvSpPr>
          <p:cNvPr id="17" name="TextBox 16">
            <a:extLst>
              <a:ext uri="{FF2B5EF4-FFF2-40B4-BE49-F238E27FC236}">
                <a16:creationId xmlns:a16="http://schemas.microsoft.com/office/drawing/2014/main" id="{C33AD4B9-3D4F-4BB4-8AFD-739D69386BAB}"/>
              </a:ext>
            </a:extLst>
          </p:cNvPr>
          <p:cNvSpPr txBox="1"/>
          <p:nvPr/>
        </p:nvSpPr>
        <p:spPr>
          <a:xfrm>
            <a:off x="1736148" y="3902905"/>
            <a:ext cx="1497526" cy="523220"/>
          </a:xfrm>
          <a:prstGeom prst="rect">
            <a:avLst/>
          </a:prstGeom>
          <a:noFill/>
        </p:spPr>
        <p:txBody>
          <a:bodyPr wrap="none" rtlCol="0">
            <a:spAutoFit/>
          </a:bodyPr>
          <a:lstStyle/>
          <a:p>
            <a:pPr algn="ctr"/>
            <a:r>
              <a:rPr lang="en-IN" b="1" dirty="0">
                <a:solidFill>
                  <a:schemeClr val="accent5"/>
                </a:solidFill>
              </a:rPr>
              <a:t>Ananya Sajwan</a:t>
            </a:r>
          </a:p>
          <a:p>
            <a:pPr algn="ctr"/>
            <a:r>
              <a:rPr lang="en-IN" dirty="0">
                <a:solidFill>
                  <a:schemeClr val="accent1">
                    <a:lumMod val="25000"/>
                  </a:schemeClr>
                </a:solidFill>
              </a:rPr>
              <a:t>(VIT Chennai)</a:t>
            </a:r>
          </a:p>
        </p:txBody>
      </p:sp>
    </p:spTree>
    <p:extLst>
      <p:ext uri="{BB962C8B-B14F-4D97-AF65-F5344CB8AC3E}">
        <p14:creationId xmlns:p14="http://schemas.microsoft.com/office/powerpoint/2010/main" val="77563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46"/>
        <p:cNvGrpSpPr/>
        <p:nvPr/>
      </p:nvGrpSpPr>
      <p:grpSpPr>
        <a:xfrm>
          <a:off x="0" y="0"/>
          <a:ext cx="0" cy="0"/>
          <a:chOff x="0" y="0"/>
          <a:chExt cx="0" cy="0"/>
        </a:xfrm>
      </p:grpSpPr>
      <p:sp>
        <p:nvSpPr>
          <p:cNvPr id="8" name="Google Shape;2675;p49">
            <a:extLst>
              <a:ext uri="{FF2B5EF4-FFF2-40B4-BE49-F238E27FC236}">
                <a16:creationId xmlns:a16="http://schemas.microsoft.com/office/drawing/2014/main" id="{1D64A937-E63B-42CD-A329-16CBE99875FB}"/>
              </a:ext>
            </a:extLst>
          </p:cNvPr>
          <p:cNvSpPr txBox="1">
            <a:spLocks/>
          </p:cNvSpPr>
          <p:nvPr/>
        </p:nvSpPr>
        <p:spPr>
          <a:xfrm>
            <a:off x="885436" y="1821444"/>
            <a:ext cx="3995101" cy="9618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000"/>
              <a:buFont typeface="Doppio One"/>
              <a:buNone/>
              <a:defRPr sz="3000" b="1" i="0" u="none" strike="noStrike" cap="none">
                <a:solidFill>
                  <a:schemeClr val="accent3"/>
                </a:solidFill>
                <a:latin typeface="Doppio One"/>
                <a:ea typeface="Doppio One"/>
                <a:cs typeface="Doppio One"/>
                <a:sym typeface="Doppio One"/>
              </a:defRPr>
            </a:lvl1pPr>
            <a:lvl2pPr marR="0" lvl="1" algn="l" rtl="0">
              <a:lnSpc>
                <a:spcPct val="100000"/>
              </a:lnSpc>
              <a:spcBef>
                <a:spcPts val="0"/>
              </a:spcBef>
              <a:spcAft>
                <a:spcPts val="0"/>
              </a:spcAft>
              <a:buClr>
                <a:schemeClr val="accent3"/>
              </a:buClr>
              <a:buSzPts val="3000"/>
              <a:buFont typeface="Lilita One"/>
              <a:buNone/>
              <a:defRPr sz="3000" b="1" i="0" u="none" strike="noStrike" cap="none">
                <a:solidFill>
                  <a:schemeClr val="accent3"/>
                </a:solidFill>
                <a:latin typeface="Lilita One"/>
                <a:ea typeface="Lilita One"/>
                <a:cs typeface="Lilita One"/>
                <a:sym typeface="Lilita One"/>
              </a:defRPr>
            </a:lvl2pPr>
            <a:lvl3pPr marR="0" lvl="2" algn="l" rtl="0">
              <a:lnSpc>
                <a:spcPct val="100000"/>
              </a:lnSpc>
              <a:spcBef>
                <a:spcPts val="0"/>
              </a:spcBef>
              <a:spcAft>
                <a:spcPts val="0"/>
              </a:spcAft>
              <a:buClr>
                <a:schemeClr val="accent3"/>
              </a:buClr>
              <a:buSzPts val="3000"/>
              <a:buFont typeface="Lilita One"/>
              <a:buNone/>
              <a:defRPr sz="3000" b="1" i="0" u="none" strike="noStrike" cap="none">
                <a:solidFill>
                  <a:schemeClr val="accent3"/>
                </a:solidFill>
                <a:latin typeface="Lilita One"/>
                <a:ea typeface="Lilita One"/>
                <a:cs typeface="Lilita One"/>
                <a:sym typeface="Lilita One"/>
              </a:defRPr>
            </a:lvl3pPr>
            <a:lvl4pPr marR="0" lvl="3" algn="l" rtl="0">
              <a:lnSpc>
                <a:spcPct val="100000"/>
              </a:lnSpc>
              <a:spcBef>
                <a:spcPts val="0"/>
              </a:spcBef>
              <a:spcAft>
                <a:spcPts val="0"/>
              </a:spcAft>
              <a:buClr>
                <a:schemeClr val="accent3"/>
              </a:buClr>
              <a:buSzPts val="3000"/>
              <a:buFont typeface="Lilita One"/>
              <a:buNone/>
              <a:defRPr sz="3000" b="1" i="0" u="none" strike="noStrike" cap="none">
                <a:solidFill>
                  <a:schemeClr val="accent3"/>
                </a:solidFill>
                <a:latin typeface="Lilita One"/>
                <a:ea typeface="Lilita One"/>
                <a:cs typeface="Lilita One"/>
                <a:sym typeface="Lilita One"/>
              </a:defRPr>
            </a:lvl4pPr>
            <a:lvl5pPr marR="0" lvl="4" algn="l" rtl="0">
              <a:lnSpc>
                <a:spcPct val="100000"/>
              </a:lnSpc>
              <a:spcBef>
                <a:spcPts val="0"/>
              </a:spcBef>
              <a:spcAft>
                <a:spcPts val="0"/>
              </a:spcAft>
              <a:buClr>
                <a:schemeClr val="accent3"/>
              </a:buClr>
              <a:buSzPts val="3000"/>
              <a:buFont typeface="Lilita One"/>
              <a:buNone/>
              <a:defRPr sz="3000" b="1" i="0" u="none" strike="noStrike" cap="none">
                <a:solidFill>
                  <a:schemeClr val="accent3"/>
                </a:solidFill>
                <a:latin typeface="Lilita One"/>
                <a:ea typeface="Lilita One"/>
                <a:cs typeface="Lilita One"/>
                <a:sym typeface="Lilita One"/>
              </a:defRPr>
            </a:lvl5pPr>
            <a:lvl6pPr marR="0" lvl="5" algn="l" rtl="0">
              <a:lnSpc>
                <a:spcPct val="100000"/>
              </a:lnSpc>
              <a:spcBef>
                <a:spcPts val="0"/>
              </a:spcBef>
              <a:spcAft>
                <a:spcPts val="0"/>
              </a:spcAft>
              <a:buClr>
                <a:schemeClr val="accent3"/>
              </a:buClr>
              <a:buSzPts val="3000"/>
              <a:buFont typeface="Lilita One"/>
              <a:buNone/>
              <a:defRPr sz="3000" b="1" i="0" u="none" strike="noStrike" cap="none">
                <a:solidFill>
                  <a:schemeClr val="accent3"/>
                </a:solidFill>
                <a:latin typeface="Lilita One"/>
                <a:ea typeface="Lilita One"/>
                <a:cs typeface="Lilita One"/>
                <a:sym typeface="Lilita One"/>
              </a:defRPr>
            </a:lvl6pPr>
            <a:lvl7pPr marR="0" lvl="6" algn="l" rtl="0">
              <a:lnSpc>
                <a:spcPct val="100000"/>
              </a:lnSpc>
              <a:spcBef>
                <a:spcPts val="0"/>
              </a:spcBef>
              <a:spcAft>
                <a:spcPts val="0"/>
              </a:spcAft>
              <a:buClr>
                <a:schemeClr val="accent3"/>
              </a:buClr>
              <a:buSzPts val="3000"/>
              <a:buFont typeface="Lilita One"/>
              <a:buNone/>
              <a:defRPr sz="3000" b="1" i="0" u="none" strike="noStrike" cap="none">
                <a:solidFill>
                  <a:schemeClr val="accent3"/>
                </a:solidFill>
                <a:latin typeface="Lilita One"/>
                <a:ea typeface="Lilita One"/>
                <a:cs typeface="Lilita One"/>
                <a:sym typeface="Lilita One"/>
              </a:defRPr>
            </a:lvl7pPr>
            <a:lvl8pPr marR="0" lvl="7" algn="l" rtl="0">
              <a:lnSpc>
                <a:spcPct val="100000"/>
              </a:lnSpc>
              <a:spcBef>
                <a:spcPts val="0"/>
              </a:spcBef>
              <a:spcAft>
                <a:spcPts val="0"/>
              </a:spcAft>
              <a:buClr>
                <a:schemeClr val="accent3"/>
              </a:buClr>
              <a:buSzPts val="3000"/>
              <a:buFont typeface="Lilita One"/>
              <a:buNone/>
              <a:defRPr sz="3000" b="1" i="0" u="none" strike="noStrike" cap="none">
                <a:solidFill>
                  <a:schemeClr val="accent3"/>
                </a:solidFill>
                <a:latin typeface="Lilita One"/>
                <a:ea typeface="Lilita One"/>
                <a:cs typeface="Lilita One"/>
                <a:sym typeface="Lilita One"/>
              </a:defRPr>
            </a:lvl8pPr>
            <a:lvl9pPr marR="0" lvl="8" algn="l" rtl="0">
              <a:lnSpc>
                <a:spcPct val="100000"/>
              </a:lnSpc>
              <a:spcBef>
                <a:spcPts val="0"/>
              </a:spcBef>
              <a:spcAft>
                <a:spcPts val="0"/>
              </a:spcAft>
              <a:buClr>
                <a:schemeClr val="accent3"/>
              </a:buClr>
              <a:buSzPts val="3000"/>
              <a:buFont typeface="Lilita One"/>
              <a:buNone/>
              <a:defRPr sz="3000" b="1" i="0" u="none" strike="noStrike" cap="none">
                <a:solidFill>
                  <a:schemeClr val="accent3"/>
                </a:solidFill>
                <a:latin typeface="Lilita One"/>
                <a:ea typeface="Lilita One"/>
                <a:cs typeface="Lilita One"/>
                <a:sym typeface="Lilita One"/>
              </a:defRPr>
            </a:lvl9pPr>
          </a:lstStyle>
          <a:p>
            <a:pPr algn="ctr"/>
            <a:r>
              <a:rPr lang="en-IN" sz="3600" dirty="0">
                <a:latin typeface="Castellar" panose="020A0402060406010301" pitchFamily="18" charset="0"/>
              </a:rPr>
              <a:t>THANK YOU! </a:t>
            </a:r>
          </a:p>
        </p:txBody>
      </p:sp>
      <p:grpSp>
        <p:nvGrpSpPr>
          <p:cNvPr id="11" name="Google Shape;2693;p49">
            <a:extLst>
              <a:ext uri="{FF2B5EF4-FFF2-40B4-BE49-F238E27FC236}">
                <a16:creationId xmlns:a16="http://schemas.microsoft.com/office/drawing/2014/main" id="{E2CF10D4-B097-419C-BB60-7EDC3CC8A019}"/>
              </a:ext>
            </a:extLst>
          </p:cNvPr>
          <p:cNvGrpSpPr/>
          <p:nvPr/>
        </p:nvGrpSpPr>
        <p:grpSpPr>
          <a:xfrm>
            <a:off x="4799554" y="1172772"/>
            <a:ext cx="5769485" cy="2797955"/>
            <a:chOff x="4799554" y="602064"/>
            <a:chExt cx="7550030" cy="4084068"/>
          </a:xfrm>
        </p:grpSpPr>
        <p:grpSp>
          <p:nvGrpSpPr>
            <p:cNvPr id="12" name="Google Shape;2694;p49">
              <a:extLst>
                <a:ext uri="{FF2B5EF4-FFF2-40B4-BE49-F238E27FC236}">
                  <a16:creationId xmlns:a16="http://schemas.microsoft.com/office/drawing/2014/main" id="{4911E19B-D001-408B-8231-9664957D93FA}"/>
                </a:ext>
              </a:extLst>
            </p:cNvPr>
            <p:cNvGrpSpPr/>
            <p:nvPr/>
          </p:nvGrpSpPr>
          <p:grpSpPr>
            <a:xfrm>
              <a:off x="4799554" y="786344"/>
              <a:ext cx="7550030" cy="3899787"/>
              <a:chOff x="4632800" y="1541525"/>
              <a:chExt cx="6673175" cy="3177275"/>
            </a:xfrm>
          </p:grpSpPr>
          <p:sp>
            <p:nvSpPr>
              <p:cNvPr id="35" name="Google Shape;2695;p49">
                <a:extLst>
                  <a:ext uri="{FF2B5EF4-FFF2-40B4-BE49-F238E27FC236}">
                    <a16:creationId xmlns:a16="http://schemas.microsoft.com/office/drawing/2014/main" id="{90C4AE6E-2617-4D85-A6DF-90D93D90F2E0}"/>
                  </a:ext>
                </a:extLst>
              </p:cNvPr>
              <p:cNvSpPr/>
              <p:nvPr/>
            </p:nvSpPr>
            <p:spPr>
              <a:xfrm>
                <a:off x="4632800" y="1541525"/>
                <a:ext cx="6673175" cy="3067050"/>
              </a:xfrm>
              <a:custGeom>
                <a:avLst/>
                <a:gdLst/>
                <a:ahLst/>
                <a:cxnLst/>
                <a:rect l="l" t="t" r="r" b="b"/>
                <a:pathLst>
                  <a:path w="266927" h="122682" extrusionOk="0">
                    <a:moveTo>
                      <a:pt x="154111" y="1"/>
                    </a:moveTo>
                    <a:cubicBezTo>
                      <a:pt x="113509" y="1"/>
                      <a:pt x="70279" y="10939"/>
                      <a:pt x="42072" y="30498"/>
                    </a:cubicBezTo>
                    <a:cubicBezTo>
                      <a:pt x="1" y="59680"/>
                      <a:pt x="6671" y="97441"/>
                      <a:pt x="56910" y="114414"/>
                    </a:cubicBezTo>
                    <a:cubicBezTo>
                      <a:pt x="73487" y="120024"/>
                      <a:pt x="92820" y="122681"/>
                      <a:pt x="112817" y="122681"/>
                    </a:cubicBezTo>
                    <a:cubicBezTo>
                      <a:pt x="153376" y="122681"/>
                      <a:pt x="196592" y="111715"/>
                      <a:pt x="224813" y="92142"/>
                    </a:cubicBezTo>
                    <a:cubicBezTo>
                      <a:pt x="266927" y="62917"/>
                      <a:pt x="260256" y="25156"/>
                      <a:pt x="209989" y="8240"/>
                    </a:cubicBezTo>
                    <a:cubicBezTo>
                      <a:pt x="193412" y="2658"/>
                      <a:pt x="174065" y="1"/>
                      <a:pt x="154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96;p49">
                <a:extLst>
                  <a:ext uri="{FF2B5EF4-FFF2-40B4-BE49-F238E27FC236}">
                    <a16:creationId xmlns:a16="http://schemas.microsoft.com/office/drawing/2014/main" id="{CAFAD2A9-D842-419B-AE8C-7EB384334221}"/>
                  </a:ext>
                </a:extLst>
              </p:cNvPr>
              <p:cNvSpPr/>
              <p:nvPr/>
            </p:nvSpPr>
            <p:spPr>
              <a:xfrm>
                <a:off x="4992825" y="2815175"/>
                <a:ext cx="5952800" cy="1903625"/>
              </a:xfrm>
              <a:custGeom>
                <a:avLst/>
                <a:gdLst/>
                <a:ahLst/>
                <a:cxnLst/>
                <a:rect l="l" t="t" r="r" b="b"/>
                <a:pathLst>
                  <a:path w="238112" h="76145" extrusionOk="0">
                    <a:moveTo>
                      <a:pt x="238111" y="1"/>
                    </a:moveTo>
                    <a:cubicBezTo>
                      <a:pt x="238111" y="284"/>
                      <a:pt x="238111" y="594"/>
                      <a:pt x="238097" y="905"/>
                    </a:cubicBezTo>
                    <a:lnTo>
                      <a:pt x="238097" y="1103"/>
                    </a:lnTo>
                    <a:cubicBezTo>
                      <a:pt x="238083" y="1400"/>
                      <a:pt x="238069" y="1711"/>
                      <a:pt x="238055" y="2022"/>
                    </a:cubicBezTo>
                    <a:cubicBezTo>
                      <a:pt x="238055" y="2092"/>
                      <a:pt x="238040" y="2177"/>
                      <a:pt x="238026" y="2262"/>
                    </a:cubicBezTo>
                    <a:cubicBezTo>
                      <a:pt x="238026" y="2403"/>
                      <a:pt x="238012" y="2559"/>
                      <a:pt x="237998" y="2714"/>
                    </a:cubicBezTo>
                    <a:cubicBezTo>
                      <a:pt x="237998" y="2799"/>
                      <a:pt x="237984" y="2884"/>
                      <a:pt x="237970" y="2983"/>
                    </a:cubicBezTo>
                    <a:cubicBezTo>
                      <a:pt x="237956" y="3138"/>
                      <a:pt x="237941" y="3280"/>
                      <a:pt x="237927" y="3421"/>
                    </a:cubicBezTo>
                    <a:cubicBezTo>
                      <a:pt x="237913" y="3520"/>
                      <a:pt x="237913" y="3605"/>
                      <a:pt x="237899" y="3703"/>
                    </a:cubicBezTo>
                    <a:cubicBezTo>
                      <a:pt x="237871" y="3845"/>
                      <a:pt x="237857" y="4000"/>
                      <a:pt x="237843" y="4156"/>
                    </a:cubicBezTo>
                    <a:cubicBezTo>
                      <a:pt x="237828" y="4240"/>
                      <a:pt x="237814" y="4325"/>
                      <a:pt x="237800" y="4410"/>
                    </a:cubicBezTo>
                    <a:cubicBezTo>
                      <a:pt x="237772" y="4594"/>
                      <a:pt x="237744" y="4763"/>
                      <a:pt x="237715" y="4947"/>
                    </a:cubicBezTo>
                    <a:lnTo>
                      <a:pt x="237701" y="5117"/>
                    </a:lnTo>
                    <a:cubicBezTo>
                      <a:pt x="237659" y="5357"/>
                      <a:pt x="237616" y="5583"/>
                      <a:pt x="237574" y="5823"/>
                    </a:cubicBezTo>
                    <a:cubicBezTo>
                      <a:pt x="237560" y="5880"/>
                      <a:pt x="237546" y="5936"/>
                      <a:pt x="237532" y="6007"/>
                    </a:cubicBezTo>
                    <a:cubicBezTo>
                      <a:pt x="237503" y="6177"/>
                      <a:pt x="237475" y="6360"/>
                      <a:pt x="237433" y="6530"/>
                    </a:cubicBezTo>
                    <a:cubicBezTo>
                      <a:pt x="237419" y="6615"/>
                      <a:pt x="237390" y="6714"/>
                      <a:pt x="237376" y="6784"/>
                    </a:cubicBezTo>
                    <a:cubicBezTo>
                      <a:pt x="237348" y="6940"/>
                      <a:pt x="237306" y="7095"/>
                      <a:pt x="237277" y="7251"/>
                    </a:cubicBezTo>
                    <a:cubicBezTo>
                      <a:pt x="237249" y="7335"/>
                      <a:pt x="237235" y="7420"/>
                      <a:pt x="237207" y="7519"/>
                    </a:cubicBezTo>
                    <a:cubicBezTo>
                      <a:pt x="237178" y="7675"/>
                      <a:pt x="237136" y="7816"/>
                      <a:pt x="237108" y="7971"/>
                    </a:cubicBezTo>
                    <a:cubicBezTo>
                      <a:pt x="237079" y="8056"/>
                      <a:pt x="237051" y="8155"/>
                      <a:pt x="237037" y="8240"/>
                    </a:cubicBezTo>
                    <a:cubicBezTo>
                      <a:pt x="236995" y="8395"/>
                      <a:pt x="236952" y="8551"/>
                      <a:pt x="236910" y="8706"/>
                    </a:cubicBezTo>
                    <a:cubicBezTo>
                      <a:pt x="236882" y="8791"/>
                      <a:pt x="236867" y="8876"/>
                      <a:pt x="236839" y="8961"/>
                    </a:cubicBezTo>
                    <a:cubicBezTo>
                      <a:pt x="236783" y="9144"/>
                      <a:pt x="236740" y="9314"/>
                      <a:pt x="236684" y="9483"/>
                    </a:cubicBezTo>
                    <a:cubicBezTo>
                      <a:pt x="236670" y="9540"/>
                      <a:pt x="236641" y="9611"/>
                      <a:pt x="236627" y="9681"/>
                    </a:cubicBezTo>
                    <a:cubicBezTo>
                      <a:pt x="236557" y="9922"/>
                      <a:pt x="236486" y="10148"/>
                      <a:pt x="236401" y="10388"/>
                    </a:cubicBezTo>
                    <a:cubicBezTo>
                      <a:pt x="236387" y="10430"/>
                      <a:pt x="236373" y="10487"/>
                      <a:pt x="236359" y="10529"/>
                    </a:cubicBezTo>
                    <a:cubicBezTo>
                      <a:pt x="236288" y="10713"/>
                      <a:pt x="236231" y="10911"/>
                      <a:pt x="236161" y="11095"/>
                    </a:cubicBezTo>
                    <a:cubicBezTo>
                      <a:pt x="236133" y="11179"/>
                      <a:pt x="236104" y="11278"/>
                      <a:pt x="236062" y="11349"/>
                    </a:cubicBezTo>
                    <a:cubicBezTo>
                      <a:pt x="236019" y="11504"/>
                      <a:pt x="235963" y="11660"/>
                      <a:pt x="235906" y="11815"/>
                    </a:cubicBezTo>
                    <a:lnTo>
                      <a:pt x="235793" y="12098"/>
                    </a:lnTo>
                    <a:cubicBezTo>
                      <a:pt x="235737" y="12239"/>
                      <a:pt x="235680" y="12395"/>
                      <a:pt x="235624" y="12536"/>
                    </a:cubicBezTo>
                    <a:cubicBezTo>
                      <a:pt x="235581" y="12635"/>
                      <a:pt x="235539" y="12720"/>
                      <a:pt x="235511" y="12819"/>
                    </a:cubicBezTo>
                    <a:cubicBezTo>
                      <a:pt x="235440" y="12974"/>
                      <a:pt x="235384" y="13115"/>
                      <a:pt x="235327" y="13271"/>
                    </a:cubicBezTo>
                    <a:lnTo>
                      <a:pt x="235214" y="13539"/>
                    </a:lnTo>
                    <a:cubicBezTo>
                      <a:pt x="235143" y="13709"/>
                      <a:pt x="235073" y="13879"/>
                      <a:pt x="235002" y="14034"/>
                    </a:cubicBezTo>
                    <a:lnTo>
                      <a:pt x="234903" y="14260"/>
                    </a:lnTo>
                    <a:cubicBezTo>
                      <a:pt x="234790" y="14500"/>
                      <a:pt x="234691" y="14726"/>
                      <a:pt x="234578" y="14967"/>
                    </a:cubicBezTo>
                    <a:cubicBezTo>
                      <a:pt x="234564" y="14995"/>
                      <a:pt x="234536" y="15023"/>
                      <a:pt x="234521" y="15066"/>
                    </a:cubicBezTo>
                    <a:cubicBezTo>
                      <a:pt x="234423" y="15263"/>
                      <a:pt x="234324" y="15475"/>
                      <a:pt x="234225" y="15673"/>
                    </a:cubicBezTo>
                    <a:lnTo>
                      <a:pt x="234112" y="15928"/>
                    </a:lnTo>
                    <a:cubicBezTo>
                      <a:pt x="234027" y="16083"/>
                      <a:pt x="233942" y="16239"/>
                      <a:pt x="233871" y="16394"/>
                    </a:cubicBezTo>
                    <a:lnTo>
                      <a:pt x="233730" y="16677"/>
                    </a:lnTo>
                    <a:lnTo>
                      <a:pt x="233490" y="17115"/>
                    </a:lnTo>
                    <a:lnTo>
                      <a:pt x="233334" y="17397"/>
                    </a:lnTo>
                    <a:cubicBezTo>
                      <a:pt x="233250" y="17553"/>
                      <a:pt x="233165" y="17694"/>
                      <a:pt x="233080" y="17850"/>
                    </a:cubicBezTo>
                    <a:cubicBezTo>
                      <a:pt x="233038" y="17934"/>
                      <a:pt x="232981" y="18019"/>
                      <a:pt x="232925" y="18118"/>
                    </a:cubicBezTo>
                    <a:cubicBezTo>
                      <a:pt x="232840" y="18288"/>
                      <a:pt x="232741" y="18443"/>
                      <a:pt x="232656" y="18613"/>
                    </a:cubicBezTo>
                    <a:cubicBezTo>
                      <a:pt x="232600" y="18683"/>
                      <a:pt x="232557" y="18754"/>
                      <a:pt x="232515" y="18839"/>
                    </a:cubicBezTo>
                    <a:cubicBezTo>
                      <a:pt x="232373" y="19079"/>
                      <a:pt x="232232" y="19305"/>
                      <a:pt x="232091" y="19545"/>
                    </a:cubicBezTo>
                    <a:lnTo>
                      <a:pt x="232063" y="19574"/>
                    </a:lnTo>
                    <a:cubicBezTo>
                      <a:pt x="231921" y="19800"/>
                      <a:pt x="231780" y="20026"/>
                      <a:pt x="231639" y="20252"/>
                    </a:cubicBezTo>
                    <a:cubicBezTo>
                      <a:pt x="231582" y="20337"/>
                      <a:pt x="231540" y="20408"/>
                      <a:pt x="231483" y="20492"/>
                    </a:cubicBezTo>
                    <a:lnTo>
                      <a:pt x="231172" y="20973"/>
                    </a:lnTo>
                    <a:cubicBezTo>
                      <a:pt x="231116" y="21058"/>
                      <a:pt x="231045" y="21142"/>
                      <a:pt x="230988" y="21241"/>
                    </a:cubicBezTo>
                    <a:cubicBezTo>
                      <a:pt x="230890" y="21397"/>
                      <a:pt x="230791" y="21538"/>
                      <a:pt x="230692" y="21694"/>
                    </a:cubicBezTo>
                    <a:lnTo>
                      <a:pt x="230494" y="21962"/>
                    </a:lnTo>
                    <a:cubicBezTo>
                      <a:pt x="230395" y="22117"/>
                      <a:pt x="230296" y="22259"/>
                      <a:pt x="230183" y="22414"/>
                    </a:cubicBezTo>
                    <a:lnTo>
                      <a:pt x="229985" y="22683"/>
                    </a:lnTo>
                    <a:cubicBezTo>
                      <a:pt x="229872" y="22838"/>
                      <a:pt x="229759" y="22994"/>
                      <a:pt x="229632" y="23163"/>
                    </a:cubicBezTo>
                    <a:lnTo>
                      <a:pt x="229462" y="23389"/>
                    </a:lnTo>
                    <a:cubicBezTo>
                      <a:pt x="229293" y="23615"/>
                      <a:pt x="229137" y="23827"/>
                      <a:pt x="228968" y="24039"/>
                    </a:cubicBezTo>
                    <a:cubicBezTo>
                      <a:pt x="228953" y="24068"/>
                      <a:pt x="228939" y="24082"/>
                      <a:pt x="228925" y="24110"/>
                    </a:cubicBezTo>
                    <a:cubicBezTo>
                      <a:pt x="228741" y="24336"/>
                      <a:pt x="228558" y="24576"/>
                      <a:pt x="228374" y="24817"/>
                    </a:cubicBezTo>
                    <a:lnTo>
                      <a:pt x="228190" y="25029"/>
                    </a:lnTo>
                    <a:lnTo>
                      <a:pt x="227809" y="25523"/>
                    </a:lnTo>
                    <a:lnTo>
                      <a:pt x="227583" y="25778"/>
                    </a:lnTo>
                    <a:cubicBezTo>
                      <a:pt x="227455" y="25933"/>
                      <a:pt x="227342" y="26074"/>
                      <a:pt x="227215" y="26230"/>
                    </a:cubicBezTo>
                    <a:lnTo>
                      <a:pt x="227003" y="26470"/>
                    </a:lnTo>
                    <a:cubicBezTo>
                      <a:pt x="226791" y="26739"/>
                      <a:pt x="226565" y="26993"/>
                      <a:pt x="226339" y="27247"/>
                    </a:cubicBezTo>
                    <a:cubicBezTo>
                      <a:pt x="226311" y="27276"/>
                      <a:pt x="226297" y="27304"/>
                      <a:pt x="226268" y="27332"/>
                    </a:cubicBezTo>
                    <a:cubicBezTo>
                      <a:pt x="226028" y="27601"/>
                      <a:pt x="225774" y="27883"/>
                      <a:pt x="225519" y="28166"/>
                    </a:cubicBezTo>
                    <a:lnTo>
                      <a:pt x="225322" y="28378"/>
                    </a:lnTo>
                    <a:cubicBezTo>
                      <a:pt x="225095" y="28618"/>
                      <a:pt x="224869" y="28858"/>
                      <a:pt x="224643" y="29113"/>
                    </a:cubicBezTo>
                    <a:lnTo>
                      <a:pt x="224530" y="29226"/>
                    </a:lnTo>
                    <a:cubicBezTo>
                      <a:pt x="224262" y="29509"/>
                      <a:pt x="223993" y="29791"/>
                      <a:pt x="223725" y="30060"/>
                    </a:cubicBezTo>
                    <a:lnTo>
                      <a:pt x="223527" y="30272"/>
                    </a:lnTo>
                    <a:cubicBezTo>
                      <a:pt x="223301" y="30498"/>
                      <a:pt x="223060" y="30738"/>
                      <a:pt x="222820" y="30978"/>
                    </a:cubicBezTo>
                    <a:lnTo>
                      <a:pt x="222665" y="31134"/>
                    </a:lnTo>
                    <a:cubicBezTo>
                      <a:pt x="222382" y="31402"/>
                      <a:pt x="222099" y="31685"/>
                      <a:pt x="221817" y="31953"/>
                    </a:cubicBezTo>
                    <a:lnTo>
                      <a:pt x="221605" y="32151"/>
                    </a:lnTo>
                    <a:cubicBezTo>
                      <a:pt x="221365" y="32377"/>
                      <a:pt x="221110" y="32603"/>
                      <a:pt x="220870" y="32830"/>
                    </a:cubicBezTo>
                    <a:lnTo>
                      <a:pt x="220672" y="33013"/>
                    </a:lnTo>
                    <a:cubicBezTo>
                      <a:pt x="220375" y="33282"/>
                      <a:pt x="220079" y="33550"/>
                      <a:pt x="219768" y="33833"/>
                    </a:cubicBezTo>
                    <a:cubicBezTo>
                      <a:pt x="219711" y="33889"/>
                      <a:pt x="219640" y="33946"/>
                      <a:pt x="219570" y="34003"/>
                    </a:cubicBezTo>
                    <a:cubicBezTo>
                      <a:pt x="219315" y="34229"/>
                      <a:pt x="219061" y="34455"/>
                      <a:pt x="218793" y="34681"/>
                    </a:cubicBezTo>
                    <a:lnTo>
                      <a:pt x="218566" y="34879"/>
                    </a:lnTo>
                    <a:cubicBezTo>
                      <a:pt x="218256" y="35147"/>
                      <a:pt x="217945" y="35416"/>
                      <a:pt x="217620" y="35684"/>
                    </a:cubicBezTo>
                    <a:lnTo>
                      <a:pt x="217436" y="35840"/>
                    </a:lnTo>
                    <a:cubicBezTo>
                      <a:pt x="217167" y="36066"/>
                      <a:pt x="216885" y="36292"/>
                      <a:pt x="216602" y="36532"/>
                    </a:cubicBezTo>
                    <a:lnTo>
                      <a:pt x="216362" y="36730"/>
                    </a:lnTo>
                    <a:cubicBezTo>
                      <a:pt x="216023" y="36999"/>
                      <a:pt x="215683" y="37253"/>
                      <a:pt x="215344" y="37536"/>
                    </a:cubicBezTo>
                    <a:lnTo>
                      <a:pt x="215189" y="37649"/>
                    </a:lnTo>
                    <a:cubicBezTo>
                      <a:pt x="214892" y="37889"/>
                      <a:pt x="214581" y="38115"/>
                      <a:pt x="214284" y="38355"/>
                    </a:cubicBezTo>
                    <a:lnTo>
                      <a:pt x="214016" y="38567"/>
                    </a:lnTo>
                    <a:cubicBezTo>
                      <a:pt x="213663" y="38836"/>
                      <a:pt x="213309" y="39090"/>
                      <a:pt x="212956" y="39359"/>
                    </a:cubicBezTo>
                    <a:lnTo>
                      <a:pt x="212857" y="39429"/>
                    </a:lnTo>
                    <a:cubicBezTo>
                      <a:pt x="212518" y="39684"/>
                      <a:pt x="212179" y="39924"/>
                      <a:pt x="211840" y="40164"/>
                    </a:cubicBezTo>
                    <a:lnTo>
                      <a:pt x="211557" y="40376"/>
                    </a:lnTo>
                    <a:cubicBezTo>
                      <a:pt x="211175" y="40645"/>
                      <a:pt x="210808" y="40899"/>
                      <a:pt x="210426" y="41167"/>
                    </a:cubicBezTo>
                    <a:cubicBezTo>
                      <a:pt x="210045" y="41436"/>
                      <a:pt x="209635" y="41704"/>
                      <a:pt x="209239" y="41973"/>
                    </a:cubicBezTo>
                    <a:lnTo>
                      <a:pt x="208914" y="42199"/>
                    </a:lnTo>
                    <a:cubicBezTo>
                      <a:pt x="208561" y="42425"/>
                      <a:pt x="208208" y="42665"/>
                      <a:pt x="207854" y="42906"/>
                    </a:cubicBezTo>
                    <a:lnTo>
                      <a:pt x="207699" y="43005"/>
                    </a:lnTo>
                    <a:cubicBezTo>
                      <a:pt x="207303" y="43259"/>
                      <a:pt x="206922" y="43499"/>
                      <a:pt x="206540" y="43754"/>
                    </a:cubicBezTo>
                    <a:cubicBezTo>
                      <a:pt x="206102" y="44036"/>
                      <a:pt x="205650" y="44319"/>
                      <a:pt x="205197" y="44587"/>
                    </a:cubicBezTo>
                    <a:lnTo>
                      <a:pt x="204986" y="44729"/>
                    </a:lnTo>
                    <a:cubicBezTo>
                      <a:pt x="204463" y="45040"/>
                      <a:pt x="203940" y="45365"/>
                      <a:pt x="203417" y="45676"/>
                    </a:cubicBezTo>
                    <a:lnTo>
                      <a:pt x="202936" y="45958"/>
                    </a:lnTo>
                    <a:cubicBezTo>
                      <a:pt x="202555" y="46184"/>
                      <a:pt x="202187" y="46396"/>
                      <a:pt x="201806" y="46622"/>
                    </a:cubicBezTo>
                    <a:cubicBezTo>
                      <a:pt x="201608" y="46736"/>
                      <a:pt x="201410" y="46849"/>
                      <a:pt x="201212" y="46962"/>
                    </a:cubicBezTo>
                    <a:cubicBezTo>
                      <a:pt x="200859" y="47159"/>
                      <a:pt x="200506" y="47357"/>
                      <a:pt x="200152" y="47555"/>
                    </a:cubicBezTo>
                    <a:lnTo>
                      <a:pt x="199531" y="47894"/>
                    </a:lnTo>
                    <a:cubicBezTo>
                      <a:pt x="199163" y="48106"/>
                      <a:pt x="198796" y="48304"/>
                      <a:pt x="198428" y="48502"/>
                    </a:cubicBezTo>
                    <a:lnTo>
                      <a:pt x="197863" y="48813"/>
                    </a:lnTo>
                    <a:cubicBezTo>
                      <a:pt x="197382" y="49067"/>
                      <a:pt x="196902" y="49322"/>
                      <a:pt x="196421" y="49576"/>
                    </a:cubicBezTo>
                    <a:lnTo>
                      <a:pt x="196181" y="49689"/>
                    </a:lnTo>
                    <a:cubicBezTo>
                      <a:pt x="195630" y="49986"/>
                      <a:pt x="195065" y="50283"/>
                      <a:pt x="194485" y="50565"/>
                    </a:cubicBezTo>
                    <a:lnTo>
                      <a:pt x="193977" y="50820"/>
                    </a:lnTo>
                    <a:cubicBezTo>
                      <a:pt x="193567" y="51018"/>
                      <a:pt x="193157" y="51215"/>
                      <a:pt x="192747" y="51413"/>
                    </a:cubicBezTo>
                    <a:cubicBezTo>
                      <a:pt x="192535" y="51526"/>
                      <a:pt x="192323" y="51625"/>
                      <a:pt x="192111" y="51724"/>
                    </a:cubicBezTo>
                    <a:cubicBezTo>
                      <a:pt x="191744" y="51908"/>
                      <a:pt x="191362" y="52092"/>
                      <a:pt x="190981" y="52261"/>
                    </a:cubicBezTo>
                    <a:lnTo>
                      <a:pt x="190331" y="52572"/>
                    </a:lnTo>
                    <a:cubicBezTo>
                      <a:pt x="189935" y="52756"/>
                      <a:pt x="189539" y="52939"/>
                      <a:pt x="189143" y="53123"/>
                    </a:cubicBezTo>
                    <a:lnTo>
                      <a:pt x="188536" y="53392"/>
                    </a:lnTo>
                    <a:cubicBezTo>
                      <a:pt x="188027" y="53632"/>
                      <a:pt x="187504" y="53858"/>
                      <a:pt x="186981" y="54084"/>
                    </a:cubicBezTo>
                    <a:lnTo>
                      <a:pt x="186741" y="54197"/>
                    </a:lnTo>
                    <a:cubicBezTo>
                      <a:pt x="186147" y="54452"/>
                      <a:pt x="185540" y="54706"/>
                      <a:pt x="184932" y="54974"/>
                    </a:cubicBezTo>
                    <a:lnTo>
                      <a:pt x="184395" y="55201"/>
                    </a:lnTo>
                    <a:cubicBezTo>
                      <a:pt x="183957" y="55370"/>
                      <a:pt x="183533" y="55554"/>
                      <a:pt x="183095" y="55723"/>
                    </a:cubicBezTo>
                    <a:lnTo>
                      <a:pt x="182417" y="56006"/>
                    </a:lnTo>
                    <a:lnTo>
                      <a:pt x="181215" y="56487"/>
                    </a:lnTo>
                    <a:lnTo>
                      <a:pt x="180523" y="56755"/>
                    </a:lnTo>
                    <a:cubicBezTo>
                      <a:pt x="180113" y="56925"/>
                      <a:pt x="179689" y="57080"/>
                      <a:pt x="179265" y="57250"/>
                    </a:cubicBezTo>
                    <a:lnTo>
                      <a:pt x="178643" y="57490"/>
                    </a:lnTo>
                    <a:cubicBezTo>
                      <a:pt x="178092" y="57688"/>
                      <a:pt x="177541" y="57900"/>
                      <a:pt x="176990" y="58098"/>
                    </a:cubicBezTo>
                    <a:lnTo>
                      <a:pt x="176750" y="58197"/>
                    </a:lnTo>
                    <a:cubicBezTo>
                      <a:pt x="175958" y="58479"/>
                      <a:pt x="175153" y="58776"/>
                      <a:pt x="174347" y="59059"/>
                    </a:cubicBezTo>
                    <a:lnTo>
                      <a:pt x="173796" y="59242"/>
                    </a:lnTo>
                    <a:cubicBezTo>
                      <a:pt x="173005" y="59525"/>
                      <a:pt x="172199" y="59793"/>
                      <a:pt x="171394" y="60076"/>
                    </a:cubicBezTo>
                    <a:lnTo>
                      <a:pt x="171083" y="60175"/>
                    </a:lnTo>
                    <a:cubicBezTo>
                      <a:pt x="170334" y="60429"/>
                      <a:pt x="169585" y="60670"/>
                      <a:pt x="168836" y="60910"/>
                    </a:cubicBezTo>
                    <a:lnTo>
                      <a:pt x="168355" y="61065"/>
                    </a:lnTo>
                    <a:cubicBezTo>
                      <a:pt x="167536" y="61320"/>
                      <a:pt x="166730" y="61574"/>
                      <a:pt x="165910" y="61814"/>
                    </a:cubicBezTo>
                    <a:lnTo>
                      <a:pt x="165402" y="61970"/>
                    </a:lnTo>
                    <a:cubicBezTo>
                      <a:pt x="164653" y="62196"/>
                      <a:pt x="163890" y="62422"/>
                      <a:pt x="163126" y="62634"/>
                    </a:cubicBezTo>
                    <a:lnTo>
                      <a:pt x="162801" y="62733"/>
                    </a:lnTo>
                    <a:cubicBezTo>
                      <a:pt x="161982" y="62973"/>
                      <a:pt x="161134" y="63199"/>
                      <a:pt x="160300" y="63440"/>
                    </a:cubicBezTo>
                    <a:lnTo>
                      <a:pt x="159735" y="63595"/>
                    </a:lnTo>
                    <a:cubicBezTo>
                      <a:pt x="158887" y="63821"/>
                      <a:pt x="158039" y="64047"/>
                      <a:pt x="157177" y="64273"/>
                    </a:cubicBezTo>
                    <a:lnTo>
                      <a:pt x="157050" y="64302"/>
                    </a:lnTo>
                    <a:cubicBezTo>
                      <a:pt x="156230" y="64514"/>
                      <a:pt x="155410" y="64726"/>
                      <a:pt x="154577" y="64923"/>
                    </a:cubicBezTo>
                    <a:lnTo>
                      <a:pt x="154011" y="65065"/>
                    </a:lnTo>
                    <a:cubicBezTo>
                      <a:pt x="153177" y="65263"/>
                      <a:pt x="152330" y="65475"/>
                      <a:pt x="151467" y="65672"/>
                    </a:cubicBezTo>
                    <a:lnTo>
                      <a:pt x="151029" y="65771"/>
                    </a:lnTo>
                    <a:cubicBezTo>
                      <a:pt x="150266" y="65941"/>
                      <a:pt x="149489" y="66111"/>
                      <a:pt x="148712" y="66280"/>
                    </a:cubicBezTo>
                    <a:lnTo>
                      <a:pt x="148245" y="66379"/>
                    </a:lnTo>
                    <a:cubicBezTo>
                      <a:pt x="147397" y="66563"/>
                      <a:pt x="146535" y="66746"/>
                      <a:pt x="145673" y="66916"/>
                    </a:cubicBezTo>
                    <a:lnTo>
                      <a:pt x="145108" y="67029"/>
                    </a:lnTo>
                    <a:cubicBezTo>
                      <a:pt x="144274" y="67199"/>
                      <a:pt x="143440" y="67354"/>
                      <a:pt x="142607" y="67524"/>
                    </a:cubicBezTo>
                    <a:lnTo>
                      <a:pt x="142423" y="67552"/>
                    </a:lnTo>
                    <a:cubicBezTo>
                      <a:pt x="141547" y="67722"/>
                      <a:pt x="140656" y="67877"/>
                      <a:pt x="139794" y="68032"/>
                    </a:cubicBezTo>
                    <a:lnTo>
                      <a:pt x="139187" y="68146"/>
                    </a:lnTo>
                    <a:cubicBezTo>
                      <a:pt x="138311" y="68301"/>
                      <a:pt x="137434" y="68442"/>
                      <a:pt x="136558" y="68584"/>
                    </a:cubicBezTo>
                    <a:lnTo>
                      <a:pt x="136247" y="68640"/>
                    </a:lnTo>
                    <a:cubicBezTo>
                      <a:pt x="135442" y="68767"/>
                      <a:pt x="134622" y="68895"/>
                      <a:pt x="133817" y="69008"/>
                    </a:cubicBezTo>
                    <a:lnTo>
                      <a:pt x="133265" y="69092"/>
                    </a:lnTo>
                    <a:cubicBezTo>
                      <a:pt x="132389" y="69234"/>
                      <a:pt x="131513" y="69347"/>
                      <a:pt x="130651" y="69474"/>
                    </a:cubicBezTo>
                    <a:lnTo>
                      <a:pt x="129817" y="69587"/>
                    </a:lnTo>
                    <a:lnTo>
                      <a:pt x="128757" y="69728"/>
                    </a:lnTo>
                    <a:lnTo>
                      <a:pt x="127853" y="69841"/>
                    </a:lnTo>
                    <a:lnTo>
                      <a:pt x="126793" y="69969"/>
                    </a:lnTo>
                    <a:lnTo>
                      <a:pt x="125874" y="70082"/>
                    </a:lnTo>
                    <a:lnTo>
                      <a:pt x="124829" y="70195"/>
                    </a:lnTo>
                    <a:lnTo>
                      <a:pt x="123910" y="70294"/>
                    </a:lnTo>
                    <a:lnTo>
                      <a:pt x="122864" y="70407"/>
                    </a:lnTo>
                    <a:lnTo>
                      <a:pt x="121946" y="70506"/>
                    </a:lnTo>
                    <a:lnTo>
                      <a:pt x="120900" y="70605"/>
                    </a:lnTo>
                    <a:lnTo>
                      <a:pt x="119981" y="70703"/>
                    </a:lnTo>
                    <a:lnTo>
                      <a:pt x="118935" y="70788"/>
                    </a:lnTo>
                    <a:lnTo>
                      <a:pt x="118017" y="70873"/>
                    </a:lnTo>
                    <a:lnTo>
                      <a:pt x="116971" y="70958"/>
                    </a:lnTo>
                    <a:lnTo>
                      <a:pt x="116053" y="71028"/>
                    </a:lnTo>
                    <a:lnTo>
                      <a:pt x="114993" y="71099"/>
                    </a:lnTo>
                    <a:lnTo>
                      <a:pt x="114074" y="71170"/>
                    </a:lnTo>
                    <a:lnTo>
                      <a:pt x="113014" y="71240"/>
                    </a:lnTo>
                    <a:lnTo>
                      <a:pt x="112110" y="71297"/>
                    </a:lnTo>
                    <a:lnTo>
                      <a:pt x="111050" y="71353"/>
                    </a:lnTo>
                    <a:lnTo>
                      <a:pt x="110145" y="71396"/>
                    </a:lnTo>
                    <a:lnTo>
                      <a:pt x="109071" y="71452"/>
                    </a:lnTo>
                    <a:lnTo>
                      <a:pt x="108195" y="71495"/>
                    </a:lnTo>
                    <a:lnTo>
                      <a:pt x="107093" y="71537"/>
                    </a:lnTo>
                    <a:cubicBezTo>
                      <a:pt x="106810" y="71551"/>
                      <a:pt x="106528" y="71565"/>
                      <a:pt x="106231" y="71565"/>
                    </a:cubicBezTo>
                    <a:cubicBezTo>
                      <a:pt x="105863" y="71580"/>
                      <a:pt x="105482" y="71594"/>
                      <a:pt x="105114" y="71608"/>
                    </a:cubicBezTo>
                    <a:lnTo>
                      <a:pt x="104281" y="71622"/>
                    </a:lnTo>
                    <a:lnTo>
                      <a:pt x="103093" y="71650"/>
                    </a:lnTo>
                    <a:lnTo>
                      <a:pt x="102316" y="71664"/>
                    </a:lnTo>
                    <a:cubicBezTo>
                      <a:pt x="101892" y="71664"/>
                      <a:pt x="101454" y="71679"/>
                      <a:pt x="101016" y="71693"/>
                    </a:cubicBezTo>
                    <a:lnTo>
                      <a:pt x="98430" y="71693"/>
                    </a:lnTo>
                    <a:cubicBezTo>
                      <a:pt x="78433" y="71693"/>
                      <a:pt x="59100" y="69022"/>
                      <a:pt x="42523" y="63425"/>
                    </a:cubicBezTo>
                    <a:cubicBezTo>
                      <a:pt x="14471" y="53985"/>
                      <a:pt x="0" y="38044"/>
                      <a:pt x="0" y="20733"/>
                    </a:cubicBezTo>
                    <a:lnTo>
                      <a:pt x="0" y="25156"/>
                    </a:lnTo>
                    <a:cubicBezTo>
                      <a:pt x="0" y="42468"/>
                      <a:pt x="14471" y="58409"/>
                      <a:pt x="42495" y="67877"/>
                    </a:cubicBezTo>
                    <a:cubicBezTo>
                      <a:pt x="59072" y="73487"/>
                      <a:pt x="78419" y="76144"/>
                      <a:pt x="98402" y="76144"/>
                    </a:cubicBezTo>
                    <a:lnTo>
                      <a:pt x="101002" y="76144"/>
                    </a:lnTo>
                    <a:cubicBezTo>
                      <a:pt x="101440" y="76144"/>
                      <a:pt x="101864" y="76130"/>
                      <a:pt x="102302" y="76130"/>
                    </a:cubicBezTo>
                    <a:lnTo>
                      <a:pt x="103079" y="76102"/>
                    </a:lnTo>
                    <a:lnTo>
                      <a:pt x="104252" y="76088"/>
                    </a:lnTo>
                    <a:lnTo>
                      <a:pt x="105086" y="76059"/>
                    </a:lnTo>
                    <a:cubicBezTo>
                      <a:pt x="105468" y="76045"/>
                      <a:pt x="105835" y="76031"/>
                      <a:pt x="106217" y="76017"/>
                    </a:cubicBezTo>
                    <a:cubicBezTo>
                      <a:pt x="106499" y="76017"/>
                      <a:pt x="106796" y="76003"/>
                      <a:pt x="107079" y="75989"/>
                    </a:cubicBezTo>
                    <a:lnTo>
                      <a:pt x="108181" y="75946"/>
                    </a:lnTo>
                    <a:lnTo>
                      <a:pt x="109057" y="75904"/>
                    </a:lnTo>
                    <a:lnTo>
                      <a:pt x="110131" y="75862"/>
                    </a:lnTo>
                    <a:lnTo>
                      <a:pt x="111036" y="75805"/>
                    </a:lnTo>
                    <a:lnTo>
                      <a:pt x="112096" y="75749"/>
                    </a:lnTo>
                    <a:lnTo>
                      <a:pt x="113000" y="75692"/>
                    </a:lnTo>
                    <a:lnTo>
                      <a:pt x="114060" y="75621"/>
                    </a:lnTo>
                    <a:lnTo>
                      <a:pt x="114964" y="75565"/>
                    </a:lnTo>
                    <a:lnTo>
                      <a:pt x="116024" y="75480"/>
                    </a:lnTo>
                    <a:lnTo>
                      <a:pt x="116943" y="75409"/>
                    </a:lnTo>
                    <a:lnTo>
                      <a:pt x="118003" y="75325"/>
                    </a:lnTo>
                    <a:lnTo>
                      <a:pt x="118907" y="75240"/>
                    </a:lnTo>
                    <a:lnTo>
                      <a:pt x="119967" y="75155"/>
                    </a:lnTo>
                    <a:lnTo>
                      <a:pt x="120886" y="75070"/>
                    </a:lnTo>
                    <a:lnTo>
                      <a:pt x="121931" y="74957"/>
                    </a:lnTo>
                    <a:lnTo>
                      <a:pt x="122850" y="74872"/>
                    </a:lnTo>
                    <a:lnTo>
                      <a:pt x="123896" y="74759"/>
                    </a:lnTo>
                    <a:lnTo>
                      <a:pt x="124814" y="74660"/>
                    </a:lnTo>
                    <a:lnTo>
                      <a:pt x="125860" y="74533"/>
                    </a:lnTo>
                    <a:lnTo>
                      <a:pt x="126779" y="74420"/>
                    </a:lnTo>
                    <a:lnTo>
                      <a:pt x="127839" y="74293"/>
                    </a:lnTo>
                    <a:lnTo>
                      <a:pt x="128743" y="74180"/>
                    </a:lnTo>
                    <a:lnTo>
                      <a:pt x="129803" y="74039"/>
                    </a:lnTo>
                    <a:lnTo>
                      <a:pt x="130439" y="73954"/>
                    </a:lnTo>
                    <a:lnTo>
                      <a:pt x="130623" y="73926"/>
                    </a:lnTo>
                    <a:cubicBezTo>
                      <a:pt x="131499" y="73812"/>
                      <a:pt x="132375" y="73685"/>
                      <a:pt x="133251" y="73558"/>
                    </a:cubicBezTo>
                    <a:lnTo>
                      <a:pt x="133802" y="73473"/>
                    </a:lnTo>
                    <a:cubicBezTo>
                      <a:pt x="134608" y="73346"/>
                      <a:pt x="135413" y="73219"/>
                      <a:pt x="136233" y="73092"/>
                    </a:cubicBezTo>
                    <a:lnTo>
                      <a:pt x="136544" y="73035"/>
                    </a:lnTo>
                    <a:cubicBezTo>
                      <a:pt x="137420" y="72894"/>
                      <a:pt x="138296" y="72753"/>
                      <a:pt x="139173" y="72597"/>
                    </a:cubicBezTo>
                    <a:lnTo>
                      <a:pt x="139766" y="72484"/>
                    </a:lnTo>
                    <a:cubicBezTo>
                      <a:pt x="140656" y="72329"/>
                      <a:pt x="141533" y="72173"/>
                      <a:pt x="142409" y="72004"/>
                    </a:cubicBezTo>
                    <a:lnTo>
                      <a:pt x="142593" y="71975"/>
                    </a:lnTo>
                    <a:cubicBezTo>
                      <a:pt x="143426" y="71820"/>
                      <a:pt x="144260" y="71650"/>
                      <a:pt x="145094" y="71481"/>
                    </a:cubicBezTo>
                    <a:lnTo>
                      <a:pt x="145659" y="71368"/>
                    </a:lnTo>
                    <a:cubicBezTo>
                      <a:pt x="146507" y="71198"/>
                      <a:pt x="147369" y="71014"/>
                      <a:pt x="148231" y="70845"/>
                    </a:cubicBezTo>
                    <a:lnTo>
                      <a:pt x="148683" y="70746"/>
                    </a:lnTo>
                    <a:cubicBezTo>
                      <a:pt x="149461" y="70576"/>
                      <a:pt x="150238" y="70393"/>
                      <a:pt x="151015" y="70223"/>
                    </a:cubicBezTo>
                    <a:lnTo>
                      <a:pt x="151453" y="70124"/>
                    </a:lnTo>
                    <a:cubicBezTo>
                      <a:pt x="152301" y="69926"/>
                      <a:pt x="153149" y="69728"/>
                      <a:pt x="153997" y="69516"/>
                    </a:cubicBezTo>
                    <a:lnTo>
                      <a:pt x="154562" y="69375"/>
                    </a:lnTo>
                    <a:cubicBezTo>
                      <a:pt x="155396" y="69177"/>
                      <a:pt x="156216" y="68965"/>
                      <a:pt x="157035" y="68753"/>
                    </a:cubicBezTo>
                    <a:lnTo>
                      <a:pt x="157163" y="68725"/>
                    </a:lnTo>
                    <a:cubicBezTo>
                      <a:pt x="158011" y="68513"/>
                      <a:pt x="158859" y="68287"/>
                      <a:pt x="159706" y="68047"/>
                    </a:cubicBezTo>
                    <a:lnTo>
                      <a:pt x="160286" y="67891"/>
                    </a:lnTo>
                    <a:cubicBezTo>
                      <a:pt x="161120" y="67665"/>
                      <a:pt x="161953" y="67425"/>
                      <a:pt x="162787" y="67185"/>
                    </a:cubicBezTo>
                    <a:lnTo>
                      <a:pt x="163112" y="67100"/>
                    </a:lnTo>
                    <a:cubicBezTo>
                      <a:pt x="163875" y="66874"/>
                      <a:pt x="164624" y="66648"/>
                      <a:pt x="165388" y="66421"/>
                    </a:cubicBezTo>
                    <a:lnTo>
                      <a:pt x="165882" y="66280"/>
                    </a:lnTo>
                    <a:cubicBezTo>
                      <a:pt x="166702" y="66026"/>
                      <a:pt x="167521" y="65771"/>
                      <a:pt x="168327" y="65517"/>
                    </a:cubicBezTo>
                    <a:lnTo>
                      <a:pt x="168822" y="65362"/>
                    </a:lnTo>
                    <a:cubicBezTo>
                      <a:pt x="169571" y="65121"/>
                      <a:pt x="170320" y="64881"/>
                      <a:pt x="171054" y="64627"/>
                    </a:cubicBezTo>
                    <a:lnTo>
                      <a:pt x="171380" y="64528"/>
                    </a:lnTo>
                    <a:cubicBezTo>
                      <a:pt x="172185" y="64259"/>
                      <a:pt x="172976" y="63977"/>
                      <a:pt x="173782" y="63708"/>
                    </a:cubicBezTo>
                    <a:lnTo>
                      <a:pt x="174319" y="63510"/>
                    </a:lnTo>
                    <a:cubicBezTo>
                      <a:pt x="175124" y="63228"/>
                      <a:pt x="175930" y="62945"/>
                      <a:pt x="176736" y="62648"/>
                    </a:cubicBezTo>
                    <a:lnTo>
                      <a:pt x="176764" y="62648"/>
                    </a:lnTo>
                    <a:lnTo>
                      <a:pt x="176976" y="62563"/>
                    </a:lnTo>
                    <a:cubicBezTo>
                      <a:pt x="177527" y="62366"/>
                      <a:pt x="178078" y="62154"/>
                      <a:pt x="178615" y="61956"/>
                    </a:cubicBezTo>
                    <a:lnTo>
                      <a:pt x="179251" y="61701"/>
                    </a:lnTo>
                    <a:cubicBezTo>
                      <a:pt x="179675" y="61546"/>
                      <a:pt x="180085" y="61390"/>
                      <a:pt x="180509" y="61221"/>
                    </a:cubicBezTo>
                    <a:lnTo>
                      <a:pt x="181201" y="60952"/>
                    </a:lnTo>
                    <a:lnTo>
                      <a:pt x="182403" y="60472"/>
                    </a:lnTo>
                    <a:lnTo>
                      <a:pt x="183095" y="60175"/>
                    </a:lnTo>
                    <a:cubicBezTo>
                      <a:pt x="183533" y="59991"/>
                      <a:pt x="183957" y="59822"/>
                      <a:pt x="184395" y="59638"/>
                    </a:cubicBezTo>
                    <a:lnTo>
                      <a:pt x="184932" y="59412"/>
                    </a:lnTo>
                    <a:cubicBezTo>
                      <a:pt x="185540" y="59158"/>
                      <a:pt x="186147" y="58889"/>
                      <a:pt x="186741" y="58635"/>
                    </a:cubicBezTo>
                    <a:lnTo>
                      <a:pt x="186981" y="58522"/>
                    </a:lnTo>
                    <a:cubicBezTo>
                      <a:pt x="187504" y="58296"/>
                      <a:pt x="188027" y="58069"/>
                      <a:pt x="188536" y="57829"/>
                    </a:cubicBezTo>
                    <a:lnTo>
                      <a:pt x="189143" y="57561"/>
                    </a:lnTo>
                    <a:cubicBezTo>
                      <a:pt x="189539" y="57377"/>
                      <a:pt x="189935" y="57193"/>
                      <a:pt x="190331" y="57009"/>
                    </a:cubicBezTo>
                    <a:lnTo>
                      <a:pt x="190981" y="56713"/>
                    </a:lnTo>
                    <a:cubicBezTo>
                      <a:pt x="191362" y="56529"/>
                      <a:pt x="191744" y="56345"/>
                      <a:pt x="192111" y="56162"/>
                    </a:cubicBezTo>
                    <a:cubicBezTo>
                      <a:pt x="192337" y="56063"/>
                      <a:pt x="192549" y="55964"/>
                      <a:pt x="192747" y="55865"/>
                    </a:cubicBezTo>
                    <a:cubicBezTo>
                      <a:pt x="193157" y="55667"/>
                      <a:pt x="193567" y="55455"/>
                      <a:pt x="193977" y="55257"/>
                    </a:cubicBezTo>
                    <a:lnTo>
                      <a:pt x="194485" y="55003"/>
                    </a:lnTo>
                    <a:cubicBezTo>
                      <a:pt x="195051" y="54720"/>
                      <a:pt x="195630" y="54423"/>
                      <a:pt x="196195" y="54141"/>
                    </a:cubicBezTo>
                    <a:lnTo>
                      <a:pt x="196421" y="54013"/>
                    </a:lnTo>
                    <a:cubicBezTo>
                      <a:pt x="196902" y="53759"/>
                      <a:pt x="197382" y="53505"/>
                      <a:pt x="197863" y="53250"/>
                    </a:cubicBezTo>
                    <a:lnTo>
                      <a:pt x="198428" y="52954"/>
                    </a:lnTo>
                    <a:cubicBezTo>
                      <a:pt x="198796" y="52742"/>
                      <a:pt x="199163" y="52544"/>
                      <a:pt x="199531" y="52346"/>
                    </a:cubicBezTo>
                    <a:lnTo>
                      <a:pt x="200152" y="52007"/>
                    </a:lnTo>
                    <a:cubicBezTo>
                      <a:pt x="200506" y="51809"/>
                      <a:pt x="200859" y="51597"/>
                      <a:pt x="201212" y="51399"/>
                    </a:cubicBezTo>
                    <a:cubicBezTo>
                      <a:pt x="201410" y="51286"/>
                      <a:pt x="201608" y="51173"/>
                      <a:pt x="201806" y="51060"/>
                    </a:cubicBezTo>
                    <a:cubicBezTo>
                      <a:pt x="202187" y="50848"/>
                      <a:pt x="202555" y="50622"/>
                      <a:pt x="202936" y="50396"/>
                    </a:cubicBezTo>
                    <a:lnTo>
                      <a:pt x="203417" y="50127"/>
                    </a:lnTo>
                    <a:cubicBezTo>
                      <a:pt x="203940" y="49802"/>
                      <a:pt x="204463" y="49491"/>
                      <a:pt x="204986" y="49166"/>
                    </a:cubicBezTo>
                    <a:lnTo>
                      <a:pt x="205197" y="49025"/>
                    </a:lnTo>
                    <a:cubicBezTo>
                      <a:pt x="205650" y="48756"/>
                      <a:pt x="206088" y="48474"/>
                      <a:pt x="206540" y="48191"/>
                    </a:cubicBezTo>
                    <a:lnTo>
                      <a:pt x="206681" y="48106"/>
                    </a:lnTo>
                    <a:cubicBezTo>
                      <a:pt x="207021" y="47880"/>
                      <a:pt x="207360" y="47668"/>
                      <a:pt x="207699" y="47456"/>
                    </a:cubicBezTo>
                    <a:lnTo>
                      <a:pt x="207854" y="47343"/>
                    </a:lnTo>
                    <a:cubicBezTo>
                      <a:pt x="208208" y="47103"/>
                      <a:pt x="208561" y="46877"/>
                      <a:pt x="208914" y="46637"/>
                    </a:cubicBezTo>
                    <a:lnTo>
                      <a:pt x="209239" y="46425"/>
                    </a:lnTo>
                    <a:cubicBezTo>
                      <a:pt x="209635" y="46156"/>
                      <a:pt x="210031" y="45873"/>
                      <a:pt x="210426" y="45605"/>
                    </a:cubicBezTo>
                    <a:cubicBezTo>
                      <a:pt x="210808" y="45351"/>
                      <a:pt x="211175" y="45082"/>
                      <a:pt x="211557" y="44814"/>
                    </a:cubicBezTo>
                    <a:lnTo>
                      <a:pt x="211840" y="44602"/>
                    </a:lnTo>
                    <a:cubicBezTo>
                      <a:pt x="212179" y="44361"/>
                      <a:pt x="212518" y="44121"/>
                      <a:pt x="212857" y="43881"/>
                    </a:cubicBezTo>
                    <a:lnTo>
                      <a:pt x="212956" y="43796"/>
                    </a:lnTo>
                    <a:cubicBezTo>
                      <a:pt x="213309" y="43542"/>
                      <a:pt x="213663" y="43273"/>
                      <a:pt x="214016" y="43005"/>
                    </a:cubicBezTo>
                    <a:lnTo>
                      <a:pt x="214284" y="42793"/>
                    </a:lnTo>
                    <a:cubicBezTo>
                      <a:pt x="214581" y="42567"/>
                      <a:pt x="214892" y="42326"/>
                      <a:pt x="215189" y="42086"/>
                    </a:cubicBezTo>
                    <a:lnTo>
                      <a:pt x="215344" y="41973"/>
                    </a:lnTo>
                    <a:cubicBezTo>
                      <a:pt x="215683" y="41704"/>
                      <a:pt x="216023" y="41436"/>
                      <a:pt x="216362" y="41167"/>
                    </a:cubicBezTo>
                    <a:lnTo>
                      <a:pt x="216602" y="40970"/>
                    </a:lnTo>
                    <a:cubicBezTo>
                      <a:pt x="216885" y="40744"/>
                      <a:pt x="217167" y="40503"/>
                      <a:pt x="217436" y="40277"/>
                    </a:cubicBezTo>
                    <a:lnTo>
                      <a:pt x="217620" y="40122"/>
                    </a:lnTo>
                    <a:cubicBezTo>
                      <a:pt x="217945" y="39853"/>
                      <a:pt x="218256" y="39585"/>
                      <a:pt x="218566" y="39316"/>
                    </a:cubicBezTo>
                    <a:lnTo>
                      <a:pt x="218793" y="39132"/>
                    </a:lnTo>
                    <a:cubicBezTo>
                      <a:pt x="219061" y="38906"/>
                      <a:pt x="219330" y="38666"/>
                      <a:pt x="219570" y="38440"/>
                    </a:cubicBezTo>
                    <a:lnTo>
                      <a:pt x="219768" y="38270"/>
                    </a:lnTo>
                    <a:cubicBezTo>
                      <a:pt x="220079" y="38002"/>
                      <a:pt x="220375" y="37719"/>
                      <a:pt x="220672" y="37451"/>
                    </a:cubicBezTo>
                    <a:lnTo>
                      <a:pt x="220870" y="37281"/>
                    </a:lnTo>
                    <a:cubicBezTo>
                      <a:pt x="221110" y="37055"/>
                      <a:pt x="221365" y="36815"/>
                      <a:pt x="221605" y="36589"/>
                    </a:cubicBezTo>
                    <a:lnTo>
                      <a:pt x="221817" y="36391"/>
                    </a:lnTo>
                    <a:cubicBezTo>
                      <a:pt x="222099" y="36122"/>
                      <a:pt x="222382" y="35854"/>
                      <a:pt x="222665" y="35571"/>
                    </a:cubicBezTo>
                    <a:lnTo>
                      <a:pt x="222820" y="35416"/>
                    </a:lnTo>
                    <a:cubicBezTo>
                      <a:pt x="223060" y="35190"/>
                      <a:pt x="223287" y="34949"/>
                      <a:pt x="223527" y="34709"/>
                    </a:cubicBezTo>
                    <a:lnTo>
                      <a:pt x="223725" y="34497"/>
                    </a:lnTo>
                    <a:cubicBezTo>
                      <a:pt x="223993" y="34229"/>
                      <a:pt x="224262" y="33946"/>
                      <a:pt x="224530" y="33678"/>
                    </a:cubicBezTo>
                    <a:lnTo>
                      <a:pt x="224643" y="33550"/>
                    </a:lnTo>
                    <a:cubicBezTo>
                      <a:pt x="224869" y="33310"/>
                      <a:pt x="225095" y="33056"/>
                      <a:pt x="225322" y="32815"/>
                    </a:cubicBezTo>
                    <a:lnTo>
                      <a:pt x="225519" y="32603"/>
                    </a:lnTo>
                    <a:cubicBezTo>
                      <a:pt x="225774" y="32321"/>
                      <a:pt x="226028" y="32052"/>
                      <a:pt x="226268" y="31770"/>
                    </a:cubicBezTo>
                    <a:cubicBezTo>
                      <a:pt x="226297" y="31741"/>
                      <a:pt x="226311" y="31713"/>
                      <a:pt x="226339" y="31685"/>
                    </a:cubicBezTo>
                    <a:cubicBezTo>
                      <a:pt x="226565" y="31431"/>
                      <a:pt x="226791" y="31176"/>
                      <a:pt x="227003" y="30922"/>
                    </a:cubicBezTo>
                    <a:cubicBezTo>
                      <a:pt x="227032" y="30879"/>
                      <a:pt x="227074" y="30837"/>
                      <a:pt x="227102" y="30795"/>
                    </a:cubicBezTo>
                    <a:lnTo>
                      <a:pt x="227215" y="30667"/>
                    </a:lnTo>
                    <a:cubicBezTo>
                      <a:pt x="227342" y="30526"/>
                      <a:pt x="227455" y="30371"/>
                      <a:pt x="227583" y="30229"/>
                    </a:cubicBezTo>
                    <a:lnTo>
                      <a:pt x="227809" y="29961"/>
                    </a:lnTo>
                    <a:lnTo>
                      <a:pt x="228190" y="29466"/>
                    </a:lnTo>
                    <a:lnTo>
                      <a:pt x="228374" y="29254"/>
                    </a:lnTo>
                    <a:cubicBezTo>
                      <a:pt x="228544" y="29014"/>
                      <a:pt x="228741" y="28774"/>
                      <a:pt x="228925" y="28548"/>
                    </a:cubicBezTo>
                    <a:cubicBezTo>
                      <a:pt x="228939" y="28519"/>
                      <a:pt x="228953" y="28505"/>
                      <a:pt x="228968" y="28477"/>
                    </a:cubicBezTo>
                    <a:cubicBezTo>
                      <a:pt x="229137" y="28265"/>
                      <a:pt x="229293" y="28053"/>
                      <a:pt x="229462" y="27841"/>
                    </a:cubicBezTo>
                    <a:lnTo>
                      <a:pt x="229632" y="27601"/>
                    </a:lnTo>
                    <a:cubicBezTo>
                      <a:pt x="229759" y="27445"/>
                      <a:pt x="229872" y="27290"/>
                      <a:pt x="229985" y="27120"/>
                    </a:cubicBezTo>
                    <a:lnTo>
                      <a:pt x="230183" y="26852"/>
                    </a:lnTo>
                    <a:cubicBezTo>
                      <a:pt x="230296" y="26710"/>
                      <a:pt x="230395" y="26555"/>
                      <a:pt x="230494" y="26414"/>
                    </a:cubicBezTo>
                    <a:lnTo>
                      <a:pt x="230692" y="26131"/>
                    </a:lnTo>
                    <a:lnTo>
                      <a:pt x="230988" y="25679"/>
                    </a:lnTo>
                    <a:lnTo>
                      <a:pt x="231172" y="25410"/>
                    </a:lnTo>
                    <a:lnTo>
                      <a:pt x="231483" y="24930"/>
                    </a:lnTo>
                    <a:cubicBezTo>
                      <a:pt x="231540" y="24859"/>
                      <a:pt x="231582" y="24774"/>
                      <a:pt x="231639" y="24704"/>
                    </a:cubicBezTo>
                    <a:cubicBezTo>
                      <a:pt x="231780" y="24463"/>
                      <a:pt x="231935" y="24237"/>
                      <a:pt x="232077" y="24011"/>
                    </a:cubicBezTo>
                    <a:lnTo>
                      <a:pt x="232091" y="23983"/>
                    </a:lnTo>
                    <a:cubicBezTo>
                      <a:pt x="232232" y="23743"/>
                      <a:pt x="232373" y="23502"/>
                      <a:pt x="232515" y="23276"/>
                    </a:cubicBezTo>
                    <a:lnTo>
                      <a:pt x="232656" y="23050"/>
                    </a:lnTo>
                    <a:cubicBezTo>
                      <a:pt x="232741" y="22881"/>
                      <a:pt x="232840" y="22725"/>
                      <a:pt x="232939" y="22556"/>
                    </a:cubicBezTo>
                    <a:cubicBezTo>
                      <a:pt x="232981" y="22471"/>
                      <a:pt x="233038" y="22386"/>
                      <a:pt x="233080" y="22287"/>
                    </a:cubicBezTo>
                    <a:cubicBezTo>
                      <a:pt x="233165" y="22146"/>
                      <a:pt x="233264" y="21990"/>
                      <a:pt x="233334" y="21835"/>
                    </a:cubicBezTo>
                    <a:lnTo>
                      <a:pt x="233490" y="21566"/>
                    </a:lnTo>
                    <a:lnTo>
                      <a:pt x="233730" y="21114"/>
                    </a:lnTo>
                    <a:lnTo>
                      <a:pt x="233871" y="20831"/>
                    </a:lnTo>
                    <a:cubicBezTo>
                      <a:pt x="233956" y="20676"/>
                      <a:pt x="234027" y="20521"/>
                      <a:pt x="234112" y="20365"/>
                    </a:cubicBezTo>
                    <a:lnTo>
                      <a:pt x="234225" y="20125"/>
                    </a:lnTo>
                    <a:cubicBezTo>
                      <a:pt x="234338" y="19913"/>
                      <a:pt x="234437" y="19715"/>
                      <a:pt x="234521" y="19503"/>
                    </a:cubicBezTo>
                    <a:cubicBezTo>
                      <a:pt x="234550" y="19475"/>
                      <a:pt x="234564" y="19432"/>
                      <a:pt x="234578" y="19404"/>
                    </a:cubicBezTo>
                    <a:cubicBezTo>
                      <a:pt x="234691" y="19164"/>
                      <a:pt x="234804" y="18924"/>
                      <a:pt x="234903" y="18698"/>
                    </a:cubicBezTo>
                    <a:lnTo>
                      <a:pt x="235002" y="18486"/>
                    </a:lnTo>
                    <a:cubicBezTo>
                      <a:pt x="235073" y="18302"/>
                      <a:pt x="235143" y="18146"/>
                      <a:pt x="235214" y="17977"/>
                    </a:cubicBezTo>
                    <a:lnTo>
                      <a:pt x="235327" y="17708"/>
                    </a:lnTo>
                    <a:cubicBezTo>
                      <a:pt x="235398" y="17567"/>
                      <a:pt x="235454" y="17412"/>
                      <a:pt x="235511" y="17256"/>
                    </a:cubicBezTo>
                    <a:cubicBezTo>
                      <a:pt x="235539" y="17171"/>
                      <a:pt x="235581" y="17072"/>
                      <a:pt x="235624" y="16973"/>
                    </a:cubicBezTo>
                    <a:cubicBezTo>
                      <a:pt x="235680" y="16832"/>
                      <a:pt x="235737" y="16677"/>
                      <a:pt x="235793" y="16535"/>
                    </a:cubicBezTo>
                    <a:lnTo>
                      <a:pt x="235906" y="16253"/>
                    </a:lnTo>
                    <a:cubicBezTo>
                      <a:pt x="235963" y="16097"/>
                      <a:pt x="236019" y="15942"/>
                      <a:pt x="236076" y="15786"/>
                    </a:cubicBezTo>
                    <a:cubicBezTo>
                      <a:pt x="236104" y="15702"/>
                      <a:pt x="236133" y="15617"/>
                      <a:pt x="236161" y="15546"/>
                    </a:cubicBezTo>
                    <a:cubicBezTo>
                      <a:pt x="236231" y="15348"/>
                      <a:pt x="236288" y="15165"/>
                      <a:pt x="236359" y="14967"/>
                    </a:cubicBezTo>
                    <a:cubicBezTo>
                      <a:pt x="236373" y="14924"/>
                      <a:pt x="236387" y="14868"/>
                      <a:pt x="236401" y="14825"/>
                    </a:cubicBezTo>
                    <a:cubicBezTo>
                      <a:pt x="236486" y="14585"/>
                      <a:pt x="236557" y="14345"/>
                      <a:pt x="236627" y="14119"/>
                    </a:cubicBezTo>
                    <a:cubicBezTo>
                      <a:pt x="236655" y="14048"/>
                      <a:pt x="236670" y="13992"/>
                      <a:pt x="236684" y="13921"/>
                    </a:cubicBezTo>
                    <a:cubicBezTo>
                      <a:pt x="236740" y="13737"/>
                      <a:pt x="236783" y="13582"/>
                      <a:pt x="236839" y="13398"/>
                    </a:cubicBezTo>
                    <a:cubicBezTo>
                      <a:pt x="236867" y="13313"/>
                      <a:pt x="236882" y="13228"/>
                      <a:pt x="236910" y="13144"/>
                    </a:cubicBezTo>
                    <a:cubicBezTo>
                      <a:pt x="236952" y="12988"/>
                      <a:pt x="236995" y="12833"/>
                      <a:pt x="237037" y="12691"/>
                    </a:cubicBezTo>
                    <a:cubicBezTo>
                      <a:pt x="237051" y="12593"/>
                      <a:pt x="237079" y="12494"/>
                      <a:pt x="237108" y="12409"/>
                    </a:cubicBezTo>
                    <a:cubicBezTo>
                      <a:pt x="237136" y="12253"/>
                      <a:pt x="237178" y="12112"/>
                      <a:pt x="237207" y="11971"/>
                    </a:cubicBezTo>
                    <a:cubicBezTo>
                      <a:pt x="237235" y="11872"/>
                      <a:pt x="237263" y="11773"/>
                      <a:pt x="237277" y="11688"/>
                    </a:cubicBezTo>
                    <a:cubicBezTo>
                      <a:pt x="237306" y="11533"/>
                      <a:pt x="237348" y="11377"/>
                      <a:pt x="237376" y="11236"/>
                    </a:cubicBezTo>
                    <a:cubicBezTo>
                      <a:pt x="237390" y="11137"/>
                      <a:pt x="237419" y="11052"/>
                      <a:pt x="237433" y="10967"/>
                    </a:cubicBezTo>
                    <a:cubicBezTo>
                      <a:pt x="237475" y="10798"/>
                      <a:pt x="237503" y="10614"/>
                      <a:pt x="237546" y="10444"/>
                    </a:cubicBezTo>
                    <a:cubicBezTo>
                      <a:pt x="237546" y="10388"/>
                      <a:pt x="237560" y="10331"/>
                      <a:pt x="237574" y="10261"/>
                    </a:cubicBezTo>
                    <a:cubicBezTo>
                      <a:pt x="237616" y="10035"/>
                      <a:pt x="237659" y="9794"/>
                      <a:pt x="237701" y="9554"/>
                    </a:cubicBezTo>
                    <a:lnTo>
                      <a:pt x="237729" y="9385"/>
                    </a:lnTo>
                    <a:cubicBezTo>
                      <a:pt x="237758" y="9201"/>
                      <a:pt x="237772" y="9031"/>
                      <a:pt x="237800" y="8848"/>
                    </a:cubicBezTo>
                    <a:cubicBezTo>
                      <a:pt x="237814" y="8763"/>
                      <a:pt x="237828" y="8678"/>
                      <a:pt x="237843" y="8593"/>
                    </a:cubicBezTo>
                    <a:cubicBezTo>
                      <a:pt x="237857" y="8438"/>
                      <a:pt x="237885" y="8296"/>
                      <a:pt x="237899" y="8141"/>
                    </a:cubicBezTo>
                    <a:cubicBezTo>
                      <a:pt x="237913" y="8042"/>
                      <a:pt x="237913" y="7957"/>
                      <a:pt x="237927" y="7858"/>
                    </a:cubicBezTo>
                    <a:cubicBezTo>
                      <a:pt x="237941" y="7717"/>
                      <a:pt x="237956" y="7576"/>
                      <a:pt x="237970" y="7420"/>
                    </a:cubicBezTo>
                    <a:cubicBezTo>
                      <a:pt x="237984" y="7335"/>
                      <a:pt x="237984" y="7251"/>
                      <a:pt x="237998" y="7152"/>
                    </a:cubicBezTo>
                    <a:cubicBezTo>
                      <a:pt x="238012" y="6996"/>
                      <a:pt x="238026" y="6855"/>
                      <a:pt x="238040" y="6699"/>
                    </a:cubicBezTo>
                    <a:lnTo>
                      <a:pt x="238055" y="6530"/>
                    </a:lnTo>
                    <a:lnTo>
                      <a:pt x="238055" y="6459"/>
                    </a:lnTo>
                    <a:cubicBezTo>
                      <a:pt x="238069" y="6162"/>
                      <a:pt x="238083" y="5852"/>
                      <a:pt x="238097" y="5541"/>
                    </a:cubicBezTo>
                    <a:lnTo>
                      <a:pt x="238097" y="5357"/>
                    </a:lnTo>
                    <a:cubicBezTo>
                      <a:pt x="238111" y="5046"/>
                      <a:pt x="238111" y="4735"/>
                      <a:pt x="238111" y="4410"/>
                    </a:cubicBezTo>
                    <a:lnTo>
                      <a:pt x="2381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697;p49">
              <a:extLst>
                <a:ext uri="{FF2B5EF4-FFF2-40B4-BE49-F238E27FC236}">
                  <a16:creationId xmlns:a16="http://schemas.microsoft.com/office/drawing/2014/main" id="{5A3BBC1C-DC0C-4707-B24D-4A4728385C81}"/>
                </a:ext>
              </a:extLst>
            </p:cNvPr>
            <p:cNvGrpSpPr/>
            <p:nvPr/>
          </p:nvGrpSpPr>
          <p:grpSpPr>
            <a:xfrm>
              <a:off x="6057070" y="2878195"/>
              <a:ext cx="1647223" cy="1059810"/>
              <a:chOff x="5982180" y="2166845"/>
              <a:chExt cx="1370630" cy="881853"/>
            </a:xfrm>
          </p:grpSpPr>
          <p:sp>
            <p:nvSpPr>
              <p:cNvPr id="32" name="Google Shape;2698;p49">
                <a:extLst>
                  <a:ext uri="{FF2B5EF4-FFF2-40B4-BE49-F238E27FC236}">
                    <a16:creationId xmlns:a16="http://schemas.microsoft.com/office/drawing/2014/main" id="{2F69F335-601A-4401-AF2F-D9500D493630}"/>
                  </a:ext>
                </a:extLst>
              </p:cNvPr>
              <p:cNvSpPr/>
              <p:nvPr/>
            </p:nvSpPr>
            <p:spPr>
              <a:xfrm>
                <a:off x="5986332" y="2713275"/>
                <a:ext cx="1366477" cy="335421"/>
              </a:xfrm>
              <a:custGeom>
                <a:avLst/>
                <a:gdLst/>
                <a:ahLst/>
                <a:cxnLst/>
                <a:rect l="l" t="t" r="r" b="b"/>
                <a:pathLst>
                  <a:path w="34555" h="8482" extrusionOk="0">
                    <a:moveTo>
                      <a:pt x="34524" y="1"/>
                    </a:moveTo>
                    <a:lnTo>
                      <a:pt x="34524" y="65"/>
                    </a:lnTo>
                    <a:lnTo>
                      <a:pt x="34524" y="65"/>
                    </a:lnTo>
                    <a:cubicBezTo>
                      <a:pt x="34525" y="44"/>
                      <a:pt x="34525" y="22"/>
                      <a:pt x="34524" y="1"/>
                    </a:cubicBezTo>
                    <a:close/>
                    <a:moveTo>
                      <a:pt x="34524" y="65"/>
                    </a:moveTo>
                    <a:lnTo>
                      <a:pt x="34524" y="65"/>
                    </a:lnTo>
                    <a:cubicBezTo>
                      <a:pt x="34495" y="3464"/>
                      <a:pt x="29736" y="6196"/>
                      <a:pt x="23848" y="6196"/>
                    </a:cubicBezTo>
                    <a:lnTo>
                      <a:pt x="1" y="6196"/>
                    </a:lnTo>
                    <a:lnTo>
                      <a:pt x="1" y="8481"/>
                    </a:lnTo>
                    <a:lnTo>
                      <a:pt x="23848" y="8481"/>
                    </a:lnTo>
                    <a:cubicBezTo>
                      <a:pt x="29758" y="8481"/>
                      <a:pt x="34554" y="5700"/>
                      <a:pt x="34524" y="2271"/>
                    </a:cubicBezTo>
                    <a:lnTo>
                      <a:pt x="34524" y="6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99;p49">
                <a:extLst>
                  <a:ext uri="{FF2B5EF4-FFF2-40B4-BE49-F238E27FC236}">
                    <a16:creationId xmlns:a16="http://schemas.microsoft.com/office/drawing/2014/main" id="{17F23DA9-B5AD-4400-9C82-970DFDB08EA9}"/>
                  </a:ext>
                </a:extLst>
              </p:cNvPr>
              <p:cNvSpPr/>
              <p:nvPr/>
            </p:nvSpPr>
            <p:spPr>
              <a:xfrm>
                <a:off x="5982773" y="2412418"/>
                <a:ext cx="3599" cy="636279"/>
              </a:xfrm>
              <a:custGeom>
                <a:avLst/>
                <a:gdLst/>
                <a:ahLst/>
                <a:cxnLst/>
                <a:rect l="l" t="t" r="r" b="b"/>
                <a:pathLst>
                  <a:path w="91" h="16090" extrusionOk="0">
                    <a:moveTo>
                      <a:pt x="15" y="0"/>
                    </a:moveTo>
                    <a:lnTo>
                      <a:pt x="0" y="2271"/>
                    </a:lnTo>
                    <a:lnTo>
                      <a:pt x="75" y="16089"/>
                    </a:lnTo>
                    <a:lnTo>
                      <a:pt x="91" y="13804"/>
                    </a:lnTo>
                    <a:lnTo>
                      <a:pt x="15" y="0"/>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00;p49">
                <a:extLst>
                  <a:ext uri="{FF2B5EF4-FFF2-40B4-BE49-F238E27FC236}">
                    <a16:creationId xmlns:a16="http://schemas.microsoft.com/office/drawing/2014/main" id="{FB3C9B35-E429-48E0-AF78-55C8B1B609B3}"/>
                  </a:ext>
                </a:extLst>
              </p:cNvPr>
              <p:cNvSpPr/>
              <p:nvPr/>
            </p:nvSpPr>
            <p:spPr>
              <a:xfrm>
                <a:off x="5982180" y="2166845"/>
                <a:ext cx="1370630" cy="791454"/>
              </a:xfrm>
              <a:custGeom>
                <a:avLst/>
                <a:gdLst/>
                <a:ahLst/>
                <a:cxnLst/>
                <a:rect l="l" t="t" r="r" b="b"/>
                <a:pathLst>
                  <a:path w="34660" h="20014" extrusionOk="0">
                    <a:moveTo>
                      <a:pt x="10706" y="0"/>
                    </a:moveTo>
                    <a:cubicBezTo>
                      <a:pt x="4782" y="0"/>
                      <a:pt x="0" y="2767"/>
                      <a:pt x="30" y="6210"/>
                    </a:cubicBezTo>
                    <a:lnTo>
                      <a:pt x="106" y="20014"/>
                    </a:lnTo>
                    <a:lnTo>
                      <a:pt x="23953" y="20014"/>
                    </a:lnTo>
                    <a:cubicBezTo>
                      <a:pt x="29878" y="20014"/>
                      <a:pt x="34659" y="17247"/>
                      <a:pt x="34644" y="13819"/>
                    </a:cubicBezTo>
                    <a:cubicBezTo>
                      <a:pt x="34629" y="12105"/>
                      <a:pt x="33426" y="10556"/>
                      <a:pt x="31487" y="9428"/>
                    </a:cubicBezTo>
                    <a:cubicBezTo>
                      <a:pt x="29532" y="8300"/>
                      <a:pt x="26855" y="7609"/>
                      <a:pt x="23893" y="7609"/>
                    </a:cubicBezTo>
                    <a:lnTo>
                      <a:pt x="21457" y="7609"/>
                    </a:lnTo>
                    <a:lnTo>
                      <a:pt x="21457" y="6210"/>
                    </a:lnTo>
                    <a:cubicBezTo>
                      <a:pt x="21457" y="4481"/>
                      <a:pt x="20239" y="2947"/>
                      <a:pt x="18300" y="1820"/>
                    </a:cubicBezTo>
                    <a:cubicBezTo>
                      <a:pt x="16345" y="692"/>
                      <a:pt x="13668" y="0"/>
                      <a:pt x="107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701;p49">
              <a:extLst>
                <a:ext uri="{FF2B5EF4-FFF2-40B4-BE49-F238E27FC236}">
                  <a16:creationId xmlns:a16="http://schemas.microsoft.com/office/drawing/2014/main" id="{CEC4BE2A-731F-4F6D-8ACB-4E6DDFCB8DF1}"/>
                </a:ext>
              </a:extLst>
            </p:cNvPr>
            <p:cNvGrpSpPr/>
            <p:nvPr/>
          </p:nvGrpSpPr>
          <p:grpSpPr>
            <a:xfrm>
              <a:off x="6518349" y="602064"/>
              <a:ext cx="3420340" cy="3017119"/>
              <a:chOff x="4411972" y="991900"/>
              <a:chExt cx="2059453" cy="1816666"/>
            </a:xfrm>
          </p:grpSpPr>
          <p:sp>
            <p:nvSpPr>
              <p:cNvPr id="25" name="Google Shape;2702;p49">
                <a:extLst>
                  <a:ext uri="{FF2B5EF4-FFF2-40B4-BE49-F238E27FC236}">
                    <a16:creationId xmlns:a16="http://schemas.microsoft.com/office/drawing/2014/main" id="{1899F0C3-00F7-413E-929B-4A0EA4A5538C}"/>
                  </a:ext>
                </a:extLst>
              </p:cNvPr>
              <p:cNvSpPr/>
              <p:nvPr/>
            </p:nvSpPr>
            <p:spPr>
              <a:xfrm flipH="1">
                <a:off x="4411972" y="991900"/>
                <a:ext cx="2059453" cy="1187617"/>
              </a:xfrm>
              <a:custGeom>
                <a:avLst/>
                <a:gdLst/>
                <a:ahLst/>
                <a:cxnLst/>
                <a:rect l="l" t="t" r="r" b="b"/>
                <a:pathLst>
                  <a:path w="47322" h="27289" extrusionOk="0">
                    <a:moveTo>
                      <a:pt x="25715" y="9997"/>
                    </a:moveTo>
                    <a:lnTo>
                      <a:pt x="29922" y="12420"/>
                    </a:lnTo>
                    <a:lnTo>
                      <a:pt x="27810" y="13647"/>
                    </a:lnTo>
                    <a:lnTo>
                      <a:pt x="29922" y="14859"/>
                    </a:lnTo>
                    <a:lnTo>
                      <a:pt x="25715" y="17298"/>
                    </a:lnTo>
                    <a:lnTo>
                      <a:pt x="23620" y="16070"/>
                    </a:lnTo>
                    <a:lnTo>
                      <a:pt x="21525" y="17298"/>
                    </a:lnTo>
                    <a:lnTo>
                      <a:pt x="17318" y="14859"/>
                    </a:lnTo>
                    <a:lnTo>
                      <a:pt x="19413" y="13647"/>
                    </a:lnTo>
                    <a:lnTo>
                      <a:pt x="17318" y="12420"/>
                    </a:lnTo>
                    <a:lnTo>
                      <a:pt x="21525" y="9997"/>
                    </a:lnTo>
                    <a:lnTo>
                      <a:pt x="23620" y="11208"/>
                    </a:lnTo>
                    <a:lnTo>
                      <a:pt x="25715" y="9997"/>
                    </a:lnTo>
                    <a:close/>
                    <a:moveTo>
                      <a:pt x="32033" y="0"/>
                    </a:moveTo>
                    <a:cubicBezTo>
                      <a:pt x="31047" y="0"/>
                      <a:pt x="30061" y="217"/>
                      <a:pt x="29316" y="651"/>
                    </a:cubicBezTo>
                    <a:lnTo>
                      <a:pt x="1113" y="16921"/>
                    </a:lnTo>
                    <a:cubicBezTo>
                      <a:pt x="377" y="17363"/>
                      <a:pt x="0" y="17920"/>
                      <a:pt x="0" y="18492"/>
                    </a:cubicBezTo>
                    <a:cubicBezTo>
                      <a:pt x="0" y="19065"/>
                      <a:pt x="377" y="19638"/>
                      <a:pt x="1113" y="20064"/>
                    </a:cubicBezTo>
                    <a:lnTo>
                      <a:pt x="12489" y="26628"/>
                    </a:lnTo>
                    <a:cubicBezTo>
                      <a:pt x="13310" y="27060"/>
                      <a:pt x="14212" y="27289"/>
                      <a:pt x="15133" y="27289"/>
                    </a:cubicBezTo>
                    <a:cubicBezTo>
                      <a:pt x="15223" y="27289"/>
                      <a:pt x="15313" y="27287"/>
                      <a:pt x="15403" y="27282"/>
                    </a:cubicBezTo>
                    <a:cubicBezTo>
                      <a:pt x="16287" y="27266"/>
                      <a:pt x="17154" y="27053"/>
                      <a:pt x="17940" y="26628"/>
                    </a:cubicBezTo>
                    <a:lnTo>
                      <a:pt x="46126" y="10357"/>
                    </a:lnTo>
                    <a:cubicBezTo>
                      <a:pt x="46798" y="9964"/>
                      <a:pt x="47174" y="9457"/>
                      <a:pt x="47240" y="8933"/>
                    </a:cubicBezTo>
                    <a:cubicBezTo>
                      <a:pt x="47321" y="8311"/>
                      <a:pt x="46929" y="7673"/>
                      <a:pt x="46126" y="7215"/>
                    </a:cubicBezTo>
                    <a:lnTo>
                      <a:pt x="34750" y="651"/>
                    </a:lnTo>
                    <a:cubicBezTo>
                      <a:pt x="34006" y="217"/>
                      <a:pt x="33019" y="0"/>
                      <a:pt x="320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03;p49">
                <a:extLst>
                  <a:ext uri="{FF2B5EF4-FFF2-40B4-BE49-F238E27FC236}">
                    <a16:creationId xmlns:a16="http://schemas.microsoft.com/office/drawing/2014/main" id="{7BC1A7AB-D873-4571-9C68-15586552D5AB}"/>
                  </a:ext>
                </a:extLst>
              </p:cNvPr>
              <p:cNvSpPr/>
              <p:nvPr/>
            </p:nvSpPr>
            <p:spPr>
              <a:xfrm flipH="1">
                <a:off x="4894248" y="1796681"/>
                <a:ext cx="366177" cy="422449"/>
              </a:xfrm>
              <a:custGeom>
                <a:avLst/>
                <a:gdLst/>
                <a:ahLst/>
                <a:cxnLst/>
                <a:rect l="l" t="t" r="r" b="b"/>
                <a:pathLst>
                  <a:path w="8414" h="9707" extrusionOk="0">
                    <a:moveTo>
                      <a:pt x="8414" y="0"/>
                    </a:moveTo>
                    <a:lnTo>
                      <a:pt x="1" y="4862"/>
                    </a:lnTo>
                    <a:lnTo>
                      <a:pt x="1" y="7235"/>
                    </a:lnTo>
                    <a:lnTo>
                      <a:pt x="1" y="9707"/>
                    </a:lnTo>
                    <a:lnTo>
                      <a:pt x="8414" y="4862"/>
                    </a:lnTo>
                    <a:lnTo>
                      <a:pt x="8414" y="2390"/>
                    </a:lnTo>
                    <a:lnTo>
                      <a:pt x="8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04;p49">
                <a:extLst>
                  <a:ext uri="{FF2B5EF4-FFF2-40B4-BE49-F238E27FC236}">
                    <a16:creationId xmlns:a16="http://schemas.microsoft.com/office/drawing/2014/main" id="{B420318D-B2C4-4D2D-ADF4-B95140184530}"/>
                  </a:ext>
                </a:extLst>
              </p:cNvPr>
              <p:cNvSpPr/>
              <p:nvPr/>
            </p:nvSpPr>
            <p:spPr>
              <a:xfrm flipH="1">
                <a:off x="5169212" y="1426974"/>
                <a:ext cx="548570" cy="317043"/>
              </a:xfrm>
              <a:custGeom>
                <a:avLst/>
                <a:gdLst/>
                <a:ahLst/>
                <a:cxnLst/>
                <a:rect l="l" t="t" r="r" b="b"/>
                <a:pathLst>
                  <a:path w="12605" h="7285" extrusionOk="0">
                    <a:moveTo>
                      <a:pt x="4208" y="0"/>
                    </a:moveTo>
                    <a:lnTo>
                      <a:pt x="1" y="2423"/>
                    </a:lnTo>
                    <a:lnTo>
                      <a:pt x="2096" y="3650"/>
                    </a:lnTo>
                    <a:lnTo>
                      <a:pt x="1" y="4862"/>
                    </a:lnTo>
                    <a:lnTo>
                      <a:pt x="4208" y="7284"/>
                    </a:lnTo>
                    <a:lnTo>
                      <a:pt x="6303" y="6073"/>
                    </a:lnTo>
                    <a:lnTo>
                      <a:pt x="8414" y="7284"/>
                    </a:lnTo>
                    <a:lnTo>
                      <a:pt x="12605" y="4862"/>
                    </a:lnTo>
                    <a:lnTo>
                      <a:pt x="10510" y="3650"/>
                    </a:lnTo>
                    <a:lnTo>
                      <a:pt x="12605" y="2423"/>
                    </a:lnTo>
                    <a:lnTo>
                      <a:pt x="8414" y="0"/>
                    </a:lnTo>
                    <a:lnTo>
                      <a:pt x="6303" y="1211"/>
                    </a:lnTo>
                    <a:lnTo>
                      <a:pt x="42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05;p49">
                <a:extLst>
                  <a:ext uri="{FF2B5EF4-FFF2-40B4-BE49-F238E27FC236}">
                    <a16:creationId xmlns:a16="http://schemas.microsoft.com/office/drawing/2014/main" id="{49BBC13A-147F-4EFF-8288-D5E67B5E8EC0}"/>
                  </a:ext>
                </a:extLst>
              </p:cNvPr>
              <p:cNvSpPr/>
              <p:nvPr/>
            </p:nvSpPr>
            <p:spPr>
              <a:xfrm flipH="1">
                <a:off x="5801086" y="1796681"/>
                <a:ext cx="670339" cy="591611"/>
              </a:xfrm>
              <a:custGeom>
                <a:avLst/>
                <a:gdLst/>
                <a:ahLst/>
                <a:cxnLst/>
                <a:rect l="l" t="t" r="r" b="b"/>
                <a:pathLst>
                  <a:path w="15403" h="13594" extrusionOk="0">
                    <a:moveTo>
                      <a:pt x="0" y="0"/>
                    </a:moveTo>
                    <a:lnTo>
                      <a:pt x="0" y="4813"/>
                    </a:lnTo>
                    <a:cubicBezTo>
                      <a:pt x="0" y="5386"/>
                      <a:pt x="377" y="5942"/>
                      <a:pt x="1129" y="6384"/>
                    </a:cubicBezTo>
                    <a:lnTo>
                      <a:pt x="6760" y="9625"/>
                    </a:lnTo>
                    <a:lnTo>
                      <a:pt x="12489" y="12948"/>
                    </a:lnTo>
                    <a:cubicBezTo>
                      <a:pt x="13305" y="13378"/>
                      <a:pt x="14202" y="13593"/>
                      <a:pt x="15118" y="13593"/>
                    </a:cubicBezTo>
                    <a:cubicBezTo>
                      <a:pt x="15213" y="13593"/>
                      <a:pt x="15308" y="13591"/>
                      <a:pt x="15403" y="13586"/>
                    </a:cubicBezTo>
                    <a:lnTo>
                      <a:pt x="15403" y="8790"/>
                    </a:lnTo>
                    <a:cubicBezTo>
                      <a:pt x="15313" y="8795"/>
                      <a:pt x="15223" y="8797"/>
                      <a:pt x="15133" y="8797"/>
                    </a:cubicBezTo>
                    <a:cubicBezTo>
                      <a:pt x="14212" y="8797"/>
                      <a:pt x="13311" y="8568"/>
                      <a:pt x="12506" y="8136"/>
                    </a:cubicBezTo>
                    <a:lnTo>
                      <a:pt x="1129" y="1572"/>
                    </a:lnTo>
                    <a:cubicBezTo>
                      <a:pt x="377" y="1146"/>
                      <a:pt x="0" y="573"/>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06;p49">
                <a:extLst>
                  <a:ext uri="{FF2B5EF4-FFF2-40B4-BE49-F238E27FC236}">
                    <a16:creationId xmlns:a16="http://schemas.microsoft.com/office/drawing/2014/main" id="{6900DC28-E657-474F-A164-3453B30977FB}"/>
                  </a:ext>
                </a:extLst>
              </p:cNvPr>
              <p:cNvSpPr/>
              <p:nvPr/>
            </p:nvSpPr>
            <p:spPr>
              <a:xfrm flipH="1">
                <a:off x="4415533" y="1380668"/>
                <a:ext cx="1385590" cy="1007314"/>
              </a:xfrm>
              <a:custGeom>
                <a:avLst/>
                <a:gdLst/>
                <a:ahLst/>
                <a:cxnLst/>
                <a:rect l="l" t="t" r="r" b="b"/>
                <a:pathLst>
                  <a:path w="31838" h="23146" extrusionOk="0">
                    <a:moveTo>
                      <a:pt x="31838" y="0"/>
                    </a:moveTo>
                    <a:cubicBezTo>
                      <a:pt x="31772" y="524"/>
                      <a:pt x="31412" y="1031"/>
                      <a:pt x="30724" y="1424"/>
                    </a:cubicBezTo>
                    <a:lnTo>
                      <a:pt x="2538" y="17695"/>
                    </a:lnTo>
                    <a:cubicBezTo>
                      <a:pt x="1752" y="18120"/>
                      <a:pt x="885" y="18333"/>
                      <a:pt x="1" y="18349"/>
                    </a:cubicBezTo>
                    <a:lnTo>
                      <a:pt x="1" y="23145"/>
                    </a:lnTo>
                    <a:cubicBezTo>
                      <a:pt x="885" y="23145"/>
                      <a:pt x="1752" y="22916"/>
                      <a:pt x="2538" y="22507"/>
                    </a:cubicBezTo>
                    <a:lnTo>
                      <a:pt x="12425" y="16794"/>
                    </a:lnTo>
                    <a:lnTo>
                      <a:pt x="12425" y="14421"/>
                    </a:lnTo>
                    <a:lnTo>
                      <a:pt x="20838" y="9559"/>
                    </a:lnTo>
                    <a:lnTo>
                      <a:pt x="20838" y="11933"/>
                    </a:lnTo>
                    <a:lnTo>
                      <a:pt x="25094" y="9478"/>
                    </a:lnTo>
                    <a:lnTo>
                      <a:pt x="30724" y="6237"/>
                    </a:lnTo>
                    <a:cubicBezTo>
                      <a:pt x="31412" y="5844"/>
                      <a:pt x="31772" y="5320"/>
                      <a:pt x="31838" y="4796"/>
                    </a:cubicBezTo>
                    <a:lnTo>
                      <a:pt x="31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07;p49">
                <a:extLst>
                  <a:ext uri="{FF2B5EF4-FFF2-40B4-BE49-F238E27FC236}">
                    <a16:creationId xmlns:a16="http://schemas.microsoft.com/office/drawing/2014/main" id="{3EE24070-0702-4CB8-9A6B-5F53C779C472}"/>
                  </a:ext>
                </a:extLst>
              </p:cNvPr>
              <p:cNvSpPr/>
              <p:nvPr/>
            </p:nvSpPr>
            <p:spPr>
              <a:xfrm flipH="1">
                <a:off x="5801086" y="2006101"/>
                <a:ext cx="670339" cy="802465"/>
              </a:xfrm>
              <a:custGeom>
                <a:avLst/>
                <a:gdLst/>
                <a:ahLst/>
                <a:cxnLst/>
                <a:rect l="l" t="t" r="r" b="b"/>
                <a:pathLst>
                  <a:path w="15403" h="18439" extrusionOk="0">
                    <a:moveTo>
                      <a:pt x="0" y="1"/>
                    </a:moveTo>
                    <a:lnTo>
                      <a:pt x="0" y="9642"/>
                    </a:lnTo>
                    <a:cubicBezTo>
                      <a:pt x="0" y="10215"/>
                      <a:pt x="377" y="10788"/>
                      <a:pt x="1113" y="11213"/>
                    </a:cubicBezTo>
                    <a:lnTo>
                      <a:pt x="12489" y="17777"/>
                    </a:lnTo>
                    <a:cubicBezTo>
                      <a:pt x="13310" y="18210"/>
                      <a:pt x="14212" y="18438"/>
                      <a:pt x="15133" y="18438"/>
                    </a:cubicBezTo>
                    <a:cubicBezTo>
                      <a:pt x="15223" y="18438"/>
                      <a:pt x="15313" y="18436"/>
                      <a:pt x="15403" y="18432"/>
                    </a:cubicBezTo>
                    <a:lnTo>
                      <a:pt x="15403" y="8774"/>
                    </a:lnTo>
                    <a:cubicBezTo>
                      <a:pt x="15308" y="8779"/>
                      <a:pt x="15213" y="8781"/>
                      <a:pt x="15117" y="8781"/>
                    </a:cubicBezTo>
                    <a:cubicBezTo>
                      <a:pt x="14199" y="8781"/>
                      <a:pt x="13290" y="8566"/>
                      <a:pt x="12489" y="8136"/>
                    </a:cubicBezTo>
                    <a:lnTo>
                      <a:pt x="6760" y="4830"/>
                    </a:lnTo>
                    <a:lnTo>
                      <a:pt x="1113" y="1572"/>
                    </a:lnTo>
                    <a:cubicBezTo>
                      <a:pt x="377" y="1130"/>
                      <a:pt x="0" y="57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08;p49">
                <a:extLst>
                  <a:ext uri="{FF2B5EF4-FFF2-40B4-BE49-F238E27FC236}">
                    <a16:creationId xmlns:a16="http://schemas.microsoft.com/office/drawing/2014/main" id="{8972D350-C433-4FCE-9A53-A8E218DA5ABA}"/>
                  </a:ext>
                </a:extLst>
              </p:cNvPr>
              <p:cNvSpPr/>
              <p:nvPr/>
            </p:nvSpPr>
            <p:spPr>
              <a:xfrm flipH="1">
                <a:off x="4415533" y="1590089"/>
                <a:ext cx="1385590" cy="1218168"/>
              </a:xfrm>
              <a:custGeom>
                <a:avLst/>
                <a:gdLst/>
                <a:ahLst/>
                <a:cxnLst/>
                <a:rect l="l" t="t" r="r" b="b"/>
                <a:pathLst>
                  <a:path w="31838" h="27991" extrusionOk="0">
                    <a:moveTo>
                      <a:pt x="31838" y="1"/>
                    </a:moveTo>
                    <a:cubicBezTo>
                      <a:pt x="31772" y="524"/>
                      <a:pt x="31412" y="1032"/>
                      <a:pt x="30724" y="1425"/>
                    </a:cubicBezTo>
                    <a:lnTo>
                      <a:pt x="25094" y="4682"/>
                    </a:lnTo>
                    <a:lnTo>
                      <a:pt x="20838" y="7137"/>
                    </a:lnTo>
                    <a:lnTo>
                      <a:pt x="20838" y="9609"/>
                    </a:lnTo>
                    <a:lnTo>
                      <a:pt x="12425" y="14454"/>
                    </a:lnTo>
                    <a:lnTo>
                      <a:pt x="12425" y="11982"/>
                    </a:lnTo>
                    <a:lnTo>
                      <a:pt x="2538" y="17695"/>
                    </a:lnTo>
                    <a:cubicBezTo>
                      <a:pt x="1752" y="18104"/>
                      <a:pt x="885" y="18333"/>
                      <a:pt x="1" y="18333"/>
                    </a:cubicBezTo>
                    <a:lnTo>
                      <a:pt x="1" y="27991"/>
                    </a:lnTo>
                    <a:cubicBezTo>
                      <a:pt x="885" y="27974"/>
                      <a:pt x="1752" y="27762"/>
                      <a:pt x="2538" y="27336"/>
                    </a:cubicBezTo>
                    <a:lnTo>
                      <a:pt x="30724" y="11066"/>
                    </a:lnTo>
                    <a:cubicBezTo>
                      <a:pt x="31412" y="10673"/>
                      <a:pt x="31772" y="10165"/>
                      <a:pt x="31838" y="9642"/>
                    </a:cubicBezTo>
                    <a:cubicBezTo>
                      <a:pt x="31838" y="9543"/>
                      <a:pt x="31838" y="9445"/>
                      <a:pt x="31838" y="9363"/>
                    </a:cubicBezTo>
                    <a:lnTo>
                      <a:pt x="318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709;p49">
              <a:extLst>
                <a:ext uri="{FF2B5EF4-FFF2-40B4-BE49-F238E27FC236}">
                  <a16:creationId xmlns:a16="http://schemas.microsoft.com/office/drawing/2014/main" id="{17E6B356-6D94-4432-BB88-72D62144E583}"/>
                </a:ext>
              </a:extLst>
            </p:cNvPr>
            <p:cNvGrpSpPr/>
            <p:nvPr/>
          </p:nvGrpSpPr>
          <p:grpSpPr>
            <a:xfrm>
              <a:off x="5809600" y="1163615"/>
              <a:ext cx="481996" cy="1565729"/>
              <a:chOff x="5015425" y="1006015"/>
              <a:chExt cx="481996" cy="1565729"/>
            </a:xfrm>
          </p:grpSpPr>
          <p:sp>
            <p:nvSpPr>
              <p:cNvPr id="16" name="Google Shape;2710;p49">
                <a:extLst>
                  <a:ext uri="{FF2B5EF4-FFF2-40B4-BE49-F238E27FC236}">
                    <a16:creationId xmlns:a16="http://schemas.microsoft.com/office/drawing/2014/main" id="{64DF70F4-D6B1-4E5F-AEBF-AC07EE96EAE9}"/>
                  </a:ext>
                </a:extLst>
              </p:cNvPr>
              <p:cNvSpPr/>
              <p:nvPr/>
            </p:nvSpPr>
            <p:spPr>
              <a:xfrm>
                <a:off x="5015425" y="1061749"/>
                <a:ext cx="385614" cy="1509995"/>
              </a:xfrm>
              <a:custGeom>
                <a:avLst/>
                <a:gdLst/>
                <a:ahLst/>
                <a:cxnLst/>
                <a:rect l="l" t="t" r="r" b="b"/>
                <a:pathLst>
                  <a:path w="18424" h="72145" extrusionOk="0">
                    <a:moveTo>
                      <a:pt x="1453" y="0"/>
                    </a:moveTo>
                    <a:cubicBezTo>
                      <a:pt x="1198" y="0"/>
                      <a:pt x="967" y="61"/>
                      <a:pt x="770" y="176"/>
                    </a:cubicBezTo>
                    <a:cubicBezTo>
                      <a:pt x="300" y="453"/>
                      <a:pt x="1" y="1033"/>
                      <a:pt x="1" y="1861"/>
                    </a:cubicBezTo>
                    <a:lnTo>
                      <a:pt x="1" y="59645"/>
                    </a:lnTo>
                    <a:cubicBezTo>
                      <a:pt x="1" y="61305"/>
                      <a:pt x="1176" y="63342"/>
                      <a:pt x="2610" y="64166"/>
                    </a:cubicBezTo>
                    <a:lnTo>
                      <a:pt x="15814" y="71791"/>
                    </a:lnTo>
                    <a:cubicBezTo>
                      <a:pt x="16231" y="72031"/>
                      <a:pt x="16626" y="72144"/>
                      <a:pt x="16977" y="72144"/>
                    </a:cubicBezTo>
                    <a:cubicBezTo>
                      <a:pt x="17232" y="72144"/>
                      <a:pt x="17464" y="72084"/>
                      <a:pt x="17662" y="71969"/>
                    </a:cubicBezTo>
                    <a:lnTo>
                      <a:pt x="17688" y="71950"/>
                    </a:lnTo>
                    <a:cubicBezTo>
                      <a:pt x="18146" y="71666"/>
                      <a:pt x="18423" y="71093"/>
                      <a:pt x="18423" y="70283"/>
                    </a:cubicBezTo>
                    <a:lnTo>
                      <a:pt x="18419" y="12492"/>
                    </a:lnTo>
                    <a:cubicBezTo>
                      <a:pt x="18419" y="10836"/>
                      <a:pt x="17244" y="8803"/>
                      <a:pt x="15806" y="7971"/>
                    </a:cubicBezTo>
                    <a:lnTo>
                      <a:pt x="2610" y="353"/>
                    </a:lnTo>
                    <a:cubicBezTo>
                      <a:pt x="2196" y="114"/>
                      <a:pt x="1802" y="0"/>
                      <a:pt x="1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11;p49">
                <a:extLst>
                  <a:ext uri="{FF2B5EF4-FFF2-40B4-BE49-F238E27FC236}">
                    <a16:creationId xmlns:a16="http://schemas.microsoft.com/office/drawing/2014/main" id="{8C235E62-E8CA-4A37-9A80-75B13150CD53}"/>
                  </a:ext>
                </a:extLst>
              </p:cNvPr>
              <p:cNvSpPr/>
              <p:nvPr/>
            </p:nvSpPr>
            <p:spPr>
              <a:xfrm>
                <a:off x="5033466" y="1079727"/>
                <a:ext cx="349531" cy="1473953"/>
              </a:xfrm>
              <a:custGeom>
                <a:avLst/>
                <a:gdLst/>
                <a:ahLst/>
                <a:cxnLst/>
                <a:rect l="l" t="t" r="r" b="b"/>
                <a:pathLst>
                  <a:path w="16700" h="70423" extrusionOk="0">
                    <a:moveTo>
                      <a:pt x="591" y="1"/>
                    </a:moveTo>
                    <a:cubicBezTo>
                      <a:pt x="78" y="1"/>
                      <a:pt x="0" y="625"/>
                      <a:pt x="0" y="999"/>
                    </a:cubicBezTo>
                    <a:lnTo>
                      <a:pt x="0" y="58786"/>
                    </a:lnTo>
                    <a:cubicBezTo>
                      <a:pt x="0" y="60128"/>
                      <a:pt x="1020" y="61891"/>
                      <a:pt x="2181" y="62564"/>
                    </a:cubicBezTo>
                    <a:lnTo>
                      <a:pt x="15384" y="70186"/>
                    </a:lnTo>
                    <a:cubicBezTo>
                      <a:pt x="15724" y="70382"/>
                      <a:pt x="15968" y="70422"/>
                      <a:pt x="16112" y="70422"/>
                    </a:cubicBezTo>
                    <a:cubicBezTo>
                      <a:pt x="16626" y="70422"/>
                      <a:pt x="16700" y="69798"/>
                      <a:pt x="16700" y="69424"/>
                    </a:cubicBezTo>
                    <a:lnTo>
                      <a:pt x="16696" y="11633"/>
                    </a:lnTo>
                    <a:cubicBezTo>
                      <a:pt x="16696" y="10295"/>
                      <a:pt x="15676" y="8528"/>
                      <a:pt x="14515" y="7859"/>
                    </a:cubicBezTo>
                    <a:lnTo>
                      <a:pt x="1320" y="237"/>
                    </a:lnTo>
                    <a:cubicBezTo>
                      <a:pt x="980" y="41"/>
                      <a:pt x="736" y="1"/>
                      <a:pt x="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12;p49">
                <a:extLst>
                  <a:ext uri="{FF2B5EF4-FFF2-40B4-BE49-F238E27FC236}">
                    <a16:creationId xmlns:a16="http://schemas.microsoft.com/office/drawing/2014/main" id="{355CFF62-4802-44DE-A337-01A4B8AF74DE}"/>
                  </a:ext>
                </a:extLst>
              </p:cNvPr>
              <p:cNvSpPr/>
              <p:nvPr/>
            </p:nvSpPr>
            <p:spPr>
              <a:xfrm>
                <a:off x="5031519" y="1006015"/>
                <a:ext cx="465902" cy="1561671"/>
              </a:xfrm>
              <a:custGeom>
                <a:avLst/>
                <a:gdLst/>
                <a:ahLst/>
                <a:cxnLst/>
                <a:rect l="l" t="t" r="r" b="b"/>
                <a:pathLst>
                  <a:path w="22260" h="74614" extrusionOk="0">
                    <a:moveTo>
                      <a:pt x="5293" y="0"/>
                    </a:moveTo>
                    <a:cubicBezTo>
                      <a:pt x="5014" y="0"/>
                      <a:pt x="4763" y="73"/>
                      <a:pt x="4551" y="211"/>
                    </a:cubicBezTo>
                    <a:lnTo>
                      <a:pt x="4540" y="222"/>
                    </a:lnTo>
                    <a:lnTo>
                      <a:pt x="1" y="2835"/>
                    </a:lnTo>
                    <a:lnTo>
                      <a:pt x="1" y="2839"/>
                    </a:lnTo>
                    <a:cubicBezTo>
                      <a:pt x="199" y="2722"/>
                      <a:pt x="430" y="2661"/>
                      <a:pt x="685" y="2661"/>
                    </a:cubicBezTo>
                    <a:cubicBezTo>
                      <a:pt x="1034" y="2661"/>
                      <a:pt x="1427" y="2775"/>
                      <a:pt x="1841" y="3016"/>
                    </a:cubicBezTo>
                    <a:lnTo>
                      <a:pt x="15037" y="10634"/>
                    </a:lnTo>
                    <a:cubicBezTo>
                      <a:pt x="16475" y="11466"/>
                      <a:pt x="17650" y="13499"/>
                      <a:pt x="17650" y="15155"/>
                    </a:cubicBezTo>
                    <a:lnTo>
                      <a:pt x="17654" y="72946"/>
                    </a:lnTo>
                    <a:cubicBezTo>
                      <a:pt x="17654" y="73756"/>
                      <a:pt x="17377" y="74329"/>
                      <a:pt x="16919" y="74613"/>
                    </a:cubicBezTo>
                    <a:lnTo>
                      <a:pt x="21402" y="72026"/>
                    </a:lnTo>
                    <a:lnTo>
                      <a:pt x="21495" y="71974"/>
                    </a:lnTo>
                    <a:cubicBezTo>
                      <a:pt x="21968" y="71697"/>
                      <a:pt x="22260" y="71117"/>
                      <a:pt x="22260" y="70289"/>
                    </a:cubicBezTo>
                    <a:lnTo>
                      <a:pt x="22256" y="12497"/>
                    </a:lnTo>
                    <a:cubicBezTo>
                      <a:pt x="22256" y="10838"/>
                      <a:pt x="21081" y="8801"/>
                      <a:pt x="19646" y="7977"/>
                    </a:cubicBezTo>
                    <a:lnTo>
                      <a:pt x="6451" y="351"/>
                    </a:lnTo>
                    <a:cubicBezTo>
                      <a:pt x="6034" y="113"/>
                      <a:pt x="5641" y="0"/>
                      <a:pt x="5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13;p49">
                <a:extLst>
                  <a:ext uri="{FF2B5EF4-FFF2-40B4-BE49-F238E27FC236}">
                    <a16:creationId xmlns:a16="http://schemas.microsoft.com/office/drawing/2014/main" id="{2AFB790E-C265-405B-BE9C-3A150282A651}"/>
                  </a:ext>
                </a:extLst>
              </p:cNvPr>
              <p:cNvSpPr/>
              <p:nvPr/>
            </p:nvSpPr>
            <p:spPr>
              <a:xfrm>
                <a:off x="5105085" y="2256002"/>
                <a:ext cx="207751" cy="123173"/>
              </a:xfrm>
              <a:custGeom>
                <a:avLst/>
                <a:gdLst/>
                <a:ahLst/>
                <a:cxnLst/>
                <a:rect l="l" t="t" r="r" b="b"/>
                <a:pathLst>
                  <a:path w="9926" h="5885" extrusionOk="0">
                    <a:moveTo>
                      <a:pt x="322" y="1"/>
                    </a:moveTo>
                    <a:cubicBezTo>
                      <a:pt x="225" y="1"/>
                      <a:pt x="130" y="51"/>
                      <a:pt x="78" y="140"/>
                    </a:cubicBezTo>
                    <a:cubicBezTo>
                      <a:pt x="1" y="277"/>
                      <a:pt x="49" y="451"/>
                      <a:pt x="182" y="528"/>
                    </a:cubicBezTo>
                    <a:lnTo>
                      <a:pt x="9393" y="5844"/>
                    </a:lnTo>
                    <a:cubicBezTo>
                      <a:pt x="9437" y="5869"/>
                      <a:pt x="9485" y="5884"/>
                      <a:pt x="9534" y="5884"/>
                    </a:cubicBezTo>
                    <a:cubicBezTo>
                      <a:pt x="9826" y="5884"/>
                      <a:pt x="9925" y="5500"/>
                      <a:pt x="9678" y="5356"/>
                    </a:cubicBezTo>
                    <a:lnTo>
                      <a:pt x="467" y="40"/>
                    </a:lnTo>
                    <a:cubicBezTo>
                      <a:pt x="421" y="13"/>
                      <a:pt x="371"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14;p49">
                <a:extLst>
                  <a:ext uri="{FF2B5EF4-FFF2-40B4-BE49-F238E27FC236}">
                    <a16:creationId xmlns:a16="http://schemas.microsoft.com/office/drawing/2014/main" id="{492875F6-8928-4DAA-80C8-D3311C6EE196}"/>
                  </a:ext>
                </a:extLst>
              </p:cNvPr>
              <p:cNvSpPr/>
              <p:nvPr/>
            </p:nvSpPr>
            <p:spPr>
              <a:xfrm>
                <a:off x="5105085" y="2144722"/>
                <a:ext cx="207751" cy="123131"/>
              </a:xfrm>
              <a:custGeom>
                <a:avLst/>
                <a:gdLst/>
                <a:ahLst/>
                <a:cxnLst/>
                <a:rect l="l" t="t" r="r" b="b"/>
                <a:pathLst>
                  <a:path w="9926" h="5883" extrusionOk="0">
                    <a:moveTo>
                      <a:pt x="323" y="0"/>
                    </a:moveTo>
                    <a:cubicBezTo>
                      <a:pt x="225" y="0"/>
                      <a:pt x="130" y="50"/>
                      <a:pt x="78" y="142"/>
                    </a:cubicBezTo>
                    <a:cubicBezTo>
                      <a:pt x="1" y="275"/>
                      <a:pt x="49" y="449"/>
                      <a:pt x="182" y="526"/>
                    </a:cubicBezTo>
                    <a:lnTo>
                      <a:pt x="9393" y="5845"/>
                    </a:lnTo>
                    <a:cubicBezTo>
                      <a:pt x="9437" y="5867"/>
                      <a:pt x="9485" y="5882"/>
                      <a:pt x="9534" y="5882"/>
                    </a:cubicBezTo>
                    <a:cubicBezTo>
                      <a:pt x="9826" y="5882"/>
                      <a:pt x="9925" y="5498"/>
                      <a:pt x="9678" y="5357"/>
                    </a:cubicBezTo>
                    <a:lnTo>
                      <a:pt x="467" y="38"/>
                    </a:lnTo>
                    <a:cubicBezTo>
                      <a:pt x="421" y="13"/>
                      <a:pt x="372"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15;p49">
                <a:extLst>
                  <a:ext uri="{FF2B5EF4-FFF2-40B4-BE49-F238E27FC236}">
                    <a16:creationId xmlns:a16="http://schemas.microsoft.com/office/drawing/2014/main" id="{A6DB92D4-9CB2-4FB6-878F-5C2DC4F90132}"/>
                  </a:ext>
                </a:extLst>
              </p:cNvPr>
              <p:cNvSpPr/>
              <p:nvPr/>
            </p:nvSpPr>
            <p:spPr>
              <a:xfrm>
                <a:off x="5105085" y="2033338"/>
                <a:ext cx="207751" cy="123194"/>
              </a:xfrm>
              <a:custGeom>
                <a:avLst/>
                <a:gdLst/>
                <a:ahLst/>
                <a:cxnLst/>
                <a:rect l="l" t="t" r="r" b="b"/>
                <a:pathLst>
                  <a:path w="9926" h="5886" extrusionOk="0">
                    <a:moveTo>
                      <a:pt x="326" y="0"/>
                    </a:moveTo>
                    <a:cubicBezTo>
                      <a:pt x="227" y="0"/>
                      <a:pt x="131" y="52"/>
                      <a:pt x="78" y="141"/>
                    </a:cubicBezTo>
                    <a:cubicBezTo>
                      <a:pt x="1" y="278"/>
                      <a:pt x="49" y="448"/>
                      <a:pt x="182" y="529"/>
                    </a:cubicBezTo>
                    <a:lnTo>
                      <a:pt x="9393" y="5845"/>
                    </a:lnTo>
                    <a:cubicBezTo>
                      <a:pt x="9437" y="5870"/>
                      <a:pt x="9485" y="5885"/>
                      <a:pt x="9534" y="5885"/>
                    </a:cubicBezTo>
                    <a:cubicBezTo>
                      <a:pt x="9826" y="5885"/>
                      <a:pt x="9925" y="5501"/>
                      <a:pt x="9678" y="5357"/>
                    </a:cubicBezTo>
                    <a:lnTo>
                      <a:pt x="467" y="38"/>
                    </a:lnTo>
                    <a:cubicBezTo>
                      <a:pt x="422" y="12"/>
                      <a:pt x="373" y="0"/>
                      <a:pt x="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16;p49">
                <a:extLst>
                  <a:ext uri="{FF2B5EF4-FFF2-40B4-BE49-F238E27FC236}">
                    <a16:creationId xmlns:a16="http://schemas.microsoft.com/office/drawing/2014/main" id="{DEB52651-DBC5-4AF8-9B4C-1ED8C5717EBF}"/>
                  </a:ext>
                </a:extLst>
              </p:cNvPr>
              <p:cNvSpPr/>
              <p:nvPr/>
            </p:nvSpPr>
            <p:spPr>
              <a:xfrm>
                <a:off x="5105085" y="1922037"/>
                <a:ext cx="207751" cy="123173"/>
              </a:xfrm>
              <a:custGeom>
                <a:avLst/>
                <a:gdLst/>
                <a:ahLst/>
                <a:cxnLst/>
                <a:rect l="l" t="t" r="r" b="b"/>
                <a:pathLst>
                  <a:path w="9926" h="5885" extrusionOk="0">
                    <a:moveTo>
                      <a:pt x="322" y="1"/>
                    </a:moveTo>
                    <a:cubicBezTo>
                      <a:pt x="225" y="1"/>
                      <a:pt x="130" y="52"/>
                      <a:pt x="78" y="140"/>
                    </a:cubicBezTo>
                    <a:cubicBezTo>
                      <a:pt x="1" y="277"/>
                      <a:pt x="49" y="451"/>
                      <a:pt x="182" y="528"/>
                    </a:cubicBezTo>
                    <a:lnTo>
                      <a:pt x="9393" y="5847"/>
                    </a:lnTo>
                    <a:cubicBezTo>
                      <a:pt x="9437" y="5870"/>
                      <a:pt x="9485" y="5884"/>
                      <a:pt x="9534" y="5884"/>
                    </a:cubicBezTo>
                    <a:cubicBezTo>
                      <a:pt x="9826" y="5884"/>
                      <a:pt x="9925" y="5500"/>
                      <a:pt x="9678" y="5356"/>
                    </a:cubicBezTo>
                    <a:lnTo>
                      <a:pt x="467" y="40"/>
                    </a:lnTo>
                    <a:cubicBezTo>
                      <a:pt x="421" y="13"/>
                      <a:pt x="371"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17;p49">
                <a:extLst>
                  <a:ext uri="{FF2B5EF4-FFF2-40B4-BE49-F238E27FC236}">
                    <a16:creationId xmlns:a16="http://schemas.microsoft.com/office/drawing/2014/main" id="{55F59C1B-1589-44E9-BE2A-D31E4174183C}"/>
                  </a:ext>
                </a:extLst>
              </p:cNvPr>
              <p:cNvSpPr/>
              <p:nvPr/>
            </p:nvSpPr>
            <p:spPr>
              <a:xfrm>
                <a:off x="5105022" y="1254254"/>
                <a:ext cx="207814" cy="679744"/>
              </a:xfrm>
              <a:custGeom>
                <a:avLst/>
                <a:gdLst/>
                <a:ahLst/>
                <a:cxnLst/>
                <a:rect l="l" t="t" r="r" b="b"/>
                <a:pathLst>
                  <a:path w="9929" h="32477" extrusionOk="0">
                    <a:moveTo>
                      <a:pt x="4931" y="0"/>
                    </a:moveTo>
                    <a:cubicBezTo>
                      <a:pt x="4776" y="0"/>
                      <a:pt x="4650" y="126"/>
                      <a:pt x="4650" y="281"/>
                    </a:cubicBezTo>
                    <a:lnTo>
                      <a:pt x="4650" y="7770"/>
                    </a:lnTo>
                    <a:lnTo>
                      <a:pt x="470" y="5356"/>
                    </a:lnTo>
                    <a:cubicBezTo>
                      <a:pt x="423" y="5328"/>
                      <a:pt x="372" y="5314"/>
                      <a:pt x="322" y="5314"/>
                    </a:cubicBezTo>
                    <a:cubicBezTo>
                      <a:pt x="224" y="5314"/>
                      <a:pt x="129" y="5366"/>
                      <a:pt x="78" y="5456"/>
                    </a:cubicBezTo>
                    <a:cubicBezTo>
                      <a:pt x="0" y="5593"/>
                      <a:pt x="48" y="5767"/>
                      <a:pt x="185" y="5844"/>
                    </a:cubicBezTo>
                    <a:lnTo>
                      <a:pt x="4650" y="8421"/>
                    </a:lnTo>
                    <a:lnTo>
                      <a:pt x="4650" y="13089"/>
                    </a:lnTo>
                    <a:lnTo>
                      <a:pt x="470" y="10675"/>
                    </a:lnTo>
                    <a:cubicBezTo>
                      <a:pt x="424" y="10648"/>
                      <a:pt x="374" y="10635"/>
                      <a:pt x="325" y="10635"/>
                    </a:cubicBezTo>
                    <a:cubicBezTo>
                      <a:pt x="228" y="10635"/>
                      <a:pt x="133" y="10686"/>
                      <a:pt x="81" y="10775"/>
                    </a:cubicBezTo>
                    <a:cubicBezTo>
                      <a:pt x="4" y="10912"/>
                      <a:pt x="52" y="11086"/>
                      <a:pt x="185" y="11163"/>
                    </a:cubicBezTo>
                    <a:lnTo>
                      <a:pt x="4650" y="13740"/>
                    </a:lnTo>
                    <a:lnTo>
                      <a:pt x="4650" y="18408"/>
                    </a:lnTo>
                    <a:lnTo>
                      <a:pt x="470" y="15991"/>
                    </a:lnTo>
                    <a:cubicBezTo>
                      <a:pt x="425" y="15965"/>
                      <a:pt x="376" y="15953"/>
                      <a:pt x="329" y="15953"/>
                    </a:cubicBezTo>
                    <a:cubicBezTo>
                      <a:pt x="230" y="15953"/>
                      <a:pt x="134" y="16004"/>
                      <a:pt x="81" y="16094"/>
                    </a:cubicBezTo>
                    <a:cubicBezTo>
                      <a:pt x="4" y="16231"/>
                      <a:pt x="52" y="16401"/>
                      <a:pt x="185" y="16478"/>
                    </a:cubicBezTo>
                    <a:lnTo>
                      <a:pt x="4650" y="19059"/>
                    </a:lnTo>
                    <a:lnTo>
                      <a:pt x="4650" y="23723"/>
                    </a:lnTo>
                    <a:lnTo>
                      <a:pt x="470" y="21310"/>
                    </a:lnTo>
                    <a:cubicBezTo>
                      <a:pt x="424" y="21284"/>
                      <a:pt x="375" y="21271"/>
                      <a:pt x="326" y="21271"/>
                    </a:cubicBezTo>
                    <a:cubicBezTo>
                      <a:pt x="228" y="21271"/>
                      <a:pt x="133" y="21322"/>
                      <a:pt x="81" y="21413"/>
                    </a:cubicBezTo>
                    <a:cubicBezTo>
                      <a:pt x="4" y="21546"/>
                      <a:pt x="52" y="21720"/>
                      <a:pt x="185" y="21797"/>
                    </a:cubicBezTo>
                    <a:lnTo>
                      <a:pt x="4650" y="24374"/>
                    </a:lnTo>
                    <a:lnTo>
                      <a:pt x="4650" y="29042"/>
                    </a:lnTo>
                    <a:lnTo>
                      <a:pt x="470" y="26629"/>
                    </a:lnTo>
                    <a:cubicBezTo>
                      <a:pt x="424" y="26603"/>
                      <a:pt x="375" y="26590"/>
                      <a:pt x="326" y="26590"/>
                    </a:cubicBezTo>
                    <a:cubicBezTo>
                      <a:pt x="228" y="26590"/>
                      <a:pt x="133" y="26641"/>
                      <a:pt x="81" y="26732"/>
                    </a:cubicBezTo>
                    <a:cubicBezTo>
                      <a:pt x="4" y="26865"/>
                      <a:pt x="52" y="27039"/>
                      <a:pt x="185" y="27116"/>
                    </a:cubicBezTo>
                    <a:lnTo>
                      <a:pt x="4650" y="29693"/>
                    </a:lnTo>
                    <a:lnTo>
                      <a:pt x="4650" y="31508"/>
                    </a:lnTo>
                    <a:cubicBezTo>
                      <a:pt x="4650" y="31667"/>
                      <a:pt x="4776" y="31792"/>
                      <a:pt x="4931" y="31792"/>
                    </a:cubicBezTo>
                    <a:cubicBezTo>
                      <a:pt x="5090" y="31792"/>
                      <a:pt x="5216" y="31667"/>
                      <a:pt x="5216" y="31508"/>
                    </a:cubicBezTo>
                    <a:lnTo>
                      <a:pt x="5216" y="30022"/>
                    </a:lnTo>
                    <a:lnTo>
                      <a:pt x="9396" y="32435"/>
                    </a:lnTo>
                    <a:cubicBezTo>
                      <a:pt x="9440" y="32461"/>
                      <a:pt x="9488" y="32476"/>
                      <a:pt x="9537" y="32476"/>
                    </a:cubicBezTo>
                    <a:cubicBezTo>
                      <a:pt x="9829" y="32476"/>
                      <a:pt x="9928" y="32092"/>
                      <a:pt x="9681" y="31947"/>
                    </a:cubicBezTo>
                    <a:lnTo>
                      <a:pt x="5216" y="29371"/>
                    </a:lnTo>
                    <a:lnTo>
                      <a:pt x="5216" y="24703"/>
                    </a:lnTo>
                    <a:lnTo>
                      <a:pt x="9396" y="27120"/>
                    </a:lnTo>
                    <a:cubicBezTo>
                      <a:pt x="9440" y="27142"/>
                      <a:pt x="9488" y="27157"/>
                      <a:pt x="9537" y="27157"/>
                    </a:cubicBezTo>
                    <a:cubicBezTo>
                      <a:pt x="9829" y="27157"/>
                      <a:pt x="9928" y="26773"/>
                      <a:pt x="9681" y="26632"/>
                    </a:cubicBezTo>
                    <a:lnTo>
                      <a:pt x="5216" y="24052"/>
                    </a:lnTo>
                    <a:lnTo>
                      <a:pt x="5216" y="19387"/>
                    </a:lnTo>
                    <a:lnTo>
                      <a:pt x="9396" y="21801"/>
                    </a:lnTo>
                    <a:cubicBezTo>
                      <a:pt x="9440" y="21827"/>
                      <a:pt x="9488" y="21838"/>
                      <a:pt x="9537" y="21838"/>
                    </a:cubicBezTo>
                    <a:cubicBezTo>
                      <a:pt x="9829" y="21838"/>
                      <a:pt x="9928" y="21457"/>
                      <a:pt x="9681" y="21313"/>
                    </a:cubicBezTo>
                    <a:lnTo>
                      <a:pt x="5216" y="18733"/>
                    </a:lnTo>
                    <a:lnTo>
                      <a:pt x="5216" y="14069"/>
                    </a:lnTo>
                    <a:lnTo>
                      <a:pt x="9396" y="16478"/>
                    </a:lnTo>
                    <a:cubicBezTo>
                      <a:pt x="9440" y="16504"/>
                      <a:pt x="9488" y="16519"/>
                      <a:pt x="9537" y="16519"/>
                    </a:cubicBezTo>
                    <a:cubicBezTo>
                      <a:pt x="9829" y="16519"/>
                      <a:pt x="9928" y="16135"/>
                      <a:pt x="9681" y="15991"/>
                    </a:cubicBezTo>
                    <a:lnTo>
                      <a:pt x="5216" y="13414"/>
                    </a:lnTo>
                    <a:lnTo>
                      <a:pt x="5216" y="8746"/>
                    </a:lnTo>
                    <a:lnTo>
                      <a:pt x="9396" y="11163"/>
                    </a:lnTo>
                    <a:cubicBezTo>
                      <a:pt x="9440" y="11185"/>
                      <a:pt x="9488" y="11200"/>
                      <a:pt x="9537" y="11200"/>
                    </a:cubicBezTo>
                    <a:cubicBezTo>
                      <a:pt x="9829" y="11200"/>
                      <a:pt x="9928" y="10819"/>
                      <a:pt x="9681" y="10675"/>
                    </a:cubicBezTo>
                    <a:lnTo>
                      <a:pt x="5216" y="8095"/>
                    </a:lnTo>
                    <a:lnTo>
                      <a:pt x="5216" y="281"/>
                    </a:lnTo>
                    <a:cubicBezTo>
                      <a:pt x="5216" y="126"/>
                      <a:pt x="5090" y="0"/>
                      <a:pt x="4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18;p49">
                <a:extLst>
                  <a:ext uri="{FF2B5EF4-FFF2-40B4-BE49-F238E27FC236}">
                    <a16:creationId xmlns:a16="http://schemas.microsoft.com/office/drawing/2014/main" id="{254446D2-6ADE-448F-B06F-90997D6811E9}"/>
                  </a:ext>
                </a:extLst>
              </p:cNvPr>
              <p:cNvSpPr/>
              <p:nvPr/>
            </p:nvSpPr>
            <p:spPr>
              <a:xfrm>
                <a:off x="5176809" y="1895562"/>
                <a:ext cx="62916" cy="512555"/>
              </a:xfrm>
              <a:custGeom>
                <a:avLst/>
                <a:gdLst/>
                <a:ahLst/>
                <a:cxnLst/>
                <a:rect l="l" t="t" r="r" b="b"/>
                <a:pathLst>
                  <a:path w="3006" h="24489" extrusionOk="0">
                    <a:moveTo>
                      <a:pt x="1501" y="1"/>
                    </a:moveTo>
                    <a:cubicBezTo>
                      <a:pt x="1028" y="1"/>
                      <a:pt x="643" y="392"/>
                      <a:pt x="654" y="869"/>
                    </a:cubicBezTo>
                    <a:lnTo>
                      <a:pt x="654" y="22008"/>
                    </a:lnTo>
                    <a:cubicBezTo>
                      <a:pt x="185" y="22371"/>
                      <a:pt x="0" y="22992"/>
                      <a:pt x="189" y="23550"/>
                    </a:cubicBezTo>
                    <a:cubicBezTo>
                      <a:pt x="381" y="24112"/>
                      <a:pt x="910" y="24489"/>
                      <a:pt x="1501" y="24489"/>
                    </a:cubicBezTo>
                    <a:cubicBezTo>
                      <a:pt x="2096" y="24489"/>
                      <a:pt x="2625" y="24112"/>
                      <a:pt x="2813" y="23550"/>
                    </a:cubicBezTo>
                    <a:cubicBezTo>
                      <a:pt x="3005" y="22992"/>
                      <a:pt x="2821" y="22371"/>
                      <a:pt x="2351" y="22008"/>
                    </a:cubicBezTo>
                    <a:lnTo>
                      <a:pt x="2351" y="869"/>
                    </a:lnTo>
                    <a:cubicBezTo>
                      <a:pt x="2362" y="392"/>
                      <a:pt x="1978" y="1"/>
                      <a:pt x="1501" y="1"/>
                    </a:cubicBezTo>
                    <a:close/>
                  </a:path>
                </a:pathLst>
              </a:custGeom>
              <a:solidFill>
                <a:srgbClr val="EC6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 name="Google Shape;2674;p49">
            <a:extLst>
              <a:ext uri="{FF2B5EF4-FFF2-40B4-BE49-F238E27FC236}">
                <a16:creationId xmlns:a16="http://schemas.microsoft.com/office/drawing/2014/main" id="{4B177C3C-35FC-45E9-89C7-F5CEECD80FD3}"/>
              </a:ext>
            </a:extLst>
          </p:cNvPr>
          <p:cNvSpPr txBox="1">
            <a:spLocks/>
          </p:cNvSpPr>
          <p:nvPr/>
        </p:nvSpPr>
        <p:spPr>
          <a:xfrm>
            <a:off x="762560" y="3057945"/>
            <a:ext cx="3995100" cy="42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Open Sans"/>
              <a:buChar char="●"/>
              <a:defRPr sz="1400" b="0" i="0" u="none" strike="noStrike" cap="none">
                <a:solidFill>
                  <a:schemeClr val="accent3"/>
                </a:solidFill>
                <a:latin typeface="Open Sans"/>
                <a:ea typeface="Open Sans"/>
                <a:cs typeface="Open Sans"/>
                <a:sym typeface="Open Sans"/>
              </a:defRPr>
            </a:lvl1pPr>
            <a:lvl2pPr marL="914400" marR="0" lvl="1" indent="-304800" algn="l" rtl="0">
              <a:lnSpc>
                <a:spcPct val="100000"/>
              </a:lnSpc>
              <a:spcBef>
                <a:spcPts val="1000"/>
              </a:spcBef>
              <a:spcAft>
                <a:spcPts val="0"/>
              </a:spcAft>
              <a:buClr>
                <a:schemeClr val="accent3"/>
              </a:buClr>
              <a:buSzPts val="1200"/>
              <a:buFont typeface="Open Sans"/>
              <a:buChar char="○"/>
              <a:defRPr sz="1200" b="0" i="0" u="none" strike="noStrike" cap="none">
                <a:solidFill>
                  <a:schemeClr val="accent3"/>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accent3"/>
              </a:buClr>
              <a:buSzPts val="1200"/>
              <a:buFont typeface="Open Sans"/>
              <a:buChar char="■"/>
              <a:defRPr sz="1200" b="0" i="0" u="none" strike="noStrike" cap="none">
                <a:solidFill>
                  <a:schemeClr val="accent3"/>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accent3"/>
              </a:buClr>
              <a:buSzPts val="1200"/>
              <a:buFont typeface="Open Sans"/>
              <a:buChar char="●"/>
              <a:defRPr sz="1200" b="0" i="0" u="none" strike="noStrike" cap="none">
                <a:solidFill>
                  <a:schemeClr val="accent3"/>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accent3"/>
              </a:buClr>
              <a:buSzPts val="1200"/>
              <a:buFont typeface="Open Sans"/>
              <a:buChar char="○"/>
              <a:defRPr sz="1200" b="0" i="0" u="none" strike="noStrike" cap="none">
                <a:solidFill>
                  <a:schemeClr val="accent3"/>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accent3"/>
              </a:buClr>
              <a:buSzPts val="1200"/>
              <a:buFont typeface="Open Sans"/>
              <a:buChar char="■"/>
              <a:defRPr sz="1200" b="0" i="0" u="none" strike="noStrike" cap="none">
                <a:solidFill>
                  <a:schemeClr val="accent3"/>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accent3"/>
              </a:buClr>
              <a:buSzPts val="1200"/>
              <a:buFont typeface="Open Sans"/>
              <a:buChar char="●"/>
              <a:defRPr sz="1200" b="0" i="0" u="none" strike="noStrike" cap="none">
                <a:solidFill>
                  <a:schemeClr val="accent3"/>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accent3"/>
              </a:buClr>
              <a:buSzPts val="1200"/>
              <a:buFont typeface="Open Sans"/>
              <a:buChar char="○"/>
              <a:defRPr sz="1200" b="0" i="0" u="none" strike="noStrike" cap="none">
                <a:solidFill>
                  <a:schemeClr val="accent3"/>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accent3"/>
              </a:buClr>
              <a:buSzPts val="1200"/>
              <a:buFont typeface="Open Sans"/>
              <a:buChar char="■"/>
              <a:defRPr sz="1200" b="0" i="0" u="none" strike="noStrike" cap="none">
                <a:solidFill>
                  <a:schemeClr val="accent3"/>
                </a:solidFill>
                <a:latin typeface="Open Sans"/>
                <a:ea typeface="Open Sans"/>
                <a:cs typeface="Open Sans"/>
                <a:sym typeface="Open Sans"/>
              </a:defRPr>
            </a:lvl9pPr>
          </a:lstStyle>
          <a:p>
            <a:pPr marL="0" marR="0" lvl="0" indent="0" algn="ctr" defTabSz="914400" rtl="0" eaLnBrk="1" fontAlgn="auto" latinLnBrk="0" hangingPunct="1">
              <a:lnSpc>
                <a:spcPct val="100000"/>
              </a:lnSpc>
              <a:spcBef>
                <a:spcPts val="0"/>
              </a:spcBef>
              <a:spcAft>
                <a:spcPts val="0"/>
              </a:spcAft>
              <a:buClr>
                <a:srgbClr val="FFFFFF"/>
              </a:buClr>
              <a:buSzPts val="1400"/>
              <a:buFont typeface="Montserrat"/>
              <a:buNone/>
              <a:tabLst/>
              <a:defRPr/>
            </a:pPr>
            <a:r>
              <a:rPr kumimoji="0" lang="en-IN" sz="2000" b="0" i="0" u="none" strike="noStrike" kern="0" cap="none" spc="0" normalizeH="0" baseline="0" noProof="0" dirty="0">
                <a:ln>
                  <a:noFill/>
                </a:ln>
                <a:solidFill>
                  <a:srgbClr val="34C6D2"/>
                </a:solidFill>
                <a:effectLst/>
                <a:uLnTx/>
                <a:uFillTx/>
                <a:latin typeface="Doppio One"/>
                <a:sym typeface="Doppio One"/>
              </a:rPr>
              <a:t>  Team </a:t>
            </a:r>
            <a:r>
              <a:rPr kumimoji="0" lang="en-IN" sz="2000" b="0" i="0" u="none" strike="noStrike" kern="0" cap="none" spc="0" normalizeH="0" baseline="0" noProof="0" dirty="0" err="1">
                <a:ln>
                  <a:noFill/>
                </a:ln>
                <a:solidFill>
                  <a:srgbClr val="34C6D2"/>
                </a:solidFill>
                <a:effectLst/>
                <a:uLnTx/>
                <a:uFillTx/>
                <a:latin typeface="Doppio One"/>
                <a:sym typeface="Doppio One"/>
              </a:rPr>
              <a:t>TrojanX</a:t>
            </a:r>
            <a:endParaRPr kumimoji="0" lang="en-IN" sz="2000" b="0" i="0" u="none" strike="noStrike" kern="0" cap="none" spc="0" normalizeH="0" baseline="0" noProof="0" dirty="0">
              <a:ln>
                <a:noFill/>
              </a:ln>
              <a:solidFill>
                <a:srgbClr val="34C6D2"/>
              </a:solidFill>
              <a:effectLst/>
              <a:uLnTx/>
              <a:uFillTx/>
              <a:latin typeface="Doppio One"/>
              <a:sym typeface="Doppio One"/>
            </a:endParaRPr>
          </a:p>
        </p:txBody>
      </p:sp>
    </p:spTree>
    <p:extLst>
      <p:ext uri="{BB962C8B-B14F-4D97-AF65-F5344CB8AC3E}">
        <p14:creationId xmlns:p14="http://schemas.microsoft.com/office/powerpoint/2010/main" val="422672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title"/>
          </p:nvPr>
        </p:nvSpPr>
        <p:spPr>
          <a:xfrm>
            <a:off x="2545978" y="367405"/>
            <a:ext cx="38520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Problem</a:t>
            </a:r>
            <a:endParaRPr dirty="0"/>
          </a:p>
        </p:txBody>
      </p:sp>
      <p:sp>
        <p:nvSpPr>
          <p:cNvPr id="297" name="Google Shape;297;p30"/>
          <p:cNvSpPr txBox="1">
            <a:spLocks noGrp="1"/>
          </p:cNvSpPr>
          <p:nvPr>
            <p:ph type="body" idx="1"/>
          </p:nvPr>
        </p:nvSpPr>
        <p:spPr>
          <a:xfrm>
            <a:off x="2953833" y="948880"/>
            <a:ext cx="5690997" cy="3709296"/>
          </a:xfrm>
          <a:prstGeom prst="rect">
            <a:avLst/>
          </a:prstGeom>
        </p:spPr>
        <p:txBody>
          <a:bodyPr spcFirstLastPara="1" wrap="square" lIns="91425" tIns="91425" rIns="91425" bIns="91425" anchor="t" anchorCtr="0">
            <a:noAutofit/>
          </a:bodyPr>
          <a:lstStyle/>
          <a:p>
            <a:pPr marL="285750" indent="-285750" algn="just"/>
            <a:r>
              <a:rPr lang="en" dirty="0"/>
              <a:t>Organ trafficking is rampant across the country, with financially weaker people being forced to sell their organs in the black market.</a:t>
            </a:r>
          </a:p>
          <a:p>
            <a:pPr marL="285750" indent="-285750" algn="just"/>
            <a:endParaRPr lang="en" dirty="0"/>
          </a:p>
          <a:p>
            <a:pPr marL="285750" indent="-285750" algn="just"/>
            <a:r>
              <a:rPr lang="en-IN" dirty="0"/>
              <a:t>The current </a:t>
            </a:r>
            <a:r>
              <a:rPr lang="en-IN" b="1" dirty="0">
                <a:solidFill>
                  <a:schemeClr val="accent5"/>
                </a:solidFill>
              </a:rPr>
              <a:t>organ donation rate in India is one of the lowest in the world </a:t>
            </a:r>
            <a:r>
              <a:rPr lang="en-IN" dirty="0"/>
              <a:t>and around </a:t>
            </a:r>
            <a:r>
              <a:rPr lang="en-IN" b="1" dirty="0">
                <a:solidFill>
                  <a:schemeClr val="accent5"/>
                </a:solidFill>
              </a:rPr>
              <a:t>5 lakh </a:t>
            </a:r>
            <a:r>
              <a:rPr lang="en-IN" dirty="0"/>
              <a:t>people die every year due to lack of access to timely organ donation.</a:t>
            </a:r>
            <a:endParaRPr lang="en" dirty="0"/>
          </a:p>
          <a:p>
            <a:pPr marL="285750" indent="-285750" algn="just"/>
            <a:endParaRPr lang="en" dirty="0"/>
          </a:p>
          <a:p>
            <a:pPr marL="285750" indent="-285750" algn="just"/>
            <a:r>
              <a:rPr lang="en" dirty="0"/>
              <a:t>It is </a:t>
            </a:r>
            <a:r>
              <a:rPr lang="en" b="1" dirty="0">
                <a:solidFill>
                  <a:schemeClr val="accent5"/>
                </a:solidFill>
              </a:rPr>
              <a:t>difficult for patients to find a match and receive organs due to the absence of a proper system</a:t>
            </a:r>
            <a:r>
              <a:rPr lang="en" dirty="0"/>
              <a:t>, leading to loss of countless lives.</a:t>
            </a:r>
          </a:p>
          <a:p>
            <a:pPr marL="285750" indent="-285750" algn="just"/>
            <a:endParaRPr lang="en" dirty="0"/>
          </a:p>
          <a:p>
            <a:pPr marL="285750" indent="-285750" algn="just"/>
            <a:r>
              <a:rPr lang="en" dirty="0"/>
              <a:t>The details of organ donors and patients are not secure and can easily be obtained and tampered with, fuelling organ trafficking.</a:t>
            </a:r>
          </a:p>
          <a:p>
            <a:pPr marL="285750" indent="-285750" algn="just"/>
            <a:endParaRPr lang="en" dirty="0"/>
          </a:p>
          <a:p>
            <a:pPr marL="285750" indent="-285750" algn="just"/>
            <a:endParaRPr lang="en" dirty="0"/>
          </a:p>
          <a:p>
            <a:pPr marL="285750" indent="-285750" algn="just"/>
            <a:endParaRPr dirty="0"/>
          </a:p>
        </p:txBody>
      </p:sp>
      <p:grpSp>
        <p:nvGrpSpPr>
          <p:cNvPr id="298" name="Google Shape;298;p30"/>
          <p:cNvGrpSpPr/>
          <p:nvPr/>
        </p:nvGrpSpPr>
        <p:grpSpPr>
          <a:xfrm>
            <a:off x="-812292" y="1180326"/>
            <a:ext cx="3655336" cy="2554566"/>
            <a:chOff x="-3212815" y="1255845"/>
            <a:chExt cx="8189539" cy="4872566"/>
          </a:xfrm>
        </p:grpSpPr>
        <p:sp>
          <p:nvSpPr>
            <p:cNvPr id="299" name="Google Shape;299;p30"/>
            <p:cNvSpPr/>
            <p:nvPr/>
          </p:nvSpPr>
          <p:spPr>
            <a:xfrm flipH="1">
              <a:off x="-3179230" y="1898642"/>
              <a:ext cx="8155954" cy="4229769"/>
            </a:xfrm>
            <a:custGeom>
              <a:avLst/>
              <a:gdLst/>
              <a:ahLst/>
              <a:cxnLst/>
              <a:rect l="l" t="t" r="r" b="b"/>
              <a:pathLst>
                <a:path w="266927" h="122682" extrusionOk="0">
                  <a:moveTo>
                    <a:pt x="154111" y="1"/>
                  </a:moveTo>
                  <a:cubicBezTo>
                    <a:pt x="113509" y="1"/>
                    <a:pt x="70279" y="10939"/>
                    <a:pt x="42072" y="30498"/>
                  </a:cubicBezTo>
                  <a:cubicBezTo>
                    <a:pt x="1" y="59680"/>
                    <a:pt x="6671" y="97441"/>
                    <a:pt x="56910" y="114414"/>
                  </a:cubicBezTo>
                  <a:cubicBezTo>
                    <a:pt x="73487" y="120024"/>
                    <a:pt x="92820" y="122681"/>
                    <a:pt x="112817" y="122681"/>
                  </a:cubicBezTo>
                  <a:cubicBezTo>
                    <a:pt x="153376" y="122681"/>
                    <a:pt x="196592" y="111715"/>
                    <a:pt x="224813" y="92142"/>
                  </a:cubicBezTo>
                  <a:cubicBezTo>
                    <a:pt x="266927" y="62917"/>
                    <a:pt x="260256" y="25156"/>
                    <a:pt x="209989" y="8240"/>
                  </a:cubicBezTo>
                  <a:cubicBezTo>
                    <a:pt x="193412" y="2658"/>
                    <a:pt x="174065" y="1"/>
                    <a:pt x="154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flipH="1">
              <a:off x="-3212815" y="1715803"/>
              <a:ext cx="8155954" cy="4229769"/>
            </a:xfrm>
            <a:custGeom>
              <a:avLst/>
              <a:gdLst/>
              <a:ahLst/>
              <a:cxnLst/>
              <a:rect l="l" t="t" r="r" b="b"/>
              <a:pathLst>
                <a:path w="266927" h="122682" extrusionOk="0">
                  <a:moveTo>
                    <a:pt x="154111" y="1"/>
                  </a:moveTo>
                  <a:cubicBezTo>
                    <a:pt x="113509" y="1"/>
                    <a:pt x="70279" y="10939"/>
                    <a:pt x="42072" y="30498"/>
                  </a:cubicBezTo>
                  <a:cubicBezTo>
                    <a:pt x="1" y="59680"/>
                    <a:pt x="6671" y="97441"/>
                    <a:pt x="56910" y="114414"/>
                  </a:cubicBezTo>
                  <a:cubicBezTo>
                    <a:pt x="73487" y="120024"/>
                    <a:pt x="92820" y="122681"/>
                    <a:pt x="112817" y="122681"/>
                  </a:cubicBezTo>
                  <a:cubicBezTo>
                    <a:pt x="153376" y="122681"/>
                    <a:pt x="196592" y="111715"/>
                    <a:pt x="224813" y="92142"/>
                  </a:cubicBezTo>
                  <a:cubicBezTo>
                    <a:pt x="266927" y="62917"/>
                    <a:pt x="260256" y="25156"/>
                    <a:pt x="209989" y="8240"/>
                  </a:cubicBezTo>
                  <a:cubicBezTo>
                    <a:pt x="193412" y="2658"/>
                    <a:pt x="174065" y="1"/>
                    <a:pt x="154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0"/>
            <p:cNvGrpSpPr/>
            <p:nvPr/>
          </p:nvGrpSpPr>
          <p:grpSpPr>
            <a:xfrm flipH="1">
              <a:off x="-689582" y="1255845"/>
              <a:ext cx="5539636" cy="4062302"/>
              <a:chOff x="1683817" y="1473129"/>
              <a:chExt cx="4143333" cy="3038371"/>
            </a:xfrm>
          </p:grpSpPr>
          <p:sp>
            <p:nvSpPr>
              <p:cNvPr id="302" name="Google Shape;302;p30"/>
              <p:cNvSpPr/>
              <p:nvPr/>
            </p:nvSpPr>
            <p:spPr>
              <a:xfrm>
                <a:off x="1694675" y="1986400"/>
                <a:ext cx="4109750" cy="2365800"/>
              </a:xfrm>
              <a:custGeom>
                <a:avLst/>
                <a:gdLst/>
                <a:ahLst/>
                <a:cxnLst/>
                <a:rect l="l" t="t" r="r" b="b"/>
                <a:pathLst>
                  <a:path w="164390" h="94632" extrusionOk="0">
                    <a:moveTo>
                      <a:pt x="111738" y="1"/>
                    </a:moveTo>
                    <a:cubicBezTo>
                      <a:pt x="111066" y="1"/>
                      <a:pt x="110393" y="155"/>
                      <a:pt x="109775" y="464"/>
                    </a:cubicBezTo>
                    <a:lnTo>
                      <a:pt x="1091" y="63260"/>
                    </a:lnTo>
                    <a:cubicBezTo>
                      <a:pt x="0" y="63842"/>
                      <a:pt x="0" y="64860"/>
                      <a:pt x="1091" y="65515"/>
                    </a:cubicBezTo>
                    <a:lnTo>
                      <a:pt x="50724" y="94167"/>
                    </a:lnTo>
                    <a:cubicBezTo>
                      <a:pt x="51342" y="94476"/>
                      <a:pt x="52015" y="94631"/>
                      <a:pt x="52688" y="94631"/>
                    </a:cubicBezTo>
                    <a:cubicBezTo>
                      <a:pt x="53361" y="94631"/>
                      <a:pt x="54033" y="94476"/>
                      <a:pt x="54651" y="94167"/>
                    </a:cubicBezTo>
                    <a:lnTo>
                      <a:pt x="163335" y="31372"/>
                    </a:lnTo>
                    <a:cubicBezTo>
                      <a:pt x="164390" y="30753"/>
                      <a:pt x="164390" y="29735"/>
                      <a:pt x="163335" y="29117"/>
                    </a:cubicBezTo>
                    <a:lnTo>
                      <a:pt x="113702" y="464"/>
                    </a:lnTo>
                    <a:cubicBezTo>
                      <a:pt x="113084" y="155"/>
                      <a:pt x="112411" y="1"/>
                      <a:pt x="111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03" name="Google Shape;303;p30"/>
              <p:cNvSpPr/>
              <p:nvPr/>
            </p:nvSpPr>
            <p:spPr>
              <a:xfrm>
                <a:off x="2354625" y="3860600"/>
                <a:ext cx="211825" cy="111850"/>
              </a:xfrm>
              <a:custGeom>
                <a:avLst/>
                <a:gdLst/>
                <a:ahLst/>
                <a:cxnLst/>
                <a:rect l="l" t="t" r="r" b="b"/>
                <a:pathLst>
                  <a:path w="8473" h="4474" extrusionOk="0">
                    <a:moveTo>
                      <a:pt x="4241" y="1"/>
                    </a:moveTo>
                    <a:cubicBezTo>
                      <a:pt x="3310" y="1"/>
                      <a:pt x="2382" y="219"/>
                      <a:pt x="1528" y="655"/>
                    </a:cubicBezTo>
                    <a:cubicBezTo>
                      <a:pt x="1" y="1564"/>
                      <a:pt x="1" y="2946"/>
                      <a:pt x="1528" y="3819"/>
                    </a:cubicBezTo>
                    <a:cubicBezTo>
                      <a:pt x="2382" y="4255"/>
                      <a:pt x="3310" y="4473"/>
                      <a:pt x="4241" y="4473"/>
                    </a:cubicBezTo>
                    <a:cubicBezTo>
                      <a:pt x="5173" y="4473"/>
                      <a:pt x="6109" y="4255"/>
                      <a:pt x="6982" y="3819"/>
                    </a:cubicBezTo>
                    <a:cubicBezTo>
                      <a:pt x="8473" y="2946"/>
                      <a:pt x="8473" y="1564"/>
                      <a:pt x="6982" y="655"/>
                    </a:cubicBezTo>
                    <a:cubicBezTo>
                      <a:pt x="6109" y="219"/>
                      <a:pt x="5173" y="1"/>
                      <a:pt x="4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683817" y="3564203"/>
                <a:ext cx="1350808" cy="946507"/>
              </a:xfrm>
              <a:custGeom>
                <a:avLst/>
                <a:gdLst/>
                <a:ahLst/>
                <a:cxnLst/>
                <a:rect l="l" t="t" r="r" b="b"/>
                <a:pathLst>
                  <a:path w="53561" h="37530" extrusionOk="0">
                    <a:moveTo>
                      <a:pt x="1673" y="0"/>
                    </a:moveTo>
                    <a:lnTo>
                      <a:pt x="1673" y="0"/>
                    </a:lnTo>
                    <a:cubicBezTo>
                      <a:pt x="1668" y="4"/>
                      <a:pt x="1664" y="8"/>
                      <a:pt x="1659" y="12"/>
                    </a:cubicBezTo>
                    <a:lnTo>
                      <a:pt x="1659" y="12"/>
                    </a:lnTo>
                    <a:cubicBezTo>
                      <a:pt x="1664" y="8"/>
                      <a:pt x="1669" y="4"/>
                      <a:pt x="1673" y="0"/>
                    </a:cubicBezTo>
                    <a:close/>
                    <a:moveTo>
                      <a:pt x="1659" y="12"/>
                    </a:moveTo>
                    <a:lnTo>
                      <a:pt x="1659" y="12"/>
                    </a:lnTo>
                    <a:cubicBezTo>
                      <a:pt x="686" y="811"/>
                      <a:pt x="73" y="1934"/>
                      <a:pt x="1" y="3200"/>
                    </a:cubicBezTo>
                    <a:lnTo>
                      <a:pt x="1" y="5054"/>
                    </a:lnTo>
                    <a:cubicBezTo>
                      <a:pt x="74" y="6436"/>
                      <a:pt x="801" y="7672"/>
                      <a:pt x="1964" y="8436"/>
                    </a:cubicBezTo>
                    <a:lnTo>
                      <a:pt x="51597" y="37089"/>
                    </a:lnTo>
                    <a:cubicBezTo>
                      <a:pt x="52130" y="37355"/>
                      <a:pt x="52753" y="37530"/>
                      <a:pt x="53384" y="37530"/>
                    </a:cubicBezTo>
                    <a:cubicBezTo>
                      <a:pt x="53443" y="37530"/>
                      <a:pt x="53502" y="37528"/>
                      <a:pt x="53561" y="37525"/>
                    </a:cubicBezTo>
                    <a:lnTo>
                      <a:pt x="53561" y="31162"/>
                    </a:lnTo>
                    <a:cubicBezTo>
                      <a:pt x="53502" y="31165"/>
                      <a:pt x="53443" y="31166"/>
                      <a:pt x="53384" y="31166"/>
                    </a:cubicBezTo>
                    <a:cubicBezTo>
                      <a:pt x="52753" y="31166"/>
                      <a:pt x="52130" y="30992"/>
                      <a:pt x="51597" y="30725"/>
                    </a:cubicBezTo>
                    <a:lnTo>
                      <a:pt x="1964" y="2073"/>
                    </a:lnTo>
                    <a:cubicBezTo>
                      <a:pt x="1025" y="1531"/>
                      <a:pt x="911" y="630"/>
                      <a:pt x="1659" y="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3011850" y="2719775"/>
                <a:ext cx="2815300" cy="1791725"/>
              </a:xfrm>
              <a:custGeom>
                <a:avLst/>
                <a:gdLst/>
                <a:ahLst/>
                <a:cxnLst/>
                <a:rect l="l" t="t" r="r" b="b"/>
                <a:pathLst>
                  <a:path w="112612" h="71669" extrusionOk="0">
                    <a:moveTo>
                      <a:pt x="110939" y="0"/>
                    </a:moveTo>
                    <a:lnTo>
                      <a:pt x="110939" y="0"/>
                    </a:lnTo>
                    <a:cubicBezTo>
                      <a:pt x="111703" y="655"/>
                      <a:pt x="111593" y="1527"/>
                      <a:pt x="110612" y="2073"/>
                    </a:cubicBezTo>
                    <a:lnTo>
                      <a:pt x="1964" y="64832"/>
                    </a:lnTo>
                    <a:cubicBezTo>
                      <a:pt x="1346" y="65123"/>
                      <a:pt x="655" y="65269"/>
                      <a:pt x="1" y="65269"/>
                    </a:cubicBezTo>
                    <a:lnTo>
                      <a:pt x="1" y="71668"/>
                    </a:lnTo>
                    <a:cubicBezTo>
                      <a:pt x="655" y="71668"/>
                      <a:pt x="1346" y="71523"/>
                      <a:pt x="1964" y="71196"/>
                    </a:cubicBezTo>
                    <a:lnTo>
                      <a:pt x="110648" y="8472"/>
                    </a:lnTo>
                    <a:cubicBezTo>
                      <a:pt x="111775" y="7709"/>
                      <a:pt x="112539" y="6436"/>
                      <a:pt x="112612" y="5054"/>
                    </a:cubicBezTo>
                    <a:lnTo>
                      <a:pt x="112612" y="3200"/>
                    </a:lnTo>
                    <a:cubicBezTo>
                      <a:pt x="112539" y="1964"/>
                      <a:pt x="111921" y="800"/>
                      <a:pt x="110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963750" y="2140250"/>
                <a:ext cx="3573425" cy="2058075"/>
              </a:xfrm>
              <a:custGeom>
                <a:avLst/>
                <a:gdLst/>
                <a:ahLst/>
                <a:cxnLst/>
                <a:rect l="l" t="t" r="r" b="b"/>
                <a:pathLst>
                  <a:path w="142937" h="82323" extrusionOk="0">
                    <a:moveTo>
                      <a:pt x="93599" y="1"/>
                    </a:moveTo>
                    <a:cubicBezTo>
                      <a:pt x="93194" y="1"/>
                      <a:pt x="92794" y="92"/>
                      <a:pt x="92431" y="274"/>
                    </a:cubicBezTo>
                    <a:lnTo>
                      <a:pt x="655" y="53252"/>
                    </a:lnTo>
                    <a:cubicBezTo>
                      <a:pt x="0" y="53616"/>
                      <a:pt x="0" y="54234"/>
                      <a:pt x="655" y="54634"/>
                    </a:cubicBezTo>
                    <a:lnTo>
                      <a:pt x="48106" y="82050"/>
                    </a:lnTo>
                    <a:cubicBezTo>
                      <a:pt x="48470" y="82232"/>
                      <a:pt x="48870" y="82323"/>
                      <a:pt x="49274" y="82323"/>
                    </a:cubicBezTo>
                    <a:cubicBezTo>
                      <a:pt x="49679" y="82323"/>
                      <a:pt x="50088" y="82232"/>
                      <a:pt x="50470" y="82050"/>
                    </a:cubicBezTo>
                    <a:lnTo>
                      <a:pt x="142282" y="29072"/>
                    </a:lnTo>
                    <a:cubicBezTo>
                      <a:pt x="142936" y="28672"/>
                      <a:pt x="142936" y="28090"/>
                      <a:pt x="142282" y="27690"/>
                    </a:cubicBezTo>
                    <a:lnTo>
                      <a:pt x="94794" y="274"/>
                    </a:lnTo>
                    <a:cubicBezTo>
                      <a:pt x="94412" y="92"/>
                      <a:pt x="94003" y="1"/>
                      <a:pt x="935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5061725" y="2384800"/>
                <a:ext cx="53650" cy="28200"/>
              </a:xfrm>
              <a:custGeom>
                <a:avLst/>
                <a:gdLst/>
                <a:ahLst/>
                <a:cxnLst/>
                <a:rect l="l" t="t" r="r" b="b"/>
                <a:pathLst>
                  <a:path w="2146" h="1128" extrusionOk="0">
                    <a:moveTo>
                      <a:pt x="1091" y="0"/>
                    </a:moveTo>
                    <a:cubicBezTo>
                      <a:pt x="855" y="0"/>
                      <a:pt x="619" y="55"/>
                      <a:pt x="400" y="164"/>
                    </a:cubicBezTo>
                    <a:cubicBezTo>
                      <a:pt x="0" y="309"/>
                      <a:pt x="0" y="855"/>
                      <a:pt x="400" y="964"/>
                    </a:cubicBezTo>
                    <a:cubicBezTo>
                      <a:pt x="619" y="1073"/>
                      <a:pt x="855" y="1127"/>
                      <a:pt x="1091" y="1127"/>
                    </a:cubicBezTo>
                    <a:cubicBezTo>
                      <a:pt x="1328" y="1127"/>
                      <a:pt x="1564" y="1073"/>
                      <a:pt x="1782" y="964"/>
                    </a:cubicBezTo>
                    <a:cubicBezTo>
                      <a:pt x="2146" y="855"/>
                      <a:pt x="2146" y="309"/>
                      <a:pt x="1782" y="164"/>
                    </a:cubicBezTo>
                    <a:cubicBezTo>
                      <a:pt x="1564" y="55"/>
                      <a:pt x="1328"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5108075" y="2517975"/>
                <a:ext cx="107300" cy="56375"/>
              </a:xfrm>
              <a:custGeom>
                <a:avLst/>
                <a:gdLst/>
                <a:ahLst/>
                <a:cxnLst/>
                <a:rect l="l" t="t" r="r" b="b"/>
                <a:pathLst>
                  <a:path w="4292" h="2255" extrusionOk="0">
                    <a:moveTo>
                      <a:pt x="2146" y="0"/>
                    </a:moveTo>
                    <a:cubicBezTo>
                      <a:pt x="1673" y="0"/>
                      <a:pt x="1201" y="109"/>
                      <a:pt x="764" y="327"/>
                    </a:cubicBezTo>
                    <a:cubicBezTo>
                      <a:pt x="1" y="764"/>
                      <a:pt x="1" y="1491"/>
                      <a:pt x="764" y="1927"/>
                    </a:cubicBezTo>
                    <a:cubicBezTo>
                      <a:pt x="1201" y="2145"/>
                      <a:pt x="1673" y="2254"/>
                      <a:pt x="2146" y="2254"/>
                    </a:cubicBezTo>
                    <a:cubicBezTo>
                      <a:pt x="2619" y="2254"/>
                      <a:pt x="3092" y="2145"/>
                      <a:pt x="3528" y="1927"/>
                    </a:cubicBezTo>
                    <a:cubicBezTo>
                      <a:pt x="4291" y="1491"/>
                      <a:pt x="4291" y="764"/>
                      <a:pt x="3528" y="327"/>
                    </a:cubicBezTo>
                    <a:cubicBezTo>
                      <a:pt x="3092" y="109"/>
                      <a:pt x="2619" y="0"/>
                      <a:pt x="2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4789025" y="2331725"/>
                <a:ext cx="301800" cy="169925"/>
              </a:xfrm>
              <a:custGeom>
                <a:avLst/>
                <a:gdLst/>
                <a:ahLst/>
                <a:cxnLst/>
                <a:rect l="l" t="t" r="r" b="b"/>
                <a:pathLst>
                  <a:path w="12072" h="6797" extrusionOk="0">
                    <a:moveTo>
                      <a:pt x="1426" y="0"/>
                    </a:moveTo>
                    <a:cubicBezTo>
                      <a:pt x="1108" y="0"/>
                      <a:pt x="791" y="73"/>
                      <a:pt x="509" y="214"/>
                    </a:cubicBezTo>
                    <a:cubicBezTo>
                      <a:pt x="0" y="505"/>
                      <a:pt x="36" y="978"/>
                      <a:pt x="545" y="1305"/>
                    </a:cubicBezTo>
                    <a:lnTo>
                      <a:pt x="9672" y="6541"/>
                    </a:lnTo>
                    <a:cubicBezTo>
                      <a:pt x="9981" y="6715"/>
                      <a:pt x="10321" y="6796"/>
                      <a:pt x="10665" y="6796"/>
                    </a:cubicBezTo>
                    <a:cubicBezTo>
                      <a:pt x="10968" y="6796"/>
                      <a:pt x="11273" y="6733"/>
                      <a:pt x="11563" y="6614"/>
                    </a:cubicBezTo>
                    <a:cubicBezTo>
                      <a:pt x="12072" y="6287"/>
                      <a:pt x="12036" y="5814"/>
                      <a:pt x="11490" y="5487"/>
                    </a:cubicBezTo>
                    <a:lnTo>
                      <a:pt x="2400" y="251"/>
                    </a:lnTo>
                    <a:cubicBezTo>
                      <a:pt x="2100" y="82"/>
                      <a:pt x="1762" y="0"/>
                      <a:pt x="1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752694" y="1514870"/>
                <a:ext cx="780075" cy="1373188"/>
              </a:xfrm>
              <a:custGeom>
                <a:avLst/>
                <a:gdLst/>
                <a:ahLst/>
                <a:cxnLst/>
                <a:rect l="l" t="t" r="r" b="b"/>
                <a:pathLst>
                  <a:path w="24108" h="42438" extrusionOk="0">
                    <a:moveTo>
                      <a:pt x="6691" y="1"/>
                    </a:moveTo>
                    <a:cubicBezTo>
                      <a:pt x="2741" y="1"/>
                      <a:pt x="26" y="3130"/>
                      <a:pt x="1" y="8545"/>
                    </a:cubicBezTo>
                    <a:cubicBezTo>
                      <a:pt x="1" y="17490"/>
                      <a:pt x="11054" y="40871"/>
                      <a:pt x="11527" y="41852"/>
                    </a:cubicBezTo>
                    <a:cubicBezTo>
                      <a:pt x="11642" y="42111"/>
                      <a:pt x="11939" y="42438"/>
                      <a:pt x="12220" y="42438"/>
                    </a:cubicBezTo>
                    <a:cubicBezTo>
                      <a:pt x="12294" y="42438"/>
                      <a:pt x="12367" y="42415"/>
                      <a:pt x="12436" y="42361"/>
                    </a:cubicBezTo>
                    <a:cubicBezTo>
                      <a:pt x="12909" y="41925"/>
                      <a:pt x="24035" y="31380"/>
                      <a:pt x="24072" y="22435"/>
                    </a:cubicBezTo>
                    <a:cubicBezTo>
                      <a:pt x="24108" y="14800"/>
                      <a:pt x="18727" y="5491"/>
                      <a:pt x="12072" y="1637"/>
                    </a:cubicBezTo>
                    <a:cubicBezTo>
                      <a:pt x="10138" y="527"/>
                      <a:pt x="8310" y="1"/>
                      <a:pt x="6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3866819" y="1473129"/>
                <a:ext cx="736554" cy="1414832"/>
              </a:xfrm>
              <a:custGeom>
                <a:avLst/>
                <a:gdLst/>
                <a:ahLst/>
                <a:cxnLst/>
                <a:rect l="l" t="t" r="r" b="b"/>
                <a:pathLst>
                  <a:path w="22763" h="43725" extrusionOk="0">
                    <a:moveTo>
                      <a:pt x="79" y="2050"/>
                    </a:moveTo>
                    <a:lnTo>
                      <a:pt x="79" y="2050"/>
                    </a:lnTo>
                    <a:cubicBezTo>
                      <a:pt x="53" y="2063"/>
                      <a:pt x="27" y="2077"/>
                      <a:pt x="1" y="2090"/>
                    </a:cubicBezTo>
                    <a:cubicBezTo>
                      <a:pt x="25" y="2078"/>
                      <a:pt x="52" y="2065"/>
                      <a:pt x="79" y="2050"/>
                    </a:cubicBezTo>
                    <a:close/>
                    <a:moveTo>
                      <a:pt x="5362" y="1"/>
                    </a:moveTo>
                    <a:cubicBezTo>
                      <a:pt x="4607" y="1"/>
                      <a:pt x="3854" y="116"/>
                      <a:pt x="3128" y="381"/>
                    </a:cubicBezTo>
                    <a:cubicBezTo>
                      <a:pt x="2463" y="591"/>
                      <a:pt x="788" y="1677"/>
                      <a:pt x="79" y="2050"/>
                    </a:cubicBezTo>
                    <a:lnTo>
                      <a:pt x="79" y="2050"/>
                    </a:lnTo>
                    <a:cubicBezTo>
                      <a:pt x="1115" y="1525"/>
                      <a:pt x="2183" y="1294"/>
                      <a:pt x="3256" y="1294"/>
                    </a:cubicBezTo>
                    <a:cubicBezTo>
                      <a:pt x="8162" y="1294"/>
                      <a:pt x="13184" y="6117"/>
                      <a:pt x="15709" y="9799"/>
                    </a:cubicBezTo>
                    <a:cubicBezTo>
                      <a:pt x="18945" y="14562"/>
                      <a:pt x="21490" y="20817"/>
                      <a:pt x="20181" y="26634"/>
                    </a:cubicBezTo>
                    <a:cubicBezTo>
                      <a:pt x="18581" y="33034"/>
                      <a:pt x="13527" y="39143"/>
                      <a:pt x="8836" y="43724"/>
                    </a:cubicBezTo>
                    <a:lnTo>
                      <a:pt x="11054" y="42415"/>
                    </a:lnTo>
                    <a:cubicBezTo>
                      <a:pt x="11054" y="42415"/>
                      <a:pt x="11091" y="42379"/>
                      <a:pt x="11127" y="42342"/>
                    </a:cubicBezTo>
                    <a:cubicBezTo>
                      <a:pt x="12218" y="41324"/>
                      <a:pt x="13236" y="40233"/>
                      <a:pt x="14218" y="39106"/>
                    </a:cubicBezTo>
                    <a:cubicBezTo>
                      <a:pt x="18181" y="34561"/>
                      <a:pt x="22581" y="28707"/>
                      <a:pt x="22763" y="22489"/>
                    </a:cubicBezTo>
                    <a:cubicBezTo>
                      <a:pt x="22726" y="14126"/>
                      <a:pt x="16727" y="4054"/>
                      <a:pt x="8909" y="745"/>
                    </a:cubicBezTo>
                    <a:cubicBezTo>
                      <a:pt x="7789" y="297"/>
                      <a:pt x="6573" y="1"/>
                      <a:pt x="5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838571" y="1703255"/>
                <a:ext cx="557746" cy="689765"/>
              </a:xfrm>
              <a:custGeom>
                <a:avLst/>
                <a:gdLst/>
                <a:ahLst/>
                <a:cxnLst/>
                <a:rect l="l" t="t" r="r" b="b"/>
                <a:pathLst>
                  <a:path w="17237" h="21317" extrusionOk="0">
                    <a:moveTo>
                      <a:pt x="5240" y="0"/>
                    </a:moveTo>
                    <a:cubicBezTo>
                      <a:pt x="4461" y="0"/>
                      <a:pt x="3733" y="178"/>
                      <a:pt x="3092" y="542"/>
                    </a:cubicBezTo>
                    <a:cubicBezTo>
                      <a:pt x="728" y="1887"/>
                      <a:pt x="1" y="5596"/>
                      <a:pt x="1274" y="9887"/>
                    </a:cubicBezTo>
                    <a:cubicBezTo>
                      <a:pt x="2546" y="14177"/>
                      <a:pt x="5564" y="18250"/>
                      <a:pt x="8909" y="20177"/>
                    </a:cubicBezTo>
                    <a:cubicBezTo>
                      <a:pt x="10246" y="20951"/>
                      <a:pt x="11508" y="21317"/>
                      <a:pt x="12626" y="21317"/>
                    </a:cubicBezTo>
                    <a:cubicBezTo>
                      <a:pt x="15342" y="21317"/>
                      <a:pt x="17210" y="19159"/>
                      <a:pt x="17236" y="15450"/>
                    </a:cubicBezTo>
                    <a:cubicBezTo>
                      <a:pt x="17236" y="11596"/>
                      <a:pt x="15236" y="6978"/>
                      <a:pt x="12146" y="3705"/>
                    </a:cubicBezTo>
                    <a:cubicBezTo>
                      <a:pt x="11200" y="2687"/>
                      <a:pt x="10146" y="1851"/>
                      <a:pt x="8946" y="1160"/>
                    </a:cubicBezTo>
                    <a:cubicBezTo>
                      <a:pt x="7682" y="397"/>
                      <a:pt x="6405"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955127" y="1843067"/>
                <a:ext cx="314159" cy="409484"/>
              </a:xfrm>
              <a:custGeom>
                <a:avLst/>
                <a:gdLst/>
                <a:ahLst/>
                <a:cxnLst/>
                <a:rect l="l" t="t" r="r" b="b"/>
                <a:pathLst>
                  <a:path w="9709" h="12655" extrusionOk="0">
                    <a:moveTo>
                      <a:pt x="3527" y="1"/>
                    </a:moveTo>
                    <a:lnTo>
                      <a:pt x="3527" y="4037"/>
                    </a:lnTo>
                    <a:lnTo>
                      <a:pt x="0" y="2001"/>
                    </a:lnTo>
                    <a:lnTo>
                      <a:pt x="0" y="5055"/>
                    </a:lnTo>
                    <a:lnTo>
                      <a:pt x="3527" y="7091"/>
                    </a:lnTo>
                    <a:lnTo>
                      <a:pt x="3491" y="11127"/>
                    </a:lnTo>
                    <a:lnTo>
                      <a:pt x="6145" y="12655"/>
                    </a:lnTo>
                    <a:lnTo>
                      <a:pt x="6145" y="8619"/>
                    </a:lnTo>
                    <a:lnTo>
                      <a:pt x="9672" y="10655"/>
                    </a:lnTo>
                    <a:lnTo>
                      <a:pt x="9709" y="7600"/>
                    </a:lnTo>
                    <a:lnTo>
                      <a:pt x="6181" y="5564"/>
                    </a:lnTo>
                    <a:lnTo>
                      <a:pt x="6181" y="1528"/>
                    </a:lnTo>
                    <a:lnTo>
                      <a:pt x="3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3681825" y="2908850"/>
                <a:ext cx="414525" cy="240925"/>
              </a:xfrm>
              <a:custGeom>
                <a:avLst/>
                <a:gdLst/>
                <a:ahLst/>
                <a:cxnLst/>
                <a:rect l="l" t="t" r="r" b="b"/>
                <a:pathLst>
                  <a:path w="16581" h="9637" extrusionOk="0">
                    <a:moveTo>
                      <a:pt x="13817" y="0"/>
                    </a:moveTo>
                    <a:lnTo>
                      <a:pt x="0" y="8036"/>
                    </a:lnTo>
                    <a:lnTo>
                      <a:pt x="2727" y="9636"/>
                    </a:lnTo>
                    <a:lnTo>
                      <a:pt x="16581" y="1600"/>
                    </a:lnTo>
                    <a:lnTo>
                      <a:pt x="138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3131850" y="3228825"/>
                <a:ext cx="413625" cy="240000"/>
              </a:xfrm>
              <a:custGeom>
                <a:avLst/>
                <a:gdLst/>
                <a:ahLst/>
                <a:cxnLst/>
                <a:rect l="l" t="t" r="r" b="b"/>
                <a:pathLst>
                  <a:path w="16545" h="9600" extrusionOk="0">
                    <a:moveTo>
                      <a:pt x="13818" y="1"/>
                    </a:moveTo>
                    <a:lnTo>
                      <a:pt x="1" y="8036"/>
                    </a:lnTo>
                    <a:lnTo>
                      <a:pt x="2728" y="9600"/>
                    </a:lnTo>
                    <a:lnTo>
                      <a:pt x="16545" y="1564"/>
                    </a:lnTo>
                    <a:lnTo>
                      <a:pt x="138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2581875" y="3547900"/>
                <a:ext cx="413650" cy="240925"/>
              </a:xfrm>
              <a:custGeom>
                <a:avLst/>
                <a:gdLst/>
                <a:ahLst/>
                <a:cxnLst/>
                <a:rect l="l" t="t" r="r" b="b"/>
                <a:pathLst>
                  <a:path w="16546" h="9637" extrusionOk="0">
                    <a:moveTo>
                      <a:pt x="13818" y="0"/>
                    </a:moveTo>
                    <a:lnTo>
                      <a:pt x="1" y="8036"/>
                    </a:lnTo>
                    <a:lnTo>
                      <a:pt x="2728" y="9636"/>
                    </a:lnTo>
                    <a:lnTo>
                      <a:pt x="16545" y="1600"/>
                    </a:lnTo>
                    <a:lnTo>
                      <a:pt x="138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4A21C2-0154-4F45-B7A7-4879A0666179}"/>
              </a:ext>
            </a:extLst>
          </p:cNvPr>
          <p:cNvSpPr>
            <a:spLocks noGrp="1"/>
          </p:cNvSpPr>
          <p:nvPr>
            <p:ph type="body" idx="1"/>
          </p:nvPr>
        </p:nvSpPr>
        <p:spPr>
          <a:xfrm>
            <a:off x="475058" y="913814"/>
            <a:ext cx="8193881" cy="2744934"/>
          </a:xfrm>
        </p:spPr>
        <p:txBody>
          <a:bodyPr/>
          <a:lstStyle/>
          <a:p>
            <a:pPr algn="l"/>
            <a:r>
              <a:rPr lang="en-US" dirty="0"/>
              <a:t>From a study, </a:t>
            </a:r>
            <a:r>
              <a:rPr lang="en-US" b="1" dirty="0">
                <a:solidFill>
                  <a:schemeClr val="accent5"/>
                </a:solidFill>
              </a:rPr>
              <a:t>305 kidney sellers in 2002</a:t>
            </a:r>
            <a:endParaRPr lang="en-US" dirty="0"/>
          </a:p>
          <a:p>
            <a:pPr algn="l"/>
            <a:r>
              <a:rPr lang="en-US" b="1" dirty="0">
                <a:solidFill>
                  <a:schemeClr val="accent5"/>
                </a:solidFill>
              </a:rPr>
              <a:t>71% were females </a:t>
            </a:r>
            <a:r>
              <a:rPr lang="en-US" dirty="0"/>
              <a:t>and the average age was 35 years.</a:t>
            </a:r>
          </a:p>
          <a:p>
            <a:pPr algn="l"/>
            <a:r>
              <a:rPr lang="en-US" dirty="0"/>
              <a:t>96% of them sold their kidney </a:t>
            </a:r>
            <a:r>
              <a:rPr lang="en-US" b="1" dirty="0">
                <a:solidFill>
                  <a:schemeClr val="accent5"/>
                </a:solidFill>
              </a:rPr>
              <a:t>to pay off debts .</a:t>
            </a:r>
          </a:p>
          <a:p>
            <a:pPr algn="l"/>
            <a:r>
              <a:rPr lang="en-US" dirty="0"/>
              <a:t>The </a:t>
            </a:r>
            <a:r>
              <a:rPr lang="en-US" b="1" dirty="0">
                <a:solidFill>
                  <a:schemeClr val="accent5"/>
                </a:solidFill>
              </a:rPr>
              <a:t>amount promised for selling a kidney averaged 1,410 USD</a:t>
            </a:r>
            <a:r>
              <a:rPr lang="en-US" dirty="0"/>
              <a:t> (range: 450-6,280 USD), </a:t>
            </a:r>
          </a:p>
          <a:p>
            <a:pPr algn="l"/>
            <a:r>
              <a:rPr lang="en-US" dirty="0"/>
              <a:t>while the </a:t>
            </a:r>
            <a:r>
              <a:rPr lang="en-US" b="1" dirty="0">
                <a:solidFill>
                  <a:schemeClr val="accent5"/>
                </a:solidFill>
              </a:rPr>
              <a:t>amount actually received averaged 1,070 USD </a:t>
            </a:r>
            <a:r>
              <a:rPr lang="en-US" dirty="0"/>
              <a:t>(range: 450-2,660 USD). </a:t>
            </a:r>
          </a:p>
          <a:p>
            <a:pPr algn="l"/>
            <a:r>
              <a:rPr lang="en-US" dirty="0"/>
              <a:t>Of the 292 participants who sold a kidney to pay off debts, </a:t>
            </a:r>
            <a:r>
              <a:rPr lang="en-US" b="1" dirty="0">
                <a:solidFill>
                  <a:schemeClr val="accent5"/>
                </a:solidFill>
              </a:rPr>
              <a:t>216 (74%) still had debts </a:t>
            </a:r>
            <a:r>
              <a:rPr lang="en-US" dirty="0"/>
              <a:t>at the time of the survey.</a:t>
            </a:r>
            <a:endParaRPr lang="en-IN" dirty="0"/>
          </a:p>
        </p:txBody>
      </p:sp>
      <p:sp>
        <p:nvSpPr>
          <p:cNvPr id="3" name="Title 2">
            <a:extLst>
              <a:ext uri="{FF2B5EF4-FFF2-40B4-BE49-F238E27FC236}">
                <a16:creationId xmlns:a16="http://schemas.microsoft.com/office/drawing/2014/main" id="{C002EF8B-9052-4A9A-BDF3-60407BAF7099}"/>
              </a:ext>
            </a:extLst>
          </p:cNvPr>
          <p:cNvSpPr>
            <a:spLocks noGrp="1"/>
          </p:cNvSpPr>
          <p:nvPr>
            <p:ph type="title"/>
          </p:nvPr>
        </p:nvSpPr>
        <p:spPr>
          <a:xfrm>
            <a:off x="2256665" y="307943"/>
            <a:ext cx="4630669" cy="415800"/>
          </a:xfrm>
        </p:spPr>
        <p:txBody>
          <a:bodyPr/>
          <a:lstStyle/>
          <a:p>
            <a:r>
              <a:rPr lang="en-IN" dirty="0"/>
              <a:t>Organ Trafficking</a:t>
            </a:r>
          </a:p>
        </p:txBody>
      </p:sp>
      <p:pic>
        <p:nvPicPr>
          <p:cNvPr id="2050" name="Picture 2" descr="Here Is Why India Needs More People To Step Up For The Cause Of Organ Donation">
            <a:extLst>
              <a:ext uri="{FF2B5EF4-FFF2-40B4-BE49-F238E27FC236}">
                <a16:creationId xmlns:a16="http://schemas.microsoft.com/office/drawing/2014/main" id="{6A88D319-C893-470B-8D36-9DE9C2307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889" y="2921795"/>
            <a:ext cx="3480931" cy="214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50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2"/>
        <p:cNvGrpSpPr/>
        <p:nvPr/>
      </p:nvGrpSpPr>
      <p:grpSpPr>
        <a:xfrm>
          <a:off x="0" y="0"/>
          <a:ext cx="0" cy="0"/>
          <a:chOff x="0" y="0"/>
          <a:chExt cx="0" cy="0"/>
        </a:xfrm>
      </p:grpSpPr>
      <p:grpSp>
        <p:nvGrpSpPr>
          <p:cNvPr id="2513" name="Google Shape;2513;p46"/>
          <p:cNvGrpSpPr/>
          <p:nvPr/>
        </p:nvGrpSpPr>
        <p:grpSpPr>
          <a:xfrm>
            <a:off x="2548168" y="1584171"/>
            <a:ext cx="4314498" cy="2298490"/>
            <a:chOff x="233350" y="949250"/>
            <a:chExt cx="7137300" cy="3802300"/>
          </a:xfrm>
        </p:grpSpPr>
        <p:sp>
          <p:nvSpPr>
            <p:cNvPr id="2514" name="Google Shape;2514;p46"/>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6"/>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6"/>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6"/>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5" name="Google Shape;2565;p46"/>
          <p:cNvGrpSpPr/>
          <p:nvPr/>
        </p:nvGrpSpPr>
        <p:grpSpPr>
          <a:xfrm>
            <a:off x="2536388" y="1566145"/>
            <a:ext cx="4314498" cy="2298490"/>
            <a:chOff x="233350" y="949250"/>
            <a:chExt cx="7137300" cy="3802300"/>
          </a:xfrm>
        </p:grpSpPr>
        <p:sp>
          <p:nvSpPr>
            <p:cNvPr id="2566" name="Google Shape;2566;p46"/>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6"/>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6"/>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6"/>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6"/>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6"/>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6"/>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6"/>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6"/>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6"/>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6"/>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6"/>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6"/>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6"/>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6"/>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6"/>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6"/>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6"/>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6"/>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6"/>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6"/>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6"/>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6"/>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6"/>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6"/>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6"/>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6"/>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6"/>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6"/>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6"/>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6"/>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6"/>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6"/>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6"/>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6"/>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6"/>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6"/>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7" name="Google Shape;2617;p46"/>
          <p:cNvSpPr txBox="1">
            <a:spLocks noGrp="1"/>
          </p:cNvSpPr>
          <p:nvPr>
            <p:ph type="title"/>
          </p:nvPr>
        </p:nvSpPr>
        <p:spPr>
          <a:xfrm>
            <a:off x="737900" y="469550"/>
            <a:ext cx="76683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ORGAN DONATION STATISTICS</a:t>
            </a:r>
            <a:endParaRPr dirty="0"/>
          </a:p>
        </p:txBody>
      </p:sp>
      <p:sp>
        <p:nvSpPr>
          <p:cNvPr id="2618" name="Google Shape;2618;p46"/>
          <p:cNvSpPr txBox="1">
            <a:spLocks noGrp="1"/>
          </p:cNvSpPr>
          <p:nvPr>
            <p:ph type="subTitle" idx="4294967295"/>
          </p:nvPr>
        </p:nvSpPr>
        <p:spPr>
          <a:xfrm>
            <a:off x="929410" y="1801287"/>
            <a:ext cx="14181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2"/>
                </a:solidFill>
                <a:latin typeface="Doppio One"/>
                <a:ea typeface="Doppio One"/>
                <a:cs typeface="Doppio One"/>
                <a:sym typeface="Doppio One"/>
              </a:rPr>
              <a:t>31.96</a:t>
            </a:r>
            <a:endParaRPr sz="3000" dirty="0">
              <a:solidFill>
                <a:schemeClr val="accent2"/>
              </a:solidFill>
              <a:latin typeface="Doppio One"/>
              <a:ea typeface="Doppio One"/>
              <a:cs typeface="Doppio One"/>
              <a:sym typeface="Doppio One"/>
            </a:endParaRPr>
          </a:p>
        </p:txBody>
      </p:sp>
      <p:grpSp>
        <p:nvGrpSpPr>
          <p:cNvPr id="2619" name="Google Shape;2619;p46"/>
          <p:cNvGrpSpPr/>
          <p:nvPr/>
        </p:nvGrpSpPr>
        <p:grpSpPr>
          <a:xfrm>
            <a:off x="1877140" y="2030133"/>
            <a:ext cx="1330276" cy="378726"/>
            <a:chOff x="2276311" y="3214477"/>
            <a:chExt cx="1215530" cy="378726"/>
          </a:xfrm>
        </p:grpSpPr>
        <p:sp>
          <p:nvSpPr>
            <p:cNvPr id="2620" name="Google Shape;2620;p46"/>
            <p:cNvSpPr/>
            <p:nvPr/>
          </p:nvSpPr>
          <p:spPr>
            <a:xfrm>
              <a:off x="2276311" y="3295484"/>
              <a:ext cx="327989" cy="133882"/>
            </a:xfrm>
            <a:custGeom>
              <a:avLst/>
              <a:gdLst/>
              <a:ahLst/>
              <a:cxnLst/>
              <a:rect l="l" t="t" r="r" b="b"/>
              <a:pathLst>
                <a:path w="21298" h="14884" extrusionOk="0">
                  <a:moveTo>
                    <a:pt x="0" y="0"/>
                  </a:moveTo>
                  <a:lnTo>
                    <a:pt x="0" y="14870"/>
                  </a:lnTo>
                  <a:lnTo>
                    <a:pt x="21298" y="14884"/>
                  </a:lnTo>
                </a:path>
              </a:pathLst>
            </a:custGeom>
            <a:noFill/>
            <a:ln w="9525" cap="flat" cmpd="sng">
              <a:solidFill>
                <a:schemeClr val="accent4"/>
              </a:solidFill>
              <a:prstDash val="solid"/>
              <a:round/>
              <a:headEnd type="none" w="med" len="med"/>
              <a:tailEnd type="none" w="med" len="med"/>
            </a:ln>
          </p:spPr>
        </p:sp>
        <p:grpSp>
          <p:nvGrpSpPr>
            <p:cNvPr id="2621" name="Google Shape;2621;p46"/>
            <p:cNvGrpSpPr/>
            <p:nvPr/>
          </p:nvGrpSpPr>
          <p:grpSpPr>
            <a:xfrm>
              <a:off x="2600413" y="3214477"/>
              <a:ext cx="891428" cy="378726"/>
              <a:chOff x="3963863" y="1388863"/>
              <a:chExt cx="891428" cy="378726"/>
            </a:xfrm>
          </p:grpSpPr>
          <p:cxnSp>
            <p:nvCxnSpPr>
              <p:cNvPr id="2622" name="Google Shape;2622;p46"/>
              <p:cNvCxnSpPr/>
              <p:nvPr/>
            </p:nvCxnSpPr>
            <p:spPr>
              <a:xfrm>
                <a:off x="4195291" y="1603545"/>
                <a:ext cx="660000" cy="0"/>
              </a:xfrm>
              <a:prstGeom prst="straightConnector1">
                <a:avLst/>
              </a:prstGeom>
              <a:noFill/>
              <a:ln w="9525" cap="flat" cmpd="sng">
                <a:solidFill>
                  <a:schemeClr val="accent4"/>
                </a:solidFill>
                <a:prstDash val="solid"/>
                <a:round/>
                <a:headEnd type="none" w="med" len="med"/>
                <a:tailEnd type="oval" w="med" len="med"/>
              </a:ln>
            </p:spPr>
          </p:cxnSp>
          <p:sp>
            <p:nvSpPr>
              <p:cNvPr id="2623" name="Google Shape;2623;p46"/>
              <p:cNvSpPr/>
              <p:nvPr/>
            </p:nvSpPr>
            <p:spPr>
              <a:xfrm>
                <a:off x="3963863" y="1388863"/>
                <a:ext cx="233249" cy="378726"/>
              </a:xfrm>
              <a:custGeom>
                <a:avLst/>
                <a:gdLst/>
                <a:ahLst/>
                <a:cxnLst/>
                <a:rect l="l" t="t" r="r" b="b"/>
                <a:pathLst>
                  <a:path w="2405" h="3905" extrusionOk="0">
                    <a:moveTo>
                      <a:pt x="0" y="2191"/>
                    </a:moveTo>
                    <a:lnTo>
                      <a:pt x="667" y="3905"/>
                    </a:lnTo>
                    <a:lnTo>
                      <a:pt x="1072" y="0"/>
                    </a:lnTo>
                    <a:lnTo>
                      <a:pt x="1715" y="3286"/>
                    </a:lnTo>
                    <a:lnTo>
                      <a:pt x="2001" y="334"/>
                    </a:lnTo>
                    <a:lnTo>
                      <a:pt x="2405" y="2239"/>
                    </a:lnTo>
                  </a:path>
                </a:pathLst>
              </a:custGeom>
              <a:noFill/>
              <a:ln w="9525" cap="flat" cmpd="sng">
                <a:solidFill>
                  <a:schemeClr val="accent4"/>
                </a:solidFill>
                <a:prstDash val="solid"/>
                <a:round/>
                <a:headEnd type="none" w="med" len="med"/>
                <a:tailEnd type="none" w="med" len="med"/>
              </a:ln>
            </p:spPr>
          </p:sp>
        </p:grpSp>
      </p:grpSp>
      <p:sp>
        <p:nvSpPr>
          <p:cNvPr id="2624" name="Google Shape;2624;p46"/>
          <p:cNvSpPr txBox="1">
            <a:spLocks noGrp="1"/>
          </p:cNvSpPr>
          <p:nvPr>
            <p:ph type="subTitle" idx="4294967295"/>
          </p:nvPr>
        </p:nvSpPr>
        <p:spPr>
          <a:xfrm>
            <a:off x="2197020" y="1310773"/>
            <a:ext cx="14181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2"/>
                </a:solidFill>
                <a:latin typeface="Doppio One"/>
                <a:ea typeface="Doppio One"/>
                <a:cs typeface="Doppio One"/>
                <a:sym typeface="Doppio One"/>
              </a:rPr>
              <a:t>46.9</a:t>
            </a:r>
            <a:endParaRPr sz="3000" dirty="0">
              <a:solidFill>
                <a:schemeClr val="accent2"/>
              </a:solidFill>
              <a:latin typeface="Doppio One"/>
              <a:ea typeface="Doppio One"/>
              <a:cs typeface="Doppio One"/>
              <a:sym typeface="Doppio One"/>
            </a:endParaRPr>
          </a:p>
        </p:txBody>
      </p:sp>
      <p:grpSp>
        <p:nvGrpSpPr>
          <p:cNvPr id="2625" name="Google Shape;2625;p46"/>
          <p:cNvGrpSpPr/>
          <p:nvPr/>
        </p:nvGrpSpPr>
        <p:grpSpPr>
          <a:xfrm>
            <a:off x="2936566" y="1536007"/>
            <a:ext cx="1461566" cy="626198"/>
            <a:chOff x="2087207" y="3214477"/>
            <a:chExt cx="1604134" cy="378726"/>
          </a:xfrm>
        </p:grpSpPr>
        <p:sp>
          <p:nvSpPr>
            <p:cNvPr id="2626" name="Google Shape;2626;p46"/>
            <p:cNvSpPr/>
            <p:nvPr/>
          </p:nvSpPr>
          <p:spPr>
            <a:xfrm>
              <a:off x="2087207" y="3295484"/>
              <a:ext cx="517062" cy="133882"/>
            </a:xfrm>
            <a:custGeom>
              <a:avLst/>
              <a:gdLst/>
              <a:ahLst/>
              <a:cxnLst/>
              <a:rect l="l" t="t" r="r" b="b"/>
              <a:pathLst>
                <a:path w="21298" h="14884" extrusionOk="0">
                  <a:moveTo>
                    <a:pt x="0" y="0"/>
                  </a:moveTo>
                  <a:lnTo>
                    <a:pt x="0" y="14870"/>
                  </a:lnTo>
                  <a:lnTo>
                    <a:pt x="21298" y="14884"/>
                  </a:lnTo>
                </a:path>
              </a:pathLst>
            </a:custGeom>
            <a:noFill/>
            <a:ln w="9525" cap="flat" cmpd="sng">
              <a:solidFill>
                <a:schemeClr val="accent4"/>
              </a:solidFill>
              <a:prstDash val="solid"/>
              <a:round/>
              <a:headEnd type="none" w="med" len="med"/>
              <a:tailEnd type="none" w="med" len="med"/>
            </a:ln>
          </p:spPr>
        </p:sp>
        <p:grpSp>
          <p:nvGrpSpPr>
            <p:cNvPr id="2627" name="Google Shape;2627;p46"/>
            <p:cNvGrpSpPr/>
            <p:nvPr/>
          </p:nvGrpSpPr>
          <p:grpSpPr>
            <a:xfrm>
              <a:off x="2600413" y="3214477"/>
              <a:ext cx="1090928" cy="378726"/>
              <a:chOff x="3963863" y="1388863"/>
              <a:chExt cx="1090928" cy="378726"/>
            </a:xfrm>
          </p:grpSpPr>
          <p:cxnSp>
            <p:nvCxnSpPr>
              <p:cNvPr id="2628" name="Google Shape;2628;p46"/>
              <p:cNvCxnSpPr/>
              <p:nvPr/>
            </p:nvCxnSpPr>
            <p:spPr>
              <a:xfrm>
                <a:off x="4195291" y="1603545"/>
                <a:ext cx="859500" cy="0"/>
              </a:xfrm>
              <a:prstGeom prst="straightConnector1">
                <a:avLst/>
              </a:prstGeom>
              <a:noFill/>
              <a:ln w="9525" cap="flat" cmpd="sng">
                <a:solidFill>
                  <a:schemeClr val="accent4"/>
                </a:solidFill>
                <a:prstDash val="solid"/>
                <a:round/>
                <a:headEnd type="none" w="med" len="med"/>
                <a:tailEnd type="oval" w="med" len="med"/>
              </a:ln>
            </p:spPr>
          </p:cxnSp>
          <p:sp>
            <p:nvSpPr>
              <p:cNvPr id="2629" name="Google Shape;2629;p46"/>
              <p:cNvSpPr/>
              <p:nvPr/>
            </p:nvSpPr>
            <p:spPr>
              <a:xfrm>
                <a:off x="3963863" y="1388863"/>
                <a:ext cx="233249" cy="378726"/>
              </a:xfrm>
              <a:custGeom>
                <a:avLst/>
                <a:gdLst/>
                <a:ahLst/>
                <a:cxnLst/>
                <a:rect l="l" t="t" r="r" b="b"/>
                <a:pathLst>
                  <a:path w="2405" h="3905" extrusionOk="0">
                    <a:moveTo>
                      <a:pt x="0" y="2191"/>
                    </a:moveTo>
                    <a:lnTo>
                      <a:pt x="667" y="3905"/>
                    </a:lnTo>
                    <a:lnTo>
                      <a:pt x="1072" y="0"/>
                    </a:lnTo>
                    <a:lnTo>
                      <a:pt x="1715" y="3286"/>
                    </a:lnTo>
                    <a:lnTo>
                      <a:pt x="2001" y="334"/>
                    </a:lnTo>
                    <a:lnTo>
                      <a:pt x="2405" y="2239"/>
                    </a:lnTo>
                  </a:path>
                </a:pathLst>
              </a:custGeom>
              <a:noFill/>
              <a:ln w="9525" cap="flat" cmpd="sng">
                <a:solidFill>
                  <a:schemeClr val="accent4"/>
                </a:solidFill>
                <a:prstDash val="solid"/>
                <a:round/>
                <a:headEnd type="none" w="med" len="med"/>
                <a:tailEnd type="none" w="med" len="med"/>
              </a:ln>
            </p:spPr>
          </p:sp>
        </p:grpSp>
      </p:grpSp>
      <p:sp>
        <p:nvSpPr>
          <p:cNvPr id="2630" name="Google Shape;2630;p46"/>
          <p:cNvSpPr txBox="1">
            <a:spLocks noGrp="1"/>
          </p:cNvSpPr>
          <p:nvPr>
            <p:ph type="subTitle" idx="4294967295"/>
          </p:nvPr>
        </p:nvSpPr>
        <p:spPr>
          <a:xfrm>
            <a:off x="6536119" y="2023078"/>
            <a:ext cx="1058797" cy="4348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2"/>
                </a:solidFill>
                <a:latin typeface="Doppio One"/>
                <a:ea typeface="Doppio One"/>
                <a:cs typeface="Doppio One"/>
                <a:sym typeface="Doppio One"/>
              </a:rPr>
              <a:t>0.86</a:t>
            </a:r>
            <a:endParaRPr sz="3000" dirty="0">
              <a:solidFill>
                <a:schemeClr val="accent2"/>
              </a:solidFill>
              <a:latin typeface="Doppio One"/>
              <a:ea typeface="Doppio One"/>
              <a:cs typeface="Doppio One"/>
              <a:sym typeface="Doppio One"/>
            </a:endParaRPr>
          </a:p>
        </p:txBody>
      </p:sp>
      <p:grpSp>
        <p:nvGrpSpPr>
          <p:cNvPr id="2631" name="Google Shape;2631;p46"/>
          <p:cNvGrpSpPr/>
          <p:nvPr/>
        </p:nvGrpSpPr>
        <p:grpSpPr>
          <a:xfrm flipH="1">
            <a:off x="5589768" y="2335126"/>
            <a:ext cx="1135623" cy="378726"/>
            <a:chOff x="2276311" y="3214477"/>
            <a:chExt cx="2438330" cy="378726"/>
          </a:xfrm>
        </p:grpSpPr>
        <p:sp>
          <p:nvSpPr>
            <p:cNvPr id="2632" name="Google Shape;2632;p46"/>
            <p:cNvSpPr/>
            <p:nvPr/>
          </p:nvSpPr>
          <p:spPr>
            <a:xfrm>
              <a:off x="2276311" y="3295484"/>
              <a:ext cx="327989" cy="133882"/>
            </a:xfrm>
            <a:custGeom>
              <a:avLst/>
              <a:gdLst/>
              <a:ahLst/>
              <a:cxnLst/>
              <a:rect l="l" t="t" r="r" b="b"/>
              <a:pathLst>
                <a:path w="21298" h="14884" extrusionOk="0">
                  <a:moveTo>
                    <a:pt x="0" y="0"/>
                  </a:moveTo>
                  <a:lnTo>
                    <a:pt x="0" y="14870"/>
                  </a:lnTo>
                  <a:lnTo>
                    <a:pt x="21298" y="14884"/>
                  </a:lnTo>
                </a:path>
              </a:pathLst>
            </a:custGeom>
            <a:noFill/>
            <a:ln w="9525" cap="flat" cmpd="sng">
              <a:solidFill>
                <a:schemeClr val="accent4"/>
              </a:solidFill>
              <a:prstDash val="solid"/>
              <a:round/>
              <a:headEnd type="none" w="med" len="med"/>
              <a:tailEnd type="none" w="med" len="med"/>
            </a:ln>
          </p:spPr>
        </p:sp>
        <p:grpSp>
          <p:nvGrpSpPr>
            <p:cNvPr id="2633" name="Google Shape;2633;p46"/>
            <p:cNvGrpSpPr/>
            <p:nvPr/>
          </p:nvGrpSpPr>
          <p:grpSpPr>
            <a:xfrm>
              <a:off x="2600413" y="3214477"/>
              <a:ext cx="2114228" cy="378726"/>
              <a:chOff x="3963863" y="1388863"/>
              <a:chExt cx="2114228" cy="378726"/>
            </a:xfrm>
          </p:grpSpPr>
          <p:cxnSp>
            <p:nvCxnSpPr>
              <p:cNvPr id="2634" name="Google Shape;2634;p46"/>
              <p:cNvCxnSpPr/>
              <p:nvPr/>
            </p:nvCxnSpPr>
            <p:spPr>
              <a:xfrm>
                <a:off x="4195291" y="1603545"/>
                <a:ext cx="1882800" cy="0"/>
              </a:xfrm>
              <a:prstGeom prst="straightConnector1">
                <a:avLst/>
              </a:prstGeom>
              <a:noFill/>
              <a:ln w="9525" cap="flat" cmpd="sng">
                <a:solidFill>
                  <a:schemeClr val="accent4"/>
                </a:solidFill>
                <a:prstDash val="solid"/>
                <a:round/>
                <a:headEnd type="none" w="med" len="med"/>
                <a:tailEnd type="oval" w="med" len="med"/>
              </a:ln>
            </p:spPr>
          </p:cxnSp>
          <p:sp>
            <p:nvSpPr>
              <p:cNvPr id="2635" name="Google Shape;2635;p46"/>
              <p:cNvSpPr/>
              <p:nvPr/>
            </p:nvSpPr>
            <p:spPr>
              <a:xfrm>
                <a:off x="3963863" y="1388863"/>
                <a:ext cx="233249" cy="378726"/>
              </a:xfrm>
              <a:custGeom>
                <a:avLst/>
                <a:gdLst/>
                <a:ahLst/>
                <a:cxnLst/>
                <a:rect l="l" t="t" r="r" b="b"/>
                <a:pathLst>
                  <a:path w="2405" h="3905" extrusionOk="0">
                    <a:moveTo>
                      <a:pt x="0" y="2191"/>
                    </a:moveTo>
                    <a:lnTo>
                      <a:pt x="667" y="3905"/>
                    </a:lnTo>
                    <a:lnTo>
                      <a:pt x="1072" y="0"/>
                    </a:lnTo>
                    <a:lnTo>
                      <a:pt x="1715" y="3286"/>
                    </a:lnTo>
                    <a:lnTo>
                      <a:pt x="2001" y="334"/>
                    </a:lnTo>
                    <a:lnTo>
                      <a:pt x="2405" y="2239"/>
                    </a:lnTo>
                  </a:path>
                </a:pathLst>
              </a:custGeom>
              <a:noFill/>
              <a:ln w="9525" cap="flat" cmpd="sng">
                <a:solidFill>
                  <a:schemeClr val="accent4"/>
                </a:solidFill>
                <a:prstDash val="solid"/>
                <a:round/>
                <a:headEnd type="none" w="med" len="med"/>
                <a:tailEnd type="none" w="med" len="med"/>
              </a:ln>
            </p:spPr>
          </p:sp>
        </p:grpSp>
      </p:grpSp>
      <p:sp>
        <p:nvSpPr>
          <p:cNvPr id="2636" name="Google Shape;2636;p46"/>
          <p:cNvSpPr txBox="1">
            <a:spLocks noGrp="1"/>
          </p:cNvSpPr>
          <p:nvPr>
            <p:ph type="subTitle" idx="4294967295"/>
          </p:nvPr>
        </p:nvSpPr>
        <p:spPr>
          <a:xfrm>
            <a:off x="6881378" y="2856589"/>
            <a:ext cx="14181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2"/>
                </a:solidFill>
                <a:latin typeface="Doppio One"/>
                <a:ea typeface="Doppio One"/>
                <a:cs typeface="Doppio One"/>
                <a:sym typeface="Doppio One"/>
              </a:rPr>
              <a:t>20.7</a:t>
            </a:r>
            <a:endParaRPr sz="3000" dirty="0">
              <a:solidFill>
                <a:schemeClr val="accent2"/>
              </a:solidFill>
              <a:latin typeface="Doppio One"/>
              <a:ea typeface="Doppio One"/>
              <a:cs typeface="Doppio One"/>
              <a:sym typeface="Doppio One"/>
            </a:endParaRPr>
          </a:p>
        </p:txBody>
      </p:sp>
      <p:grpSp>
        <p:nvGrpSpPr>
          <p:cNvPr id="2637" name="Google Shape;2637;p46"/>
          <p:cNvGrpSpPr/>
          <p:nvPr/>
        </p:nvGrpSpPr>
        <p:grpSpPr>
          <a:xfrm flipH="1">
            <a:off x="6335192" y="3111743"/>
            <a:ext cx="895230" cy="378726"/>
            <a:chOff x="2345931" y="3214477"/>
            <a:chExt cx="818010" cy="378726"/>
          </a:xfrm>
        </p:grpSpPr>
        <p:sp>
          <p:nvSpPr>
            <p:cNvPr id="2638" name="Google Shape;2638;p46"/>
            <p:cNvSpPr/>
            <p:nvPr/>
          </p:nvSpPr>
          <p:spPr>
            <a:xfrm>
              <a:off x="2345931" y="3295484"/>
              <a:ext cx="258345" cy="133882"/>
            </a:xfrm>
            <a:custGeom>
              <a:avLst/>
              <a:gdLst/>
              <a:ahLst/>
              <a:cxnLst/>
              <a:rect l="l" t="t" r="r" b="b"/>
              <a:pathLst>
                <a:path w="21298" h="14884" extrusionOk="0">
                  <a:moveTo>
                    <a:pt x="0" y="0"/>
                  </a:moveTo>
                  <a:lnTo>
                    <a:pt x="0" y="14870"/>
                  </a:lnTo>
                  <a:lnTo>
                    <a:pt x="21298" y="14884"/>
                  </a:lnTo>
                </a:path>
              </a:pathLst>
            </a:custGeom>
            <a:noFill/>
            <a:ln w="9525" cap="flat" cmpd="sng">
              <a:solidFill>
                <a:schemeClr val="accent4"/>
              </a:solidFill>
              <a:prstDash val="solid"/>
              <a:round/>
              <a:headEnd type="none" w="med" len="med"/>
              <a:tailEnd type="none" w="med" len="med"/>
            </a:ln>
          </p:spPr>
        </p:sp>
        <p:grpSp>
          <p:nvGrpSpPr>
            <p:cNvPr id="2639" name="Google Shape;2639;p46"/>
            <p:cNvGrpSpPr/>
            <p:nvPr/>
          </p:nvGrpSpPr>
          <p:grpSpPr>
            <a:xfrm>
              <a:off x="2600413" y="3214477"/>
              <a:ext cx="563528" cy="378726"/>
              <a:chOff x="3963863" y="1388863"/>
              <a:chExt cx="563528" cy="378726"/>
            </a:xfrm>
          </p:grpSpPr>
          <p:cxnSp>
            <p:nvCxnSpPr>
              <p:cNvPr id="2640" name="Google Shape;2640;p46"/>
              <p:cNvCxnSpPr/>
              <p:nvPr/>
            </p:nvCxnSpPr>
            <p:spPr>
              <a:xfrm>
                <a:off x="4195291" y="1603545"/>
                <a:ext cx="332100" cy="0"/>
              </a:xfrm>
              <a:prstGeom prst="straightConnector1">
                <a:avLst/>
              </a:prstGeom>
              <a:noFill/>
              <a:ln w="9525" cap="flat" cmpd="sng">
                <a:solidFill>
                  <a:schemeClr val="accent4"/>
                </a:solidFill>
                <a:prstDash val="solid"/>
                <a:round/>
                <a:headEnd type="none" w="med" len="med"/>
                <a:tailEnd type="oval" w="med" len="med"/>
              </a:ln>
            </p:spPr>
          </p:cxnSp>
          <p:sp>
            <p:nvSpPr>
              <p:cNvPr id="2641" name="Google Shape;2641;p46"/>
              <p:cNvSpPr/>
              <p:nvPr/>
            </p:nvSpPr>
            <p:spPr>
              <a:xfrm>
                <a:off x="3963863" y="1388863"/>
                <a:ext cx="233249" cy="378726"/>
              </a:xfrm>
              <a:custGeom>
                <a:avLst/>
                <a:gdLst/>
                <a:ahLst/>
                <a:cxnLst/>
                <a:rect l="l" t="t" r="r" b="b"/>
                <a:pathLst>
                  <a:path w="2405" h="3905" extrusionOk="0">
                    <a:moveTo>
                      <a:pt x="0" y="2191"/>
                    </a:moveTo>
                    <a:lnTo>
                      <a:pt x="667" y="3905"/>
                    </a:lnTo>
                    <a:lnTo>
                      <a:pt x="1072" y="0"/>
                    </a:lnTo>
                    <a:lnTo>
                      <a:pt x="1715" y="3286"/>
                    </a:lnTo>
                    <a:lnTo>
                      <a:pt x="2001" y="334"/>
                    </a:lnTo>
                    <a:lnTo>
                      <a:pt x="2405" y="2239"/>
                    </a:lnTo>
                  </a:path>
                </a:pathLst>
              </a:custGeom>
              <a:noFill/>
              <a:ln w="9525" cap="flat" cmpd="sng">
                <a:solidFill>
                  <a:schemeClr val="accent4"/>
                </a:solidFill>
                <a:prstDash val="solid"/>
                <a:round/>
                <a:headEnd type="none" w="med" len="med"/>
                <a:tailEnd type="none" w="med" len="med"/>
              </a:ln>
            </p:spPr>
          </p:sp>
        </p:grpSp>
      </p:grpSp>
      <p:sp>
        <p:nvSpPr>
          <p:cNvPr id="2642" name="Google Shape;2642;p46"/>
          <p:cNvSpPr txBox="1">
            <a:spLocks noGrp="1"/>
          </p:cNvSpPr>
          <p:nvPr>
            <p:ph type="subTitle" idx="4294967295"/>
          </p:nvPr>
        </p:nvSpPr>
        <p:spPr>
          <a:xfrm>
            <a:off x="1389757" y="4244669"/>
            <a:ext cx="6851705" cy="4774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Organ Donation Rate of countries per million people</a:t>
            </a:r>
            <a:endParaRPr sz="1800" dirty="0">
              <a:latin typeface="Open Sans"/>
              <a:ea typeface="Open Sans"/>
              <a:cs typeface="Open Sans"/>
              <a:sym typeface="Open Sans"/>
            </a:endParaRPr>
          </a:p>
        </p:txBody>
      </p:sp>
      <p:grpSp>
        <p:nvGrpSpPr>
          <p:cNvPr id="132" name="Google Shape;2619;p46">
            <a:extLst>
              <a:ext uri="{FF2B5EF4-FFF2-40B4-BE49-F238E27FC236}">
                <a16:creationId xmlns:a16="http://schemas.microsoft.com/office/drawing/2014/main" id="{6CB8D8E2-5F46-4FA6-91DF-435ED211B913}"/>
              </a:ext>
            </a:extLst>
          </p:cNvPr>
          <p:cNvGrpSpPr/>
          <p:nvPr/>
        </p:nvGrpSpPr>
        <p:grpSpPr>
          <a:xfrm>
            <a:off x="2431517" y="2889067"/>
            <a:ext cx="1330276" cy="378726"/>
            <a:chOff x="2276311" y="3214477"/>
            <a:chExt cx="1215530" cy="378726"/>
          </a:xfrm>
        </p:grpSpPr>
        <p:sp>
          <p:nvSpPr>
            <p:cNvPr id="133" name="Google Shape;2620;p46">
              <a:extLst>
                <a:ext uri="{FF2B5EF4-FFF2-40B4-BE49-F238E27FC236}">
                  <a16:creationId xmlns:a16="http://schemas.microsoft.com/office/drawing/2014/main" id="{62A191B0-385D-43B1-BE9C-8789A1B6E465}"/>
                </a:ext>
              </a:extLst>
            </p:cNvPr>
            <p:cNvSpPr/>
            <p:nvPr/>
          </p:nvSpPr>
          <p:spPr>
            <a:xfrm>
              <a:off x="2276311" y="3295484"/>
              <a:ext cx="327989" cy="133882"/>
            </a:xfrm>
            <a:custGeom>
              <a:avLst/>
              <a:gdLst/>
              <a:ahLst/>
              <a:cxnLst/>
              <a:rect l="l" t="t" r="r" b="b"/>
              <a:pathLst>
                <a:path w="21298" h="14884" extrusionOk="0">
                  <a:moveTo>
                    <a:pt x="0" y="0"/>
                  </a:moveTo>
                  <a:lnTo>
                    <a:pt x="0" y="14870"/>
                  </a:lnTo>
                  <a:lnTo>
                    <a:pt x="21298" y="14884"/>
                  </a:lnTo>
                </a:path>
              </a:pathLst>
            </a:custGeom>
            <a:noFill/>
            <a:ln w="9525" cap="flat" cmpd="sng">
              <a:solidFill>
                <a:schemeClr val="accent4"/>
              </a:solidFill>
              <a:prstDash val="solid"/>
              <a:round/>
              <a:headEnd type="none" w="med" len="med"/>
              <a:tailEnd type="none" w="med" len="med"/>
            </a:ln>
          </p:spPr>
        </p:sp>
        <p:grpSp>
          <p:nvGrpSpPr>
            <p:cNvPr id="134" name="Google Shape;2621;p46">
              <a:extLst>
                <a:ext uri="{FF2B5EF4-FFF2-40B4-BE49-F238E27FC236}">
                  <a16:creationId xmlns:a16="http://schemas.microsoft.com/office/drawing/2014/main" id="{2FFBB69F-60AF-434B-A087-D246E5B48BB9}"/>
                </a:ext>
              </a:extLst>
            </p:cNvPr>
            <p:cNvGrpSpPr/>
            <p:nvPr/>
          </p:nvGrpSpPr>
          <p:grpSpPr>
            <a:xfrm>
              <a:off x="2600413" y="3214477"/>
              <a:ext cx="891428" cy="378726"/>
              <a:chOff x="3963863" y="1388863"/>
              <a:chExt cx="891428" cy="378726"/>
            </a:xfrm>
          </p:grpSpPr>
          <p:cxnSp>
            <p:nvCxnSpPr>
              <p:cNvPr id="135" name="Google Shape;2622;p46">
                <a:extLst>
                  <a:ext uri="{FF2B5EF4-FFF2-40B4-BE49-F238E27FC236}">
                    <a16:creationId xmlns:a16="http://schemas.microsoft.com/office/drawing/2014/main" id="{97A68637-117D-471E-8B8A-FD865A9799E9}"/>
                  </a:ext>
                </a:extLst>
              </p:cNvPr>
              <p:cNvCxnSpPr/>
              <p:nvPr/>
            </p:nvCxnSpPr>
            <p:spPr>
              <a:xfrm>
                <a:off x="4195291" y="1603545"/>
                <a:ext cx="660000" cy="0"/>
              </a:xfrm>
              <a:prstGeom prst="straightConnector1">
                <a:avLst/>
              </a:prstGeom>
              <a:noFill/>
              <a:ln w="9525" cap="flat" cmpd="sng">
                <a:solidFill>
                  <a:schemeClr val="accent4"/>
                </a:solidFill>
                <a:prstDash val="solid"/>
                <a:round/>
                <a:headEnd type="none" w="med" len="med"/>
                <a:tailEnd type="oval" w="med" len="med"/>
              </a:ln>
            </p:spPr>
          </p:cxnSp>
          <p:sp>
            <p:nvSpPr>
              <p:cNvPr id="136" name="Google Shape;2623;p46">
                <a:extLst>
                  <a:ext uri="{FF2B5EF4-FFF2-40B4-BE49-F238E27FC236}">
                    <a16:creationId xmlns:a16="http://schemas.microsoft.com/office/drawing/2014/main" id="{71FA17E5-B431-49DC-B522-0B65AC45E1C7}"/>
                  </a:ext>
                </a:extLst>
              </p:cNvPr>
              <p:cNvSpPr/>
              <p:nvPr/>
            </p:nvSpPr>
            <p:spPr>
              <a:xfrm>
                <a:off x="3963863" y="1388863"/>
                <a:ext cx="233249" cy="378726"/>
              </a:xfrm>
              <a:custGeom>
                <a:avLst/>
                <a:gdLst/>
                <a:ahLst/>
                <a:cxnLst/>
                <a:rect l="l" t="t" r="r" b="b"/>
                <a:pathLst>
                  <a:path w="2405" h="3905" extrusionOk="0">
                    <a:moveTo>
                      <a:pt x="0" y="2191"/>
                    </a:moveTo>
                    <a:lnTo>
                      <a:pt x="667" y="3905"/>
                    </a:lnTo>
                    <a:lnTo>
                      <a:pt x="1072" y="0"/>
                    </a:lnTo>
                    <a:lnTo>
                      <a:pt x="1715" y="3286"/>
                    </a:lnTo>
                    <a:lnTo>
                      <a:pt x="2001" y="334"/>
                    </a:lnTo>
                    <a:lnTo>
                      <a:pt x="2405" y="2239"/>
                    </a:lnTo>
                  </a:path>
                </a:pathLst>
              </a:custGeom>
              <a:noFill/>
              <a:ln w="9525" cap="flat" cmpd="sng">
                <a:solidFill>
                  <a:schemeClr val="accent4"/>
                </a:solidFill>
                <a:prstDash val="solid"/>
                <a:round/>
                <a:headEnd type="none" w="med" len="med"/>
                <a:tailEnd type="none" w="med" len="med"/>
              </a:ln>
            </p:spPr>
          </p:sp>
        </p:grpSp>
      </p:grpSp>
      <p:sp>
        <p:nvSpPr>
          <p:cNvPr id="137" name="Google Shape;2618;p46">
            <a:extLst>
              <a:ext uri="{FF2B5EF4-FFF2-40B4-BE49-F238E27FC236}">
                <a16:creationId xmlns:a16="http://schemas.microsoft.com/office/drawing/2014/main" id="{75AFDBB0-8A38-4968-B521-385076DBC06E}"/>
              </a:ext>
            </a:extLst>
          </p:cNvPr>
          <p:cNvSpPr txBox="1">
            <a:spLocks/>
          </p:cNvSpPr>
          <p:nvPr/>
        </p:nvSpPr>
        <p:spPr>
          <a:xfrm>
            <a:off x="1398684" y="2599171"/>
            <a:ext cx="1418100" cy="41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9pPr>
          </a:lstStyle>
          <a:p>
            <a:pPr marL="0" indent="0" algn="ctr">
              <a:buFont typeface="Open Sans"/>
              <a:buNone/>
            </a:pPr>
            <a:r>
              <a:rPr lang="en" sz="3000" dirty="0">
                <a:solidFill>
                  <a:schemeClr val="accent2"/>
                </a:solidFill>
                <a:latin typeface="Doppio One"/>
                <a:ea typeface="Doppio One"/>
                <a:cs typeface="Doppio One"/>
                <a:sym typeface="Doppio One"/>
              </a:rPr>
              <a:t>16.60</a:t>
            </a:r>
          </a:p>
        </p:txBody>
      </p:sp>
      <p:grpSp>
        <p:nvGrpSpPr>
          <p:cNvPr id="138" name="Google Shape;2631;p46">
            <a:extLst>
              <a:ext uri="{FF2B5EF4-FFF2-40B4-BE49-F238E27FC236}">
                <a16:creationId xmlns:a16="http://schemas.microsoft.com/office/drawing/2014/main" id="{4E0E783B-7C20-4E96-B3CB-6169315FF21D}"/>
              </a:ext>
            </a:extLst>
          </p:cNvPr>
          <p:cNvGrpSpPr/>
          <p:nvPr/>
        </p:nvGrpSpPr>
        <p:grpSpPr>
          <a:xfrm flipH="1">
            <a:off x="5596001" y="1524567"/>
            <a:ext cx="1674021" cy="378726"/>
            <a:chOff x="2276311" y="3214477"/>
            <a:chExt cx="2438330" cy="378726"/>
          </a:xfrm>
        </p:grpSpPr>
        <p:sp>
          <p:nvSpPr>
            <p:cNvPr id="139" name="Google Shape;2632;p46">
              <a:extLst>
                <a:ext uri="{FF2B5EF4-FFF2-40B4-BE49-F238E27FC236}">
                  <a16:creationId xmlns:a16="http://schemas.microsoft.com/office/drawing/2014/main" id="{22A91B1C-3D90-429E-BD67-4E5EFEF448F5}"/>
                </a:ext>
              </a:extLst>
            </p:cNvPr>
            <p:cNvSpPr/>
            <p:nvPr/>
          </p:nvSpPr>
          <p:spPr>
            <a:xfrm>
              <a:off x="2276311" y="3295484"/>
              <a:ext cx="327989" cy="133882"/>
            </a:xfrm>
            <a:custGeom>
              <a:avLst/>
              <a:gdLst/>
              <a:ahLst/>
              <a:cxnLst/>
              <a:rect l="l" t="t" r="r" b="b"/>
              <a:pathLst>
                <a:path w="21298" h="14884" extrusionOk="0">
                  <a:moveTo>
                    <a:pt x="0" y="0"/>
                  </a:moveTo>
                  <a:lnTo>
                    <a:pt x="0" y="14870"/>
                  </a:lnTo>
                  <a:lnTo>
                    <a:pt x="21298" y="14884"/>
                  </a:lnTo>
                </a:path>
              </a:pathLst>
            </a:custGeom>
            <a:noFill/>
            <a:ln w="9525" cap="flat" cmpd="sng">
              <a:solidFill>
                <a:schemeClr val="accent4"/>
              </a:solidFill>
              <a:prstDash val="solid"/>
              <a:round/>
              <a:headEnd type="none" w="med" len="med"/>
              <a:tailEnd type="none" w="med" len="med"/>
            </a:ln>
          </p:spPr>
        </p:sp>
        <p:grpSp>
          <p:nvGrpSpPr>
            <p:cNvPr id="140" name="Google Shape;2633;p46">
              <a:extLst>
                <a:ext uri="{FF2B5EF4-FFF2-40B4-BE49-F238E27FC236}">
                  <a16:creationId xmlns:a16="http://schemas.microsoft.com/office/drawing/2014/main" id="{AEBE2CAF-F7E0-417C-A2F2-31514C82FF52}"/>
                </a:ext>
              </a:extLst>
            </p:cNvPr>
            <p:cNvGrpSpPr/>
            <p:nvPr/>
          </p:nvGrpSpPr>
          <p:grpSpPr>
            <a:xfrm>
              <a:off x="2600413" y="3214477"/>
              <a:ext cx="2114228" cy="378726"/>
              <a:chOff x="3963863" y="1388863"/>
              <a:chExt cx="2114228" cy="378726"/>
            </a:xfrm>
          </p:grpSpPr>
          <p:cxnSp>
            <p:nvCxnSpPr>
              <p:cNvPr id="141" name="Google Shape;2634;p46">
                <a:extLst>
                  <a:ext uri="{FF2B5EF4-FFF2-40B4-BE49-F238E27FC236}">
                    <a16:creationId xmlns:a16="http://schemas.microsoft.com/office/drawing/2014/main" id="{C61FFFA8-5C35-46F0-B7F0-8A7AA03E10C0}"/>
                  </a:ext>
                </a:extLst>
              </p:cNvPr>
              <p:cNvCxnSpPr/>
              <p:nvPr/>
            </p:nvCxnSpPr>
            <p:spPr>
              <a:xfrm>
                <a:off x="4195291" y="1603545"/>
                <a:ext cx="1882800" cy="0"/>
              </a:xfrm>
              <a:prstGeom prst="straightConnector1">
                <a:avLst/>
              </a:prstGeom>
              <a:noFill/>
              <a:ln w="9525" cap="flat" cmpd="sng">
                <a:solidFill>
                  <a:schemeClr val="accent4"/>
                </a:solidFill>
                <a:prstDash val="solid"/>
                <a:round/>
                <a:headEnd type="none" w="med" len="med"/>
                <a:tailEnd type="oval" w="med" len="med"/>
              </a:ln>
            </p:spPr>
          </p:cxnSp>
          <p:sp>
            <p:nvSpPr>
              <p:cNvPr id="142" name="Google Shape;2635;p46">
                <a:extLst>
                  <a:ext uri="{FF2B5EF4-FFF2-40B4-BE49-F238E27FC236}">
                    <a16:creationId xmlns:a16="http://schemas.microsoft.com/office/drawing/2014/main" id="{F7C87A7C-8F36-4551-84BA-E95DAE8B6966}"/>
                  </a:ext>
                </a:extLst>
              </p:cNvPr>
              <p:cNvSpPr/>
              <p:nvPr/>
            </p:nvSpPr>
            <p:spPr>
              <a:xfrm>
                <a:off x="3963863" y="1388863"/>
                <a:ext cx="233249" cy="378726"/>
              </a:xfrm>
              <a:custGeom>
                <a:avLst/>
                <a:gdLst/>
                <a:ahLst/>
                <a:cxnLst/>
                <a:rect l="l" t="t" r="r" b="b"/>
                <a:pathLst>
                  <a:path w="2405" h="3905" extrusionOk="0">
                    <a:moveTo>
                      <a:pt x="0" y="2191"/>
                    </a:moveTo>
                    <a:lnTo>
                      <a:pt x="667" y="3905"/>
                    </a:lnTo>
                    <a:lnTo>
                      <a:pt x="1072" y="0"/>
                    </a:lnTo>
                    <a:lnTo>
                      <a:pt x="1715" y="3286"/>
                    </a:lnTo>
                    <a:lnTo>
                      <a:pt x="2001" y="334"/>
                    </a:lnTo>
                    <a:lnTo>
                      <a:pt x="2405" y="2239"/>
                    </a:lnTo>
                  </a:path>
                </a:pathLst>
              </a:custGeom>
              <a:noFill/>
              <a:ln w="9525" cap="flat" cmpd="sng">
                <a:solidFill>
                  <a:schemeClr val="accent4"/>
                </a:solidFill>
                <a:prstDash val="solid"/>
                <a:round/>
                <a:headEnd type="none" w="med" len="med"/>
                <a:tailEnd type="none" w="med" len="med"/>
              </a:ln>
            </p:spPr>
          </p:sp>
        </p:grpSp>
      </p:grpSp>
      <p:sp>
        <p:nvSpPr>
          <p:cNvPr id="143" name="Google Shape;2636;p46">
            <a:extLst>
              <a:ext uri="{FF2B5EF4-FFF2-40B4-BE49-F238E27FC236}">
                <a16:creationId xmlns:a16="http://schemas.microsoft.com/office/drawing/2014/main" id="{321FCEF0-F2F8-4F14-9D5F-F0C2A7B4956E}"/>
              </a:ext>
            </a:extLst>
          </p:cNvPr>
          <p:cNvSpPr txBox="1">
            <a:spLocks/>
          </p:cNvSpPr>
          <p:nvPr/>
        </p:nvSpPr>
        <p:spPr>
          <a:xfrm>
            <a:off x="6790133" y="1203073"/>
            <a:ext cx="1418100" cy="41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9pPr>
          </a:lstStyle>
          <a:p>
            <a:pPr marL="0" indent="0" algn="ctr">
              <a:buFont typeface="Open Sans"/>
              <a:buNone/>
            </a:pPr>
            <a:r>
              <a:rPr lang="en" sz="3000" dirty="0">
                <a:solidFill>
                  <a:schemeClr val="accent2"/>
                </a:solidFill>
                <a:latin typeface="Doppio One"/>
                <a:ea typeface="Doppio One"/>
                <a:cs typeface="Doppio One"/>
                <a:sym typeface="Doppio One"/>
              </a:rPr>
              <a:t>4.0</a:t>
            </a:r>
          </a:p>
        </p:txBody>
      </p:sp>
      <p:sp>
        <p:nvSpPr>
          <p:cNvPr id="144" name="Google Shape;2624;p46">
            <a:extLst>
              <a:ext uri="{FF2B5EF4-FFF2-40B4-BE49-F238E27FC236}">
                <a16:creationId xmlns:a16="http://schemas.microsoft.com/office/drawing/2014/main" id="{B0D778AF-A2D5-4F1B-8CAB-AF148455D346}"/>
              </a:ext>
            </a:extLst>
          </p:cNvPr>
          <p:cNvSpPr txBox="1">
            <a:spLocks/>
          </p:cNvSpPr>
          <p:nvPr/>
        </p:nvSpPr>
        <p:spPr>
          <a:xfrm>
            <a:off x="2195460" y="988599"/>
            <a:ext cx="1418100" cy="41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9pPr>
          </a:lstStyle>
          <a:p>
            <a:pPr marL="0" indent="0" algn="ctr">
              <a:buFont typeface="Open Sans"/>
              <a:buNone/>
            </a:pPr>
            <a:r>
              <a:rPr lang="en" sz="2000" dirty="0">
                <a:solidFill>
                  <a:schemeClr val="accent2"/>
                </a:solidFill>
                <a:latin typeface="Doppio One"/>
                <a:ea typeface="Doppio One"/>
                <a:cs typeface="Doppio One"/>
                <a:sym typeface="Doppio One"/>
              </a:rPr>
              <a:t>Spain</a:t>
            </a:r>
          </a:p>
        </p:txBody>
      </p:sp>
      <p:sp>
        <p:nvSpPr>
          <p:cNvPr id="145" name="Google Shape;2624;p46">
            <a:extLst>
              <a:ext uri="{FF2B5EF4-FFF2-40B4-BE49-F238E27FC236}">
                <a16:creationId xmlns:a16="http://schemas.microsoft.com/office/drawing/2014/main" id="{ACADBEDD-4FDB-4112-ADFA-6284ECE92921}"/>
              </a:ext>
            </a:extLst>
          </p:cNvPr>
          <p:cNvSpPr txBox="1">
            <a:spLocks/>
          </p:cNvSpPr>
          <p:nvPr/>
        </p:nvSpPr>
        <p:spPr>
          <a:xfrm>
            <a:off x="909274" y="1468944"/>
            <a:ext cx="1418100" cy="41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9pPr>
          </a:lstStyle>
          <a:p>
            <a:pPr marL="0" indent="0" algn="ctr">
              <a:buFont typeface="Open Sans"/>
              <a:buNone/>
            </a:pPr>
            <a:r>
              <a:rPr lang="en" sz="2000" dirty="0">
                <a:solidFill>
                  <a:schemeClr val="accent2"/>
                </a:solidFill>
                <a:latin typeface="Doppio One"/>
                <a:ea typeface="Doppio One"/>
                <a:cs typeface="Doppio One"/>
                <a:sym typeface="Doppio One"/>
              </a:rPr>
              <a:t>USA</a:t>
            </a:r>
          </a:p>
        </p:txBody>
      </p:sp>
      <p:sp>
        <p:nvSpPr>
          <p:cNvPr id="146" name="Google Shape;2624;p46">
            <a:extLst>
              <a:ext uri="{FF2B5EF4-FFF2-40B4-BE49-F238E27FC236}">
                <a16:creationId xmlns:a16="http://schemas.microsoft.com/office/drawing/2014/main" id="{D0513429-07B5-4DB3-B28E-727458E3866D}"/>
              </a:ext>
            </a:extLst>
          </p:cNvPr>
          <p:cNvSpPr txBox="1">
            <a:spLocks/>
          </p:cNvSpPr>
          <p:nvPr/>
        </p:nvSpPr>
        <p:spPr>
          <a:xfrm>
            <a:off x="1359462" y="2910625"/>
            <a:ext cx="1418100" cy="41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9pPr>
          </a:lstStyle>
          <a:p>
            <a:pPr marL="0" indent="0" algn="ctr">
              <a:buFont typeface="Open Sans"/>
              <a:buNone/>
            </a:pPr>
            <a:r>
              <a:rPr lang="en" sz="2000" dirty="0">
                <a:solidFill>
                  <a:schemeClr val="accent2"/>
                </a:solidFill>
                <a:latin typeface="Doppio One"/>
                <a:ea typeface="Doppio One"/>
                <a:cs typeface="Doppio One"/>
                <a:sym typeface="Doppio One"/>
              </a:rPr>
              <a:t>Brazil</a:t>
            </a:r>
          </a:p>
        </p:txBody>
      </p:sp>
      <p:sp>
        <p:nvSpPr>
          <p:cNvPr id="147" name="Google Shape;2624;p46">
            <a:extLst>
              <a:ext uri="{FF2B5EF4-FFF2-40B4-BE49-F238E27FC236}">
                <a16:creationId xmlns:a16="http://schemas.microsoft.com/office/drawing/2014/main" id="{22841150-BFD5-4E2D-BD5E-13908F16CA09}"/>
              </a:ext>
            </a:extLst>
          </p:cNvPr>
          <p:cNvSpPr txBox="1">
            <a:spLocks/>
          </p:cNvSpPr>
          <p:nvPr/>
        </p:nvSpPr>
        <p:spPr>
          <a:xfrm>
            <a:off x="6755964" y="897653"/>
            <a:ext cx="1418100" cy="41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9pPr>
          </a:lstStyle>
          <a:p>
            <a:pPr marL="0" indent="0" algn="ctr">
              <a:buFont typeface="Open Sans"/>
              <a:buNone/>
            </a:pPr>
            <a:r>
              <a:rPr lang="en" sz="2000" dirty="0">
                <a:solidFill>
                  <a:schemeClr val="accent2"/>
                </a:solidFill>
                <a:latin typeface="Doppio One"/>
                <a:ea typeface="Doppio One"/>
                <a:cs typeface="Doppio One"/>
                <a:sym typeface="Doppio One"/>
              </a:rPr>
              <a:t>Russia</a:t>
            </a:r>
          </a:p>
        </p:txBody>
      </p:sp>
      <p:sp>
        <p:nvSpPr>
          <p:cNvPr id="148" name="Google Shape;2624;p46">
            <a:extLst>
              <a:ext uri="{FF2B5EF4-FFF2-40B4-BE49-F238E27FC236}">
                <a16:creationId xmlns:a16="http://schemas.microsoft.com/office/drawing/2014/main" id="{164F5BDD-FD65-4B90-971A-694B37B9C396}"/>
              </a:ext>
            </a:extLst>
          </p:cNvPr>
          <p:cNvSpPr txBox="1">
            <a:spLocks/>
          </p:cNvSpPr>
          <p:nvPr/>
        </p:nvSpPr>
        <p:spPr>
          <a:xfrm>
            <a:off x="6348139" y="2299287"/>
            <a:ext cx="1418100" cy="41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9pPr>
          </a:lstStyle>
          <a:p>
            <a:pPr marL="0" indent="0" algn="ctr">
              <a:buFont typeface="Open Sans"/>
              <a:buNone/>
            </a:pPr>
            <a:r>
              <a:rPr lang="en" sz="2000" dirty="0">
                <a:solidFill>
                  <a:schemeClr val="accent2"/>
                </a:solidFill>
                <a:latin typeface="Doppio One"/>
                <a:ea typeface="Doppio One"/>
                <a:cs typeface="Doppio One"/>
                <a:sym typeface="Doppio One"/>
              </a:rPr>
              <a:t>India</a:t>
            </a:r>
          </a:p>
        </p:txBody>
      </p:sp>
      <p:sp>
        <p:nvSpPr>
          <p:cNvPr id="149" name="Google Shape;2624;p46">
            <a:extLst>
              <a:ext uri="{FF2B5EF4-FFF2-40B4-BE49-F238E27FC236}">
                <a16:creationId xmlns:a16="http://schemas.microsoft.com/office/drawing/2014/main" id="{4F2BFB3F-C641-4FF6-9C73-AE4BB8727424}"/>
              </a:ext>
            </a:extLst>
          </p:cNvPr>
          <p:cNvSpPr txBox="1">
            <a:spLocks/>
          </p:cNvSpPr>
          <p:nvPr/>
        </p:nvSpPr>
        <p:spPr>
          <a:xfrm>
            <a:off x="7001202" y="3205356"/>
            <a:ext cx="1290898" cy="426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accent3"/>
              </a:buClr>
              <a:buSzPts val="1400"/>
              <a:buFont typeface="Open Sans"/>
              <a:buChar char="■"/>
              <a:defRPr sz="1400" b="0" i="0" u="none" strike="noStrike" cap="none">
                <a:solidFill>
                  <a:schemeClr val="accent3"/>
                </a:solidFill>
                <a:latin typeface="Open Sans"/>
                <a:ea typeface="Open Sans"/>
                <a:cs typeface="Open Sans"/>
                <a:sym typeface="Open Sans"/>
              </a:defRPr>
            </a:lvl9pPr>
          </a:lstStyle>
          <a:p>
            <a:pPr marL="0" indent="0" algn="ctr">
              <a:buFont typeface="Open Sans"/>
              <a:buNone/>
            </a:pPr>
            <a:r>
              <a:rPr lang="en" sz="2000" dirty="0">
                <a:solidFill>
                  <a:schemeClr val="accent2"/>
                </a:solidFill>
                <a:latin typeface="Doppio One"/>
                <a:ea typeface="Doppio One"/>
                <a:cs typeface="Doppio One"/>
                <a:sym typeface="Doppio One"/>
              </a:rPr>
              <a:t>Australia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title"/>
          </p:nvPr>
        </p:nvSpPr>
        <p:spPr>
          <a:xfrm>
            <a:off x="881233" y="282180"/>
            <a:ext cx="7034784"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The Solution – Using Blockchain for Organ Donation, and Transplants</a:t>
            </a:r>
            <a:endParaRPr sz="2400" dirty="0"/>
          </a:p>
        </p:txBody>
      </p:sp>
      <p:sp>
        <p:nvSpPr>
          <p:cNvPr id="297" name="Google Shape;297;p30"/>
          <p:cNvSpPr txBox="1">
            <a:spLocks noGrp="1"/>
          </p:cNvSpPr>
          <p:nvPr>
            <p:ph type="body" idx="1"/>
          </p:nvPr>
        </p:nvSpPr>
        <p:spPr>
          <a:xfrm>
            <a:off x="436262" y="960395"/>
            <a:ext cx="6668955" cy="3755726"/>
          </a:xfrm>
          <a:prstGeom prst="rect">
            <a:avLst/>
          </a:prstGeom>
        </p:spPr>
        <p:txBody>
          <a:bodyPr spcFirstLastPara="1" wrap="square" lIns="91425" tIns="91425" rIns="91425" bIns="91425" anchor="t" anchorCtr="0">
            <a:noAutofit/>
          </a:bodyPr>
          <a:lstStyle/>
          <a:p>
            <a:pPr marL="285750" indent="-285750" algn="just"/>
            <a:r>
              <a:rPr lang="en" dirty="0"/>
              <a:t>We propose to build a </a:t>
            </a:r>
            <a:r>
              <a:rPr lang="en" b="1" dirty="0">
                <a:solidFill>
                  <a:schemeClr val="accent5"/>
                </a:solidFill>
              </a:rPr>
              <a:t>decentralized application </a:t>
            </a:r>
            <a:r>
              <a:rPr lang="en" dirty="0"/>
              <a:t>for streamlining the organ donation and transplant matching process with the help of </a:t>
            </a:r>
            <a:r>
              <a:rPr lang="en" b="1" dirty="0">
                <a:solidFill>
                  <a:schemeClr val="accent5"/>
                </a:solidFill>
              </a:rPr>
              <a:t>Blockchain</a:t>
            </a:r>
            <a:r>
              <a:rPr lang="en" dirty="0"/>
              <a:t> technology.</a:t>
            </a:r>
          </a:p>
          <a:p>
            <a:pPr marL="285750" indent="-285750" algn="just"/>
            <a:endParaRPr lang="en" dirty="0"/>
          </a:p>
          <a:p>
            <a:pPr marL="285750" indent="-285750" algn="just"/>
            <a:r>
              <a:rPr lang="en" dirty="0"/>
              <a:t>The application will connect donors to patients with hospitals acting as a mediator and automates the process using smart contracts.</a:t>
            </a:r>
          </a:p>
          <a:p>
            <a:pPr marL="285750" indent="-285750" algn="just"/>
            <a:endParaRPr lang="en" dirty="0"/>
          </a:p>
          <a:p>
            <a:pPr marL="285750" indent="-285750" algn="just"/>
            <a:r>
              <a:rPr lang="en" dirty="0"/>
              <a:t>We will use </a:t>
            </a:r>
            <a:r>
              <a:rPr lang="en" b="1" dirty="0">
                <a:solidFill>
                  <a:schemeClr val="accent5"/>
                </a:solidFill>
              </a:rPr>
              <a:t>Ethereum blockchain technology</a:t>
            </a:r>
            <a:r>
              <a:rPr lang="en" dirty="0">
                <a:solidFill>
                  <a:schemeClr val="accent5"/>
                </a:solidFill>
              </a:rPr>
              <a:t> </a:t>
            </a:r>
            <a:r>
              <a:rPr lang="en" dirty="0"/>
              <a:t>to add </a:t>
            </a:r>
            <a:r>
              <a:rPr lang="en-IN" b="1" dirty="0">
                <a:solidFill>
                  <a:schemeClr val="accent5"/>
                </a:solidFill>
              </a:rPr>
              <a:t>traceability</a:t>
            </a:r>
            <a:r>
              <a:rPr lang="en-IN" dirty="0">
                <a:solidFill>
                  <a:schemeClr val="accent5"/>
                </a:solidFill>
              </a:rPr>
              <a:t>,</a:t>
            </a:r>
            <a:r>
              <a:rPr lang="en-IN" dirty="0"/>
              <a:t> </a:t>
            </a:r>
            <a:r>
              <a:rPr lang="en-IN" b="1" dirty="0">
                <a:solidFill>
                  <a:schemeClr val="accent5"/>
                </a:solidFill>
              </a:rPr>
              <a:t>security</a:t>
            </a:r>
            <a:r>
              <a:rPr lang="en-IN" dirty="0"/>
              <a:t> along with </a:t>
            </a:r>
            <a:r>
              <a:rPr lang="en-IN" b="1" dirty="0">
                <a:solidFill>
                  <a:schemeClr val="accent5"/>
                </a:solidFill>
              </a:rPr>
              <a:t>immutability</a:t>
            </a:r>
            <a:r>
              <a:rPr lang="en-IN" dirty="0"/>
              <a:t> of data and functionality with proper </a:t>
            </a:r>
            <a:r>
              <a:rPr lang="en-IN" b="1" dirty="0">
                <a:solidFill>
                  <a:schemeClr val="accent5"/>
                </a:solidFill>
              </a:rPr>
              <a:t>authentication</a:t>
            </a:r>
            <a:r>
              <a:rPr lang="en-IN" dirty="0">
                <a:solidFill>
                  <a:schemeClr val="accent5"/>
                </a:solidFill>
              </a:rPr>
              <a:t> </a:t>
            </a:r>
            <a:r>
              <a:rPr lang="en" dirty="0"/>
              <a:t>to the organ donation process between donors and recipients.</a:t>
            </a:r>
          </a:p>
          <a:p>
            <a:pPr marL="285750" indent="-285750" algn="just"/>
            <a:endParaRPr lang="en" dirty="0"/>
          </a:p>
          <a:p>
            <a:pPr marL="285750" indent="-285750" algn="just"/>
            <a:r>
              <a:rPr lang="en" dirty="0"/>
              <a:t>Act as a much needed </a:t>
            </a:r>
            <a:r>
              <a:rPr lang="en" b="1" dirty="0">
                <a:solidFill>
                  <a:schemeClr val="accent5"/>
                </a:solidFill>
              </a:rPr>
              <a:t>fast</a:t>
            </a:r>
            <a:r>
              <a:rPr lang="en" dirty="0"/>
              <a:t>, </a:t>
            </a:r>
            <a:r>
              <a:rPr lang="en" b="1" dirty="0">
                <a:solidFill>
                  <a:schemeClr val="accent5"/>
                </a:solidFill>
              </a:rPr>
              <a:t>decentralized</a:t>
            </a:r>
            <a:r>
              <a:rPr lang="en" dirty="0"/>
              <a:t> and </a:t>
            </a:r>
            <a:r>
              <a:rPr lang="en" b="1" dirty="0">
                <a:solidFill>
                  <a:schemeClr val="accent5"/>
                </a:solidFill>
              </a:rPr>
              <a:t>secure</a:t>
            </a:r>
            <a:r>
              <a:rPr lang="en" dirty="0"/>
              <a:t> platform to regularize organ donation by connecting hospitals, donors and recipients.</a:t>
            </a:r>
          </a:p>
          <a:p>
            <a:pPr marL="285750" indent="-285750" algn="just"/>
            <a:endParaRPr dirty="0"/>
          </a:p>
        </p:txBody>
      </p:sp>
      <p:grpSp>
        <p:nvGrpSpPr>
          <p:cNvPr id="23" name="Google Shape;255;p29">
            <a:extLst>
              <a:ext uri="{FF2B5EF4-FFF2-40B4-BE49-F238E27FC236}">
                <a16:creationId xmlns:a16="http://schemas.microsoft.com/office/drawing/2014/main" id="{6C0978BF-8568-4DB9-A9CB-0CDA76CC91C4}"/>
              </a:ext>
            </a:extLst>
          </p:cNvPr>
          <p:cNvGrpSpPr/>
          <p:nvPr/>
        </p:nvGrpSpPr>
        <p:grpSpPr>
          <a:xfrm>
            <a:off x="6871358" y="1054607"/>
            <a:ext cx="5042524" cy="2982133"/>
            <a:chOff x="5941478" y="773166"/>
            <a:chExt cx="7885691" cy="4215567"/>
          </a:xfrm>
        </p:grpSpPr>
        <p:grpSp>
          <p:nvGrpSpPr>
            <p:cNvPr id="24" name="Google Shape;256;p29">
              <a:extLst>
                <a:ext uri="{FF2B5EF4-FFF2-40B4-BE49-F238E27FC236}">
                  <a16:creationId xmlns:a16="http://schemas.microsoft.com/office/drawing/2014/main" id="{04B36ABB-CC04-4BA8-B62F-D0520C849ADB}"/>
                </a:ext>
              </a:extLst>
            </p:cNvPr>
            <p:cNvGrpSpPr/>
            <p:nvPr/>
          </p:nvGrpSpPr>
          <p:grpSpPr>
            <a:xfrm>
              <a:off x="5941478" y="915466"/>
              <a:ext cx="7885691" cy="4073267"/>
              <a:chOff x="4632800" y="1541525"/>
              <a:chExt cx="6673175" cy="3177275"/>
            </a:xfrm>
          </p:grpSpPr>
          <p:sp>
            <p:nvSpPr>
              <p:cNvPr id="56" name="Google Shape;257;p29">
                <a:extLst>
                  <a:ext uri="{FF2B5EF4-FFF2-40B4-BE49-F238E27FC236}">
                    <a16:creationId xmlns:a16="http://schemas.microsoft.com/office/drawing/2014/main" id="{6D7397AD-8897-46C9-A321-76673DC62128}"/>
                  </a:ext>
                </a:extLst>
              </p:cNvPr>
              <p:cNvSpPr/>
              <p:nvPr/>
            </p:nvSpPr>
            <p:spPr>
              <a:xfrm>
                <a:off x="4632800" y="1541525"/>
                <a:ext cx="6673175" cy="3067050"/>
              </a:xfrm>
              <a:custGeom>
                <a:avLst/>
                <a:gdLst/>
                <a:ahLst/>
                <a:cxnLst/>
                <a:rect l="l" t="t" r="r" b="b"/>
                <a:pathLst>
                  <a:path w="266927" h="122682" extrusionOk="0">
                    <a:moveTo>
                      <a:pt x="154111" y="1"/>
                    </a:moveTo>
                    <a:cubicBezTo>
                      <a:pt x="113509" y="1"/>
                      <a:pt x="70279" y="10939"/>
                      <a:pt x="42072" y="30498"/>
                    </a:cubicBezTo>
                    <a:cubicBezTo>
                      <a:pt x="1" y="59680"/>
                      <a:pt x="6671" y="97441"/>
                      <a:pt x="56910" y="114414"/>
                    </a:cubicBezTo>
                    <a:cubicBezTo>
                      <a:pt x="73487" y="120024"/>
                      <a:pt x="92820" y="122681"/>
                      <a:pt x="112817" y="122681"/>
                    </a:cubicBezTo>
                    <a:cubicBezTo>
                      <a:pt x="153376" y="122681"/>
                      <a:pt x="196592" y="111715"/>
                      <a:pt x="224813" y="92142"/>
                    </a:cubicBezTo>
                    <a:cubicBezTo>
                      <a:pt x="266927" y="62917"/>
                      <a:pt x="260256" y="25156"/>
                      <a:pt x="209989" y="8240"/>
                    </a:cubicBezTo>
                    <a:cubicBezTo>
                      <a:pt x="193412" y="2658"/>
                      <a:pt x="174065" y="1"/>
                      <a:pt x="154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8;p29">
                <a:extLst>
                  <a:ext uri="{FF2B5EF4-FFF2-40B4-BE49-F238E27FC236}">
                    <a16:creationId xmlns:a16="http://schemas.microsoft.com/office/drawing/2014/main" id="{653BBCCB-793F-40E7-9499-CB7E1B2D044A}"/>
                  </a:ext>
                </a:extLst>
              </p:cNvPr>
              <p:cNvSpPr/>
              <p:nvPr/>
            </p:nvSpPr>
            <p:spPr>
              <a:xfrm>
                <a:off x="4992825" y="2815175"/>
                <a:ext cx="5952800" cy="1903625"/>
              </a:xfrm>
              <a:custGeom>
                <a:avLst/>
                <a:gdLst/>
                <a:ahLst/>
                <a:cxnLst/>
                <a:rect l="l" t="t" r="r" b="b"/>
                <a:pathLst>
                  <a:path w="238112" h="76145" extrusionOk="0">
                    <a:moveTo>
                      <a:pt x="238111" y="1"/>
                    </a:moveTo>
                    <a:cubicBezTo>
                      <a:pt x="238111" y="284"/>
                      <a:pt x="238111" y="594"/>
                      <a:pt x="238097" y="905"/>
                    </a:cubicBezTo>
                    <a:lnTo>
                      <a:pt x="238097" y="1103"/>
                    </a:lnTo>
                    <a:cubicBezTo>
                      <a:pt x="238083" y="1400"/>
                      <a:pt x="238069" y="1711"/>
                      <a:pt x="238055" y="2022"/>
                    </a:cubicBezTo>
                    <a:cubicBezTo>
                      <a:pt x="238055" y="2092"/>
                      <a:pt x="238040" y="2177"/>
                      <a:pt x="238026" y="2262"/>
                    </a:cubicBezTo>
                    <a:cubicBezTo>
                      <a:pt x="238026" y="2403"/>
                      <a:pt x="238012" y="2559"/>
                      <a:pt x="237998" y="2714"/>
                    </a:cubicBezTo>
                    <a:cubicBezTo>
                      <a:pt x="237998" y="2799"/>
                      <a:pt x="237984" y="2884"/>
                      <a:pt x="237970" y="2983"/>
                    </a:cubicBezTo>
                    <a:cubicBezTo>
                      <a:pt x="237956" y="3138"/>
                      <a:pt x="237941" y="3280"/>
                      <a:pt x="237927" y="3421"/>
                    </a:cubicBezTo>
                    <a:cubicBezTo>
                      <a:pt x="237913" y="3520"/>
                      <a:pt x="237913" y="3605"/>
                      <a:pt x="237899" y="3703"/>
                    </a:cubicBezTo>
                    <a:cubicBezTo>
                      <a:pt x="237871" y="3845"/>
                      <a:pt x="237857" y="4000"/>
                      <a:pt x="237843" y="4156"/>
                    </a:cubicBezTo>
                    <a:cubicBezTo>
                      <a:pt x="237828" y="4240"/>
                      <a:pt x="237814" y="4325"/>
                      <a:pt x="237800" y="4410"/>
                    </a:cubicBezTo>
                    <a:cubicBezTo>
                      <a:pt x="237772" y="4594"/>
                      <a:pt x="237744" y="4763"/>
                      <a:pt x="237715" y="4947"/>
                    </a:cubicBezTo>
                    <a:lnTo>
                      <a:pt x="237701" y="5117"/>
                    </a:lnTo>
                    <a:cubicBezTo>
                      <a:pt x="237659" y="5357"/>
                      <a:pt x="237616" y="5583"/>
                      <a:pt x="237574" y="5823"/>
                    </a:cubicBezTo>
                    <a:cubicBezTo>
                      <a:pt x="237560" y="5880"/>
                      <a:pt x="237546" y="5936"/>
                      <a:pt x="237532" y="6007"/>
                    </a:cubicBezTo>
                    <a:cubicBezTo>
                      <a:pt x="237503" y="6177"/>
                      <a:pt x="237475" y="6360"/>
                      <a:pt x="237433" y="6530"/>
                    </a:cubicBezTo>
                    <a:cubicBezTo>
                      <a:pt x="237419" y="6615"/>
                      <a:pt x="237390" y="6714"/>
                      <a:pt x="237376" y="6784"/>
                    </a:cubicBezTo>
                    <a:cubicBezTo>
                      <a:pt x="237348" y="6940"/>
                      <a:pt x="237306" y="7095"/>
                      <a:pt x="237277" y="7251"/>
                    </a:cubicBezTo>
                    <a:cubicBezTo>
                      <a:pt x="237249" y="7335"/>
                      <a:pt x="237235" y="7420"/>
                      <a:pt x="237207" y="7519"/>
                    </a:cubicBezTo>
                    <a:cubicBezTo>
                      <a:pt x="237178" y="7675"/>
                      <a:pt x="237136" y="7816"/>
                      <a:pt x="237108" y="7971"/>
                    </a:cubicBezTo>
                    <a:cubicBezTo>
                      <a:pt x="237079" y="8056"/>
                      <a:pt x="237051" y="8155"/>
                      <a:pt x="237037" y="8240"/>
                    </a:cubicBezTo>
                    <a:cubicBezTo>
                      <a:pt x="236995" y="8395"/>
                      <a:pt x="236952" y="8551"/>
                      <a:pt x="236910" y="8706"/>
                    </a:cubicBezTo>
                    <a:cubicBezTo>
                      <a:pt x="236882" y="8791"/>
                      <a:pt x="236867" y="8876"/>
                      <a:pt x="236839" y="8961"/>
                    </a:cubicBezTo>
                    <a:cubicBezTo>
                      <a:pt x="236783" y="9144"/>
                      <a:pt x="236740" y="9314"/>
                      <a:pt x="236684" y="9483"/>
                    </a:cubicBezTo>
                    <a:cubicBezTo>
                      <a:pt x="236670" y="9540"/>
                      <a:pt x="236641" y="9611"/>
                      <a:pt x="236627" y="9681"/>
                    </a:cubicBezTo>
                    <a:cubicBezTo>
                      <a:pt x="236557" y="9922"/>
                      <a:pt x="236486" y="10148"/>
                      <a:pt x="236401" y="10388"/>
                    </a:cubicBezTo>
                    <a:cubicBezTo>
                      <a:pt x="236387" y="10430"/>
                      <a:pt x="236373" y="10487"/>
                      <a:pt x="236359" y="10529"/>
                    </a:cubicBezTo>
                    <a:cubicBezTo>
                      <a:pt x="236288" y="10713"/>
                      <a:pt x="236231" y="10911"/>
                      <a:pt x="236161" y="11095"/>
                    </a:cubicBezTo>
                    <a:cubicBezTo>
                      <a:pt x="236133" y="11179"/>
                      <a:pt x="236104" y="11278"/>
                      <a:pt x="236062" y="11349"/>
                    </a:cubicBezTo>
                    <a:cubicBezTo>
                      <a:pt x="236019" y="11504"/>
                      <a:pt x="235963" y="11660"/>
                      <a:pt x="235906" y="11815"/>
                    </a:cubicBezTo>
                    <a:lnTo>
                      <a:pt x="235793" y="12098"/>
                    </a:lnTo>
                    <a:cubicBezTo>
                      <a:pt x="235737" y="12239"/>
                      <a:pt x="235680" y="12395"/>
                      <a:pt x="235624" y="12536"/>
                    </a:cubicBezTo>
                    <a:cubicBezTo>
                      <a:pt x="235581" y="12635"/>
                      <a:pt x="235539" y="12720"/>
                      <a:pt x="235511" y="12819"/>
                    </a:cubicBezTo>
                    <a:cubicBezTo>
                      <a:pt x="235440" y="12974"/>
                      <a:pt x="235384" y="13115"/>
                      <a:pt x="235327" y="13271"/>
                    </a:cubicBezTo>
                    <a:lnTo>
                      <a:pt x="235214" y="13539"/>
                    </a:lnTo>
                    <a:cubicBezTo>
                      <a:pt x="235143" y="13709"/>
                      <a:pt x="235073" y="13879"/>
                      <a:pt x="235002" y="14034"/>
                    </a:cubicBezTo>
                    <a:lnTo>
                      <a:pt x="234903" y="14260"/>
                    </a:lnTo>
                    <a:cubicBezTo>
                      <a:pt x="234790" y="14500"/>
                      <a:pt x="234691" y="14726"/>
                      <a:pt x="234578" y="14967"/>
                    </a:cubicBezTo>
                    <a:cubicBezTo>
                      <a:pt x="234564" y="14995"/>
                      <a:pt x="234536" y="15023"/>
                      <a:pt x="234521" y="15066"/>
                    </a:cubicBezTo>
                    <a:cubicBezTo>
                      <a:pt x="234423" y="15263"/>
                      <a:pt x="234324" y="15475"/>
                      <a:pt x="234225" y="15673"/>
                    </a:cubicBezTo>
                    <a:lnTo>
                      <a:pt x="234112" y="15928"/>
                    </a:lnTo>
                    <a:cubicBezTo>
                      <a:pt x="234027" y="16083"/>
                      <a:pt x="233942" y="16239"/>
                      <a:pt x="233871" y="16394"/>
                    </a:cubicBezTo>
                    <a:lnTo>
                      <a:pt x="233730" y="16677"/>
                    </a:lnTo>
                    <a:lnTo>
                      <a:pt x="233490" y="17115"/>
                    </a:lnTo>
                    <a:lnTo>
                      <a:pt x="233334" y="17397"/>
                    </a:lnTo>
                    <a:cubicBezTo>
                      <a:pt x="233250" y="17553"/>
                      <a:pt x="233165" y="17694"/>
                      <a:pt x="233080" y="17850"/>
                    </a:cubicBezTo>
                    <a:cubicBezTo>
                      <a:pt x="233038" y="17934"/>
                      <a:pt x="232981" y="18019"/>
                      <a:pt x="232925" y="18118"/>
                    </a:cubicBezTo>
                    <a:cubicBezTo>
                      <a:pt x="232840" y="18288"/>
                      <a:pt x="232741" y="18443"/>
                      <a:pt x="232656" y="18613"/>
                    </a:cubicBezTo>
                    <a:cubicBezTo>
                      <a:pt x="232600" y="18683"/>
                      <a:pt x="232557" y="18754"/>
                      <a:pt x="232515" y="18839"/>
                    </a:cubicBezTo>
                    <a:cubicBezTo>
                      <a:pt x="232373" y="19079"/>
                      <a:pt x="232232" y="19305"/>
                      <a:pt x="232091" y="19545"/>
                    </a:cubicBezTo>
                    <a:lnTo>
                      <a:pt x="232063" y="19574"/>
                    </a:lnTo>
                    <a:cubicBezTo>
                      <a:pt x="231921" y="19800"/>
                      <a:pt x="231780" y="20026"/>
                      <a:pt x="231639" y="20252"/>
                    </a:cubicBezTo>
                    <a:cubicBezTo>
                      <a:pt x="231582" y="20337"/>
                      <a:pt x="231540" y="20408"/>
                      <a:pt x="231483" y="20492"/>
                    </a:cubicBezTo>
                    <a:lnTo>
                      <a:pt x="231172" y="20973"/>
                    </a:lnTo>
                    <a:cubicBezTo>
                      <a:pt x="231116" y="21058"/>
                      <a:pt x="231045" y="21142"/>
                      <a:pt x="230988" y="21241"/>
                    </a:cubicBezTo>
                    <a:cubicBezTo>
                      <a:pt x="230890" y="21397"/>
                      <a:pt x="230791" y="21538"/>
                      <a:pt x="230692" y="21694"/>
                    </a:cubicBezTo>
                    <a:lnTo>
                      <a:pt x="230494" y="21962"/>
                    </a:lnTo>
                    <a:cubicBezTo>
                      <a:pt x="230395" y="22117"/>
                      <a:pt x="230296" y="22259"/>
                      <a:pt x="230183" y="22414"/>
                    </a:cubicBezTo>
                    <a:lnTo>
                      <a:pt x="229985" y="22683"/>
                    </a:lnTo>
                    <a:cubicBezTo>
                      <a:pt x="229872" y="22838"/>
                      <a:pt x="229759" y="22994"/>
                      <a:pt x="229632" y="23163"/>
                    </a:cubicBezTo>
                    <a:lnTo>
                      <a:pt x="229462" y="23389"/>
                    </a:lnTo>
                    <a:cubicBezTo>
                      <a:pt x="229293" y="23615"/>
                      <a:pt x="229137" y="23827"/>
                      <a:pt x="228968" y="24039"/>
                    </a:cubicBezTo>
                    <a:cubicBezTo>
                      <a:pt x="228953" y="24068"/>
                      <a:pt x="228939" y="24082"/>
                      <a:pt x="228925" y="24110"/>
                    </a:cubicBezTo>
                    <a:cubicBezTo>
                      <a:pt x="228741" y="24336"/>
                      <a:pt x="228558" y="24576"/>
                      <a:pt x="228374" y="24817"/>
                    </a:cubicBezTo>
                    <a:lnTo>
                      <a:pt x="228190" y="25029"/>
                    </a:lnTo>
                    <a:lnTo>
                      <a:pt x="227809" y="25523"/>
                    </a:lnTo>
                    <a:lnTo>
                      <a:pt x="227583" y="25778"/>
                    </a:lnTo>
                    <a:cubicBezTo>
                      <a:pt x="227455" y="25933"/>
                      <a:pt x="227342" y="26074"/>
                      <a:pt x="227215" y="26230"/>
                    </a:cubicBezTo>
                    <a:lnTo>
                      <a:pt x="227003" y="26470"/>
                    </a:lnTo>
                    <a:cubicBezTo>
                      <a:pt x="226791" y="26739"/>
                      <a:pt x="226565" y="26993"/>
                      <a:pt x="226339" y="27247"/>
                    </a:cubicBezTo>
                    <a:cubicBezTo>
                      <a:pt x="226311" y="27276"/>
                      <a:pt x="226297" y="27304"/>
                      <a:pt x="226268" y="27332"/>
                    </a:cubicBezTo>
                    <a:cubicBezTo>
                      <a:pt x="226028" y="27601"/>
                      <a:pt x="225774" y="27883"/>
                      <a:pt x="225519" y="28166"/>
                    </a:cubicBezTo>
                    <a:lnTo>
                      <a:pt x="225322" y="28378"/>
                    </a:lnTo>
                    <a:cubicBezTo>
                      <a:pt x="225095" y="28618"/>
                      <a:pt x="224869" y="28858"/>
                      <a:pt x="224643" y="29113"/>
                    </a:cubicBezTo>
                    <a:lnTo>
                      <a:pt x="224530" y="29226"/>
                    </a:lnTo>
                    <a:cubicBezTo>
                      <a:pt x="224262" y="29509"/>
                      <a:pt x="223993" y="29791"/>
                      <a:pt x="223725" y="30060"/>
                    </a:cubicBezTo>
                    <a:lnTo>
                      <a:pt x="223527" y="30272"/>
                    </a:lnTo>
                    <a:cubicBezTo>
                      <a:pt x="223301" y="30498"/>
                      <a:pt x="223060" y="30738"/>
                      <a:pt x="222820" y="30978"/>
                    </a:cubicBezTo>
                    <a:lnTo>
                      <a:pt x="222665" y="31134"/>
                    </a:lnTo>
                    <a:cubicBezTo>
                      <a:pt x="222382" y="31402"/>
                      <a:pt x="222099" y="31685"/>
                      <a:pt x="221817" y="31953"/>
                    </a:cubicBezTo>
                    <a:lnTo>
                      <a:pt x="221605" y="32151"/>
                    </a:lnTo>
                    <a:cubicBezTo>
                      <a:pt x="221365" y="32377"/>
                      <a:pt x="221110" y="32603"/>
                      <a:pt x="220870" y="32830"/>
                    </a:cubicBezTo>
                    <a:lnTo>
                      <a:pt x="220672" y="33013"/>
                    </a:lnTo>
                    <a:cubicBezTo>
                      <a:pt x="220375" y="33282"/>
                      <a:pt x="220079" y="33550"/>
                      <a:pt x="219768" y="33833"/>
                    </a:cubicBezTo>
                    <a:cubicBezTo>
                      <a:pt x="219711" y="33889"/>
                      <a:pt x="219640" y="33946"/>
                      <a:pt x="219570" y="34003"/>
                    </a:cubicBezTo>
                    <a:cubicBezTo>
                      <a:pt x="219315" y="34229"/>
                      <a:pt x="219061" y="34455"/>
                      <a:pt x="218793" y="34681"/>
                    </a:cubicBezTo>
                    <a:lnTo>
                      <a:pt x="218566" y="34879"/>
                    </a:lnTo>
                    <a:cubicBezTo>
                      <a:pt x="218256" y="35147"/>
                      <a:pt x="217945" y="35416"/>
                      <a:pt x="217620" y="35684"/>
                    </a:cubicBezTo>
                    <a:lnTo>
                      <a:pt x="217436" y="35840"/>
                    </a:lnTo>
                    <a:cubicBezTo>
                      <a:pt x="217167" y="36066"/>
                      <a:pt x="216885" y="36292"/>
                      <a:pt x="216602" y="36532"/>
                    </a:cubicBezTo>
                    <a:lnTo>
                      <a:pt x="216362" y="36730"/>
                    </a:lnTo>
                    <a:cubicBezTo>
                      <a:pt x="216023" y="36999"/>
                      <a:pt x="215683" y="37253"/>
                      <a:pt x="215344" y="37536"/>
                    </a:cubicBezTo>
                    <a:lnTo>
                      <a:pt x="215189" y="37649"/>
                    </a:lnTo>
                    <a:cubicBezTo>
                      <a:pt x="214892" y="37889"/>
                      <a:pt x="214581" y="38115"/>
                      <a:pt x="214284" y="38355"/>
                    </a:cubicBezTo>
                    <a:lnTo>
                      <a:pt x="214016" y="38567"/>
                    </a:lnTo>
                    <a:cubicBezTo>
                      <a:pt x="213663" y="38836"/>
                      <a:pt x="213309" y="39090"/>
                      <a:pt x="212956" y="39359"/>
                    </a:cubicBezTo>
                    <a:lnTo>
                      <a:pt x="212857" y="39429"/>
                    </a:lnTo>
                    <a:cubicBezTo>
                      <a:pt x="212518" y="39684"/>
                      <a:pt x="212179" y="39924"/>
                      <a:pt x="211840" y="40164"/>
                    </a:cubicBezTo>
                    <a:lnTo>
                      <a:pt x="211557" y="40376"/>
                    </a:lnTo>
                    <a:cubicBezTo>
                      <a:pt x="211175" y="40645"/>
                      <a:pt x="210808" y="40899"/>
                      <a:pt x="210426" y="41167"/>
                    </a:cubicBezTo>
                    <a:cubicBezTo>
                      <a:pt x="210045" y="41436"/>
                      <a:pt x="209635" y="41704"/>
                      <a:pt x="209239" y="41973"/>
                    </a:cubicBezTo>
                    <a:lnTo>
                      <a:pt x="208914" y="42199"/>
                    </a:lnTo>
                    <a:cubicBezTo>
                      <a:pt x="208561" y="42425"/>
                      <a:pt x="208208" y="42665"/>
                      <a:pt x="207854" y="42906"/>
                    </a:cubicBezTo>
                    <a:lnTo>
                      <a:pt x="207699" y="43005"/>
                    </a:lnTo>
                    <a:cubicBezTo>
                      <a:pt x="207303" y="43259"/>
                      <a:pt x="206922" y="43499"/>
                      <a:pt x="206540" y="43754"/>
                    </a:cubicBezTo>
                    <a:cubicBezTo>
                      <a:pt x="206102" y="44036"/>
                      <a:pt x="205650" y="44319"/>
                      <a:pt x="205197" y="44587"/>
                    </a:cubicBezTo>
                    <a:lnTo>
                      <a:pt x="204986" y="44729"/>
                    </a:lnTo>
                    <a:cubicBezTo>
                      <a:pt x="204463" y="45040"/>
                      <a:pt x="203940" y="45365"/>
                      <a:pt x="203417" y="45676"/>
                    </a:cubicBezTo>
                    <a:lnTo>
                      <a:pt x="202936" y="45958"/>
                    </a:lnTo>
                    <a:cubicBezTo>
                      <a:pt x="202555" y="46184"/>
                      <a:pt x="202187" y="46396"/>
                      <a:pt x="201806" y="46622"/>
                    </a:cubicBezTo>
                    <a:cubicBezTo>
                      <a:pt x="201608" y="46736"/>
                      <a:pt x="201410" y="46849"/>
                      <a:pt x="201212" y="46962"/>
                    </a:cubicBezTo>
                    <a:cubicBezTo>
                      <a:pt x="200859" y="47159"/>
                      <a:pt x="200506" y="47357"/>
                      <a:pt x="200152" y="47555"/>
                    </a:cubicBezTo>
                    <a:lnTo>
                      <a:pt x="199531" y="47894"/>
                    </a:lnTo>
                    <a:cubicBezTo>
                      <a:pt x="199163" y="48106"/>
                      <a:pt x="198796" y="48304"/>
                      <a:pt x="198428" y="48502"/>
                    </a:cubicBezTo>
                    <a:lnTo>
                      <a:pt x="197863" y="48813"/>
                    </a:lnTo>
                    <a:cubicBezTo>
                      <a:pt x="197382" y="49067"/>
                      <a:pt x="196902" y="49322"/>
                      <a:pt x="196421" y="49576"/>
                    </a:cubicBezTo>
                    <a:lnTo>
                      <a:pt x="196181" y="49689"/>
                    </a:lnTo>
                    <a:cubicBezTo>
                      <a:pt x="195630" y="49986"/>
                      <a:pt x="195065" y="50283"/>
                      <a:pt x="194485" y="50565"/>
                    </a:cubicBezTo>
                    <a:lnTo>
                      <a:pt x="193977" y="50820"/>
                    </a:lnTo>
                    <a:cubicBezTo>
                      <a:pt x="193567" y="51018"/>
                      <a:pt x="193157" y="51215"/>
                      <a:pt x="192747" y="51413"/>
                    </a:cubicBezTo>
                    <a:cubicBezTo>
                      <a:pt x="192535" y="51526"/>
                      <a:pt x="192323" y="51625"/>
                      <a:pt x="192111" y="51724"/>
                    </a:cubicBezTo>
                    <a:cubicBezTo>
                      <a:pt x="191744" y="51908"/>
                      <a:pt x="191362" y="52092"/>
                      <a:pt x="190981" y="52261"/>
                    </a:cubicBezTo>
                    <a:lnTo>
                      <a:pt x="190331" y="52572"/>
                    </a:lnTo>
                    <a:cubicBezTo>
                      <a:pt x="189935" y="52756"/>
                      <a:pt x="189539" y="52939"/>
                      <a:pt x="189143" y="53123"/>
                    </a:cubicBezTo>
                    <a:lnTo>
                      <a:pt x="188536" y="53392"/>
                    </a:lnTo>
                    <a:cubicBezTo>
                      <a:pt x="188027" y="53632"/>
                      <a:pt x="187504" y="53858"/>
                      <a:pt x="186981" y="54084"/>
                    </a:cubicBezTo>
                    <a:lnTo>
                      <a:pt x="186741" y="54197"/>
                    </a:lnTo>
                    <a:cubicBezTo>
                      <a:pt x="186147" y="54452"/>
                      <a:pt x="185540" y="54706"/>
                      <a:pt x="184932" y="54974"/>
                    </a:cubicBezTo>
                    <a:lnTo>
                      <a:pt x="184395" y="55201"/>
                    </a:lnTo>
                    <a:cubicBezTo>
                      <a:pt x="183957" y="55370"/>
                      <a:pt x="183533" y="55554"/>
                      <a:pt x="183095" y="55723"/>
                    </a:cubicBezTo>
                    <a:lnTo>
                      <a:pt x="182417" y="56006"/>
                    </a:lnTo>
                    <a:lnTo>
                      <a:pt x="181215" y="56487"/>
                    </a:lnTo>
                    <a:lnTo>
                      <a:pt x="180523" y="56755"/>
                    </a:lnTo>
                    <a:cubicBezTo>
                      <a:pt x="180113" y="56925"/>
                      <a:pt x="179689" y="57080"/>
                      <a:pt x="179265" y="57250"/>
                    </a:cubicBezTo>
                    <a:lnTo>
                      <a:pt x="178643" y="57490"/>
                    </a:lnTo>
                    <a:cubicBezTo>
                      <a:pt x="178092" y="57688"/>
                      <a:pt x="177541" y="57900"/>
                      <a:pt x="176990" y="58098"/>
                    </a:cubicBezTo>
                    <a:lnTo>
                      <a:pt x="176750" y="58197"/>
                    </a:lnTo>
                    <a:cubicBezTo>
                      <a:pt x="175958" y="58479"/>
                      <a:pt x="175153" y="58776"/>
                      <a:pt x="174347" y="59059"/>
                    </a:cubicBezTo>
                    <a:lnTo>
                      <a:pt x="173796" y="59242"/>
                    </a:lnTo>
                    <a:cubicBezTo>
                      <a:pt x="173005" y="59525"/>
                      <a:pt x="172199" y="59793"/>
                      <a:pt x="171394" y="60076"/>
                    </a:cubicBezTo>
                    <a:lnTo>
                      <a:pt x="171083" y="60175"/>
                    </a:lnTo>
                    <a:cubicBezTo>
                      <a:pt x="170334" y="60429"/>
                      <a:pt x="169585" y="60670"/>
                      <a:pt x="168836" y="60910"/>
                    </a:cubicBezTo>
                    <a:lnTo>
                      <a:pt x="168355" y="61065"/>
                    </a:lnTo>
                    <a:cubicBezTo>
                      <a:pt x="167536" y="61320"/>
                      <a:pt x="166730" y="61574"/>
                      <a:pt x="165910" y="61814"/>
                    </a:cubicBezTo>
                    <a:lnTo>
                      <a:pt x="165402" y="61970"/>
                    </a:lnTo>
                    <a:cubicBezTo>
                      <a:pt x="164653" y="62196"/>
                      <a:pt x="163890" y="62422"/>
                      <a:pt x="163126" y="62634"/>
                    </a:cubicBezTo>
                    <a:lnTo>
                      <a:pt x="162801" y="62733"/>
                    </a:lnTo>
                    <a:cubicBezTo>
                      <a:pt x="161982" y="62973"/>
                      <a:pt x="161134" y="63199"/>
                      <a:pt x="160300" y="63440"/>
                    </a:cubicBezTo>
                    <a:lnTo>
                      <a:pt x="159735" y="63595"/>
                    </a:lnTo>
                    <a:cubicBezTo>
                      <a:pt x="158887" y="63821"/>
                      <a:pt x="158039" y="64047"/>
                      <a:pt x="157177" y="64273"/>
                    </a:cubicBezTo>
                    <a:lnTo>
                      <a:pt x="157050" y="64302"/>
                    </a:lnTo>
                    <a:cubicBezTo>
                      <a:pt x="156230" y="64514"/>
                      <a:pt x="155410" y="64726"/>
                      <a:pt x="154577" y="64923"/>
                    </a:cubicBezTo>
                    <a:lnTo>
                      <a:pt x="154011" y="65065"/>
                    </a:lnTo>
                    <a:cubicBezTo>
                      <a:pt x="153177" y="65263"/>
                      <a:pt x="152330" y="65475"/>
                      <a:pt x="151467" y="65672"/>
                    </a:cubicBezTo>
                    <a:lnTo>
                      <a:pt x="151029" y="65771"/>
                    </a:lnTo>
                    <a:cubicBezTo>
                      <a:pt x="150266" y="65941"/>
                      <a:pt x="149489" y="66111"/>
                      <a:pt x="148712" y="66280"/>
                    </a:cubicBezTo>
                    <a:lnTo>
                      <a:pt x="148245" y="66379"/>
                    </a:lnTo>
                    <a:cubicBezTo>
                      <a:pt x="147397" y="66563"/>
                      <a:pt x="146535" y="66746"/>
                      <a:pt x="145673" y="66916"/>
                    </a:cubicBezTo>
                    <a:lnTo>
                      <a:pt x="145108" y="67029"/>
                    </a:lnTo>
                    <a:cubicBezTo>
                      <a:pt x="144274" y="67199"/>
                      <a:pt x="143440" y="67354"/>
                      <a:pt x="142607" y="67524"/>
                    </a:cubicBezTo>
                    <a:lnTo>
                      <a:pt x="142423" y="67552"/>
                    </a:lnTo>
                    <a:cubicBezTo>
                      <a:pt x="141547" y="67722"/>
                      <a:pt x="140656" y="67877"/>
                      <a:pt x="139794" y="68032"/>
                    </a:cubicBezTo>
                    <a:lnTo>
                      <a:pt x="139187" y="68146"/>
                    </a:lnTo>
                    <a:cubicBezTo>
                      <a:pt x="138311" y="68301"/>
                      <a:pt x="137434" y="68442"/>
                      <a:pt x="136558" y="68584"/>
                    </a:cubicBezTo>
                    <a:lnTo>
                      <a:pt x="136247" y="68640"/>
                    </a:lnTo>
                    <a:cubicBezTo>
                      <a:pt x="135442" y="68767"/>
                      <a:pt x="134622" y="68895"/>
                      <a:pt x="133817" y="69008"/>
                    </a:cubicBezTo>
                    <a:lnTo>
                      <a:pt x="133265" y="69092"/>
                    </a:lnTo>
                    <a:cubicBezTo>
                      <a:pt x="132389" y="69234"/>
                      <a:pt x="131513" y="69347"/>
                      <a:pt x="130651" y="69474"/>
                    </a:cubicBezTo>
                    <a:lnTo>
                      <a:pt x="129817" y="69587"/>
                    </a:lnTo>
                    <a:lnTo>
                      <a:pt x="128757" y="69728"/>
                    </a:lnTo>
                    <a:lnTo>
                      <a:pt x="127853" y="69841"/>
                    </a:lnTo>
                    <a:lnTo>
                      <a:pt x="126793" y="69969"/>
                    </a:lnTo>
                    <a:lnTo>
                      <a:pt x="125874" y="70082"/>
                    </a:lnTo>
                    <a:lnTo>
                      <a:pt x="124829" y="70195"/>
                    </a:lnTo>
                    <a:lnTo>
                      <a:pt x="123910" y="70294"/>
                    </a:lnTo>
                    <a:lnTo>
                      <a:pt x="122864" y="70407"/>
                    </a:lnTo>
                    <a:lnTo>
                      <a:pt x="121946" y="70506"/>
                    </a:lnTo>
                    <a:lnTo>
                      <a:pt x="120900" y="70605"/>
                    </a:lnTo>
                    <a:lnTo>
                      <a:pt x="119981" y="70703"/>
                    </a:lnTo>
                    <a:lnTo>
                      <a:pt x="118935" y="70788"/>
                    </a:lnTo>
                    <a:lnTo>
                      <a:pt x="118017" y="70873"/>
                    </a:lnTo>
                    <a:lnTo>
                      <a:pt x="116971" y="70958"/>
                    </a:lnTo>
                    <a:lnTo>
                      <a:pt x="116053" y="71028"/>
                    </a:lnTo>
                    <a:lnTo>
                      <a:pt x="114993" y="71099"/>
                    </a:lnTo>
                    <a:lnTo>
                      <a:pt x="114074" y="71170"/>
                    </a:lnTo>
                    <a:lnTo>
                      <a:pt x="113014" y="71240"/>
                    </a:lnTo>
                    <a:lnTo>
                      <a:pt x="112110" y="71297"/>
                    </a:lnTo>
                    <a:lnTo>
                      <a:pt x="111050" y="71353"/>
                    </a:lnTo>
                    <a:lnTo>
                      <a:pt x="110145" y="71396"/>
                    </a:lnTo>
                    <a:lnTo>
                      <a:pt x="109071" y="71452"/>
                    </a:lnTo>
                    <a:lnTo>
                      <a:pt x="108195" y="71495"/>
                    </a:lnTo>
                    <a:lnTo>
                      <a:pt x="107093" y="71537"/>
                    </a:lnTo>
                    <a:cubicBezTo>
                      <a:pt x="106810" y="71551"/>
                      <a:pt x="106528" y="71565"/>
                      <a:pt x="106231" y="71565"/>
                    </a:cubicBezTo>
                    <a:cubicBezTo>
                      <a:pt x="105863" y="71580"/>
                      <a:pt x="105482" y="71594"/>
                      <a:pt x="105114" y="71608"/>
                    </a:cubicBezTo>
                    <a:lnTo>
                      <a:pt x="104281" y="71622"/>
                    </a:lnTo>
                    <a:lnTo>
                      <a:pt x="103093" y="71650"/>
                    </a:lnTo>
                    <a:lnTo>
                      <a:pt x="102316" y="71664"/>
                    </a:lnTo>
                    <a:cubicBezTo>
                      <a:pt x="101892" y="71664"/>
                      <a:pt x="101454" y="71679"/>
                      <a:pt x="101016" y="71693"/>
                    </a:cubicBezTo>
                    <a:lnTo>
                      <a:pt x="98430" y="71693"/>
                    </a:lnTo>
                    <a:cubicBezTo>
                      <a:pt x="78433" y="71693"/>
                      <a:pt x="59100" y="69022"/>
                      <a:pt x="42523" y="63425"/>
                    </a:cubicBezTo>
                    <a:cubicBezTo>
                      <a:pt x="14471" y="53985"/>
                      <a:pt x="0" y="38044"/>
                      <a:pt x="0" y="20733"/>
                    </a:cubicBezTo>
                    <a:lnTo>
                      <a:pt x="0" y="25156"/>
                    </a:lnTo>
                    <a:cubicBezTo>
                      <a:pt x="0" y="42468"/>
                      <a:pt x="14471" y="58409"/>
                      <a:pt x="42495" y="67877"/>
                    </a:cubicBezTo>
                    <a:cubicBezTo>
                      <a:pt x="59072" y="73487"/>
                      <a:pt x="78419" y="76144"/>
                      <a:pt x="98402" y="76144"/>
                    </a:cubicBezTo>
                    <a:lnTo>
                      <a:pt x="101002" y="76144"/>
                    </a:lnTo>
                    <a:cubicBezTo>
                      <a:pt x="101440" y="76144"/>
                      <a:pt x="101864" y="76130"/>
                      <a:pt x="102302" y="76130"/>
                    </a:cubicBezTo>
                    <a:lnTo>
                      <a:pt x="103079" y="76102"/>
                    </a:lnTo>
                    <a:lnTo>
                      <a:pt x="104252" y="76088"/>
                    </a:lnTo>
                    <a:lnTo>
                      <a:pt x="105086" y="76059"/>
                    </a:lnTo>
                    <a:cubicBezTo>
                      <a:pt x="105468" y="76045"/>
                      <a:pt x="105835" y="76031"/>
                      <a:pt x="106217" y="76017"/>
                    </a:cubicBezTo>
                    <a:cubicBezTo>
                      <a:pt x="106499" y="76017"/>
                      <a:pt x="106796" y="76003"/>
                      <a:pt x="107079" y="75989"/>
                    </a:cubicBezTo>
                    <a:lnTo>
                      <a:pt x="108181" y="75946"/>
                    </a:lnTo>
                    <a:lnTo>
                      <a:pt x="109057" y="75904"/>
                    </a:lnTo>
                    <a:lnTo>
                      <a:pt x="110131" y="75862"/>
                    </a:lnTo>
                    <a:lnTo>
                      <a:pt x="111036" y="75805"/>
                    </a:lnTo>
                    <a:lnTo>
                      <a:pt x="112096" y="75749"/>
                    </a:lnTo>
                    <a:lnTo>
                      <a:pt x="113000" y="75692"/>
                    </a:lnTo>
                    <a:lnTo>
                      <a:pt x="114060" y="75621"/>
                    </a:lnTo>
                    <a:lnTo>
                      <a:pt x="114964" y="75565"/>
                    </a:lnTo>
                    <a:lnTo>
                      <a:pt x="116024" y="75480"/>
                    </a:lnTo>
                    <a:lnTo>
                      <a:pt x="116943" y="75409"/>
                    </a:lnTo>
                    <a:lnTo>
                      <a:pt x="118003" y="75325"/>
                    </a:lnTo>
                    <a:lnTo>
                      <a:pt x="118907" y="75240"/>
                    </a:lnTo>
                    <a:lnTo>
                      <a:pt x="119967" y="75155"/>
                    </a:lnTo>
                    <a:lnTo>
                      <a:pt x="120886" y="75070"/>
                    </a:lnTo>
                    <a:lnTo>
                      <a:pt x="121931" y="74957"/>
                    </a:lnTo>
                    <a:lnTo>
                      <a:pt x="122850" y="74872"/>
                    </a:lnTo>
                    <a:lnTo>
                      <a:pt x="123896" y="74759"/>
                    </a:lnTo>
                    <a:lnTo>
                      <a:pt x="124814" y="74660"/>
                    </a:lnTo>
                    <a:lnTo>
                      <a:pt x="125860" y="74533"/>
                    </a:lnTo>
                    <a:lnTo>
                      <a:pt x="126779" y="74420"/>
                    </a:lnTo>
                    <a:lnTo>
                      <a:pt x="127839" y="74293"/>
                    </a:lnTo>
                    <a:lnTo>
                      <a:pt x="128743" y="74180"/>
                    </a:lnTo>
                    <a:lnTo>
                      <a:pt x="129803" y="74039"/>
                    </a:lnTo>
                    <a:lnTo>
                      <a:pt x="130439" y="73954"/>
                    </a:lnTo>
                    <a:lnTo>
                      <a:pt x="130623" y="73926"/>
                    </a:lnTo>
                    <a:cubicBezTo>
                      <a:pt x="131499" y="73812"/>
                      <a:pt x="132375" y="73685"/>
                      <a:pt x="133251" y="73558"/>
                    </a:cubicBezTo>
                    <a:lnTo>
                      <a:pt x="133802" y="73473"/>
                    </a:lnTo>
                    <a:cubicBezTo>
                      <a:pt x="134608" y="73346"/>
                      <a:pt x="135413" y="73219"/>
                      <a:pt x="136233" y="73092"/>
                    </a:cubicBezTo>
                    <a:lnTo>
                      <a:pt x="136544" y="73035"/>
                    </a:lnTo>
                    <a:cubicBezTo>
                      <a:pt x="137420" y="72894"/>
                      <a:pt x="138296" y="72753"/>
                      <a:pt x="139173" y="72597"/>
                    </a:cubicBezTo>
                    <a:lnTo>
                      <a:pt x="139766" y="72484"/>
                    </a:lnTo>
                    <a:cubicBezTo>
                      <a:pt x="140656" y="72329"/>
                      <a:pt x="141533" y="72173"/>
                      <a:pt x="142409" y="72004"/>
                    </a:cubicBezTo>
                    <a:lnTo>
                      <a:pt x="142593" y="71975"/>
                    </a:lnTo>
                    <a:cubicBezTo>
                      <a:pt x="143426" y="71820"/>
                      <a:pt x="144260" y="71650"/>
                      <a:pt x="145094" y="71481"/>
                    </a:cubicBezTo>
                    <a:lnTo>
                      <a:pt x="145659" y="71368"/>
                    </a:lnTo>
                    <a:cubicBezTo>
                      <a:pt x="146507" y="71198"/>
                      <a:pt x="147369" y="71014"/>
                      <a:pt x="148231" y="70845"/>
                    </a:cubicBezTo>
                    <a:lnTo>
                      <a:pt x="148683" y="70746"/>
                    </a:lnTo>
                    <a:cubicBezTo>
                      <a:pt x="149461" y="70576"/>
                      <a:pt x="150238" y="70393"/>
                      <a:pt x="151015" y="70223"/>
                    </a:cubicBezTo>
                    <a:lnTo>
                      <a:pt x="151453" y="70124"/>
                    </a:lnTo>
                    <a:cubicBezTo>
                      <a:pt x="152301" y="69926"/>
                      <a:pt x="153149" y="69728"/>
                      <a:pt x="153997" y="69516"/>
                    </a:cubicBezTo>
                    <a:lnTo>
                      <a:pt x="154562" y="69375"/>
                    </a:lnTo>
                    <a:cubicBezTo>
                      <a:pt x="155396" y="69177"/>
                      <a:pt x="156216" y="68965"/>
                      <a:pt x="157035" y="68753"/>
                    </a:cubicBezTo>
                    <a:lnTo>
                      <a:pt x="157163" y="68725"/>
                    </a:lnTo>
                    <a:cubicBezTo>
                      <a:pt x="158011" y="68513"/>
                      <a:pt x="158859" y="68287"/>
                      <a:pt x="159706" y="68047"/>
                    </a:cubicBezTo>
                    <a:lnTo>
                      <a:pt x="160286" y="67891"/>
                    </a:lnTo>
                    <a:cubicBezTo>
                      <a:pt x="161120" y="67665"/>
                      <a:pt x="161953" y="67425"/>
                      <a:pt x="162787" y="67185"/>
                    </a:cubicBezTo>
                    <a:lnTo>
                      <a:pt x="163112" y="67100"/>
                    </a:lnTo>
                    <a:cubicBezTo>
                      <a:pt x="163875" y="66874"/>
                      <a:pt x="164624" y="66648"/>
                      <a:pt x="165388" y="66421"/>
                    </a:cubicBezTo>
                    <a:lnTo>
                      <a:pt x="165882" y="66280"/>
                    </a:lnTo>
                    <a:cubicBezTo>
                      <a:pt x="166702" y="66026"/>
                      <a:pt x="167521" y="65771"/>
                      <a:pt x="168327" y="65517"/>
                    </a:cubicBezTo>
                    <a:lnTo>
                      <a:pt x="168822" y="65362"/>
                    </a:lnTo>
                    <a:cubicBezTo>
                      <a:pt x="169571" y="65121"/>
                      <a:pt x="170320" y="64881"/>
                      <a:pt x="171054" y="64627"/>
                    </a:cubicBezTo>
                    <a:lnTo>
                      <a:pt x="171380" y="64528"/>
                    </a:lnTo>
                    <a:cubicBezTo>
                      <a:pt x="172185" y="64259"/>
                      <a:pt x="172976" y="63977"/>
                      <a:pt x="173782" y="63708"/>
                    </a:cubicBezTo>
                    <a:lnTo>
                      <a:pt x="174319" y="63510"/>
                    </a:lnTo>
                    <a:cubicBezTo>
                      <a:pt x="175124" y="63228"/>
                      <a:pt x="175930" y="62945"/>
                      <a:pt x="176736" y="62648"/>
                    </a:cubicBezTo>
                    <a:lnTo>
                      <a:pt x="176764" y="62648"/>
                    </a:lnTo>
                    <a:lnTo>
                      <a:pt x="176976" y="62563"/>
                    </a:lnTo>
                    <a:cubicBezTo>
                      <a:pt x="177527" y="62366"/>
                      <a:pt x="178078" y="62154"/>
                      <a:pt x="178615" y="61956"/>
                    </a:cubicBezTo>
                    <a:lnTo>
                      <a:pt x="179251" y="61701"/>
                    </a:lnTo>
                    <a:cubicBezTo>
                      <a:pt x="179675" y="61546"/>
                      <a:pt x="180085" y="61390"/>
                      <a:pt x="180509" y="61221"/>
                    </a:cubicBezTo>
                    <a:lnTo>
                      <a:pt x="181201" y="60952"/>
                    </a:lnTo>
                    <a:lnTo>
                      <a:pt x="182403" y="60472"/>
                    </a:lnTo>
                    <a:lnTo>
                      <a:pt x="183095" y="60175"/>
                    </a:lnTo>
                    <a:cubicBezTo>
                      <a:pt x="183533" y="59991"/>
                      <a:pt x="183957" y="59822"/>
                      <a:pt x="184395" y="59638"/>
                    </a:cubicBezTo>
                    <a:lnTo>
                      <a:pt x="184932" y="59412"/>
                    </a:lnTo>
                    <a:cubicBezTo>
                      <a:pt x="185540" y="59158"/>
                      <a:pt x="186147" y="58889"/>
                      <a:pt x="186741" y="58635"/>
                    </a:cubicBezTo>
                    <a:lnTo>
                      <a:pt x="186981" y="58522"/>
                    </a:lnTo>
                    <a:cubicBezTo>
                      <a:pt x="187504" y="58296"/>
                      <a:pt x="188027" y="58069"/>
                      <a:pt x="188536" y="57829"/>
                    </a:cubicBezTo>
                    <a:lnTo>
                      <a:pt x="189143" y="57561"/>
                    </a:lnTo>
                    <a:cubicBezTo>
                      <a:pt x="189539" y="57377"/>
                      <a:pt x="189935" y="57193"/>
                      <a:pt x="190331" y="57009"/>
                    </a:cubicBezTo>
                    <a:lnTo>
                      <a:pt x="190981" y="56713"/>
                    </a:lnTo>
                    <a:cubicBezTo>
                      <a:pt x="191362" y="56529"/>
                      <a:pt x="191744" y="56345"/>
                      <a:pt x="192111" y="56162"/>
                    </a:cubicBezTo>
                    <a:cubicBezTo>
                      <a:pt x="192337" y="56063"/>
                      <a:pt x="192549" y="55964"/>
                      <a:pt x="192747" y="55865"/>
                    </a:cubicBezTo>
                    <a:cubicBezTo>
                      <a:pt x="193157" y="55667"/>
                      <a:pt x="193567" y="55455"/>
                      <a:pt x="193977" y="55257"/>
                    </a:cubicBezTo>
                    <a:lnTo>
                      <a:pt x="194485" y="55003"/>
                    </a:lnTo>
                    <a:cubicBezTo>
                      <a:pt x="195051" y="54720"/>
                      <a:pt x="195630" y="54423"/>
                      <a:pt x="196195" y="54141"/>
                    </a:cubicBezTo>
                    <a:lnTo>
                      <a:pt x="196421" y="54013"/>
                    </a:lnTo>
                    <a:cubicBezTo>
                      <a:pt x="196902" y="53759"/>
                      <a:pt x="197382" y="53505"/>
                      <a:pt x="197863" y="53250"/>
                    </a:cubicBezTo>
                    <a:lnTo>
                      <a:pt x="198428" y="52954"/>
                    </a:lnTo>
                    <a:cubicBezTo>
                      <a:pt x="198796" y="52742"/>
                      <a:pt x="199163" y="52544"/>
                      <a:pt x="199531" y="52346"/>
                    </a:cubicBezTo>
                    <a:lnTo>
                      <a:pt x="200152" y="52007"/>
                    </a:lnTo>
                    <a:cubicBezTo>
                      <a:pt x="200506" y="51809"/>
                      <a:pt x="200859" y="51597"/>
                      <a:pt x="201212" y="51399"/>
                    </a:cubicBezTo>
                    <a:cubicBezTo>
                      <a:pt x="201410" y="51286"/>
                      <a:pt x="201608" y="51173"/>
                      <a:pt x="201806" y="51060"/>
                    </a:cubicBezTo>
                    <a:cubicBezTo>
                      <a:pt x="202187" y="50848"/>
                      <a:pt x="202555" y="50622"/>
                      <a:pt x="202936" y="50396"/>
                    </a:cubicBezTo>
                    <a:lnTo>
                      <a:pt x="203417" y="50127"/>
                    </a:lnTo>
                    <a:cubicBezTo>
                      <a:pt x="203940" y="49802"/>
                      <a:pt x="204463" y="49491"/>
                      <a:pt x="204986" y="49166"/>
                    </a:cubicBezTo>
                    <a:lnTo>
                      <a:pt x="205197" y="49025"/>
                    </a:lnTo>
                    <a:cubicBezTo>
                      <a:pt x="205650" y="48756"/>
                      <a:pt x="206088" y="48474"/>
                      <a:pt x="206540" y="48191"/>
                    </a:cubicBezTo>
                    <a:lnTo>
                      <a:pt x="206681" y="48106"/>
                    </a:lnTo>
                    <a:cubicBezTo>
                      <a:pt x="207021" y="47880"/>
                      <a:pt x="207360" y="47668"/>
                      <a:pt x="207699" y="47456"/>
                    </a:cubicBezTo>
                    <a:lnTo>
                      <a:pt x="207854" y="47343"/>
                    </a:lnTo>
                    <a:cubicBezTo>
                      <a:pt x="208208" y="47103"/>
                      <a:pt x="208561" y="46877"/>
                      <a:pt x="208914" y="46637"/>
                    </a:cubicBezTo>
                    <a:lnTo>
                      <a:pt x="209239" y="46425"/>
                    </a:lnTo>
                    <a:cubicBezTo>
                      <a:pt x="209635" y="46156"/>
                      <a:pt x="210031" y="45873"/>
                      <a:pt x="210426" y="45605"/>
                    </a:cubicBezTo>
                    <a:cubicBezTo>
                      <a:pt x="210808" y="45351"/>
                      <a:pt x="211175" y="45082"/>
                      <a:pt x="211557" y="44814"/>
                    </a:cubicBezTo>
                    <a:lnTo>
                      <a:pt x="211840" y="44602"/>
                    </a:lnTo>
                    <a:cubicBezTo>
                      <a:pt x="212179" y="44361"/>
                      <a:pt x="212518" y="44121"/>
                      <a:pt x="212857" y="43881"/>
                    </a:cubicBezTo>
                    <a:lnTo>
                      <a:pt x="212956" y="43796"/>
                    </a:lnTo>
                    <a:cubicBezTo>
                      <a:pt x="213309" y="43542"/>
                      <a:pt x="213663" y="43273"/>
                      <a:pt x="214016" y="43005"/>
                    </a:cubicBezTo>
                    <a:lnTo>
                      <a:pt x="214284" y="42793"/>
                    </a:lnTo>
                    <a:cubicBezTo>
                      <a:pt x="214581" y="42567"/>
                      <a:pt x="214892" y="42326"/>
                      <a:pt x="215189" y="42086"/>
                    </a:cubicBezTo>
                    <a:lnTo>
                      <a:pt x="215344" y="41973"/>
                    </a:lnTo>
                    <a:cubicBezTo>
                      <a:pt x="215683" y="41704"/>
                      <a:pt x="216023" y="41436"/>
                      <a:pt x="216362" y="41167"/>
                    </a:cubicBezTo>
                    <a:lnTo>
                      <a:pt x="216602" y="40970"/>
                    </a:lnTo>
                    <a:cubicBezTo>
                      <a:pt x="216885" y="40744"/>
                      <a:pt x="217167" y="40503"/>
                      <a:pt x="217436" y="40277"/>
                    </a:cubicBezTo>
                    <a:lnTo>
                      <a:pt x="217620" y="40122"/>
                    </a:lnTo>
                    <a:cubicBezTo>
                      <a:pt x="217945" y="39853"/>
                      <a:pt x="218256" y="39585"/>
                      <a:pt x="218566" y="39316"/>
                    </a:cubicBezTo>
                    <a:lnTo>
                      <a:pt x="218793" y="39132"/>
                    </a:lnTo>
                    <a:cubicBezTo>
                      <a:pt x="219061" y="38906"/>
                      <a:pt x="219330" y="38666"/>
                      <a:pt x="219570" y="38440"/>
                    </a:cubicBezTo>
                    <a:lnTo>
                      <a:pt x="219768" y="38270"/>
                    </a:lnTo>
                    <a:cubicBezTo>
                      <a:pt x="220079" y="38002"/>
                      <a:pt x="220375" y="37719"/>
                      <a:pt x="220672" y="37451"/>
                    </a:cubicBezTo>
                    <a:lnTo>
                      <a:pt x="220870" y="37281"/>
                    </a:lnTo>
                    <a:cubicBezTo>
                      <a:pt x="221110" y="37055"/>
                      <a:pt x="221365" y="36815"/>
                      <a:pt x="221605" y="36589"/>
                    </a:cubicBezTo>
                    <a:lnTo>
                      <a:pt x="221817" y="36391"/>
                    </a:lnTo>
                    <a:cubicBezTo>
                      <a:pt x="222099" y="36122"/>
                      <a:pt x="222382" y="35854"/>
                      <a:pt x="222665" y="35571"/>
                    </a:cubicBezTo>
                    <a:lnTo>
                      <a:pt x="222820" y="35416"/>
                    </a:lnTo>
                    <a:cubicBezTo>
                      <a:pt x="223060" y="35190"/>
                      <a:pt x="223287" y="34949"/>
                      <a:pt x="223527" y="34709"/>
                    </a:cubicBezTo>
                    <a:lnTo>
                      <a:pt x="223725" y="34497"/>
                    </a:lnTo>
                    <a:cubicBezTo>
                      <a:pt x="223993" y="34229"/>
                      <a:pt x="224262" y="33946"/>
                      <a:pt x="224530" y="33678"/>
                    </a:cubicBezTo>
                    <a:lnTo>
                      <a:pt x="224643" y="33550"/>
                    </a:lnTo>
                    <a:cubicBezTo>
                      <a:pt x="224869" y="33310"/>
                      <a:pt x="225095" y="33056"/>
                      <a:pt x="225322" y="32815"/>
                    </a:cubicBezTo>
                    <a:lnTo>
                      <a:pt x="225519" y="32603"/>
                    </a:lnTo>
                    <a:cubicBezTo>
                      <a:pt x="225774" y="32321"/>
                      <a:pt x="226028" y="32052"/>
                      <a:pt x="226268" y="31770"/>
                    </a:cubicBezTo>
                    <a:cubicBezTo>
                      <a:pt x="226297" y="31741"/>
                      <a:pt x="226311" y="31713"/>
                      <a:pt x="226339" y="31685"/>
                    </a:cubicBezTo>
                    <a:cubicBezTo>
                      <a:pt x="226565" y="31431"/>
                      <a:pt x="226791" y="31176"/>
                      <a:pt x="227003" y="30922"/>
                    </a:cubicBezTo>
                    <a:cubicBezTo>
                      <a:pt x="227032" y="30879"/>
                      <a:pt x="227074" y="30837"/>
                      <a:pt x="227102" y="30795"/>
                    </a:cubicBezTo>
                    <a:lnTo>
                      <a:pt x="227215" y="30667"/>
                    </a:lnTo>
                    <a:cubicBezTo>
                      <a:pt x="227342" y="30526"/>
                      <a:pt x="227455" y="30371"/>
                      <a:pt x="227583" y="30229"/>
                    </a:cubicBezTo>
                    <a:lnTo>
                      <a:pt x="227809" y="29961"/>
                    </a:lnTo>
                    <a:lnTo>
                      <a:pt x="228190" y="29466"/>
                    </a:lnTo>
                    <a:lnTo>
                      <a:pt x="228374" y="29254"/>
                    </a:lnTo>
                    <a:cubicBezTo>
                      <a:pt x="228544" y="29014"/>
                      <a:pt x="228741" y="28774"/>
                      <a:pt x="228925" y="28548"/>
                    </a:cubicBezTo>
                    <a:cubicBezTo>
                      <a:pt x="228939" y="28519"/>
                      <a:pt x="228953" y="28505"/>
                      <a:pt x="228968" y="28477"/>
                    </a:cubicBezTo>
                    <a:cubicBezTo>
                      <a:pt x="229137" y="28265"/>
                      <a:pt x="229293" y="28053"/>
                      <a:pt x="229462" y="27841"/>
                    </a:cubicBezTo>
                    <a:lnTo>
                      <a:pt x="229632" y="27601"/>
                    </a:lnTo>
                    <a:cubicBezTo>
                      <a:pt x="229759" y="27445"/>
                      <a:pt x="229872" y="27290"/>
                      <a:pt x="229985" y="27120"/>
                    </a:cubicBezTo>
                    <a:lnTo>
                      <a:pt x="230183" y="26852"/>
                    </a:lnTo>
                    <a:cubicBezTo>
                      <a:pt x="230296" y="26710"/>
                      <a:pt x="230395" y="26555"/>
                      <a:pt x="230494" y="26414"/>
                    </a:cubicBezTo>
                    <a:lnTo>
                      <a:pt x="230692" y="26131"/>
                    </a:lnTo>
                    <a:lnTo>
                      <a:pt x="230988" y="25679"/>
                    </a:lnTo>
                    <a:lnTo>
                      <a:pt x="231172" y="25410"/>
                    </a:lnTo>
                    <a:lnTo>
                      <a:pt x="231483" y="24930"/>
                    </a:lnTo>
                    <a:cubicBezTo>
                      <a:pt x="231540" y="24859"/>
                      <a:pt x="231582" y="24774"/>
                      <a:pt x="231639" y="24704"/>
                    </a:cubicBezTo>
                    <a:cubicBezTo>
                      <a:pt x="231780" y="24463"/>
                      <a:pt x="231935" y="24237"/>
                      <a:pt x="232077" y="24011"/>
                    </a:cubicBezTo>
                    <a:lnTo>
                      <a:pt x="232091" y="23983"/>
                    </a:lnTo>
                    <a:cubicBezTo>
                      <a:pt x="232232" y="23743"/>
                      <a:pt x="232373" y="23502"/>
                      <a:pt x="232515" y="23276"/>
                    </a:cubicBezTo>
                    <a:lnTo>
                      <a:pt x="232656" y="23050"/>
                    </a:lnTo>
                    <a:cubicBezTo>
                      <a:pt x="232741" y="22881"/>
                      <a:pt x="232840" y="22725"/>
                      <a:pt x="232939" y="22556"/>
                    </a:cubicBezTo>
                    <a:cubicBezTo>
                      <a:pt x="232981" y="22471"/>
                      <a:pt x="233038" y="22386"/>
                      <a:pt x="233080" y="22287"/>
                    </a:cubicBezTo>
                    <a:cubicBezTo>
                      <a:pt x="233165" y="22146"/>
                      <a:pt x="233264" y="21990"/>
                      <a:pt x="233334" y="21835"/>
                    </a:cubicBezTo>
                    <a:lnTo>
                      <a:pt x="233490" y="21566"/>
                    </a:lnTo>
                    <a:lnTo>
                      <a:pt x="233730" y="21114"/>
                    </a:lnTo>
                    <a:lnTo>
                      <a:pt x="233871" y="20831"/>
                    </a:lnTo>
                    <a:cubicBezTo>
                      <a:pt x="233956" y="20676"/>
                      <a:pt x="234027" y="20521"/>
                      <a:pt x="234112" y="20365"/>
                    </a:cubicBezTo>
                    <a:lnTo>
                      <a:pt x="234225" y="20125"/>
                    </a:lnTo>
                    <a:cubicBezTo>
                      <a:pt x="234338" y="19913"/>
                      <a:pt x="234437" y="19715"/>
                      <a:pt x="234521" y="19503"/>
                    </a:cubicBezTo>
                    <a:cubicBezTo>
                      <a:pt x="234550" y="19475"/>
                      <a:pt x="234564" y="19432"/>
                      <a:pt x="234578" y="19404"/>
                    </a:cubicBezTo>
                    <a:cubicBezTo>
                      <a:pt x="234691" y="19164"/>
                      <a:pt x="234804" y="18924"/>
                      <a:pt x="234903" y="18698"/>
                    </a:cubicBezTo>
                    <a:lnTo>
                      <a:pt x="235002" y="18486"/>
                    </a:lnTo>
                    <a:cubicBezTo>
                      <a:pt x="235073" y="18302"/>
                      <a:pt x="235143" y="18146"/>
                      <a:pt x="235214" y="17977"/>
                    </a:cubicBezTo>
                    <a:lnTo>
                      <a:pt x="235327" y="17708"/>
                    </a:lnTo>
                    <a:cubicBezTo>
                      <a:pt x="235398" y="17567"/>
                      <a:pt x="235454" y="17412"/>
                      <a:pt x="235511" y="17256"/>
                    </a:cubicBezTo>
                    <a:cubicBezTo>
                      <a:pt x="235539" y="17171"/>
                      <a:pt x="235581" y="17072"/>
                      <a:pt x="235624" y="16973"/>
                    </a:cubicBezTo>
                    <a:cubicBezTo>
                      <a:pt x="235680" y="16832"/>
                      <a:pt x="235737" y="16677"/>
                      <a:pt x="235793" y="16535"/>
                    </a:cubicBezTo>
                    <a:lnTo>
                      <a:pt x="235906" y="16253"/>
                    </a:lnTo>
                    <a:cubicBezTo>
                      <a:pt x="235963" y="16097"/>
                      <a:pt x="236019" y="15942"/>
                      <a:pt x="236076" y="15786"/>
                    </a:cubicBezTo>
                    <a:cubicBezTo>
                      <a:pt x="236104" y="15702"/>
                      <a:pt x="236133" y="15617"/>
                      <a:pt x="236161" y="15546"/>
                    </a:cubicBezTo>
                    <a:cubicBezTo>
                      <a:pt x="236231" y="15348"/>
                      <a:pt x="236288" y="15165"/>
                      <a:pt x="236359" y="14967"/>
                    </a:cubicBezTo>
                    <a:cubicBezTo>
                      <a:pt x="236373" y="14924"/>
                      <a:pt x="236387" y="14868"/>
                      <a:pt x="236401" y="14825"/>
                    </a:cubicBezTo>
                    <a:cubicBezTo>
                      <a:pt x="236486" y="14585"/>
                      <a:pt x="236557" y="14345"/>
                      <a:pt x="236627" y="14119"/>
                    </a:cubicBezTo>
                    <a:cubicBezTo>
                      <a:pt x="236655" y="14048"/>
                      <a:pt x="236670" y="13992"/>
                      <a:pt x="236684" y="13921"/>
                    </a:cubicBezTo>
                    <a:cubicBezTo>
                      <a:pt x="236740" y="13737"/>
                      <a:pt x="236783" y="13582"/>
                      <a:pt x="236839" y="13398"/>
                    </a:cubicBezTo>
                    <a:cubicBezTo>
                      <a:pt x="236867" y="13313"/>
                      <a:pt x="236882" y="13228"/>
                      <a:pt x="236910" y="13144"/>
                    </a:cubicBezTo>
                    <a:cubicBezTo>
                      <a:pt x="236952" y="12988"/>
                      <a:pt x="236995" y="12833"/>
                      <a:pt x="237037" y="12691"/>
                    </a:cubicBezTo>
                    <a:cubicBezTo>
                      <a:pt x="237051" y="12593"/>
                      <a:pt x="237079" y="12494"/>
                      <a:pt x="237108" y="12409"/>
                    </a:cubicBezTo>
                    <a:cubicBezTo>
                      <a:pt x="237136" y="12253"/>
                      <a:pt x="237178" y="12112"/>
                      <a:pt x="237207" y="11971"/>
                    </a:cubicBezTo>
                    <a:cubicBezTo>
                      <a:pt x="237235" y="11872"/>
                      <a:pt x="237263" y="11773"/>
                      <a:pt x="237277" y="11688"/>
                    </a:cubicBezTo>
                    <a:cubicBezTo>
                      <a:pt x="237306" y="11533"/>
                      <a:pt x="237348" y="11377"/>
                      <a:pt x="237376" y="11236"/>
                    </a:cubicBezTo>
                    <a:cubicBezTo>
                      <a:pt x="237390" y="11137"/>
                      <a:pt x="237419" y="11052"/>
                      <a:pt x="237433" y="10967"/>
                    </a:cubicBezTo>
                    <a:cubicBezTo>
                      <a:pt x="237475" y="10798"/>
                      <a:pt x="237503" y="10614"/>
                      <a:pt x="237546" y="10444"/>
                    </a:cubicBezTo>
                    <a:cubicBezTo>
                      <a:pt x="237546" y="10388"/>
                      <a:pt x="237560" y="10331"/>
                      <a:pt x="237574" y="10261"/>
                    </a:cubicBezTo>
                    <a:cubicBezTo>
                      <a:pt x="237616" y="10035"/>
                      <a:pt x="237659" y="9794"/>
                      <a:pt x="237701" y="9554"/>
                    </a:cubicBezTo>
                    <a:lnTo>
                      <a:pt x="237729" y="9385"/>
                    </a:lnTo>
                    <a:cubicBezTo>
                      <a:pt x="237758" y="9201"/>
                      <a:pt x="237772" y="9031"/>
                      <a:pt x="237800" y="8848"/>
                    </a:cubicBezTo>
                    <a:cubicBezTo>
                      <a:pt x="237814" y="8763"/>
                      <a:pt x="237828" y="8678"/>
                      <a:pt x="237843" y="8593"/>
                    </a:cubicBezTo>
                    <a:cubicBezTo>
                      <a:pt x="237857" y="8438"/>
                      <a:pt x="237885" y="8296"/>
                      <a:pt x="237899" y="8141"/>
                    </a:cubicBezTo>
                    <a:cubicBezTo>
                      <a:pt x="237913" y="8042"/>
                      <a:pt x="237913" y="7957"/>
                      <a:pt x="237927" y="7858"/>
                    </a:cubicBezTo>
                    <a:cubicBezTo>
                      <a:pt x="237941" y="7717"/>
                      <a:pt x="237956" y="7576"/>
                      <a:pt x="237970" y="7420"/>
                    </a:cubicBezTo>
                    <a:cubicBezTo>
                      <a:pt x="237984" y="7335"/>
                      <a:pt x="237984" y="7251"/>
                      <a:pt x="237998" y="7152"/>
                    </a:cubicBezTo>
                    <a:cubicBezTo>
                      <a:pt x="238012" y="6996"/>
                      <a:pt x="238026" y="6855"/>
                      <a:pt x="238040" y="6699"/>
                    </a:cubicBezTo>
                    <a:lnTo>
                      <a:pt x="238055" y="6530"/>
                    </a:lnTo>
                    <a:lnTo>
                      <a:pt x="238055" y="6459"/>
                    </a:lnTo>
                    <a:cubicBezTo>
                      <a:pt x="238069" y="6162"/>
                      <a:pt x="238083" y="5852"/>
                      <a:pt x="238097" y="5541"/>
                    </a:cubicBezTo>
                    <a:lnTo>
                      <a:pt x="238097" y="5357"/>
                    </a:lnTo>
                    <a:cubicBezTo>
                      <a:pt x="238111" y="5046"/>
                      <a:pt x="238111" y="4735"/>
                      <a:pt x="238111" y="4410"/>
                    </a:cubicBezTo>
                    <a:lnTo>
                      <a:pt x="2381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9;p29">
              <a:extLst>
                <a:ext uri="{FF2B5EF4-FFF2-40B4-BE49-F238E27FC236}">
                  <a16:creationId xmlns:a16="http://schemas.microsoft.com/office/drawing/2014/main" id="{37EC46BD-6F9D-47F2-AB57-C04981DBB7C5}"/>
                </a:ext>
              </a:extLst>
            </p:cNvPr>
            <p:cNvGrpSpPr/>
            <p:nvPr/>
          </p:nvGrpSpPr>
          <p:grpSpPr>
            <a:xfrm>
              <a:off x="6801257" y="773166"/>
              <a:ext cx="1665966" cy="3205689"/>
              <a:chOff x="6691501" y="709101"/>
              <a:chExt cx="1732494" cy="3334050"/>
            </a:xfrm>
          </p:grpSpPr>
          <p:grpSp>
            <p:nvGrpSpPr>
              <p:cNvPr id="26" name="Google Shape;260;p29">
                <a:extLst>
                  <a:ext uri="{FF2B5EF4-FFF2-40B4-BE49-F238E27FC236}">
                    <a16:creationId xmlns:a16="http://schemas.microsoft.com/office/drawing/2014/main" id="{803686D5-5A73-406C-82A7-0F6832DF5248}"/>
                  </a:ext>
                </a:extLst>
              </p:cNvPr>
              <p:cNvGrpSpPr/>
              <p:nvPr/>
            </p:nvGrpSpPr>
            <p:grpSpPr>
              <a:xfrm>
                <a:off x="7001216" y="709101"/>
                <a:ext cx="1422780" cy="3023349"/>
                <a:chOff x="3155975" y="2525550"/>
                <a:chExt cx="774850" cy="1646525"/>
              </a:xfrm>
            </p:grpSpPr>
            <p:sp>
              <p:nvSpPr>
                <p:cNvPr id="40" name="Google Shape;261;p29">
                  <a:extLst>
                    <a:ext uri="{FF2B5EF4-FFF2-40B4-BE49-F238E27FC236}">
                      <a16:creationId xmlns:a16="http://schemas.microsoft.com/office/drawing/2014/main" id="{43D10E68-25C6-46B8-A7F8-EF21B891AB8A}"/>
                    </a:ext>
                  </a:extLst>
                </p:cNvPr>
                <p:cNvSpPr/>
                <p:nvPr/>
              </p:nvSpPr>
              <p:spPr>
                <a:xfrm>
                  <a:off x="3155975" y="2536625"/>
                  <a:ext cx="755750" cy="1635450"/>
                </a:xfrm>
                <a:custGeom>
                  <a:avLst/>
                  <a:gdLst/>
                  <a:ahLst/>
                  <a:cxnLst/>
                  <a:rect l="l" t="t" r="r" b="b"/>
                  <a:pathLst>
                    <a:path w="30230" h="65418" extrusionOk="0">
                      <a:moveTo>
                        <a:pt x="1150" y="1"/>
                      </a:moveTo>
                      <a:cubicBezTo>
                        <a:pt x="548" y="1"/>
                        <a:pt x="118" y="543"/>
                        <a:pt x="118" y="1451"/>
                      </a:cubicBezTo>
                      <a:lnTo>
                        <a:pt x="0" y="46575"/>
                      </a:lnTo>
                      <a:cubicBezTo>
                        <a:pt x="0" y="47809"/>
                        <a:pt x="764" y="49248"/>
                        <a:pt x="1704" y="49807"/>
                      </a:cubicBezTo>
                      <a:lnTo>
                        <a:pt x="28350" y="65200"/>
                      </a:lnTo>
                      <a:cubicBezTo>
                        <a:pt x="28598" y="65348"/>
                        <a:pt x="28835" y="65417"/>
                        <a:pt x="29051" y="65417"/>
                      </a:cubicBezTo>
                      <a:cubicBezTo>
                        <a:pt x="29653" y="65417"/>
                        <a:pt x="30083" y="64875"/>
                        <a:pt x="30083" y="63967"/>
                      </a:cubicBezTo>
                      <a:lnTo>
                        <a:pt x="30230" y="18843"/>
                      </a:lnTo>
                      <a:cubicBezTo>
                        <a:pt x="30230" y="17609"/>
                        <a:pt x="29437" y="16169"/>
                        <a:pt x="28497" y="15611"/>
                      </a:cubicBezTo>
                      <a:lnTo>
                        <a:pt x="1851" y="217"/>
                      </a:lnTo>
                      <a:cubicBezTo>
                        <a:pt x="1603" y="70"/>
                        <a:pt x="1365" y="1"/>
                        <a:pt x="1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2;p29">
                  <a:extLst>
                    <a:ext uri="{FF2B5EF4-FFF2-40B4-BE49-F238E27FC236}">
                      <a16:creationId xmlns:a16="http://schemas.microsoft.com/office/drawing/2014/main" id="{A43F42D5-960D-4F6C-9977-F27983A48A6A}"/>
                    </a:ext>
                  </a:extLst>
                </p:cNvPr>
                <p:cNvSpPr/>
                <p:nvPr/>
              </p:nvSpPr>
              <p:spPr>
                <a:xfrm>
                  <a:off x="3173600" y="2525550"/>
                  <a:ext cx="757225" cy="1643300"/>
                </a:xfrm>
                <a:custGeom>
                  <a:avLst/>
                  <a:gdLst/>
                  <a:ahLst/>
                  <a:cxnLst/>
                  <a:rect l="l" t="t" r="r" b="b"/>
                  <a:pathLst>
                    <a:path w="30289" h="65732" extrusionOk="0">
                      <a:moveTo>
                        <a:pt x="1290" y="1"/>
                      </a:moveTo>
                      <a:cubicBezTo>
                        <a:pt x="828" y="1"/>
                        <a:pt x="356" y="382"/>
                        <a:pt x="0" y="572"/>
                      </a:cubicBezTo>
                      <a:cubicBezTo>
                        <a:pt x="159" y="499"/>
                        <a:pt x="328" y="461"/>
                        <a:pt x="495" y="461"/>
                      </a:cubicBezTo>
                      <a:cubicBezTo>
                        <a:pt x="729" y="461"/>
                        <a:pt x="957" y="535"/>
                        <a:pt x="1146" y="690"/>
                      </a:cubicBezTo>
                      <a:lnTo>
                        <a:pt x="27792" y="16054"/>
                      </a:lnTo>
                      <a:cubicBezTo>
                        <a:pt x="28320" y="16377"/>
                        <a:pt x="28732" y="16847"/>
                        <a:pt x="28996" y="17406"/>
                      </a:cubicBezTo>
                      <a:cubicBezTo>
                        <a:pt x="29319" y="17993"/>
                        <a:pt x="29495" y="18639"/>
                        <a:pt x="29525" y="19286"/>
                      </a:cubicBezTo>
                      <a:lnTo>
                        <a:pt x="29378" y="64410"/>
                      </a:lnTo>
                      <a:cubicBezTo>
                        <a:pt x="29437" y="64909"/>
                        <a:pt x="29202" y="65408"/>
                        <a:pt x="28790" y="65732"/>
                      </a:cubicBezTo>
                      <a:cubicBezTo>
                        <a:pt x="29319" y="65438"/>
                        <a:pt x="30083" y="65115"/>
                        <a:pt x="30112" y="64410"/>
                      </a:cubicBezTo>
                      <a:cubicBezTo>
                        <a:pt x="30230" y="63910"/>
                        <a:pt x="30259" y="19256"/>
                        <a:pt x="30289" y="18728"/>
                      </a:cubicBezTo>
                      <a:cubicBezTo>
                        <a:pt x="30230" y="17464"/>
                        <a:pt x="29613" y="16319"/>
                        <a:pt x="28555" y="15614"/>
                      </a:cubicBezTo>
                      <a:cubicBezTo>
                        <a:pt x="28173" y="15408"/>
                        <a:pt x="2027" y="220"/>
                        <a:pt x="1616" y="73"/>
                      </a:cubicBezTo>
                      <a:cubicBezTo>
                        <a:pt x="1509" y="22"/>
                        <a:pt x="1400" y="1"/>
                        <a:pt x="1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p29">
                  <a:extLst>
                    <a:ext uri="{FF2B5EF4-FFF2-40B4-BE49-F238E27FC236}">
                      <a16:creationId xmlns:a16="http://schemas.microsoft.com/office/drawing/2014/main" id="{C2CF3462-2AD2-4FC3-BECA-D97242FBCC6B}"/>
                    </a:ext>
                  </a:extLst>
                </p:cNvPr>
                <p:cNvSpPr/>
                <p:nvPr/>
              </p:nvSpPr>
              <p:spPr>
                <a:xfrm>
                  <a:off x="3222075" y="2677925"/>
                  <a:ext cx="630175" cy="1427775"/>
                </a:xfrm>
                <a:custGeom>
                  <a:avLst/>
                  <a:gdLst/>
                  <a:ahLst/>
                  <a:cxnLst/>
                  <a:rect l="l" t="t" r="r" b="b"/>
                  <a:pathLst>
                    <a:path w="25207" h="57111" extrusionOk="0">
                      <a:moveTo>
                        <a:pt x="118" y="0"/>
                      </a:moveTo>
                      <a:lnTo>
                        <a:pt x="0" y="42627"/>
                      </a:lnTo>
                      <a:lnTo>
                        <a:pt x="25089" y="57110"/>
                      </a:lnTo>
                      <a:lnTo>
                        <a:pt x="25206" y="14483"/>
                      </a:lnTo>
                      <a:lnTo>
                        <a:pt x="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4;p29">
                  <a:extLst>
                    <a:ext uri="{FF2B5EF4-FFF2-40B4-BE49-F238E27FC236}">
                      <a16:creationId xmlns:a16="http://schemas.microsoft.com/office/drawing/2014/main" id="{578F5000-B26A-46BA-86AE-41D007ECD021}"/>
                    </a:ext>
                  </a:extLst>
                </p:cNvPr>
                <p:cNvSpPr/>
                <p:nvPr/>
              </p:nvSpPr>
              <p:spPr>
                <a:xfrm>
                  <a:off x="3372350" y="2672600"/>
                  <a:ext cx="288625" cy="251550"/>
                </a:xfrm>
                <a:custGeom>
                  <a:avLst/>
                  <a:gdLst/>
                  <a:ahLst/>
                  <a:cxnLst/>
                  <a:rect l="l" t="t" r="r" b="b"/>
                  <a:pathLst>
                    <a:path w="11545" h="10062" extrusionOk="0">
                      <a:moveTo>
                        <a:pt x="934" y="0"/>
                      </a:moveTo>
                      <a:cubicBezTo>
                        <a:pt x="0" y="0"/>
                        <a:pt x="495" y="2401"/>
                        <a:pt x="364" y="2975"/>
                      </a:cubicBezTo>
                      <a:cubicBezTo>
                        <a:pt x="394" y="3709"/>
                        <a:pt x="746" y="4385"/>
                        <a:pt x="1334" y="4825"/>
                      </a:cubicBezTo>
                      <a:lnTo>
                        <a:pt x="10206" y="9937"/>
                      </a:lnTo>
                      <a:cubicBezTo>
                        <a:pt x="10371" y="10023"/>
                        <a:pt x="10510" y="10062"/>
                        <a:pt x="10627" y="10062"/>
                      </a:cubicBezTo>
                      <a:cubicBezTo>
                        <a:pt x="11545" y="10062"/>
                        <a:pt x="11071" y="7661"/>
                        <a:pt x="11175" y="7088"/>
                      </a:cubicBezTo>
                      <a:cubicBezTo>
                        <a:pt x="11175" y="6353"/>
                        <a:pt x="10823" y="5648"/>
                        <a:pt x="10206" y="5237"/>
                      </a:cubicBezTo>
                      <a:lnTo>
                        <a:pt x="1363" y="125"/>
                      </a:lnTo>
                      <a:cubicBezTo>
                        <a:pt x="1194" y="39"/>
                        <a:pt x="1053" y="0"/>
                        <a:pt x="9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5;p29">
                  <a:extLst>
                    <a:ext uri="{FF2B5EF4-FFF2-40B4-BE49-F238E27FC236}">
                      <a16:creationId xmlns:a16="http://schemas.microsoft.com/office/drawing/2014/main" id="{6B2D9D4D-A84F-4DE8-A2AF-FF26DD5BD89A}"/>
                    </a:ext>
                  </a:extLst>
                </p:cNvPr>
                <p:cNvSpPr/>
                <p:nvPr/>
              </p:nvSpPr>
              <p:spPr>
                <a:xfrm>
                  <a:off x="3389504" y="2667521"/>
                  <a:ext cx="273375" cy="254875"/>
                </a:xfrm>
                <a:custGeom>
                  <a:avLst/>
                  <a:gdLst/>
                  <a:ahLst/>
                  <a:cxnLst/>
                  <a:rect l="l" t="t" r="r" b="b"/>
                  <a:pathLst>
                    <a:path w="10935" h="10195" extrusionOk="0">
                      <a:moveTo>
                        <a:pt x="83" y="232"/>
                      </a:moveTo>
                      <a:cubicBezTo>
                        <a:pt x="28" y="232"/>
                        <a:pt x="1" y="252"/>
                        <a:pt x="6" y="294"/>
                      </a:cubicBezTo>
                      <a:cubicBezTo>
                        <a:pt x="38" y="274"/>
                        <a:pt x="70" y="253"/>
                        <a:pt x="103" y="232"/>
                      </a:cubicBezTo>
                      <a:lnTo>
                        <a:pt x="103" y="232"/>
                      </a:lnTo>
                      <a:cubicBezTo>
                        <a:pt x="96" y="232"/>
                        <a:pt x="89" y="232"/>
                        <a:pt x="83" y="232"/>
                      </a:cubicBezTo>
                      <a:close/>
                      <a:moveTo>
                        <a:pt x="708" y="0"/>
                      </a:moveTo>
                      <a:cubicBezTo>
                        <a:pt x="496" y="0"/>
                        <a:pt x="295" y="112"/>
                        <a:pt x="103" y="232"/>
                      </a:cubicBezTo>
                      <a:lnTo>
                        <a:pt x="103" y="232"/>
                      </a:lnTo>
                      <a:cubicBezTo>
                        <a:pt x="1095" y="307"/>
                        <a:pt x="9271" y="5465"/>
                        <a:pt x="9492" y="5465"/>
                      </a:cubicBezTo>
                      <a:cubicBezTo>
                        <a:pt x="9493" y="5465"/>
                        <a:pt x="9494" y="5465"/>
                        <a:pt x="9495" y="5465"/>
                      </a:cubicBezTo>
                      <a:cubicBezTo>
                        <a:pt x="10112" y="5876"/>
                        <a:pt x="10464" y="6581"/>
                        <a:pt x="10494" y="7316"/>
                      </a:cubicBezTo>
                      <a:cubicBezTo>
                        <a:pt x="10376" y="7844"/>
                        <a:pt x="10728" y="9866"/>
                        <a:pt x="10143" y="10193"/>
                      </a:cubicBezTo>
                      <a:lnTo>
                        <a:pt x="10143" y="10193"/>
                      </a:lnTo>
                      <a:cubicBezTo>
                        <a:pt x="10407" y="10047"/>
                        <a:pt x="10787" y="9900"/>
                        <a:pt x="10817" y="9578"/>
                      </a:cubicBezTo>
                      <a:cubicBezTo>
                        <a:pt x="10934" y="9313"/>
                        <a:pt x="10875" y="7316"/>
                        <a:pt x="10875" y="7022"/>
                      </a:cubicBezTo>
                      <a:cubicBezTo>
                        <a:pt x="10846" y="6287"/>
                        <a:pt x="10494" y="5641"/>
                        <a:pt x="9906" y="5230"/>
                      </a:cubicBezTo>
                      <a:lnTo>
                        <a:pt x="1063" y="118"/>
                      </a:lnTo>
                      <a:cubicBezTo>
                        <a:pt x="942" y="34"/>
                        <a:pt x="823" y="0"/>
                        <a:pt x="708" y="0"/>
                      </a:cubicBezTo>
                      <a:close/>
                      <a:moveTo>
                        <a:pt x="10143" y="10193"/>
                      </a:moveTo>
                      <a:cubicBezTo>
                        <a:pt x="10142" y="10194"/>
                        <a:pt x="10142" y="10194"/>
                        <a:pt x="10141" y="10195"/>
                      </a:cubicBezTo>
                      <a:cubicBezTo>
                        <a:pt x="10142" y="10194"/>
                        <a:pt x="10142" y="10194"/>
                        <a:pt x="10143" y="101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6;p29">
                  <a:extLst>
                    <a:ext uri="{FF2B5EF4-FFF2-40B4-BE49-F238E27FC236}">
                      <a16:creationId xmlns:a16="http://schemas.microsoft.com/office/drawing/2014/main" id="{12A6CB91-789F-46D9-9635-19EE0D54B0B3}"/>
                    </a:ext>
                  </a:extLst>
                </p:cNvPr>
                <p:cNvSpPr/>
                <p:nvPr/>
              </p:nvSpPr>
              <p:spPr>
                <a:xfrm>
                  <a:off x="3302125" y="3003442"/>
                  <a:ext cx="464200" cy="269550"/>
                </a:xfrm>
                <a:custGeom>
                  <a:avLst/>
                  <a:gdLst/>
                  <a:ahLst/>
                  <a:cxnLst/>
                  <a:rect l="l" t="t" r="r" b="b"/>
                  <a:pathLst>
                    <a:path w="18568" h="10782" extrusionOk="0">
                      <a:moveTo>
                        <a:pt x="0" y="0"/>
                      </a:moveTo>
                      <a:lnTo>
                        <a:pt x="0" y="59"/>
                      </a:lnTo>
                      <a:lnTo>
                        <a:pt x="18567" y="10782"/>
                      </a:lnTo>
                      <a:lnTo>
                        <a:pt x="18567" y="10694"/>
                      </a:lnTo>
                      <a:lnTo>
                        <a:pt x="0" y="0"/>
                      </a:ln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7;p29">
                  <a:extLst>
                    <a:ext uri="{FF2B5EF4-FFF2-40B4-BE49-F238E27FC236}">
                      <a16:creationId xmlns:a16="http://schemas.microsoft.com/office/drawing/2014/main" id="{4F71A9BE-7317-4D7D-A39A-5AA9D76582C3}"/>
                    </a:ext>
                  </a:extLst>
                </p:cNvPr>
                <p:cNvSpPr/>
                <p:nvPr/>
              </p:nvSpPr>
              <p:spPr>
                <a:xfrm>
                  <a:off x="3301400" y="3220842"/>
                  <a:ext cx="464175" cy="270275"/>
                </a:xfrm>
                <a:custGeom>
                  <a:avLst/>
                  <a:gdLst/>
                  <a:ahLst/>
                  <a:cxnLst/>
                  <a:rect l="l" t="t" r="r" b="b"/>
                  <a:pathLst>
                    <a:path w="18567" h="10811" extrusionOk="0">
                      <a:moveTo>
                        <a:pt x="0" y="0"/>
                      </a:moveTo>
                      <a:lnTo>
                        <a:pt x="0" y="88"/>
                      </a:lnTo>
                      <a:lnTo>
                        <a:pt x="18567" y="10811"/>
                      </a:lnTo>
                      <a:lnTo>
                        <a:pt x="18567" y="10723"/>
                      </a:lnTo>
                      <a:lnTo>
                        <a:pt x="0" y="0"/>
                      </a:ln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8;p29">
                  <a:extLst>
                    <a:ext uri="{FF2B5EF4-FFF2-40B4-BE49-F238E27FC236}">
                      <a16:creationId xmlns:a16="http://schemas.microsoft.com/office/drawing/2014/main" id="{31D6AF26-8C95-402C-BB76-07C1C6C49E24}"/>
                    </a:ext>
                  </a:extLst>
                </p:cNvPr>
                <p:cNvSpPr/>
                <p:nvPr/>
              </p:nvSpPr>
              <p:spPr>
                <a:xfrm>
                  <a:off x="3301400" y="3330267"/>
                  <a:ext cx="464175" cy="269550"/>
                </a:xfrm>
                <a:custGeom>
                  <a:avLst/>
                  <a:gdLst/>
                  <a:ahLst/>
                  <a:cxnLst/>
                  <a:rect l="l" t="t" r="r" b="b"/>
                  <a:pathLst>
                    <a:path w="18567" h="10782" extrusionOk="0">
                      <a:moveTo>
                        <a:pt x="0" y="0"/>
                      </a:moveTo>
                      <a:lnTo>
                        <a:pt x="0" y="59"/>
                      </a:lnTo>
                      <a:lnTo>
                        <a:pt x="18567" y="10782"/>
                      </a:lnTo>
                      <a:lnTo>
                        <a:pt x="18567" y="10723"/>
                      </a:lnTo>
                      <a:lnTo>
                        <a:pt x="0" y="0"/>
                      </a:ln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9;p29">
                  <a:extLst>
                    <a:ext uri="{FF2B5EF4-FFF2-40B4-BE49-F238E27FC236}">
                      <a16:creationId xmlns:a16="http://schemas.microsoft.com/office/drawing/2014/main" id="{ADC7AFB7-062A-4FF1-BC72-27178CF619EA}"/>
                    </a:ext>
                  </a:extLst>
                </p:cNvPr>
                <p:cNvSpPr/>
                <p:nvPr/>
              </p:nvSpPr>
              <p:spPr>
                <a:xfrm>
                  <a:off x="3302125" y="3112142"/>
                  <a:ext cx="463450" cy="269550"/>
                </a:xfrm>
                <a:custGeom>
                  <a:avLst/>
                  <a:gdLst/>
                  <a:ahLst/>
                  <a:cxnLst/>
                  <a:rect l="l" t="t" r="r" b="b"/>
                  <a:pathLst>
                    <a:path w="18538" h="10782" extrusionOk="0">
                      <a:moveTo>
                        <a:pt x="0" y="0"/>
                      </a:moveTo>
                      <a:lnTo>
                        <a:pt x="0" y="59"/>
                      </a:lnTo>
                      <a:lnTo>
                        <a:pt x="18538" y="10782"/>
                      </a:lnTo>
                      <a:lnTo>
                        <a:pt x="18538" y="10723"/>
                      </a:lnTo>
                      <a:lnTo>
                        <a:pt x="0" y="0"/>
                      </a:ln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0;p29">
                  <a:extLst>
                    <a:ext uri="{FF2B5EF4-FFF2-40B4-BE49-F238E27FC236}">
                      <a16:creationId xmlns:a16="http://schemas.microsoft.com/office/drawing/2014/main" id="{BC56B66D-7E33-4507-8FDA-31C07EC7697A}"/>
                    </a:ext>
                  </a:extLst>
                </p:cNvPr>
                <p:cNvSpPr/>
                <p:nvPr/>
              </p:nvSpPr>
              <p:spPr>
                <a:xfrm>
                  <a:off x="3380700" y="2939542"/>
                  <a:ext cx="323925" cy="188775"/>
                </a:xfrm>
                <a:custGeom>
                  <a:avLst/>
                  <a:gdLst/>
                  <a:ahLst/>
                  <a:cxnLst/>
                  <a:rect l="l" t="t" r="r" b="b"/>
                  <a:pathLst>
                    <a:path w="12957" h="7551" extrusionOk="0">
                      <a:moveTo>
                        <a:pt x="1" y="0"/>
                      </a:moveTo>
                      <a:lnTo>
                        <a:pt x="1" y="59"/>
                      </a:lnTo>
                      <a:lnTo>
                        <a:pt x="12956" y="7550"/>
                      </a:lnTo>
                      <a:lnTo>
                        <a:pt x="12956" y="7462"/>
                      </a:lnTo>
                      <a:lnTo>
                        <a:pt x="1" y="0"/>
                      </a:ln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1;p29">
                  <a:extLst>
                    <a:ext uri="{FF2B5EF4-FFF2-40B4-BE49-F238E27FC236}">
                      <a16:creationId xmlns:a16="http://schemas.microsoft.com/office/drawing/2014/main" id="{AD374EAA-6013-4927-AFB0-09548BCF0129}"/>
                    </a:ext>
                  </a:extLst>
                </p:cNvPr>
                <p:cNvSpPr/>
                <p:nvPr/>
              </p:nvSpPr>
              <p:spPr>
                <a:xfrm>
                  <a:off x="3300650" y="3438967"/>
                  <a:ext cx="464200" cy="269550"/>
                </a:xfrm>
                <a:custGeom>
                  <a:avLst/>
                  <a:gdLst/>
                  <a:ahLst/>
                  <a:cxnLst/>
                  <a:rect l="l" t="t" r="r" b="b"/>
                  <a:pathLst>
                    <a:path w="18568" h="10782" extrusionOk="0">
                      <a:moveTo>
                        <a:pt x="1" y="0"/>
                      </a:moveTo>
                      <a:lnTo>
                        <a:pt x="1" y="88"/>
                      </a:lnTo>
                      <a:lnTo>
                        <a:pt x="18567" y="10782"/>
                      </a:lnTo>
                      <a:lnTo>
                        <a:pt x="18567" y="10723"/>
                      </a:lnTo>
                      <a:lnTo>
                        <a:pt x="1" y="0"/>
                      </a:ln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2;p29">
                  <a:extLst>
                    <a:ext uri="{FF2B5EF4-FFF2-40B4-BE49-F238E27FC236}">
                      <a16:creationId xmlns:a16="http://schemas.microsoft.com/office/drawing/2014/main" id="{08142944-ACCE-463C-B69C-D8EABCB3462F}"/>
                    </a:ext>
                  </a:extLst>
                </p:cNvPr>
                <p:cNvSpPr/>
                <p:nvPr/>
              </p:nvSpPr>
              <p:spPr>
                <a:xfrm>
                  <a:off x="3300650" y="3657092"/>
                  <a:ext cx="463450" cy="269550"/>
                </a:xfrm>
                <a:custGeom>
                  <a:avLst/>
                  <a:gdLst/>
                  <a:ahLst/>
                  <a:cxnLst/>
                  <a:rect l="l" t="t" r="r" b="b"/>
                  <a:pathLst>
                    <a:path w="18538" h="10782" extrusionOk="0">
                      <a:moveTo>
                        <a:pt x="1" y="0"/>
                      </a:moveTo>
                      <a:lnTo>
                        <a:pt x="1" y="59"/>
                      </a:lnTo>
                      <a:lnTo>
                        <a:pt x="18538" y="10782"/>
                      </a:lnTo>
                      <a:lnTo>
                        <a:pt x="18538" y="10723"/>
                      </a:lnTo>
                      <a:lnTo>
                        <a:pt x="1" y="0"/>
                      </a:ln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3;p29">
                  <a:extLst>
                    <a:ext uri="{FF2B5EF4-FFF2-40B4-BE49-F238E27FC236}">
                      <a16:creationId xmlns:a16="http://schemas.microsoft.com/office/drawing/2014/main" id="{7A23C6C9-99FE-49B3-81AD-8293D293206A}"/>
                    </a:ext>
                  </a:extLst>
                </p:cNvPr>
                <p:cNvSpPr/>
                <p:nvPr/>
              </p:nvSpPr>
              <p:spPr>
                <a:xfrm>
                  <a:off x="3300650" y="3547667"/>
                  <a:ext cx="464200" cy="270275"/>
                </a:xfrm>
                <a:custGeom>
                  <a:avLst/>
                  <a:gdLst/>
                  <a:ahLst/>
                  <a:cxnLst/>
                  <a:rect l="l" t="t" r="r" b="b"/>
                  <a:pathLst>
                    <a:path w="18568" h="10811" extrusionOk="0">
                      <a:moveTo>
                        <a:pt x="1" y="0"/>
                      </a:moveTo>
                      <a:lnTo>
                        <a:pt x="1" y="88"/>
                      </a:lnTo>
                      <a:lnTo>
                        <a:pt x="18567" y="10811"/>
                      </a:lnTo>
                      <a:lnTo>
                        <a:pt x="18567" y="10723"/>
                      </a:lnTo>
                      <a:lnTo>
                        <a:pt x="1" y="0"/>
                      </a:ln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4;p29">
                  <a:extLst>
                    <a:ext uri="{FF2B5EF4-FFF2-40B4-BE49-F238E27FC236}">
                      <a16:creationId xmlns:a16="http://schemas.microsoft.com/office/drawing/2014/main" id="{6DA38A4F-C3F5-4443-8D30-56CAE4F12CF2}"/>
                    </a:ext>
                  </a:extLst>
                </p:cNvPr>
                <p:cNvSpPr/>
                <p:nvPr/>
              </p:nvSpPr>
              <p:spPr>
                <a:xfrm>
                  <a:off x="3379250" y="2727625"/>
                  <a:ext cx="262950" cy="204425"/>
                </a:xfrm>
                <a:custGeom>
                  <a:avLst/>
                  <a:gdLst/>
                  <a:ahLst/>
                  <a:cxnLst/>
                  <a:rect l="l" t="t" r="r" b="b"/>
                  <a:pathLst>
                    <a:path w="10518" h="8177" extrusionOk="0">
                      <a:moveTo>
                        <a:pt x="970" y="686"/>
                      </a:moveTo>
                      <a:lnTo>
                        <a:pt x="9166" y="5415"/>
                      </a:lnTo>
                      <a:cubicBezTo>
                        <a:pt x="9812" y="5797"/>
                        <a:pt x="9401" y="6855"/>
                        <a:pt x="9489" y="7501"/>
                      </a:cubicBezTo>
                      <a:cubicBezTo>
                        <a:pt x="8960" y="7207"/>
                        <a:pt x="8402" y="6914"/>
                        <a:pt x="7873" y="6590"/>
                      </a:cubicBezTo>
                      <a:cubicBezTo>
                        <a:pt x="7462" y="6297"/>
                        <a:pt x="6963" y="6179"/>
                        <a:pt x="6463" y="6179"/>
                      </a:cubicBezTo>
                      <a:cubicBezTo>
                        <a:pt x="6378" y="6192"/>
                        <a:pt x="6295" y="6198"/>
                        <a:pt x="6215" y="6198"/>
                      </a:cubicBezTo>
                      <a:cubicBezTo>
                        <a:pt x="5036" y="6198"/>
                        <a:pt x="4467" y="4842"/>
                        <a:pt x="3614" y="4181"/>
                      </a:cubicBezTo>
                      <a:cubicBezTo>
                        <a:pt x="2850" y="3476"/>
                        <a:pt x="1675" y="3241"/>
                        <a:pt x="999" y="2448"/>
                      </a:cubicBezTo>
                      <a:cubicBezTo>
                        <a:pt x="970" y="1861"/>
                        <a:pt x="940" y="1273"/>
                        <a:pt x="970" y="686"/>
                      </a:cubicBezTo>
                      <a:close/>
                      <a:moveTo>
                        <a:pt x="1067" y="1"/>
                      </a:moveTo>
                      <a:cubicBezTo>
                        <a:pt x="872" y="1"/>
                        <a:pt x="651" y="156"/>
                        <a:pt x="494" y="245"/>
                      </a:cubicBezTo>
                      <a:lnTo>
                        <a:pt x="494" y="245"/>
                      </a:lnTo>
                      <a:cubicBezTo>
                        <a:pt x="498" y="245"/>
                        <a:pt x="499" y="245"/>
                        <a:pt x="499" y="245"/>
                      </a:cubicBezTo>
                      <a:lnTo>
                        <a:pt x="499" y="245"/>
                      </a:lnTo>
                      <a:cubicBezTo>
                        <a:pt x="493" y="247"/>
                        <a:pt x="487" y="250"/>
                        <a:pt x="481" y="253"/>
                      </a:cubicBezTo>
                      <a:lnTo>
                        <a:pt x="481" y="253"/>
                      </a:lnTo>
                      <a:cubicBezTo>
                        <a:pt x="471" y="258"/>
                        <a:pt x="462" y="263"/>
                        <a:pt x="453" y="268"/>
                      </a:cubicBezTo>
                      <a:lnTo>
                        <a:pt x="453" y="268"/>
                      </a:lnTo>
                      <a:cubicBezTo>
                        <a:pt x="462" y="263"/>
                        <a:pt x="471" y="258"/>
                        <a:pt x="481" y="253"/>
                      </a:cubicBezTo>
                      <a:lnTo>
                        <a:pt x="481" y="253"/>
                      </a:lnTo>
                      <a:cubicBezTo>
                        <a:pt x="485" y="251"/>
                        <a:pt x="490" y="248"/>
                        <a:pt x="494" y="245"/>
                      </a:cubicBezTo>
                      <a:lnTo>
                        <a:pt x="494" y="245"/>
                      </a:lnTo>
                      <a:cubicBezTo>
                        <a:pt x="485" y="247"/>
                        <a:pt x="463" y="252"/>
                        <a:pt x="441" y="274"/>
                      </a:cubicBezTo>
                      <a:cubicBezTo>
                        <a:pt x="445" y="272"/>
                        <a:pt x="449" y="270"/>
                        <a:pt x="453" y="268"/>
                      </a:cubicBezTo>
                      <a:lnTo>
                        <a:pt x="453" y="268"/>
                      </a:lnTo>
                      <a:cubicBezTo>
                        <a:pt x="346" y="334"/>
                        <a:pt x="323" y="465"/>
                        <a:pt x="323" y="803"/>
                      </a:cubicBezTo>
                      <a:cubicBezTo>
                        <a:pt x="382" y="1626"/>
                        <a:pt x="0" y="2801"/>
                        <a:pt x="823" y="3300"/>
                      </a:cubicBezTo>
                      <a:cubicBezTo>
                        <a:pt x="1910" y="4005"/>
                        <a:pt x="3055" y="4358"/>
                        <a:pt x="3878" y="5503"/>
                      </a:cubicBezTo>
                      <a:cubicBezTo>
                        <a:pt x="4172" y="5885"/>
                        <a:pt x="4524" y="6238"/>
                        <a:pt x="4936" y="6502"/>
                      </a:cubicBezTo>
                      <a:cubicBezTo>
                        <a:pt x="5729" y="7090"/>
                        <a:pt x="6581" y="6502"/>
                        <a:pt x="7462" y="7149"/>
                      </a:cubicBezTo>
                      <a:cubicBezTo>
                        <a:pt x="8138" y="7413"/>
                        <a:pt x="8872" y="8177"/>
                        <a:pt x="9577" y="8177"/>
                      </a:cubicBezTo>
                      <a:cubicBezTo>
                        <a:pt x="10517" y="7854"/>
                        <a:pt x="10018" y="6767"/>
                        <a:pt x="10135" y="5974"/>
                      </a:cubicBezTo>
                      <a:cubicBezTo>
                        <a:pt x="10135" y="5592"/>
                        <a:pt x="9988" y="5210"/>
                        <a:pt x="9724" y="4945"/>
                      </a:cubicBezTo>
                      <a:cubicBezTo>
                        <a:pt x="6845" y="3300"/>
                        <a:pt x="3995" y="1655"/>
                        <a:pt x="1146" y="10"/>
                      </a:cubicBezTo>
                      <a:cubicBezTo>
                        <a:pt x="1120" y="3"/>
                        <a:pt x="1094" y="1"/>
                        <a:pt x="1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5;p29">
                  <a:extLst>
                    <a:ext uri="{FF2B5EF4-FFF2-40B4-BE49-F238E27FC236}">
                      <a16:creationId xmlns:a16="http://schemas.microsoft.com/office/drawing/2014/main" id="{DB72E211-FF60-4C3D-A036-E6F4C7D70EA8}"/>
                    </a:ext>
                  </a:extLst>
                </p:cNvPr>
                <p:cNvSpPr/>
                <p:nvPr/>
              </p:nvSpPr>
              <p:spPr>
                <a:xfrm>
                  <a:off x="3407150" y="2724050"/>
                  <a:ext cx="193300" cy="143000"/>
                </a:xfrm>
                <a:custGeom>
                  <a:avLst/>
                  <a:gdLst/>
                  <a:ahLst/>
                  <a:cxnLst/>
                  <a:rect l="l" t="t" r="r" b="b"/>
                  <a:pathLst>
                    <a:path w="7732" h="5720" extrusionOk="0">
                      <a:moveTo>
                        <a:pt x="342" y="1"/>
                      </a:moveTo>
                      <a:cubicBezTo>
                        <a:pt x="190" y="1"/>
                        <a:pt x="89" y="114"/>
                        <a:pt x="89" y="300"/>
                      </a:cubicBezTo>
                      <a:cubicBezTo>
                        <a:pt x="89" y="799"/>
                        <a:pt x="0" y="1563"/>
                        <a:pt x="529" y="1827"/>
                      </a:cubicBezTo>
                      <a:lnTo>
                        <a:pt x="7139" y="5646"/>
                      </a:lnTo>
                      <a:cubicBezTo>
                        <a:pt x="7232" y="5697"/>
                        <a:pt x="7307" y="5719"/>
                        <a:pt x="7368" y="5719"/>
                      </a:cubicBezTo>
                      <a:cubicBezTo>
                        <a:pt x="7731" y="5719"/>
                        <a:pt x="7584" y="4925"/>
                        <a:pt x="7609" y="4648"/>
                      </a:cubicBezTo>
                      <a:cubicBezTo>
                        <a:pt x="7580" y="4354"/>
                        <a:pt x="7433" y="4060"/>
                        <a:pt x="7169" y="3884"/>
                      </a:cubicBezTo>
                      <a:lnTo>
                        <a:pt x="559" y="65"/>
                      </a:lnTo>
                      <a:cubicBezTo>
                        <a:pt x="480" y="21"/>
                        <a:pt x="407" y="1"/>
                        <a:pt x="3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6;p29">
                  <a:extLst>
                    <a:ext uri="{FF2B5EF4-FFF2-40B4-BE49-F238E27FC236}">
                      <a16:creationId xmlns:a16="http://schemas.microsoft.com/office/drawing/2014/main" id="{7E8A9A2D-415B-49E7-85FC-A58E864F0EEF}"/>
                    </a:ext>
                  </a:extLst>
                </p:cNvPr>
                <p:cNvSpPr/>
                <p:nvPr/>
              </p:nvSpPr>
              <p:spPr>
                <a:xfrm>
                  <a:off x="3412300" y="2718400"/>
                  <a:ext cx="196075" cy="148300"/>
                </a:xfrm>
                <a:custGeom>
                  <a:avLst/>
                  <a:gdLst/>
                  <a:ahLst/>
                  <a:cxnLst/>
                  <a:rect l="l" t="t" r="r" b="b"/>
                  <a:pathLst>
                    <a:path w="7843" h="5932" extrusionOk="0">
                      <a:moveTo>
                        <a:pt x="582" y="0"/>
                      </a:moveTo>
                      <a:cubicBezTo>
                        <a:pt x="390" y="0"/>
                        <a:pt x="160" y="193"/>
                        <a:pt x="0" y="261"/>
                      </a:cubicBezTo>
                      <a:cubicBezTo>
                        <a:pt x="49" y="249"/>
                        <a:pt x="97" y="242"/>
                        <a:pt x="146" y="242"/>
                      </a:cubicBezTo>
                      <a:cubicBezTo>
                        <a:pt x="215" y="242"/>
                        <a:pt x="284" y="256"/>
                        <a:pt x="353" y="291"/>
                      </a:cubicBezTo>
                      <a:lnTo>
                        <a:pt x="6963" y="4139"/>
                      </a:lnTo>
                      <a:cubicBezTo>
                        <a:pt x="7491" y="4404"/>
                        <a:pt x="7403" y="5167"/>
                        <a:pt x="7403" y="5667"/>
                      </a:cubicBezTo>
                      <a:cubicBezTo>
                        <a:pt x="7403" y="5749"/>
                        <a:pt x="7378" y="5855"/>
                        <a:pt x="7304" y="5917"/>
                      </a:cubicBezTo>
                      <a:lnTo>
                        <a:pt x="7304" y="5917"/>
                      </a:lnTo>
                      <a:cubicBezTo>
                        <a:pt x="7464" y="5804"/>
                        <a:pt x="7843" y="5686"/>
                        <a:pt x="7814" y="5432"/>
                      </a:cubicBezTo>
                      <a:cubicBezTo>
                        <a:pt x="7814" y="5373"/>
                        <a:pt x="7814" y="4668"/>
                        <a:pt x="7814" y="4639"/>
                      </a:cubicBezTo>
                      <a:cubicBezTo>
                        <a:pt x="7785" y="4345"/>
                        <a:pt x="7609" y="4051"/>
                        <a:pt x="7344" y="3904"/>
                      </a:cubicBezTo>
                      <a:lnTo>
                        <a:pt x="735" y="56"/>
                      </a:lnTo>
                      <a:cubicBezTo>
                        <a:pt x="689" y="16"/>
                        <a:pt x="637" y="0"/>
                        <a:pt x="582" y="0"/>
                      </a:cubicBezTo>
                      <a:close/>
                      <a:moveTo>
                        <a:pt x="7304" y="5917"/>
                      </a:moveTo>
                      <a:lnTo>
                        <a:pt x="7304" y="5917"/>
                      </a:lnTo>
                      <a:cubicBezTo>
                        <a:pt x="7298" y="5922"/>
                        <a:pt x="7291" y="5927"/>
                        <a:pt x="7286" y="5931"/>
                      </a:cubicBezTo>
                      <a:cubicBezTo>
                        <a:pt x="7292" y="5927"/>
                        <a:pt x="7298" y="5922"/>
                        <a:pt x="7304" y="59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7;p29">
                <a:extLst>
                  <a:ext uri="{FF2B5EF4-FFF2-40B4-BE49-F238E27FC236}">
                    <a16:creationId xmlns:a16="http://schemas.microsoft.com/office/drawing/2014/main" id="{C026CEA6-1306-45A8-8659-E92F300EE772}"/>
                  </a:ext>
                </a:extLst>
              </p:cNvPr>
              <p:cNvGrpSpPr/>
              <p:nvPr/>
            </p:nvGrpSpPr>
            <p:grpSpPr>
              <a:xfrm>
                <a:off x="6691501" y="2758018"/>
                <a:ext cx="558409" cy="895037"/>
                <a:chOff x="7429425" y="4104050"/>
                <a:chExt cx="485869" cy="778835"/>
              </a:xfrm>
            </p:grpSpPr>
            <p:sp>
              <p:nvSpPr>
                <p:cNvPr id="36" name="Google Shape;278;p29">
                  <a:extLst>
                    <a:ext uri="{FF2B5EF4-FFF2-40B4-BE49-F238E27FC236}">
                      <a16:creationId xmlns:a16="http://schemas.microsoft.com/office/drawing/2014/main" id="{2A35A5AC-6500-40EF-B02D-1CE998AFC8FB}"/>
                    </a:ext>
                  </a:extLst>
                </p:cNvPr>
                <p:cNvSpPr/>
                <p:nvPr/>
              </p:nvSpPr>
              <p:spPr>
                <a:xfrm>
                  <a:off x="7429425" y="4294460"/>
                  <a:ext cx="485869" cy="588425"/>
                </a:xfrm>
                <a:custGeom>
                  <a:avLst/>
                  <a:gdLst/>
                  <a:ahLst/>
                  <a:cxnLst/>
                  <a:rect l="l" t="t" r="r" b="b"/>
                  <a:pathLst>
                    <a:path w="14606" h="17689" extrusionOk="0">
                      <a:moveTo>
                        <a:pt x="2435" y="0"/>
                      </a:moveTo>
                      <a:cubicBezTo>
                        <a:pt x="1033" y="1181"/>
                        <a:pt x="1" y="3231"/>
                        <a:pt x="1" y="4957"/>
                      </a:cubicBezTo>
                      <a:lnTo>
                        <a:pt x="1" y="13469"/>
                      </a:lnTo>
                      <a:cubicBezTo>
                        <a:pt x="1" y="15682"/>
                        <a:pt x="3969" y="17688"/>
                        <a:pt x="7303" y="17688"/>
                      </a:cubicBezTo>
                      <a:cubicBezTo>
                        <a:pt x="10637" y="17688"/>
                        <a:pt x="14605" y="15682"/>
                        <a:pt x="14605" y="13469"/>
                      </a:cubicBezTo>
                      <a:lnTo>
                        <a:pt x="14605" y="4957"/>
                      </a:lnTo>
                      <a:cubicBezTo>
                        <a:pt x="14605" y="3231"/>
                        <a:pt x="13558" y="1181"/>
                        <a:pt x="12171" y="0"/>
                      </a:cubicBezTo>
                      <a:cubicBezTo>
                        <a:pt x="12053" y="1431"/>
                        <a:pt x="9472" y="2715"/>
                        <a:pt x="7303" y="2715"/>
                      </a:cubicBezTo>
                      <a:cubicBezTo>
                        <a:pt x="5120" y="2715"/>
                        <a:pt x="2538" y="1431"/>
                        <a:pt x="2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9;p29">
                  <a:extLst>
                    <a:ext uri="{FF2B5EF4-FFF2-40B4-BE49-F238E27FC236}">
                      <a16:creationId xmlns:a16="http://schemas.microsoft.com/office/drawing/2014/main" id="{A3F757E5-4167-4672-A7E9-40A7E433BD71}"/>
                    </a:ext>
                  </a:extLst>
                </p:cNvPr>
                <p:cNvSpPr/>
                <p:nvPr/>
              </p:nvSpPr>
              <p:spPr>
                <a:xfrm>
                  <a:off x="7509927" y="4104050"/>
                  <a:ext cx="324400" cy="187482"/>
                </a:xfrm>
                <a:custGeom>
                  <a:avLst/>
                  <a:gdLst/>
                  <a:ahLst/>
                  <a:cxnLst/>
                  <a:rect l="l" t="t" r="r" b="b"/>
                  <a:pathLst>
                    <a:path w="9752" h="5636" extrusionOk="0">
                      <a:moveTo>
                        <a:pt x="4883" y="1"/>
                      </a:moveTo>
                      <a:cubicBezTo>
                        <a:pt x="2655" y="1"/>
                        <a:pt x="0" y="1343"/>
                        <a:pt x="0" y="2818"/>
                      </a:cubicBezTo>
                      <a:cubicBezTo>
                        <a:pt x="0" y="4294"/>
                        <a:pt x="2655" y="5636"/>
                        <a:pt x="4883" y="5636"/>
                      </a:cubicBezTo>
                      <a:cubicBezTo>
                        <a:pt x="7111" y="5636"/>
                        <a:pt x="9751" y="4294"/>
                        <a:pt x="9751" y="2818"/>
                      </a:cubicBezTo>
                      <a:cubicBezTo>
                        <a:pt x="9751" y="1343"/>
                        <a:pt x="7111" y="1"/>
                        <a:pt x="4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0;p29">
                  <a:extLst>
                    <a:ext uri="{FF2B5EF4-FFF2-40B4-BE49-F238E27FC236}">
                      <a16:creationId xmlns:a16="http://schemas.microsoft.com/office/drawing/2014/main" id="{A230CC76-94C8-49E3-904D-3EEF6B4B5086}"/>
                    </a:ext>
                  </a:extLst>
                </p:cNvPr>
                <p:cNvSpPr/>
                <p:nvPr/>
              </p:nvSpPr>
              <p:spPr>
                <a:xfrm>
                  <a:off x="7510393" y="4197791"/>
                  <a:ext cx="323935" cy="186983"/>
                </a:xfrm>
                <a:custGeom>
                  <a:avLst/>
                  <a:gdLst/>
                  <a:ahLst/>
                  <a:cxnLst/>
                  <a:rect l="l" t="t" r="r" b="b"/>
                  <a:pathLst>
                    <a:path w="9738" h="5621" extrusionOk="0">
                      <a:moveTo>
                        <a:pt x="1" y="0"/>
                      </a:moveTo>
                      <a:lnTo>
                        <a:pt x="1" y="2818"/>
                      </a:lnTo>
                      <a:lnTo>
                        <a:pt x="1" y="2906"/>
                      </a:lnTo>
                      <a:cubicBezTo>
                        <a:pt x="119" y="4337"/>
                        <a:pt x="2686" y="5621"/>
                        <a:pt x="4869" y="5621"/>
                      </a:cubicBezTo>
                      <a:cubicBezTo>
                        <a:pt x="7052" y="5621"/>
                        <a:pt x="9634" y="4337"/>
                        <a:pt x="9737" y="2906"/>
                      </a:cubicBezTo>
                      <a:cubicBezTo>
                        <a:pt x="9737" y="2877"/>
                        <a:pt x="9737" y="2847"/>
                        <a:pt x="9737" y="2818"/>
                      </a:cubicBezTo>
                      <a:lnTo>
                        <a:pt x="9737" y="0"/>
                      </a:lnTo>
                      <a:cubicBezTo>
                        <a:pt x="9737" y="1476"/>
                        <a:pt x="7097" y="2818"/>
                        <a:pt x="4869" y="2818"/>
                      </a:cubicBezTo>
                      <a:cubicBezTo>
                        <a:pt x="2656" y="2818"/>
                        <a:pt x="1" y="1476"/>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1;p29">
                  <a:extLst>
                    <a:ext uri="{FF2B5EF4-FFF2-40B4-BE49-F238E27FC236}">
                      <a16:creationId xmlns:a16="http://schemas.microsoft.com/office/drawing/2014/main" id="{281B5AB0-0A6E-4120-9D66-29D589FE5388}"/>
                    </a:ext>
                  </a:extLst>
                </p:cNvPr>
                <p:cNvSpPr/>
                <p:nvPr/>
              </p:nvSpPr>
              <p:spPr>
                <a:xfrm>
                  <a:off x="7492729" y="4556989"/>
                  <a:ext cx="333748" cy="267417"/>
                </a:xfrm>
                <a:custGeom>
                  <a:avLst/>
                  <a:gdLst/>
                  <a:ahLst/>
                  <a:cxnLst/>
                  <a:rect l="l" t="t" r="r" b="b"/>
                  <a:pathLst>
                    <a:path w="10033" h="8039" extrusionOk="0">
                      <a:moveTo>
                        <a:pt x="1" y="1"/>
                      </a:moveTo>
                      <a:lnTo>
                        <a:pt x="1" y="6477"/>
                      </a:lnTo>
                      <a:cubicBezTo>
                        <a:pt x="1638" y="7515"/>
                        <a:pt x="3508" y="8039"/>
                        <a:pt x="5385" y="8039"/>
                      </a:cubicBezTo>
                      <a:cubicBezTo>
                        <a:pt x="6975" y="8039"/>
                        <a:pt x="8571" y="7663"/>
                        <a:pt x="10032" y="6905"/>
                      </a:cubicBezTo>
                      <a:lnTo>
                        <a:pt x="10032" y="429"/>
                      </a:lnTo>
                      <a:cubicBezTo>
                        <a:pt x="8571" y="1187"/>
                        <a:pt x="6975" y="1563"/>
                        <a:pt x="5385" y="1563"/>
                      </a:cubicBezTo>
                      <a:cubicBezTo>
                        <a:pt x="3508" y="1563"/>
                        <a:pt x="1638" y="103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2;p29">
                <a:extLst>
                  <a:ext uri="{FF2B5EF4-FFF2-40B4-BE49-F238E27FC236}">
                    <a16:creationId xmlns:a16="http://schemas.microsoft.com/office/drawing/2014/main" id="{2C492EC9-8132-463A-AB8C-33EF50486304}"/>
                  </a:ext>
                </a:extLst>
              </p:cNvPr>
              <p:cNvSpPr/>
              <p:nvPr/>
            </p:nvSpPr>
            <p:spPr>
              <a:xfrm>
                <a:off x="7521699" y="3572150"/>
                <a:ext cx="138350" cy="136133"/>
              </a:xfrm>
              <a:custGeom>
                <a:avLst/>
                <a:gdLst/>
                <a:ahLst/>
                <a:cxnLst/>
                <a:rect l="l" t="t" r="r" b="b"/>
                <a:pathLst>
                  <a:path w="2309" h="2272" extrusionOk="0">
                    <a:moveTo>
                      <a:pt x="1371" y="0"/>
                    </a:moveTo>
                    <a:cubicBezTo>
                      <a:pt x="1209" y="0"/>
                      <a:pt x="1048" y="41"/>
                      <a:pt x="901" y="127"/>
                    </a:cubicBezTo>
                    <a:lnTo>
                      <a:pt x="1" y="684"/>
                    </a:lnTo>
                    <a:cubicBezTo>
                      <a:pt x="39" y="662"/>
                      <a:pt x="83" y="652"/>
                      <a:pt x="131" y="652"/>
                    </a:cubicBezTo>
                    <a:cubicBezTo>
                      <a:pt x="375" y="652"/>
                      <a:pt x="726" y="907"/>
                      <a:pt x="918" y="1208"/>
                    </a:cubicBezTo>
                    <a:cubicBezTo>
                      <a:pt x="1144" y="1548"/>
                      <a:pt x="1195" y="2113"/>
                      <a:pt x="958" y="2267"/>
                    </a:cubicBezTo>
                    <a:lnTo>
                      <a:pt x="958" y="2267"/>
                    </a:lnTo>
                    <a:lnTo>
                      <a:pt x="1867" y="1699"/>
                    </a:lnTo>
                    <a:cubicBezTo>
                      <a:pt x="2129" y="1519"/>
                      <a:pt x="2292" y="1224"/>
                      <a:pt x="2309" y="913"/>
                    </a:cubicBezTo>
                    <a:lnTo>
                      <a:pt x="2309" y="880"/>
                    </a:lnTo>
                    <a:cubicBezTo>
                      <a:pt x="2276" y="553"/>
                      <a:pt x="2096" y="275"/>
                      <a:pt x="1834" y="111"/>
                    </a:cubicBezTo>
                    <a:lnTo>
                      <a:pt x="1801" y="95"/>
                    </a:lnTo>
                    <a:cubicBezTo>
                      <a:pt x="1662" y="33"/>
                      <a:pt x="1516" y="0"/>
                      <a:pt x="1371" y="0"/>
                    </a:cubicBezTo>
                    <a:close/>
                    <a:moveTo>
                      <a:pt x="958" y="2267"/>
                    </a:moveTo>
                    <a:lnTo>
                      <a:pt x="950" y="2272"/>
                    </a:lnTo>
                    <a:cubicBezTo>
                      <a:pt x="953" y="2270"/>
                      <a:pt x="955" y="2269"/>
                      <a:pt x="958" y="226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3;p29">
                <a:extLst>
                  <a:ext uri="{FF2B5EF4-FFF2-40B4-BE49-F238E27FC236}">
                    <a16:creationId xmlns:a16="http://schemas.microsoft.com/office/drawing/2014/main" id="{567782FD-BE74-4FC4-AC99-871F4616E05A}"/>
                  </a:ext>
                </a:extLst>
              </p:cNvPr>
              <p:cNvSpPr/>
              <p:nvPr/>
            </p:nvSpPr>
            <p:spPr>
              <a:xfrm>
                <a:off x="7453097" y="3611095"/>
                <a:ext cx="139308" cy="130321"/>
              </a:xfrm>
              <a:custGeom>
                <a:avLst/>
                <a:gdLst/>
                <a:ahLst/>
                <a:cxnLst/>
                <a:rect l="l" t="t" r="r" b="b"/>
                <a:pathLst>
                  <a:path w="2325" h="2175" extrusionOk="0">
                    <a:moveTo>
                      <a:pt x="1268" y="0"/>
                    </a:moveTo>
                    <a:cubicBezTo>
                      <a:pt x="1260" y="0"/>
                      <a:pt x="1252" y="1"/>
                      <a:pt x="1244" y="1"/>
                    </a:cubicBezTo>
                    <a:cubicBezTo>
                      <a:pt x="1211" y="1"/>
                      <a:pt x="1179" y="18"/>
                      <a:pt x="1146" y="34"/>
                    </a:cubicBezTo>
                    <a:lnTo>
                      <a:pt x="426" y="476"/>
                    </a:lnTo>
                    <a:cubicBezTo>
                      <a:pt x="164" y="656"/>
                      <a:pt x="0" y="951"/>
                      <a:pt x="0" y="1262"/>
                    </a:cubicBezTo>
                    <a:lnTo>
                      <a:pt x="0" y="1294"/>
                    </a:lnTo>
                    <a:cubicBezTo>
                      <a:pt x="33" y="1605"/>
                      <a:pt x="197" y="1900"/>
                      <a:pt x="475" y="2064"/>
                    </a:cubicBezTo>
                    <a:lnTo>
                      <a:pt x="491" y="2080"/>
                    </a:lnTo>
                    <a:cubicBezTo>
                      <a:pt x="630" y="2142"/>
                      <a:pt x="780" y="2174"/>
                      <a:pt x="929" y="2174"/>
                    </a:cubicBezTo>
                    <a:cubicBezTo>
                      <a:pt x="1096" y="2174"/>
                      <a:pt x="1261" y="2134"/>
                      <a:pt x="1408" y="2047"/>
                    </a:cubicBezTo>
                    <a:lnTo>
                      <a:pt x="2095" y="1622"/>
                    </a:lnTo>
                    <a:cubicBezTo>
                      <a:pt x="2144" y="1589"/>
                      <a:pt x="2177" y="1556"/>
                      <a:pt x="2193" y="1523"/>
                    </a:cubicBezTo>
                    <a:cubicBezTo>
                      <a:pt x="2324" y="1294"/>
                      <a:pt x="2275" y="852"/>
                      <a:pt x="2063" y="558"/>
                    </a:cubicBezTo>
                    <a:cubicBezTo>
                      <a:pt x="1872" y="256"/>
                      <a:pt x="1527" y="0"/>
                      <a:pt x="1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p29">
                <a:extLst>
                  <a:ext uri="{FF2B5EF4-FFF2-40B4-BE49-F238E27FC236}">
                    <a16:creationId xmlns:a16="http://schemas.microsoft.com/office/drawing/2014/main" id="{B0884918-734D-47C3-BAEA-54382981BEC6}"/>
                  </a:ext>
                </a:extLst>
              </p:cNvPr>
              <p:cNvSpPr/>
              <p:nvPr/>
            </p:nvSpPr>
            <p:spPr>
              <a:xfrm>
                <a:off x="7624692" y="3704863"/>
                <a:ext cx="138350" cy="135833"/>
              </a:xfrm>
              <a:custGeom>
                <a:avLst/>
                <a:gdLst/>
                <a:ahLst/>
                <a:cxnLst/>
                <a:rect l="l" t="t" r="r" b="b"/>
                <a:pathLst>
                  <a:path w="2309" h="2267" extrusionOk="0">
                    <a:moveTo>
                      <a:pt x="1395" y="1"/>
                    </a:moveTo>
                    <a:cubicBezTo>
                      <a:pt x="1223" y="1"/>
                      <a:pt x="1052" y="42"/>
                      <a:pt x="901" y="122"/>
                    </a:cubicBezTo>
                    <a:lnTo>
                      <a:pt x="1" y="679"/>
                    </a:lnTo>
                    <a:cubicBezTo>
                      <a:pt x="39" y="661"/>
                      <a:pt x="82" y="653"/>
                      <a:pt x="129" y="653"/>
                    </a:cubicBezTo>
                    <a:cubicBezTo>
                      <a:pt x="383" y="653"/>
                      <a:pt x="740" y="898"/>
                      <a:pt x="934" y="1202"/>
                    </a:cubicBezTo>
                    <a:cubicBezTo>
                      <a:pt x="1146" y="1563"/>
                      <a:pt x="1195" y="2119"/>
                      <a:pt x="966" y="2266"/>
                    </a:cubicBezTo>
                    <a:lnTo>
                      <a:pt x="1883" y="1710"/>
                    </a:lnTo>
                    <a:cubicBezTo>
                      <a:pt x="2145" y="1513"/>
                      <a:pt x="2309" y="1219"/>
                      <a:pt x="2309" y="908"/>
                    </a:cubicBezTo>
                    <a:lnTo>
                      <a:pt x="2309" y="875"/>
                    </a:lnTo>
                    <a:cubicBezTo>
                      <a:pt x="2276" y="564"/>
                      <a:pt x="2112" y="269"/>
                      <a:pt x="1834" y="106"/>
                    </a:cubicBezTo>
                    <a:lnTo>
                      <a:pt x="1817" y="89"/>
                    </a:lnTo>
                    <a:cubicBezTo>
                      <a:pt x="1683" y="30"/>
                      <a:pt x="1539" y="1"/>
                      <a:pt x="13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5;p29">
                <a:extLst>
                  <a:ext uri="{FF2B5EF4-FFF2-40B4-BE49-F238E27FC236}">
                    <a16:creationId xmlns:a16="http://schemas.microsoft.com/office/drawing/2014/main" id="{C11CE454-2643-43AB-A223-DF002D8EB2EB}"/>
                  </a:ext>
                </a:extLst>
              </p:cNvPr>
              <p:cNvSpPr/>
              <p:nvPr/>
            </p:nvSpPr>
            <p:spPr>
              <a:xfrm>
                <a:off x="7556030" y="3743509"/>
                <a:ext cx="139368" cy="129961"/>
              </a:xfrm>
              <a:custGeom>
                <a:avLst/>
                <a:gdLst/>
                <a:ahLst/>
                <a:cxnLst/>
                <a:rect l="l" t="t" r="r" b="b"/>
                <a:pathLst>
                  <a:path w="2326" h="2169" extrusionOk="0">
                    <a:moveTo>
                      <a:pt x="1283" y="0"/>
                    </a:moveTo>
                    <a:cubicBezTo>
                      <a:pt x="1276" y="0"/>
                      <a:pt x="1268" y="0"/>
                      <a:pt x="1261" y="1"/>
                    </a:cubicBezTo>
                    <a:cubicBezTo>
                      <a:pt x="1212" y="1"/>
                      <a:pt x="1179" y="1"/>
                      <a:pt x="1147" y="34"/>
                    </a:cubicBezTo>
                    <a:lnTo>
                      <a:pt x="426" y="476"/>
                    </a:lnTo>
                    <a:cubicBezTo>
                      <a:pt x="164" y="656"/>
                      <a:pt x="17" y="950"/>
                      <a:pt x="1" y="1261"/>
                    </a:cubicBezTo>
                    <a:lnTo>
                      <a:pt x="1" y="1294"/>
                    </a:lnTo>
                    <a:cubicBezTo>
                      <a:pt x="34" y="1605"/>
                      <a:pt x="214" y="1900"/>
                      <a:pt x="475" y="2063"/>
                    </a:cubicBezTo>
                    <a:lnTo>
                      <a:pt x="508" y="2080"/>
                    </a:lnTo>
                    <a:cubicBezTo>
                      <a:pt x="643" y="2139"/>
                      <a:pt x="784" y="2168"/>
                      <a:pt x="924" y="2168"/>
                    </a:cubicBezTo>
                    <a:cubicBezTo>
                      <a:pt x="1091" y="2168"/>
                      <a:pt x="1257" y="2127"/>
                      <a:pt x="1408" y="2047"/>
                    </a:cubicBezTo>
                    <a:lnTo>
                      <a:pt x="2112" y="1621"/>
                    </a:lnTo>
                    <a:cubicBezTo>
                      <a:pt x="2145" y="1589"/>
                      <a:pt x="2178" y="1556"/>
                      <a:pt x="2194" y="1523"/>
                    </a:cubicBezTo>
                    <a:cubicBezTo>
                      <a:pt x="2325" y="1294"/>
                      <a:pt x="2276" y="852"/>
                      <a:pt x="2080" y="541"/>
                    </a:cubicBezTo>
                    <a:cubicBezTo>
                      <a:pt x="1889" y="255"/>
                      <a:pt x="1529" y="0"/>
                      <a:pt x="12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6;p29">
                <a:extLst>
                  <a:ext uri="{FF2B5EF4-FFF2-40B4-BE49-F238E27FC236}">
                    <a16:creationId xmlns:a16="http://schemas.microsoft.com/office/drawing/2014/main" id="{359BB78C-20F2-479B-A9A0-D8B77632ECA7}"/>
                  </a:ext>
                </a:extLst>
              </p:cNvPr>
              <p:cNvSpPr/>
              <p:nvPr/>
            </p:nvSpPr>
            <p:spPr>
              <a:xfrm>
                <a:off x="7645302" y="3873706"/>
                <a:ext cx="138350" cy="136672"/>
              </a:xfrm>
              <a:custGeom>
                <a:avLst/>
                <a:gdLst/>
                <a:ahLst/>
                <a:cxnLst/>
                <a:rect l="l" t="t" r="r" b="b"/>
                <a:pathLst>
                  <a:path w="2309" h="2281" extrusionOk="0">
                    <a:moveTo>
                      <a:pt x="1386" y="0"/>
                    </a:moveTo>
                    <a:cubicBezTo>
                      <a:pt x="1224" y="0"/>
                      <a:pt x="1064" y="42"/>
                      <a:pt x="917" y="119"/>
                    </a:cubicBezTo>
                    <a:lnTo>
                      <a:pt x="0" y="692"/>
                    </a:lnTo>
                    <a:cubicBezTo>
                      <a:pt x="43" y="670"/>
                      <a:pt x="91" y="659"/>
                      <a:pt x="143" y="659"/>
                    </a:cubicBezTo>
                    <a:cubicBezTo>
                      <a:pt x="397" y="659"/>
                      <a:pt x="744" y="902"/>
                      <a:pt x="933" y="1200"/>
                    </a:cubicBezTo>
                    <a:cubicBezTo>
                      <a:pt x="1146" y="1560"/>
                      <a:pt x="1195" y="2133"/>
                      <a:pt x="966" y="2280"/>
                    </a:cubicBezTo>
                    <a:lnTo>
                      <a:pt x="1883" y="1707"/>
                    </a:lnTo>
                    <a:cubicBezTo>
                      <a:pt x="2145" y="1527"/>
                      <a:pt x="2308" y="1233"/>
                      <a:pt x="2308" y="905"/>
                    </a:cubicBezTo>
                    <a:lnTo>
                      <a:pt x="2308" y="889"/>
                    </a:lnTo>
                    <a:cubicBezTo>
                      <a:pt x="2292" y="561"/>
                      <a:pt x="2112" y="283"/>
                      <a:pt x="1834" y="119"/>
                    </a:cubicBezTo>
                    <a:lnTo>
                      <a:pt x="1817" y="103"/>
                    </a:lnTo>
                    <a:cubicBezTo>
                      <a:pt x="1678" y="34"/>
                      <a:pt x="1532" y="0"/>
                      <a:pt x="13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7;p29">
                <a:extLst>
                  <a:ext uri="{FF2B5EF4-FFF2-40B4-BE49-F238E27FC236}">
                    <a16:creationId xmlns:a16="http://schemas.microsoft.com/office/drawing/2014/main" id="{0634BF2C-9EB1-44DA-A105-2DA7829D8C9C}"/>
                  </a:ext>
                </a:extLst>
              </p:cNvPr>
              <p:cNvSpPr/>
              <p:nvPr/>
            </p:nvSpPr>
            <p:spPr>
              <a:xfrm>
                <a:off x="7577599" y="3913131"/>
                <a:ext cx="139368" cy="130021"/>
              </a:xfrm>
              <a:custGeom>
                <a:avLst/>
                <a:gdLst/>
                <a:ahLst/>
                <a:cxnLst/>
                <a:rect l="l" t="t" r="r" b="b"/>
                <a:pathLst>
                  <a:path w="2326" h="2170" extrusionOk="0">
                    <a:moveTo>
                      <a:pt x="1269" y="1"/>
                    </a:moveTo>
                    <a:cubicBezTo>
                      <a:pt x="1261" y="1"/>
                      <a:pt x="1253" y="1"/>
                      <a:pt x="1245" y="2"/>
                    </a:cubicBezTo>
                    <a:cubicBezTo>
                      <a:pt x="1212" y="2"/>
                      <a:pt x="1163" y="18"/>
                      <a:pt x="1130" y="34"/>
                    </a:cubicBezTo>
                    <a:lnTo>
                      <a:pt x="410" y="476"/>
                    </a:lnTo>
                    <a:cubicBezTo>
                      <a:pt x="165" y="656"/>
                      <a:pt x="1" y="951"/>
                      <a:pt x="1" y="1262"/>
                    </a:cubicBezTo>
                    <a:lnTo>
                      <a:pt x="1" y="1295"/>
                    </a:lnTo>
                    <a:cubicBezTo>
                      <a:pt x="34" y="1606"/>
                      <a:pt x="197" y="1900"/>
                      <a:pt x="476" y="2064"/>
                    </a:cubicBezTo>
                    <a:lnTo>
                      <a:pt x="492" y="2080"/>
                    </a:lnTo>
                    <a:cubicBezTo>
                      <a:pt x="626" y="2140"/>
                      <a:pt x="767" y="2169"/>
                      <a:pt x="908" y="2169"/>
                    </a:cubicBezTo>
                    <a:cubicBezTo>
                      <a:pt x="1075" y="2169"/>
                      <a:pt x="1241" y="2128"/>
                      <a:pt x="1392" y="2048"/>
                    </a:cubicBezTo>
                    <a:lnTo>
                      <a:pt x="2096" y="1622"/>
                    </a:lnTo>
                    <a:cubicBezTo>
                      <a:pt x="2145" y="1589"/>
                      <a:pt x="2178" y="1557"/>
                      <a:pt x="2194" y="1524"/>
                    </a:cubicBezTo>
                    <a:cubicBezTo>
                      <a:pt x="2325" y="1295"/>
                      <a:pt x="2276" y="853"/>
                      <a:pt x="2063" y="542"/>
                    </a:cubicBezTo>
                    <a:cubicBezTo>
                      <a:pt x="1873" y="256"/>
                      <a:pt x="1528" y="1"/>
                      <a:pt x="12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8;p29">
                <a:extLst>
                  <a:ext uri="{FF2B5EF4-FFF2-40B4-BE49-F238E27FC236}">
                    <a16:creationId xmlns:a16="http://schemas.microsoft.com/office/drawing/2014/main" id="{E077933D-ADF8-49F5-AC85-A5535FEF3234}"/>
                  </a:ext>
                </a:extLst>
              </p:cNvPr>
              <p:cNvSpPr/>
              <p:nvPr/>
            </p:nvSpPr>
            <p:spPr>
              <a:xfrm>
                <a:off x="7357953" y="3764719"/>
                <a:ext cx="138350" cy="135773"/>
              </a:xfrm>
              <a:custGeom>
                <a:avLst/>
                <a:gdLst/>
                <a:ahLst/>
                <a:cxnLst/>
                <a:rect l="l" t="t" r="r" b="b"/>
                <a:pathLst>
                  <a:path w="2309" h="2266" extrusionOk="0">
                    <a:moveTo>
                      <a:pt x="1402" y="0"/>
                    </a:moveTo>
                    <a:cubicBezTo>
                      <a:pt x="1234" y="0"/>
                      <a:pt x="1068" y="41"/>
                      <a:pt x="917" y="122"/>
                    </a:cubicBezTo>
                    <a:lnTo>
                      <a:pt x="0" y="678"/>
                    </a:lnTo>
                    <a:cubicBezTo>
                      <a:pt x="41" y="660"/>
                      <a:pt x="86" y="652"/>
                      <a:pt x="134" y="652"/>
                    </a:cubicBezTo>
                    <a:cubicBezTo>
                      <a:pt x="394" y="652"/>
                      <a:pt x="740" y="898"/>
                      <a:pt x="933" y="1202"/>
                    </a:cubicBezTo>
                    <a:cubicBezTo>
                      <a:pt x="1145" y="1560"/>
                      <a:pt x="1195" y="2112"/>
                      <a:pt x="954" y="2263"/>
                    </a:cubicBezTo>
                    <a:lnTo>
                      <a:pt x="954" y="2263"/>
                    </a:lnTo>
                    <a:lnTo>
                      <a:pt x="1883" y="1693"/>
                    </a:lnTo>
                    <a:cubicBezTo>
                      <a:pt x="2145" y="1513"/>
                      <a:pt x="2308" y="1218"/>
                      <a:pt x="2308" y="907"/>
                    </a:cubicBezTo>
                    <a:lnTo>
                      <a:pt x="2308" y="875"/>
                    </a:lnTo>
                    <a:cubicBezTo>
                      <a:pt x="2276" y="564"/>
                      <a:pt x="2112" y="269"/>
                      <a:pt x="1834" y="105"/>
                    </a:cubicBezTo>
                    <a:lnTo>
                      <a:pt x="1817" y="89"/>
                    </a:lnTo>
                    <a:cubicBezTo>
                      <a:pt x="1683" y="29"/>
                      <a:pt x="1542" y="0"/>
                      <a:pt x="1402" y="0"/>
                    </a:cubicBezTo>
                    <a:close/>
                    <a:moveTo>
                      <a:pt x="954" y="2263"/>
                    </a:moveTo>
                    <a:lnTo>
                      <a:pt x="950" y="2266"/>
                    </a:lnTo>
                    <a:cubicBezTo>
                      <a:pt x="951" y="2265"/>
                      <a:pt x="953" y="2264"/>
                      <a:pt x="954" y="22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9;p29">
                <a:extLst>
                  <a:ext uri="{FF2B5EF4-FFF2-40B4-BE49-F238E27FC236}">
                    <a16:creationId xmlns:a16="http://schemas.microsoft.com/office/drawing/2014/main" id="{0C049549-CD2E-44AA-AC5B-3E996154235E}"/>
                  </a:ext>
                </a:extLst>
              </p:cNvPr>
              <p:cNvSpPr/>
              <p:nvPr/>
            </p:nvSpPr>
            <p:spPr>
              <a:xfrm>
                <a:off x="7290250" y="3804324"/>
                <a:ext cx="138350" cy="129422"/>
              </a:xfrm>
              <a:custGeom>
                <a:avLst/>
                <a:gdLst/>
                <a:ahLst/>
                <a:cxnLst/>
                <a:rect l="l" t="t" r="r" b="b"/>
                <a:pathLst>
                  <a:path w="2309" h="2160" extrusionOk="0">
                    <a:moveTo>
                      <a:pt x="1269" y="0"/>
                    </a:moveTo>
                    <a:cubicBezTo>
                      <a:pt x="1261" y="0"/>
                      <a:pt x="1253" y="0"/>
                      <a:pt x="1245" y="1"/>
                    </a:cubicBezTo>
                    <a:cubicBezTo>
                      <a:pt x="1212" y="1"/>
                      <a:pt x="1163" y="1"/>
                      <a:pt x="1130" y="17"/>
                    </a:cubicBezTo>
                    <a:lnTo>
                      <a:pt x="410" y="459"/>
                    </a:lnTo>
                    <a:cubicBezTo>
                      <a:pt x="165" y="639"/>
                      <a:pt x="1" y="934"/>
                      <a:pt x="1" y="1261"/>
                    </a:cubicBezTo>
                    <a:lnTo>
                      <a:pt x="1" y="1277"/>
                    </a:lnTo>
                    <a:cubicBezTo>
                      <a:pt x="17" y="1605"/>
                      <a:pt x="197" y="1883"/>
                      <a:pt x="476" y="2047"/>
                    </a:cubicBezTo>
                    <a:lnTo>
                      <a:pt x="492" y="2063"/>
                    </a:lnTo>
                    <a:cubicBezTo>
                      <a:pt x="635" y="2127"/>
                      <a:pt x="786" y="2159"/>
                      <a:pt x="935" y="2159"/>
                    </a:cubicBezTo>
                    <a:cubicBezTo>
                      <a:pt x="1093" y="2159"/>
                      <a:pt x="1249" y="2123"/>
                      <a:pt x="1392" y="2047"/>
                    </a:cubicBezTo>
                    <a:lnTo>
                      <a:pt x="2096" y="1605"/>
                    </a:lnTo>
                    <a:cubicBezTo>
                      <a:pt x="2129" y="1588"/>
                      <a:pt x="2162" y="1556"/>
                      <a:pt x="2194" y="1507"/>
                    </a:cubicBezTo>
                    <a:cubicBezTo>
                      <a:pt x="2309" y="1294"/>
                      <a:pt x="2276" y="852"/>
                      <a:pt x="2063" y="541"/>
                    </a:cubicBezTo>
                    <a:cubicBezTo>
                      <a:pt x="1873" y="255"/>
                      <a:pt x="1528" y="0"/>
                      <a:pt x="1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6748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28"/>
          <p:cNvSpPr txBox="1">
            <a:spLocks noGrp="1"/>
          </p:cNvSpPr>
          <p:nvPr>
            <p:ph type="title"/>
          </p:nvPr>
        </p:nvSpPr>
        <p:spPr>
          <a:xfrm>
            <a:off x="737850" y="193400"/>
            <a:ext cx="76683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Functional Architecture </a:t>
            </a:r>
            <a:endParaRPr dirty="0"/>
          </a:p>
        </p:txBody>
      </p:sp>
      <p:pic>
        <p:nvPicPr>
          <p:cNvPr id="6" name="Picture 5">
            <a:extLst>
              <a:ext uri="{FF2B5EF4-FFF2-40B4-BE49-F238E27FC236}">
                <a16:creationId xmlns:a16="http://schemas.microsoft.com/office/drawing/2014/main" id="{FA798BC9-4EEB-4D25-BA7E-CC9FB3E430FC}"/>
              </a:ext>
            </a:extLst>
          </p:cNvPr>
          <p:cNvPicPr/>
          <p:nvPr/>
        </p:nvPicPr>
        <p:blipFill rotWithShape="1">
          <a:blip r:embed="rId3"/>
          <a:srcRect l="14492" t="23636" r="27941" b="9947"/>
          <a:stretch/>
        </p:blipFill>
        <p:spPr bwMode="auto">
          <a:xfrm>
            <a:off x="876925" y="766597"/>
            <a:ext cx="7615003" cy="4183503"/>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73" name="Google Shape;1673;p37"/>
          <p:cNvSpPr txBox="1">
            <a:spLocks noGrp="1"/>
          </p:cNvSpPr>
          <p:nvPr>
            <p:ph type="subTitle" idx="1"/>
          </p:nvPr>
        </p:nvSpPr>
        <p:spPr>
          <a:xfrm>
            <a:off x="783215" y="894671"/>
            <a:ext cx="27705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rPr>
              <a:t>Donor Signup/Login</a:t>
            </a:r>
            <a:endParaRPr sz="1600" dirty="0">
              <a:solidFill>
                <a:srgbClr val="7030A0"/>
              </a:solidFill>
            </a:endParaRPr>
          </a:p>
        </p:txBody>
      </p:sp>
      <p:sp>
        <p:nvSpPr>
          <p:cNvPr id="1674" name="Google Shape;1674;p37"/>
          <p:cNvSpPr txBox="1">
            <a:spLocks noGrp="1"/>
          </p:cNvSpPr>
          <p:nvPr>
            <p:ph type="title"/>
          </p:nvPr>
        </p:nvSpPr>
        <p:spPr>
          <a:xfrm>
            <a:off x="1889324" y="210050"/>
            <a:ext cx="539096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FEATURES OF EtherealOrgan</a:t>
            </a:r>
            <a:endParaRPr dirty="0"/>
          </a:p>
        </p:txBody>
      </p:sp>
      <p:sp>
        <p:nvSpPr>
          <p:cNvPr id="1675" name="Google Shape;1675;p37"/>
          <p:cNvSpPr txBox="1">
            <a:spLocks noGrp="1"/>
          </p:cNvSpPr>
          <p:nvPr>
            <p:ph type="subTitle" idx="2"/>
          </p:nvPr>
        </p:nvSpPr>
        <p:spPr>
          <a:xfrm>
            <a:off x="197319" y="1318272"/>
            <a:ext cx="4259226" cy="1038482"/>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accent3"/>
              </a:buClr>
              <a:buFont typeface="Arial" panose="020B0604020202020204" pitchFamily="34" charset="0"/>
              <a:buChar char="•"/>
            </a:pPr>
            <a:r>
              <a:rPr lang="en" sz="1200" dirty="0"/>
              <a:t>Donors can signup, upload EMR, enter and view their details and can approach their nearest hospital for approval.</a:t>
            </a:r>
          </a:p>
          <a:p>
            <a:pPr marL="285750" lvl="0" indent="-285750" algn="just" rtl="0">
              <a:spcBef>
                <a:spcPts val="0"/>
              </a:spcBef>
              <a:spcAft>
                <a:spcPts val="0"/>
              </a:spcAft>
              <a:buClr>
                <a:schemeClr val="accent3"/>
              </a:buClr>
              <a:buFont typeface="Arial" panose="020B0604020202020204" pitchFamily="34" charset="0"/>
              <a:buChar char="•"/>
            </a:pPr>
            <a:r>
              <a:rPr lang="en" sz="1200" dirty="0"/>
              <a:t>Only approved donors can login using a unique public key, enhancing security of the application.</a:t>
            </a:r>
            <a:endParaRPr sz="1200" dirty="0"/>
          </a:p>
        </p:txBody>
      </p:sp>
      <p:sp>
        <p:nvSpPr>
          <p:cNvPr id="1676" name="Google Shape;1676;p37"/>
          <p:cNvSpPr txBox="1">
            <a:spLocks noGrp="1"/>
          </p:cNvSpPr>
          <p:nvPr>
            <p:ph type="subTitle" idx="3"/>
          </p:nvPr>
        </p:nvSpPr>
        <p:spPr>
          <a:xfrm>
            <a:off x="783215" y="2901136"/>
            <a:ext cx="27705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rPr>
              <a:t>Hospital Login</a:t>
            </a:r>
            <a:endParaRPr sz="1600" dirty="0">
              <a:solidFill>
                <a:srgbClr val="7030A0"/>
              </a:solidFill>
            </a:endParaRPr>
          </a:p>
        </p:txBody>
      </p:sp>
      <p:sp>
        <p:nvSpPr>
          <p:cNvPr id="1677" name="Google Shape;1677;p37"/>
          <p:cNvSpPr txBox="1">
            <a:spLocks noGrp="1"/>
          </p:cNvSpPr>
          <p:nvPr>
            <p:ph type="subTitle" idx="4"/>
          </p:nvPr>
        </p:nvSpPr>
        <p:spPr>
          <a:xfrm>
            <a:off x="227751" y="3332539"/>
            <a:ext cx="4198363" cy="66602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dk1"/>
              </a:buClr>
              <a:buSzPct val="100000"/>
              <a:buFont typeface="Arial" panose="020B0604020202020204" pitchFamily="34" charset="0"/>
              <a:buChar char="•"/>
            </a:pPr>
            <a:r>
              <a:rPr lang="en-IN" sz="1200" dirty="0"/>
              <a:t>Hospitals can approve donors, and register recipients and match recipients to the approved donors.</a:t>
            </a:r>
            <a:endParaRPr sz="1200" dirty="0"/>
          </a:p>
          <a:p>
            <a:pPr marL="0" lvl="0" indent="0" algn="just" rtl="0">
              <a:spcBef>
                <a:spcPts val="0"/>
              </a:spcBef>
              <a:spcAft>
                <a:spcPts val="0"/>
              </a:spcAft>
              <a:buNone/>
            </a:pPr>
            <a:endParaRPr sz="1200" dirty="0"/>
          </a:p>
        </p:txBody>
      </p:sp>
      <p:sp>
        <p:nvSpPr>
          <p:cNvPr id="1678" name="Google Shape;1678;p37"/>
          <p:cNvSpPr txBox="1">
            <a:spLocks noGrp="1"/>
          </p:cNvSpPr>
          <p:nvPr>
            <p:ph type="subTitle" idx="5"/>
          </p:nvPr>
        </p:nvSpPr>
        <p:spPr>
          <a:xfrm>
            <a:off x="5108551" y="1824683"/>
            <a:ext cx="30847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rPr>
              <a:t>Donor-Patient Matching</a:t>
            </a:r>
            <a:endParaRPr sz="1600" dirty="0">
              <a:solidFill>
                <a:srgbClr val="7030A0"/>
              </a:solidFill>
            </a:endParaRPr>
          </a:p>
        </p:txBody>
      </p:sp>
      <p:sp>
        <p:nvSpPr>
          <p:cNvPr id="1679" name="Google Shape;1679;p37"/>
          <p:cNvSpPr txBox="1">
            <a:spLocks noGrp="1"/>
          </p:cNvSpPr>
          <p:nvPr>
            <p:ph type="subTitle" idx="6"/>
          </p:nvPr>
        </p:nvSpPr>
        <p:spPr>
          <a:xfrm>
            <a:off x="4755034" y="2334607"/>
            <a:ext cx="4259225" cy="824248"/>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accent3"/>
              </a:buClr>
              <a:buFont typeface="Arial" panose="020B0604020202020204" pitchFamily="34" charset="0"/>
              <a:buChar char="•"/>
            </a:pPr>
            <a:r>
              <a:rPr lang="en" sz="1200" dirty="0"/>
              <a:t>Patients can be matched to the right donors on the basis of blood type and organ/blood requirement.  </a:t>
            </a:r>
          </a:p>
          <a:p>
            <a:pPr marL="285750" lvl="0" indent="-285750" algn="just" rtl="0">
              <a:spcBef>
                <a:spcPts val="0"/>
              </a:spcBef>
              <a:spcAft>
                <a:spcPts val="0"/>
              </a:spcAft>
              <a:buClr>
                <a:schemeClr val="accent3"/>
              </a:buClr>
              <a:buFont typeface="Arial" panose="020B0604020202020204" pitchFamily="34" charset="0"/>
              <a:buChar char="•"/>
            </a:pPr>
            <a:r>
              <a:rPr lang="en" sz="1200" dirty="0"/>
              <a:t>Once matched, the donor can view details of the hospital and recipient.</a:t>
            </a:r>
            <a:endParaRPr sz="1200" dirty="0"/>
          </a:p>
        </p:txBody>
      </p:sp>
      <p:sp>
        <p:nvSpPr>
          <p:cNvPr id="1680" name="Google Shape;1680;p37"/>
          <p:cNvSpPr txBox="1">
            <a:spLocks noGrp="1"/>
          </p:cNvSpPr>
          <p:nvPr>
            <p:ph type="subTitle" idx="7"/>
          </p:nvPr>
        </p:nvSpPr>
        <p:spPr>
          <a:xfrm>
            <a:off x="5170476" y="3790666"/>
            <a:ext cx="27705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rPr>
              <a:t>EMR Records</a:t>
            </a:r>
            <a:endParaRPr sz="1600" dirty="0">
              <a:solidFill>
                <a:srgbClr val="7030A0"/>
              </a:solidFill>
            </a:endParaRPr>
          </a:p>
        </p:txBody>
      </p:sp>
      <p:sp>
        <p:nvSpPr>
          <p:cNvPr id="1681" name="Google Shape;1681;p37"/>
          <p:cNvSpPr txBox="1">
            <a:spLocks noGrp="1"/>
          </p:cNvSpPr>
          <p:nvPr>
            <p:ph type="subTitle" idx="8"/>
          </p:nvPr>
        </p:nvSpPr>
        <p:spPr>
          <a:xfrm>
            <a:off x="4929717" y="4269441"/>
            <a:ext cx="4400261" cy="578284"/>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accent3"/>
              </a:buClr>
              <a:buFont typeface="Arial" panose="020B0604020202020204" pitchFamily="34" charset="0"/>
              <a:buChar char="•"/>
            </a:pPr>
            <a:r>
              <a:rPr lang="en" sz="1200" dirty="0"/>
              <a:t>Security of EMRs are guaranteed using Ethereum. </a:t>
            </a:r>
          </a:p>
          <a:p>
            <a:pPr marL="285750" lvl="0" indent="-285750" algn="just" rtl="0">
              <a:spcBef>
                <a:spcPts val="0"/>
              </a:spcBef>
              <a:spcAft>
                <a:spcPts val="0"/>
              </a:spcAft>
              <a:buClr>
                <a:schemeClr val="accent3"/>
              </a:buClr>
              <a:buFont typeface="Arial" panose="020B0604020202020204" pitchFamily="34" charset="0"/>
              <a:buChar char="•"/>
            </a:pPr>
            <a:r>
              <a:rPr lang="en" sz="1200" dirty="0"/>
              <a:t>EMRs can be accessed using the unique public keys.</a:t>
            </a: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a:spLocks noGrp="1"/>
          </p:cNvSpPr>
          <p:nvPr>
            <p:ph type="title" idx="15"/>
          </p:nvPr>
        </p:nvSpPr>
        <p:spPr>
          <a:xfrm>
            <a:off x="641352" y="262203"/>
            <a:ext cx="76683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TECH STACK</a:t>
            </a:r>
            <a:endParaRPr dirty="0"/>
          </a:p>
        </p:txBody>
      </p:sp>
      <p:sp>
        <p:nvSpPr>
          <p:cNvPr id="245" name="Google Shape;245;p29"/>
          <p:cNvSpPr txBox="1">
            <a:spLocks noGrp="1"/>
          </p:cNvSpPr>
          <p:nvPr>
            <p:ph type="subTitle" idx="1"/>
          </p:nvPr>
        </p:nvSpPr>
        <p:spPr>
          <a:xfrm>
            <a:off x="655569" y="1195373"/>
            <a:ext cx="2763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Ethereum</a:t>
            </a:r>
            <a:endParaRPr dirty="0"/>
          </a:p>
        </p:txBody>
      </p:sp>
      <p:sp>
        <p:nvSpPr>
          <p:cNvPr id="246" name="Google Shape;246;p29"/>
          <p:cNvSpPr txBox="1">
            <a:spLocks noGrp="1"/>
          </p:cNvSpPr>
          <p:nvPr>
            <p:ph type="subTitle" idx="2"/>
          </p:nvPr>
        </p:nvSpPr>
        <p:spPr>
          <a:xfrm>
            <a:off x="655569" y="1496215"/>
            <a:ext cx="3337899" cy="75572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t>Ethereum blockchain technology is used to provide security and maintain a distributed tracking system.</a:t>
            </a:r>
            <a:endParaRPr dirty="0"/>
          </a:p>
        </p:txBody>
      </p:sp>
      <p:sp>
        <p:nvSpPr>
          <p:cNvPr id="247" name="Google Shape;247;p29"/>
          <p:cNvSpPr txBox="1">
            <a:spLocks noGrp="1"/>
          </p:cNvSpPr>
          <p:nvPr>
            <p:ph type="subTitle" idx="3"/>
          </p:nvPr>
        </p:nvSpPr>
        <p:spPr>
          <a:xfrm>
            <a:off x="4150709" y="1160437"/>
            <a:ext cx="2763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MongoDB</a:t>
            </a:r>
            <a:endParaRPr dirty="0"/>
          </a:p>
        </p:txBody>
      </p:sp>
      <p:sp>
        <p:nvSpPr>
          <p:cNvPr id="248" name="Google Shape;248;p29"/>
          <p:cNvSpPr txBox="1">
            <a:spLocks noGrp="1"/>
          </p:cNvSpPr>
          <p:nvPr>
            <p:ph type="subTitle" idx="4"/>
          </p:nvPr>
        </p:nvSpPr>
        <p:spPr>
          <a:xfrm>
            <a:off x="4170455" y="1486406"/>
            <a:ext cx="2815966" cy="70163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t>MongoDB is used as the database for the EtherealOrgan application’s hospital details.</a:t>
            </a:r>
            <a:endParaRPr dirty="0"/>
          </a:p>
        </p:txBody>
      </p:sp>
      <p:sp>
        <p:nvSpPr>
          <p:cNvPr id="249" name="Google Shape;249;p29"/>
          <p:cNvSpPr txBox="1">
            <a:spLocks noGrp="1"/>
          </p:cNvSpPr>
          <p:nvPr>
            <p:ph type="subTitle" idx="5"/>
          </p:nvPr>
        </p:nvSpPr>
        <p:spPr>
          <a:xfrm>
            <a:off x="664644" y="2511263"/>
            <a:ext cx="2763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React &amp; NodeJS</a:t>
            </a:r>
            <a:endParaRPr dirty="0"/>
          </a:p>
        </p:txBody>
      </p:sp>
      <p:sp>
        <p:nvSpPr>
          <p:cNvPr id="250" name="Google Shape;250;p29"/>
          <p:cNvSpPr txBox="1">
            <a:spLocks noGrp="1"/>
          </p:cNvSpPr>
          <p:nvPr>
            <p:ph type="subTitle" idx="6"/>
          </p:nvPr>
        </p:nvSpPr>
        <p:spPr>
          <a:xfrm>
            <a:off x="686334" y="2849347"/>
            <a:ext cx="3266208" cy="63436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t>React and NodeJS are used for the frontend and backend of the application respectively. </a:t>
            </a:r>
            <a:endParaRPr dirty="0"/>
          </a:p>
        </p:txBody>
      </p:sp>
      <p:sp>
        <p:nvSpPr>
          <p:cNvPr id="251" name="Google Shape;251;p29"/>
          <p:cNvSpPr txBox="1">
            <a:spLocks noGrp="1"/>
          </p:cNvSpPr>
          <p:nvPr>
            <p:ph type="subTitle" idx="7"/>
          </p:nvPr>
        </p:nvSpPr>
        <p:spPr>
          <a:xfrm>
            <a:off x="4146112" y="2521231"/>
            <a:ext cx="2763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Ganache</a:t>
            </a:r>
            <a:endParaRPr dirty="0"/>
          </a:p>
        </p:txBody>
      </p:sp>
      <p:sp>
        <p:nvSpPr>
          <p:cNvPr id="252" name="Google Shape;252;p29"/>
          <p:cNvSpPr txBox="1">
            <a:spLocks noGrp="1"/>
          </p:cNvSpPr>
          <p:nvPr>
            <p:ph type="subTitle" idx="8"/>
          </p:nvPr>
        </p:nvSpPr>
        <p:spPr>
          <a:xfrm>
            <a:off x="4159702" y="2863347"/>
            <a:ext cx="2705015" cy="59886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t>Developer tools to recreate blockchain environment and test smart contracts.</a:t>
            </a:r>
            <a:endParaRPr dirty="0"/>
          </a:p>
        </p:txBody>
      </p:sp>
      <p:sp>
        <p:nvSpPr>
          <p:cNvPr id="253" name="Google Shape;253;p29"/>
          <p:cNvSpPr txBox="1">
            <a:spLocks noGrp="1"/>
          </p:cNvSpPr>
          <p:nvPr>
            <p:ph type="title"/>
          </p:nvPr>
        </p:nvSpPr>
        <p:spPr>
          <a:xfrm>
            <a:off x="641352" y="900857"/>
            <a:ext cx="721026" cy="3956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rgbClr val="002060"/>
                </a:solidFill>
              </a:rPr>
              <a:t>01</a:t>
            </a:r>
            <a:endParaRPr sz="2800" dirty="0">
              <a:solidFill>
                <a:srgbClr val="002060"/>
              </a:solidFill>
            </a:endParaRPr>
          </a:p>
        </p:txBody>
      </p:sp>
      <p:sp>
        <p:nvSpPr>
          <p:cNvPr id="254" name="Google Shape;254;p29"/>
          <p:cNvSpPr txBox="1">
            <a:spLocks noGrp="1"/>
          </p:cNvSpPr>
          <p:nvPr>
            <p:ph type="title" idx="9"/>
          </p:nvPr>
        </p:nvSpPr>
        <p:spPr>
          <a:xfrm>
            <a:off x="4141443" y="894640"/>
            <a:ext cx="861114" cy="3553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rgbClr val="002060"/>
                </a:solidFill>
              </a:rPr>
              <a:t>02</a:t>
            </a:r>
            <a:endParaRPr sz="2800" dirty="0">
              <a:solidFill>
                <a:srgbClr val="002060"/>
              </a:solidFill>
            </a:endParaRPr>
          </a:p>
        </p:txBody>
      </p:sp>
      <p:sp>
        <p:nvSpPr>
          <p:cNvPr id="290" name="Google Shape;290;p29"/>
          <p:cNvSpPr txBox="1">
            <a:spLocks noGrp="1"/>
          </p:cNvSpPr>
          <p:nvPr>
            <p:ph type="title" idx="13"/>
          </p:nvPr>
        </p:nvSpPr>
        <p:spPr>
          <a:xfrm>
            <a:off x="641352" y="2286293"/>
            <a:ext cx="782816" cy="3079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rgbClr val="002060"/>
                </a:solidFill>
              </a:rPr>
              <a:t>03</a:t>
            </a:r>
            <a:endParaRPr sz="2800" dirty="0">
              <a:solidFill>
                <a:srgbClr val="002060"/>
              </a:solidFill>
            </a:endParaRPr>
          </a:p>
        </p:txBody>
      </p:sp>
      <p:sp>
        <p:nvSpPr>
          <p:cNvPr id="291" name="Google Shape;291;p29"/>
          <p:cNvSpPr txBox="1">
            <a:spLocks noGrp="1"/>
          </p:cNvSpPr>
          <p:nvPr>
            <p:ph type="title" idx="14"/>
          </p:nvPr>
        </p:nvSpPr>
        <p:spPr>
          <a:xfrm>
            <a:off x="4130009" y="2280904"/>
            <a:ext cx="739630" cy="3077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rgbClr val="002060"/>
                </a:solidFill>
              </a:rPr>
              <a:t>04</a:t>
            </a:r>
            <a:endParaRPr sz="2800" dirty="0">
              <a:solidFill>
                <a:srgbClr val="002060"/>
              </a:solidFill>
            </a:endParaRPr>
          </a:p>
        </p:txBody>
      </p:sp>
      <p:sp>
        <p:nvSpPr>
          <p:cNvPr id="50" name="Google Shape;290;p29">
            <a:extLst>
              <a:ext uri="{FF2B5EF4-FFF2-40B4-BE49-F238E27FC236}">
                <a16:creationId xmlns:a16="http://schemas.microsoft.com/office/drawing/2014/main" id="{ACC38C9A-5B9D-41A6-8B0A-60CFF6822EB3}"/>
              </a:ext>
            </a:extLst>
          </p:cNvPr>
          <p:cNvSpPr txBox="1">
            <a:spLocks/>
          </p:cNvSpPr>
          <p:nvPr/>
        </p:nvSpPr>
        <p:spPr>
          <a:xfrm>
            <a:off x="623588" y="3566670"/>
            <a:ext cx="756554" cy="2728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Doppio One"/>
              <a:buNone/>
              <a:defRPr sz="3400" b="1" i="0" u="none" strike="noStrike" cap="none">
                <a:solidFill>
                  <a:schemeClr val="accent3"/>
                </a:solidFill>
                <a:latin typeface="Doppio One"/>
                <a:ea typeface="Doppio One"/>
                <a:cs typeface="Doppio One"/>
                <a:sym typeface="Doppio One"/>
              </a:defRPr>
            </a:lvl1pPr>
            <a:lvl2pPr marR="0" lvl="1"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2pPr>
            <a:lvl3pPr marR="0" lvl="2"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3pPr>
            <a:lvl4pPr marR="0" lvl="3"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4pPr>
            <a:lvl5pPr marR="0" lvl="4"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5pPr>
            <a:lvl6pPr marR="0" lvl="5"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6pPr>
            <a:lvl7pPr marR="0" lvl="6"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7pPr>
            <a:lvl8pPr marR="0" lvl="7"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8pPr>
            <a:lvl9pPr marR="0" lvl="8"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9pPr>
          </a:lstStyle>
          <a:p>
            <a:r>
              <a:rPr lang="en" sz="2800" dirty="0">
                <a:solidFill>
                  <a:srgbClr val="002060"/>
                </a:solidFill>
              </a:rPr>
              <a:t>05</a:t>
            </a:r>
          </a:p>
        </p:txBody>
      </p:sp>
      <p:sp>
        <p:nvSpPr>
          <p:cNvPr id="51" name="Google Shape;249;p29">
            <a:extLst>
              <a:ext uri="{FF2B5EF4-FFF2-40B4-BE49-F238E27FC236}">
                <a16:creationId xmlns:a16="http://schemas.microsoft.com/office/drawing/2014/main" id="{0FD2F7D1-4006-4179-9BCD-50810354C412}"/>
              </a:ext>
            </a:extLst>
          </p:cNvPr>
          <p:cNvSpPr txBox="1">
            <a:spLocks/>
          </p:cNvSpPr>
          <p:nvPr/>
        </p:nvSpPr>
        <p:spPr>
          <a:xfrm>
            <a:off x="641352" y="3779025"/>
            <a:ext cx="2763000" cy="41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Open Sans"/>
              <a:buNone/>
              <a:defRPr sz="2000" b="0" i="0" u="none" strike="noStrike" cap="none">
                <a:solidFill>
                  <a:schemeClr val="accent2"/>
                </a:solidFill>
                <a:latin typeface="Doppio One"/>
                <a:ea typeface="Doppio One"/>
                <a:cs typeface="Doppio One"/>
                <a:sym typeface="Doppio One"/>
              </a:defRPr>
            </a:lvl1pPr>
            <a:lvl2pPr marL="914400" marR="0" lvl="1"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9pPr>
          </a:lstStyle>
          <a:p>
            <a:pPr marL="0" indent="0"/>
            <a:r>
              <a:rPr lang="en-IN" dirty="0" err="1"/>
              <a:t>Metamask</a:t>
            </a:r>
            <a:endParaRPr lang="en-IN" dirty="0"/>
          </a:p>
        </p:txBody>
      </p:sp>
      <p:sp>
        <p:nvSpPr>
          <p:cNvPr id="52" name="Google Shape;250;p29">
            <a:extLst>
              <a:ext uri="{FF2B5EF4-FFF2-40B4-BE49-F238E27FC236}">
                <a16:creationId xmlns:a16="http://schemas.microsoft.com/office/drawing/2014/main" id="{35538D95-EBFA-49E2-9A9F-18D9E05CE2D4}"/>
              </a:ext>
            </a:extLst>
          </p:cNvPr>
          <p:cNvSpPr txBox="1">
            <a:spLocks/>
          </p:cNvSpPr>
          <p:nvPr/>
        </p:nvSpPr>
        <p:spPr>
          <a:xfrm>
            <a:off x="655568" y="4185219"/>
            <a:ext cx="3266207" cy="6257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None/>
              <a:defRPr sz="1400" b="0" i="0" u="none" strike="noStrike" cap="none">
                <a:solidFill>
                  <a:schemeClr val="accent3"/>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9pPr>
          </a:lstStyle>
          <a:p>
            <a:pPr marL="0" indent="0" algn="just"/>
            <a:r>
              <a:rPr lang="en-IN" dirty="0"/>
              <a:t>Extension for accessing Ethereum enabled distributed applications, or "</a:t>
            </a:r>
            <a:r>
              <a:rPr lang="en-IN" dirty="0" err="1"/>
              <a:t>Dapps</a:t>
            </a:r>
            <a:r>
              <a:rPr lang="en-IN" dirty="0"/>
              <a:t>" in your browser</a:t>
            </a:r>
          </a:p>
        </p:txBody>
      </p:sp>
      <p:sp>
        <p:nvSpPr>
          <p:cNvPr id="53" name="Google Shape;250;p29">
            <a:extLst>
              <a:ext uri="{FF2B5EF4-FFF2-40B4-BE49-F238E27FC236}">
                <a16:creationId xmlns:a16="http://schemas.microsoft.com/office/drawing/2014/main" id="{8D940AA8-B456-403D-ACE9-F39FE31EA6B2}"/>
              </a:ext>
            </a:extLst>
          </p:cNvPr>
          <p:cNvSpPr txBox="1">
            <a:spLocks/>
          </p:cNvSpPr>
          <p:nvPr/>
        </p:nvSpPr>
        <p:spPr>
          <a:xfrm>
            <a:off x="4173382" y="4129947"/>
            <a:ext cx="2735730" cy="6453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None/>
              <a:defRPr sz="1400" b="0" i="0" u="none" strike="noStrike" cap="none">
                <a:solidFill>
                  <a:schemeClr val="accent3"/>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9pPr>
          </a:lstStyle>
          <a:p>
            <a:pPr marL="0" indent="0" algn="just"/>
            <a:r>
              <a:rPr lang="en-IN" dirty="0"/>
              <a:t>Solidity is an object-oriented, high-level language for implementing smart contracts. </a:t>
            </a:r>
          </a:p>
        </p:txBody>
      </p:sp>
      <p:sp>
        <p:nvSpPr>
          <p:cNvPr id="54" name="Google Shape;249;p29">
            <a:extLst>
              <a:ext uri="{FF2B5EF4-FFF2-40B4-BE49-F238E27FC236}">
                <a16:creationId xmlns:a16="http://schemas.microsoft.com/office/drawing/2014/main" id="{CA64FC3D-5504-42DE-8C51-F301C51BAB2D}"/>
              </a:ext>
            </a:extLst>
          </p:cNvPr>
          <p:cNvSpPr txBox="1">
            <a:spLocks/>
          </p:cNvSpPr>
          <p:nvPr/>
        </p:nvSpPr>
        <p:spPr>
          <a:xfrm>
            <a:off x="4159702" y="3772315"/>
            <a:ext cx="2763000" cy="41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Open Sans"/>
              <a:buNone/>
              <a:defRPr sz="2000" b="0" i="0" u="none" strike="noStrike" cap="none">
                <a:solidFill>
                  <a:schemeClr val="accent2"/>
                </a:solidFill>
                <a:latin typeface="Doppio One"/>
                <a:ea typeface="Doppio One"/>
                <a:cs typeface="Doppio One"/>
                <a:sym typeface="Doppio One"/>
              </a:defRPr>
            </a:lvl1pPr>
            <a:lvl2pPr marL="914400" marR="0" lvl="1"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lt1"/>
              </a:buClr>
              <a:buSzPts val="1400"/>
              <a:buFont typeface="Open Sans"/>
              <a:buNone/>
              <a:defRPr sz="1400" b="0" i="0" u="none" strike="noStrike" cap="none">
                <a:solidFill>
                  <a:schemeClr val="lt1"/>
                </a:solidFill>
                <a:latin typeface="Open Sans"/>
                <a:ea typeface="Open Sans"/>
                <a:cs typeface="Open Sans"/>
                <a:sym typeface="Open Sans"/>
              </a:defRPr>
            </a:lvl9pPr>
          </a:lstStyle>
          <a:p>
            <a:pPr marL="0" indent="0"/>
            <a:r>
              <a:rPr lang="en-IN" dirty="0"/>
              <a:t>Solidity</a:t>
            </a:r>
          </a:p>
        </p:txBody>
      </p:sp>
      <p:sp>
        <p:nvSpPr>
          <p:cNvPr id="55" name="Google Shape;290;p29">
            <a:extLst>
              <a:ext uri="{FF2B5EF4-FFF2-40B4-BE49-F238E27FC236}">
                <a16:creationId xmlns:a16="http://schemas.microsoft.com/office/drawing/2014/main" id="{43EB4E1F-BBAD-44C6-9EDB-03F04C14D327}"/>
              </a:ext>
            </a:extLst>
          </p:cNvPr>
          <p:cNvSpPr txBox="1">
            <a:spLocks/>
          </p:cNvSpPr>
          <p:nvPr/>
        </p:nvSpPr>
        <p:spPr>
          <a:xfrm>
            <a:off x="4158656" y="3526980"/>
            <a:ext cx="739630" cy="3632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Doppio One"/>
              <a:buNone/>
              <a:defRPr sz="3400" b="1" i="0" u="none" strike="noStrike" cap="none">
                <a:solidFill>
                  <a:schemeClr val="accent3"/>
                </a:solidFill>
                <a:latin typeface="Doppio One"/>
                <a:ea typeface="Doppio One"/>
                <a:cs typeface="Doppio One"/>
                <a:sym typeface="Doppio One"/>
              </a:defRPr>
            </a:lvl1pPr>
            <a:lvl2pPr marR="0" lvl="1"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2pPr>
            <a:lvl3pPr marR="0" lvl="2"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3pPr>
            <a:lvl4pPr marR="0" lvl="3"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4pPr>
            <a:lvl5pPr marR="0" lvl="4"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5pPr>
            <a:lvl6pPr marR="0" lvl="5"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6pPr>
            <a:lvl7pPr marR="0" lvl="6"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7pPr>
            <a:lvl8pPr marR="0" lvl="7"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8pPr>
            <a:lvl9pPr marR="0" lvl="8" algn="ctr" rtl="0">
              <a:lnSpc>
                <a:spcPct val="100000"/>
              </a:lnSpc>
              <a:spcBef>
                <a:spcPts val="0"/>
              </a:spcBef>
              <a:spcAft>
                <a:spcPts val="0"/>
              </a:spcAft>
              <a:buClr>
                <a:schemeClr val="lt1"/>
              </a:buClr>
              <a:buSzPts val="1800"/>
              <a:buFont typeface="Lilita One"/>
              <a:buNone/>
              <a:defRPr sz="1800" b="1" i="0" u="none" strike="noStrike" cap="none">
                <a:solidFill>
                  <a:schemeClr val="lt1"/>
                </a:solidFill>
                <a:latin typeface="Lilita One"/>
                <a:ea typeface="Lilita One"/>
                <a:cs typeface="Lilita One"/>
                <a:sym typeface="Lilita One"/>
              </a:defRPr>
            </a:lvl9pPr>
          </a:lstStyle>
          <a:p>
            <a:r>
              <a:rPr lang="en" sz="2800" dirty="0">
                <a:solidFill>
                  <a:srgbClr val="002060"/>
                </a:solidFill>
              </a:rPr>
              <a:t>06</a:t>
            </a:r>
          </a:p>
        </p:txBody>
      </p:sp>
      <p:grpSp>
        <p:nvGrpSpPr>
          <p:cNvPr id="56" name="Google Shape;2790;p50">
            <a:extLst>
              <a:ext uri="{FF2B5EF4-FFF2-40B4-BE49-F238E27FC236}">
                <a16:creationId xmlns:a16="http://schemas.microsoft.com/office/drawing/2014/main" id="{73E29F7E-7343-4DF0-B2C4-B606C5A0417A}"/>
              </a:ext>
            </a:extLst>
          </p:cNvPr>
          <p:cNvGrpSpPr/>
          <p:nvPr/>
        </p:nvGrpSpPr>
        <p:grpSpPr>
          <a:xfrm>
            <a:off x="7000101" y="1296552"/>
            <a:ext cx="3444382" cy="3085469"/>
            <a:chOff x="1914235" y="1240731"/>
            <a:chExt cx="3444382" cy="3085469"/>
          </a:xfrm>
        </p:grpSpPr>
        <p:sp>
          <p:nvSpPr>
            <p:cNvPr id="57" name="Google Shape;2791;p50">
              <a:extLst>
                <a:ext uri="{FF2B5EF4-FFF2-40B4-BE49-F238E27FC236}">
                  <a16:creationId xmlns:a16="http://schemas.microsoft.com/office/drawing/2014/main" id="{5072A2E1-D30F-461B-9E9E-9F09494A38CF}"/>
                </a:ext>
              </a:extLst>
            </p:cNvPr>
            <p:cNvSpPr/>
            <p:nvPr/>
          </p:nvSpPr>
          <p:spPr>
            <a:xfrm>
              <a:off x="2534128" y="2330232"/>
              <a:ext cx="280549" cy="554849"/>
            </a:xfrm>
            <a:custGeom>
              <a:avLst/>
              <a:gdLst/>
              <a:ahLst/>
              <a:cxnLst/>
              <a:rect l="l" t="t" r="r" b="b"/>
              <a:pathLst>
                <a:path w="12077" h="23885" extrusionOk="0">
                  <a:moveTo>
                    <a:pt x="12076" y="34"/>
                  </a:moveTo>
                  <a:lnTo>
                    <a:pt x="12076" y="47"/>
                  </a:lnTo>
                  <a:lnTo>
                    <a:pt x="12076" y="47"/>
                  </a:lnTo>
                  <a:cubicBezTo>
                    <a:pt x="12076" y="43"/>
                    <a:pt x="12076" y="39"/>
                    <a:pt x="12076" y="34"/>
                  </a:cubicBezTo>
                  <a:close/>
                  <a:moveTo>
                    <a:pt x="68" y="1"/>
                  </a:moveTo>
                  <a:lnTo>
                    <a:pt x="1" y="20382"/>
                  </a:lnTo>
                  <a:cubicBezTo>
                    <a:pt x="1" y="21283"/>
                    <a:pt x="601" y="22183"/>
                    <a:pt x="1769" y="22884"/>
                  </a:cubicBezTo>
                  <a:cubicBezTo>
                    <a:pt x="2953" y="23551"/>
                    <a:pt x="4496" y="23885"/>
                    <a:pt x="6034" y="23885"/>
                  </a:cubicBezTo>
                  <a:cubicBezTo>
                    <a:pt x="7573" y="23885"/>
                    <a:pt x="9107" y="23551"/>
                    <a:pt x="10275" y="22884"/>
                  </a:cubicBezTo>
                  <a:cubicBezTo>
                    <a:pt x="11442" y="22183"/>
                    <a:pt x="12009" y="21316"/>
                    <a:pt x="12009" y="20416"/>
                  </a:cubicBezTo>
                  <a:lnTo>
                    <a:pt x="12076" y="47"/>
                  </a:lnTo>
                  <a:lnTo>
                    <a:pt x="12076" y="47"/>
                  </a:lnTo>
                  <a:cubicBezTo>
                    <a:pt x="12070" y="911"/>
                    <a:pt x="11503" y="1806"/>
                    <a:pt x="10342" y="2469"/>
                  </a:cubicBezTo>
                  <a:cubicBezTo>
                    <a:pt x="9174" y="3153"/>
                    <a:pt x="7631" y="3495"/>
                    <a:pt x="6088" y="3495"/>
                  </a:cubicBezTo>
                  <a:cubicBezTo>
                    <a:pt x="4546" y="3495"/>
                    <a:pt x="3003" y="3153"/>
                    <a:pt x="1835" y="2469"/>
                  </a:cubicBezTo>
                  <a:cubicBezTo>
                    <a:pt x="635" y="1802"/>
                    <a:pt x="68" y="902"/>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92;p50">
              <a:extLst>
                <a:ext uri="{FF2B5EF4-FFF2-40B4-BE49-F238E27FC236}">
                  <a16:creationId xmlns:a16="http://schemas.microsoft.com/office/drawing/2014/main" id="{C5BB1EB3-8343-431A-AABB-121F6FCEA149}"/>
                </a:ext>
              </a:extLst>
            </p:cNvPr>
            <p:cNvSpPr/>
            <p:nvPr/>
          </p:nvSpPr>
          <p:spPr>
            <a:xfrm>
              <a:off x="2521746" y="2249857"/>
              <a:ext cx="306868" cy="161588"/>
            </a:xfrm>
            <a:custGeom>
              <a:avLst/>
              <a:gdLst/>
              <a:ahLst/>
              <a:cxnLst/>
              <a:rect l="l" t="t" r="r" b="b"/>
              <a:pathLst>
                <a:path w="13210" h="6956" extrusionOk="0">
                  <a:moveTo>
                    <a:pt x="6576" y="0"/>
                  </a:moveTo>
                  <a:cubicBezTo>
                    <a:pt x="5037" y="0"/>
                    <a:pt x="3503" y="342"/>
                    <a:pt x="2335" y="1026"/>
                  </a:cubicBezTo>
                  <a:cubicBezTo>
                    <a:pt x="0" y="2360"/>
                    <a:pt x="0" y="4562"/>
                    <a:pt x="2368" y="5929"/>
                  </a:cubicBezTo>
                  <a:cubicBezTo>
                    <a:pt x="3536" y="6613"/>
                    <a:pt x="5079" y="6955"/>
                    <a:pt x="6621" y="6955"/>
                  </a:cubicBezTo>
                  <a:cubicBezTo>
                    <a:pt x="8164" y="6955"/>
                    <a:pt x="9707" y="6613"/>
                    <a:pt x="10875" y="5929"/>
                  </a:cubicBezTo>
                  <a:cubicBezTo>
                    <a:pt x="13210" y="4562"/>
                    <a:pt x="13210" y="2360"/>
                    <a:pt x="10841" y="1026"/>
                  </a:cubicBezTo>
                  <a:cubicBezTo>
                    <a:pt x="9657" y="342"/>
                    <a:pt x="8114" y="0"/>
                    <a:pt x="6576" y="0"/>
                  </a:cubicBezTo>
                  <a:close/>
                </a:path>
              </a:pathLst>
            </a:custGeom>
            <a:solidFill>
              <a:srgbClr val="A33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93;p50">
              <a:extLst>
                <a:ext uri="{FF2B5EF4-FFF2-40B4-BE49-F238E27FC236}">
                  <a16:creationId xmlns:a16="http://schemas.microsoft.com/office/drawing/2014/main" id="{C1CE3868-8FF0-4AB5-A64A-30F43903CDBE}"/>
                </a:ext>
              </a:extLst>
            </p:cNvPr>
            <p:cNvSpPr/>
            <p:nvPr/>
          </p:nvSpPr>
          <p:spPr>
            <a:xfrm>
              <a:off x="2535684" y="2479021"/>
              <a:ext cx="278992" cy="258643"/>
            </a:xfrm>
            <a:custGeom>
              <a:avLst/>
              <a:gdLst/>
              <a:ahLst/>
              <a:cxnLst/>
              <a:rect l="l" t="t" r="r" b="b"/>
              <a:pathLst>
                <a:path w="12010" h="11134" extrusionOk="0">
                  <a:moveTo>
                    <a:pt x="1" y="0"/>
                  </a:moveTo>
                  <a:lnTo>
                    <a:pt x="1" y="7639"/>
                  </a:lnTo>
                  <a:cubicBezTo>
                    <a:pt x="1" y="8540"/>
                    <a:pt x="601" y="9441"/>
                    <a:pt x="1768" y="10108"/>
                  </a:cubicBezTo>
                  <a:cubicBezTo>
                    <a:pt x="2936" y="10792"/>
                    <a:pt x="4479" y="11133"/>
                    <a:pt x="6021" y="11133"/>
                  </a:cubicBezTo>
                  <a:cubicBezTo>
                    <a:pt x="7564" y="11133"/>
                    <a:pt x="9107" y="10792"/>
                    <a:pt x="10275" y="10108"/>
                  </a:cubicBezTo>
                  <a:cubicBezTo>
                    <a:pt x="11442" y="9441"/>
                    <a:pt x="12009" y="8540"/>
                    <a:pt x="12009" y="7639"/>
                  </a:cubicBezTo>
                  <a:lnTo>
                    <a:pt x="12009" y="0"/>
                  </a:lnTo>
                  <a:cubicBezTo>
                    <a:pt x="12009" y="901"/>
                    <a:pt x="11442" y="1768"/>
                    <a:pt x="10275" y="2469"/>
                  </a:cubicBezTo>
                  <a:cubicBezTo>
                    <a:pt x="9107" y="3153"/>
                    <a:pt x="7564" y="3495"/>
                    <a:pt x="6021" y="3495"/>
                  </a:cubicBezTo>
                  <a:cubicBezTo>
                    <a:pt x="4479" y="3495"/>
                    <a:pt x="2936" y="3153"/>
                    <a:pt x="1768" y="2469"/>
                  </a:cubicBezTo>
                  <a:cubicBezTo>
                    <a:pt x="568" y="1768"/>
                    <a:pt x="1" y="90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94;p50">
              <a:extLst>
                <a:ext uri="{FF2B5EF4-FFF2-40B4-BE49-F238E27FC236}">
                  <a16:creationId xmlns:a16="http://schemas.microsoft.com/office/drawing/2014/main" id="{4D2F18D1-EF61-4A6B-A7DB-0FE0C8FA7C70}"/>
                </a:ext>
              </a:extLst>
            </p:cNvPr>
            <p:cNvSpPr/>
            <p:nvPr/>
          </p:nvSpPr>
          <p:spPr>
            <a:xfrm>
              <a:off x="2514754" y="2270578"/>
              <a:ext cx="319296" cy="172250"/>
            </a:xfrm>
            <a:custGeom>
              <a:avLst/>
              <a:gdLst/>
              <a:ahLst/>
              <a:cxnLst/>
              <a:rect l="l" t="t" r="r" b="b"/>
              <a:pathLst>
                <a:path w="13745" h="7415" extrusionOk="0">
                  <a:moveTo>
                    <a:pt x="34" y="0"/>
                  </a:moveTo>
                  <a:lnTo>
                    <a:pt x="34" y="3403"/>
                  </a:lnTo>
                  <a:cubicBezTo>
                    <a:pt x="1" y="4437"/>
                    <a:pt x="701" y="5471"/>
                    <a:pt x="2036" y="6238"/>
                  </a:cubicBezTo>
                  <a:cubicBezTo>
                    <a:pt x="3387" y="7022"/>
                    <a:pt x="5146" y="7414"/>
                    <a:pt x="6902" y="7414"/>
                  </a:cubicBezTo>
                  <a:cubicBezTo>
                    <a:pt x="8657" y="7414"/>
                    <a:pt x="10408" y="7022"/>
                    <a:pt x="11743" y="6238"/>
                  </a:cubicBezTo>
                  <a:cubicBezTo>
                    <a:pt x="13077" y="5471"/>
                    <a:pt x="13744" y="4470"/>
                    <a:pt x="13744" y="3470"/>
                  </a:cubicBezTo>
                  <a:lnTo>
                    <a:pt x="13744" y="67"/>
                  </a:lnTo>
                  <a:cubicBezTo>
                    <a:pt x="13744" y="1068"/>
                    <a:pt x="13077" y="2069"/>
                    <a:pt x="11743" y="2836"/>
                  </a:cubicBezTo>
                  <a:cubicBezTo>
                    <a:pt x="10408" y="3620"/>
                    <a:pt x="8657" y="4012"/>
                    <a:pt x="6902" y="4012"/>
                  </a:cubicBezTo>
                  <a:cubicBezTo>
                    <a:pt x="5146" y="4012"/>
                    <a:pt x="3387" y="3620"/>
                    <a:pt x="2036" y="2836"/>
                  </a:cubicBezTo>
                  <a:cubicBezTo>
                    <a:pt x="701" y="2069"/>
                    <a:pt x="34" y="1034"/>
                    <a:pt x="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95;p50">
              <a:extLst>
                <a:ext uri="{FF2B5EF4-FFF2-40B4-BE49-F238E27FC236}">
                  <a16:creationId xmlns:a16="http://schemas.microsoft.com/office/drawing/2014/main" id="{E21172D9-7625-41C9-83A1-BA8608E4EAE3}"/>
                </a:ext>
              </a:extLst>
            </p:cNvPr>
            <p:cNvSpPr/>
            <p:nvPr/>
          </p:nvSpPr>
          <p:spPr>
            <a:xfrm>
              <a:off x="2499260" y="2178935"/>
              <a:ext cx="350285" cy="184841"/>
            </a:xfrm>
            <a:custGeom>
              <a:avLst/>
              <a:gdLst/>
              <a:ahLst/>
              <a:cxnLst/>
              <a:rect l="l" t="t" r="r" b="b"/>
              <a:pathLst>
                <a:path w="15079" h="7957" extrusionOk="0">
                  <a:moveTo>
                    <a:pt x="7523" y="1"/>
                  </a:moveTo>
                  <a:cubicBezTo>
                    <a:pt x="5763" y="1"/>
                    <a:pt x="4004" y="393"/>
                    <a:pt x="2669" y="1177"/>
                  </a:cubicBezTo>
                  <a:cubicBezTo>
                    <a:pt x="1" y="2711"/>
                    <a:pt x="34" y="5246"/>
                    <a:pt x="2703" y="6781"/>
                  </a:cubicBezTo>
                  <a:cubicBezTo>
                    <a:pt x="4054" y="7565"/>
                    <a:pt x="5813" y="7957"/>
                    <a:pt x="7569" y="7957"/>
                  </a:cubicBezTo>
                  <a:cubicBezTo>
                    <a:pt x="9324" y="7957"/>
                    <a:pt x="11075" y="7565"/>
                    <a:pt x="12410" y="6781"/>
                  </a:cubicBezTo>
                  <a:cubicBezTo>
                    <a:pt x="15078" y="5246"/>
                    <a:pt x="15045" y="2711"/>
                    <a:pt x="12376" y="1177"/>
                  </a:cubicBezTo>
                  <a:cubicBezTo>
                    <a:pt x="11042" y="393"/>
                    <a:pt x="9282" y="1"/>
                    <a:pt x="75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96;p50">
              <a:extLst>
                <a:ext uri="{FF2B5EF4-FFF2-40B4-BE49-F238E27FC236}">
                  <a16:creationId xmlns:a16="http://schemas.microsoft.com/office/drawing/2014/main" id="{3452B426-86DE-46BF-B4C7-036FA6F28D11}"/>
                </a:ext>
              </a:extLst>
            </p:cNvPr>
            <p:cNvSpPr/>
            <p:nvPr/>
          </p:nvSpPr>
          <p:spPr>
            <a:xfrm>
              <a:off x="2073849" y="2607645"/>
              <a:ext cx="172041" cy="544000"/>
            </a:xfrm>
            <a:custGeom>
              <a:avLst/>
              <a:gdLst/>
              <a:ahLst/>
              <a:cxnLst/>
              <a:rect l="l" t="t" r="r" b="b"/>
              <a:pathLst>
                <a:path w="7406" h="23418" extrusionOk="0">
                  <a:moveTo>
                    <a:pt x="1" y="1"/>
                  </a:moveTo>
                  <a:lnTo>
                    <a:pt x="67" y="19148"/>
                  </a:lnTo>
                  <a:lnTo>
                    <a:pt x="7406" y="23418"/>
                  </a:lnTo>
                  <a:lnTo>
                    <a:pt x="7339" y="427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97;p50">
              <a:extLst>
                <a:ext uri="{FF2B5EF4-FFF2-40B4-BE49-F238E27FC236}">
                  <a16:creationId xmlns:a16="http://schemas.microsoft.com/office/drawing/2014/main" id="{03B30BCE-D5FD-4551-9629-1E4724A3480D}"/>
                </a:ext>
              </a:extLst>
            </p:cNvPr>
            <p:cNvSpPr/>
            <p:nvPr/>
          </p:nvSpPr>
          <p:spPr>
            <a:xfrm>
              <a:off x="2073849" y="2502274"/>
              <a:ext cx="353375" cy="204587"/>
            </a:xfrm>
            <a:custGeom>
              <a:avLst/>
              <a:gdLst/>
              <a:ahLst/>
              <a:cxnLst/>
              <a:rect l="l" t="t" r="r" b="b"/>
              <a:pathLst>
                <a:path w="15212" h="8807" extrusionOk="0">
                  <a:moveTo>
                    <a:pt x="7873" y="0"/>
                  </a:moveTo>
                  <a:lnTo>
                    <a:pt x="1" y="4537"/>
                  </a:lnTo>
                  <a:lnTo>
                    <a:pt x="7339" y="8806"/>
                  </a:lnTo>
                  <a:lnTo>
                    <a:pt x="15212" y="4270"/>
                  </a:lnTo>
                  <a:lnTo>
                    <a:pt x="7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98;p50">
              <a:extLst>
                <a:ext uri="{FF2B5EF4-FFF2-40B4-BE49-F238E27FC236}">
                  <a16:creationId xmlns:a16="http://schemas.microsoft.com/office/drawing/2014/main" id="{0EDB7ED8-98B2-4D0D-8AA9-822031ED3E75}"/>
                </a:ext>
              </a:extLst>
            </p:cNvPr>
            <p:cNvSpPr/>
            <p:nvPr/>
          </p:nvSpPr>
          <p:spPr>
            <a:xfrm>
              <a:off x="2244334" y="2601443"/>
              <a:ext cx="184446" cy="550203"/>
            </a:xfrm>
            <a:custGeom>
              <a:avLst/>
              <a:gdLst/>
              <a:ahLst/>
              <a:cxnLst/>
              <a:rect l="l" t="t" r="r" b="b"/>
              <a:pathLst>
                <a:path w="7940" h="23685" extrusionOk="0">
                  <a:moveTo>
                    <a:pt x="7873" y="1"/>
                  </a:moveTo>
                  <a:lnTo>
                    <a:pt x="0" y="4537"/>
                  </a:lnTo>
                  <a:lnTo>
                    <a:pt x="67" y="23685"/>
                  </a:lnTo>
                  <a:lnTo>
                    <a:pt x="7939" y="19115"/>
                  </a:lnTo>
                  <a:lnTo>
                    <a:pt x="7873" y="1"/>
                  </a:lnTo>
                  <a:close/>
                </a:path>
              </a:pathLst>
            </a:custGeom>
            <a:solidFill>
              <a:srgbClr val="2E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99;p50">
              <a:extLst>
                <a:ext uri="{FF2B5EF4-FFF2-40B4-BE49-F238E27FC236}">
                  <a16:creationId xmlns:a16="http://schemas.microsoft.com/office/drawing/2014/main" id="{C278D3CE-E759-4FD7-AA28-AF31FDB3F0C3}"/>
                </a:ext>
              </a:extLst>
            </p:cNvPr>
            <p:cNvSpPr/>
            <p:nvPr/>
          </p:nvSpPr>
          <p:spPr>
            <a:xfrm>
              <a:off x="2245867" y="2964876"/>
              <a:ext cx="182913" cy="186769"/>
            </a:xfrm>
            <a:custGeom>
              <a:avLst/>
              <a:gdLst/>
              <a:ahLst/>
              <a:cxnLst/>
              <a:rect l="l" t="t" r="r" b="b"/>
              <a:pathLst>
                <a:path w="7874" h="8040" extrusionOk="0">
                  <a:moveTo>
                    <a:pt x="7873" y="0"/>
                  </a:moveTo>
                  <a:lnTo>
                    <a:pt x="1" y="4537"/>
                  </a:lnTo>
                  <a:lnTo>
                    <a:pt x="1" y="8040"/>
                  </a:lnTo>
                  <a:lnTo>
                    <a:pt x="7873" y="3470"/>
                  </a:lnTo>
                  <a:lnTo>
                    <a:pt x="7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00;p50">
              <a:extLst>
                <a:ext uri="{FF2B5EF4-FFF2-40B4-BE49-F238E27FC236}">
                  <a16:creationId xmlns:a16="http://schemas.microsoft.com/office/drawing/2014/main" id="{02F8FA5F-C000-4647-A76B-1D535F2C949F}"/>
                </a:ext>
              </a:extLst>
            </p:cNvPr>
            <p:cNvSpPr/>
            <p:nvPr/>
          </p:nvSpPr>
          <p:spPr>
            <a:xfrm>
              <a:off x="2245100" y="2799060"/>
              <a:ext cx="183680" cy="271233"/>
            </a:xfrm>
            <a:custGeom>
              <a:avLst/>
              <a:gdLst/>
              <a:ahLst/>
              <a:cxnLst/>
              <a:rect l="l" t="t" r="r" b="b"/>
              <a:pathLst>
                <a:path w="7907" h="11676" extrusionOk="0">
                  <a:moveTo>
                    <a:pt x="7873" y="0"/>
                  </a:moveTo>
                  <a:lnTo>
                    <a:pt x="1" y="4537"/>
                  </a:lnTo>
                  <a:lnTo>
                    <a:pt x="34" y="11675"/>
                  </a:lnTo>
                  <a:lnTo>
                    <a:pt x="7906" y="7138"/>
                  </a:lnTo>
                  <a:lnTo>
                    <a:pt x="7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01;p50">
              <a:extLst>
                <a:ext uri="{FF2B5EF4-FFF2-40B4-BE49-F238E27FC236}">
                  <a16:creationId xmlns:a16="http://schemas.microsoft.com/office/drawing/2014/main" id="{9C634627-30BE-407A-A729-ECB584D96C01}"/>
                </a:ext>
              </a:extLst>
            </p:cNvPr>
            <p:cNvSpPr/>
            <p:nvPr/>
          </p:nvSpPr>
          <p:spPr>
            <a:xfrm>
              <a:off x="2244334" y="2601443"/>
              <a:ext cx="183656" cy="303012"/>
            </a:xfrm>
            <a:custGeom>
              <a:avLst/>
              <a:gdLst/>
              <a:ahLst/>
              <a:cxnLst/>
              <a:rect l="l" t="t" r="r" b="b"/>
              <a:pathLst>
                <a:path w="7906" h="13044" extrusionOk="0">
                  <a:moveTo>
                    <a:pt x="6572" y="2603"/>
                  </a:moveTo>
                  <a:lnTo>
                    <a:pt x="6572" y="3270"/>
                  </a:lnTo>
                  <a:lnTo>
                    <a:pt x="1335" y="6272"/>
                  </a:lnTo>
                  <a:lnTo>
                    <a:pt x="1335" y="5605"/>
                  </a:lnTo>
                  <a:lnTo>
                    <a:pt x="6572" y="2603"/>
                  </a:lnTo>
                  <a:close/>
                  <a:moveTo>
                    <a:pt x="6572" y="4137"/>
                  </a:moveTo>
                  <a:lnTo>
                    <a:pt x="6572" y="4804"/>
                  </a:lnTo>
                  <a:lnTo>
                    <a:pt x="1335" y="7807"/>
                  </a:lnTo>
                  <a:lnTo>
                    <a:pt x="1335" y="7139"/>
                  </a:lnTo>
                  <a:lnTo>
                    <a:pt x="6572" y="4137"/>
                  </a:lnTo>
                  <a:close/>
                  <a:moveTo>
                    <a:pt x="6572" y="5672"/>
                  </a:moveTo>
                  <a:lnTo>
                    <a:pt x="6572" y="6339"/>
                  </a:lnTo>
                  <a:lnTo>
                    <a:pt x="1335" y="9374"/>
                  </a:lnTo>
                  <a:lnTo>
                    <a:pt x="1335" y="8674"/>
                  </a:lnTo>
                  <a:lnTo>
                    <a:pt x="6572" y="5672"/>
                  </a:lnTo>
                  <a:close/>
                  <a:moveTo>
                    <a:pt x="6572" y="7206"/>
                  </a:moveTo>
                  <a:lnTo>
                    <a:pt x="6572" y="7873"/>
                  </a:lnTo>
                  <a:lnTo>
                    <a:pt x="1368" y="10909"/>
                  </a:lnTo>
                  <a:lnTo>
                    <a:pt x="1368" y="10208"/>
                  </a:lnTo>
                  <a:lnTo>
                    <a:pt x="6572" y="7206"/>
                  </a:lnTo>
                  <a:close/>
                  <a:moveTo>
                    <a:pt x="7873" y="1"/>
                  </a:moveTo>
                  <a:lnTo>
                    <a:pt x="0" y="4537"/>
                  </a:lnTo>
                  <a:lnTo>
                    <a:pt x="34" y="13044"/>
                  </a:lnTo>
                  <a:lnTo>
                    <a:pt x="7906" y="8507"/>
                  </a:lnTo>
                  <a:lnTo>
                    <a:pt x="7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02;p50">
              <a:extLst>
                <a:ext uri="{FF2B5EF4-FFF2-40B4-BE49-F238E27FC236}">
                  <a16:creationId xmlns:a16="http://schemas.microsoft.com/office/drawing/2014/main" id="{A8DD5623-142B-4567-ACBE-DCD98E6D3A07}"/>
                </a:ext>
              </a:extLst>
            </p:cNvPr>
            <p:cNvSpPr/>
            <p:nvPr/>
          </p:nvSpPr>
          <p:spPr>
            <a:xfrm>
              <a:off x="2275322" y="2696755"/>
              <a:ext cx="121679" cy="86044"/>
            </a:xfrm>
            <a:custGeom>
              <a:avLst/>
              <a:gdLst/>
              <a:ahLst/>
              <a:cxnLst/>
              <a:rect l="l" t="t" r="r" b="b"/>
              <a:pathLst>
                <a:path w="5238" h="3704" extrusionOk="0">
                  <a:moveTo>
                    <a:pt x="5238" y="1"/>
                  </a:moveTo>
                  <a:lnTo>
                    <a:pt x="1" y="3036"/>
                  </a:lnTo>
                  <a:lnTo>
                    <a:pt x="1" y="3704"/>
                  </a:lnTo>
                  <a:lnTo>
                    <a:pt x="5238" y="701"/>
                  </a:lnTo>
                  <a:lnTo>
                    <a:pt x="5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03;p50">
              <a:extLst>
                <a:ext uri="{FF2B5EF4-FFF2-40B4-BE49-F238E27FC236}">
                  <a16:creationId xmlns:a16="http://schemas.microsoft.com/office/drawing/2014/main" id="{ECC94940-8195-4016-A6A5-9AA94F232241}"/>
                </a:ext>
              </a:extLst>
            </p:cNvPr>
            <p:cNvSpPr/>
            <p:nvPr/>
          </p:nvSpPr>
          <p:spPr>
            <a:xfrm>
              <a:off x="2275322" y="2661120"/>
              <a:ext cx="121679" cy="86044"/>
            </a:xfrm>
            <a:custGeom>
              <a:avLst/>
              <a:gdLst/>
              <a:ahLst/>
              <a:cxnLst/>
              <a:rect l="l" t="t" r="r" b="b"/>
              <a:pathLst>
                <a:path w="5238" h="3704" extrusionOk="0">
                  <a:moveTo>
                    <a:pt x="5238" y="0"/>
                  </a:moveTo>
                  <a:lnTo>
                    <a:pt x="1" y="3036"/>
                  </a:lnTo>
                  <a:lnTo>
                    <a:pt x="1" y="3703"/>
                  </a:lnTo>
                  <a:lnTo>
                    <a:pt x="5238" y="701"/>
                  </a:lnTo>
                  <a:lnTo>
                    <a:pt x="5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04;p50">
              <a:extLst>
                <a:ext uri="{FF2B5EF4-FFF2-40B4-BE49-F238E27FC236}">
                  <a16:creationId xmlns:a16="http://schemas.microsoft.com/office/drawing/2014/main" id="{52487C90-300D-4F13-AD81-FB214D224F28}"/>
                </a:ext>
              </a:extLst>
            </p:cNvPr>
            <p:cNvSpPr/>
            <p:nvPr/>
          </p:nvSpPr>
          <p:spPr>
            <a:xfrm>
              <a:off x="2276089" y="2768048"/>
              <a:ext cx="120912" cy="86044"/>
            </a:xfrm>
            <a:custGeom>
              <a:avLst/>
              <a:gdLst/>
              <a:ahLst/>
              <a:cxnLst/>
              <a:rect l="l" t="t" r="r" b="b"/>
              <a:pathLst>
                <a:path w="5205" h="3704" extrusionOk="0">
                  <a:moveTo>
                    <a:pt x="5205" y="1"/>
                  </a:moveTo>
                  <a:lnTo>
                    <a:pt x="1" y="3036"/>
                  </a:lnTo>
                  <a:lnTo>
                    <a:pt x="1" y="3703"/>
                  </a:lnTo>
                  <a:lnTo>
                    <a:pt x="5205" y="701"/>
                  </a:lnTo>
                  <a:lnTo>
                    <a:pt x="52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05;p50">
              <a:extLst>
                <a:ext uri="{FF2B5EF4-FFF2-40B4-BE49-F238E27FC236}">
                  <a16:creationId xmlns:a16="http://schemas.microsoft.com/office/drawing/2014/main" id="{72BE6FF2-5ABB-48CE-A675-D794BA04F73E}"/>
                </a:ext>
              </a:extLst>
            </p:cNvPr>
            <p:cNvSpPr/>
            <p:nvPr/>
          </p:nvSpPr>
          <p:spPr>
            <a:xfrm>
              <a:off x="2275322" y="2732413"/>
              <a:ext cx="121679" cy="86021"/>
            </a:xfrm>
            <a:custGeom>
              <a:avLst/>
              <a:gdLst/>
              <a:ahLst/>
              <a:cxnLst/>
              <a:rect l="l" t="t" r="r" b="b"/>
              <a:pathLst>
                <a:path w="5238" h="3703" extrusionOk="0">
                  <a:moveTo>
                    <a:pt x="5238" y="0"/>
                  </a:moveTo>
                  <a:lnTo>
                    <a:pt x="1" y="3036"/>
                  </a:lnTo>
                  <a:lnTo>
                    <a:pt x="34" y="3703"/>
                  </a:lnTo>
                  <a:lnTo>
                    <a:pt x="5238" y="701"/>
                  </a:lnTo>
                  <a:lnTo>
                    <a:pt x="5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06;p50">
              <a:extLst>
                <a:ext uri="{FF2B5EF4-FFF2-40B4-BE49-F238E27FC236}">
                  <a16:creationId xmlns:a16="http://schemas.microsoft.com/office/drawing/2014/main" id="{2B62A98F-431E-4682-B857-2E73F353A514}"/>
                </a:ext>
              </a:extLst>
            </p:cNvPr>
            <p:cNvSpPr/>
            <p:nvPr/>
          </p:nvSpPr>
          <p:spPr>
            <a:xfrm>
              <a:off x="2792167" y="2870330"/>
              <a:ext cx="172065" cy="544000"/>
            </a:xfrm>
            <a:custGeom>
              <a:avLst/>
              <a:gdLst/>
              <a:ahLst/>
              <a:cxnLst/>
              <a:rect l="l" t="t" r="r" b="b"/>
              <a:pathLst>
                <a:path w="7407" h="23418" extrusionOk="0">
                  <a:moveTo>
                    <a:pt x="1" y="1"/>
                  </a:moveTo>
                  <a:lnTo>
                    <a:pt x="34" y="8540"/>
                  </a:lnTo>
                  <a:lnTo>
                    <a:pt x="34" y="15679"/>
                  </a:lnTo>
                  <a:lnTo>
                    <a:pt x="34" y="19148"/>
                  </a:lnTo>
                  <a:lnTo>
                    <a:pt x="7406" y="23418"/>
                  </a:lnTo>
                  <a:lnTo>
                    <a:pt x="7373" y="19915"/>
                  </a:lnTo>
                  <a:lnTo>
                    <a:pt x="7373" y="12777"/>
                  </a:lnTo>
                  <a:lnTo>
                    <a:pt x="7339" y="427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07;p50">
              <a:extLst>
                <a:ext uri="{FF2B5EF4-FFF2-40B4-BE49-F238E27FC236}">
                  <a16:creationId xmlns:a16="http://schemas.microsoft.com/office/drawing/2014/main" id="{C0262B43-96A0-4D6D-8A92-02F09FE3F2A3}"/>
                </a:ext>
              </a:extLst>
            </p:cNvPr>
            <p:cNvSpPr/>
            <p:nvPr/>
          </p:nvSpPr>
          <p:spPr>
            <a:xfrm>
              <a:off x="2792167" y="2764959"/>
              <a:ext cx="353375" cy="204587"/>
            </a:xfrm>
            <a:custGeom>
              <a:avLst/>
              <a:gdLst/>
              <a:ahLst/>
              <a:cxnLst/>
              <a:rect l="l" t="t" r="r" b="b"/>
              <a:pathLst>
                <a:path w="15212" h="8807" extrusionOk="0">
                  <a:moveTo>
                    <a:pt x="7873" y="0"/>
                  </a:moveTo>
                  <a:lnTo>
                    <a:pt x="1" y="4537"/>
                  </a:lnTo>
                  <a:lnTo>
                    <a:pt x="7339" y="8807"/>
                  </a:lnTo>
                  <a:lnTo>
                    <a:pt x="15212" y="4270"/>
                  </a:lnTo>
                  <a:lnTo>
                    <a:pt x="7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08;p50">
              <a:extLst>
                <a:ext uri="{FF2B5EF4-FFF2-40B4-BE49-F238E27FC236}">
                  <a16:creationId xmlns:a16="http://schemas.microsoft.com/office/drawing/2014/main" id="{1BC6F4BB-5C5E-4C93-8CAE-B16CD854B83A}"/>
                </a:ext>
              </a:extLst>
            </p:cNvPr>
            <p:cNvSpPr/>
            <p:nvPr/>
          </p:nvSpPr>
          <p:spPr>
            <a:xfrm>
              <a:off x="2962652" y="2864151"/>
              <a:ext cx="184446" cy="550179"/>
            </a:xfrm>
            <a:custGeom>
              <a:avLst/>
              <a:gdLst/>
              <a:ahLst/>
              <a:cxnLst/>
              <a:rect l="l" t="t" r="r" b="b"/>
              <a:pathLst>
                <a:path w="7940" h="23684" extrusionOk="0">
                  <a:moveTo>
                    <a:pt x="7873" y="0"/>
                  </a:moveTo>
                  <a:lnTo>
                    <a:pt x="0" y="4537"/>
                  </a:lnTo>
                  <a:lnTo>
                    <a:pt x="67" y="23684"/>
                  </a:lnTo>
                  <a:lnTo>
                    <a:pt x="7939" y="19114"/>
                  </a:lnTo>
                  <a:lnTo>
                    <a:pt x="7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09;p50">
              <a:extLst>
                <a:ext uri="{FF2B5EF4-FFF2-40B4-BE49-F238E27FC236}">
                  <a16:creationId xmlns:a16="http://schemas.microsoft.com/office/drawing/2014/main" id="{738F6CA5-16CA-4D75-A9AD-7EE77F0BF46D}"/>
                </a:ext>
              </a:extLst>
            </p:cNvPr>
            <p:cNvSpPr/>
            <p:nvPr/>
          </p:nvSpPr>
          <p:spPr>
            <a:xfrm>
              <a:off x="2817743" y="2962553"/>
              <a:ext cx="120912" cy="86044"/>
            </a:xfrm>
            <a:custGeom>
              <a:avLst/>
              <a:gdLst/>
              <a:ahLst/>
              <a:cxnLst/>
              <a:rect l="l" t="t" r="r" b="b"/>
              <a:pathLst>
                <a:path w="5205" h="3704" extrusionOk="0">
                  <a:moveTo>
                    <a:pt x="1" y="0"/>
                  </a:moveTo>
                  <a:lnTo>
                    <a:pt x="1" y="701"/>
                  </a:lnTo>
                  <a:lnTo>
                    <a:pt x="5204" y="3703"/>
                  </a:lnTo>
                  <a:lnTo>
                    <a:pt x="5204" y="303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10;p50">
              <a:extLst>
                <a:ext uri="{FF2B5EF4-FFF2-40B4-BE49-F238E27FC236}">
                  <a16:creationId xmlns:a16="http://schemas.microsoft.com/office/drawing/2014/main" id="{F54FE396-1080-412F-8B63-D6DE50A35A61}"/>
                </a:ext>
              </a:extLst>
            </p:cNvPr>
            <p:cNvSpPr/>
            <p:nvPr/>
          </p:nvSpPr>
          <p:spPr>
            <a:xfrm>
              <a:off x="2817743" y="2926895"/>
              <a:ext cx="121679" cy="86044"/>
            </a:xfrm>
            <a:custGeom>
              <a:avLst/>
              <a:gdLst/>
              <a:ahLst/>
              <a:cxnLst/>
              <a:rect l="l" t="t" r="r" b="b"/>
              <a:pathLst>
                <a:path w="5238" h="3704" extrusionOk="0">
                  <a:moveTo>
                    <a:pt x="1" y="1"/>
                  </a:moveTo>
                  <a:lnTo>
                    <a:pt x="1" y="701"/>
                  </a:lnTo>
                  <a:lnTo>
                    <a:pt x="5204" y="3704"/>
                  </a:lnTo>
                  <a:lnTo>
                    <a:pt x="5238" y="303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11;p50">
              <a:extLst>
                <a:ext uri="{FF2B5EF4-FFF2-40B4-BE49-F238E27FC236}">
                  <a16:creationId xmlns:a16="http://schemas.microsoft.com/office/drawing/2014/main" id="{C58700E0-0F1E-46EA-B002-D7A76A2930A2}"/>
                </a:ext>
              </a:extLst>
            </p:cNvPr>
            <p:cNvSpPr/>
            <p:nvPr/>
          </p:nvSpPr>
          <p:spPr>
            <a:xfrm>
              <a:off x="2816976" y="3034612"/>
              <a:ext cx="121679" cy="85254"/>
            </a:xfrm>
            <a:custGeom>
              <a:avLst/>
              <a:gdLst/>
              <a:ahLst/>
              <a:cxnLst/>
              <a:rect l="l" t="t" r="r" b="b"/>
              <a:pathLst>
                <a:path w="5238" h="3670" extrusionOk="0">
                  <a:moveTo>
                    <a:pt x="0" y="1"/>
                  </a:moveTo>
                  <a:lnTo>
                    <a:pt x="0" y="668"/>
                  </a:lnTo>
                  <a:lnTo>
                    <a:pt x="5237" y="3670"/>
                  </a:lnTo>
                  <a:lnTo>
                    <a:pt x="5237" y="30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12;p50">
              <a:extLst>
                <a:ext uri="{FF2B5EF4-FFF2-40B4-BE49-F238E27FC236}">
                  <a16:creationId xmlns:a16="http://schemas.microsoft.com/office/drawing/2014/main" id="{B15B35E4-1489-4212-B03E-872685A7D959}"/>
                </a:ext>
              </a:extLst>
            </p:cNvPr>
            <p:cNvSpPr/>
            <p:nvPr/>
          </p:nvSpPr>
          <p:spPr>
            <a:xfrm>
              <a:off x="2817743" y="2998188"/>
              <a:ext cx="120912" cy="86044"/>
            </a:xfrm>
            <a:custGeom>
              <a:avLst/>
              <a:gdLst/>
              <a:ahLst/>
              <a:cxnLst/>
              <a:rect l="l" t="t" r="r" b="b"/>
              <a:pathLst>
                <a:path w="5205" h="3704" extrusionOk="0">
                  <a:moveTo>
                    <a:pt x="1" y="1"/>
                  </a:moveTo>
                  <a:lnTo>
                    <a:pt x="1" y="701"/>
                  </a:lnTo>
                  <a:lnTo>
                    <a:pt x="5204" y="3703"/>
                  </a:lnTo>
                  <a:lnTo>
                    <a:pt x="5204" y="303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3;p50">
              <a:extLst>
                <a:ext uri="{FF2B5EF4-FFF2-40B4-BE49-F238E27FC236}">
                  <a16:creationId xmlns:a16="http://schemas.microsoft.com/office/drawing/2014/main" id="{6EE4F505-D50C-4D5A-98F4-E90E2C6C3F9C}"/>
                </a:ext>
              </a:extLst>
            </p:cNvPr>
            <p:cNvSpPr/>
            <p:nvPr/>
          </p:nvSpPr>
          <p:spPr>
            <a:xfrm>
              <a:off x="2792956" y="3068714"/>
              <a:ext cx="170485" cy="264264"/>
            </a:xfrm>
            <a:custGeom>
              <a:avLst/>
              <a:gdLst/>
              <a:ahLst/>
              <a:cxnLst/>
              <a:rect l="l" t="t" r="r" b="b"/>
              <a:pathLst>
                <a:path w="7339" h="11376" extrusionOk="0">
                  <a:moveTo>
                    <a:pt x="0" y="0"/>
                  </a:moveTo>
                  <a:lnTo>
                    <a:pt x="0" y="7139"/>
                  </a:lnTo>
                  <a:lnTo>
                    <a:pt x="7339" y="11375"/>
                  </a:lnTo>
                  <a:lnTo>
                    <a:pt x="7339" y="423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14;p50">
              <a:extLst>
                <a:ext uri="{FF2B5EF4-FFF2-40B4-BE49-F238E27FC236}">
                  <a16:creationId xmlns:a16="http://schemas.microsoft.com/office/drawing/2014/main" id="{83D23B32-4F71-4F0C-809B-982C8BF88E16}"/>
                </a:ext>
              </a:extLst>
            </p:cNvPr>
            <p:cNvSpPr/>
            <p:nvPr/>
          </p:nvSpPr>
          <p:spPr>
            <a:xfrm>
              <a:off x="2265241" y="3313372"/>
              <a:ext cx="23276" cy="12823"/>
            </a:xfrm>
            <a:custGeom>
              <a:avLst/>
              <a:gdLst/>
              <a:ahLst/>
              <a:cxnLst/>
              <a:rect l="l" t="t" r="r" b="b"/>
              <a:pathLst>
                <a:path w="1002" h="552" extrusionOk="0">
                  <a:moveTo>
                    <a:pt x="501" y="1"/>
                  </a:moveTo>
                  <a:cubicBezTo>
                    <a:pt x="384" y="1"/>
                    <a:pt x="268" y="26"/>
                    <a:pt x="168" y="76"/>
                  </a:cubicBezTo>
                  <a:cubicBezTo>
                    <a:pt x="1" y="143"/>
                    <a:pt x="1" y="409"/>
                    <a:pt x="168" y="476"/>
                  </a:cubicBezTo>
                  <a:cubicBezTo>
                    <a:pt x="268" y="526"/>
                    <a:pt x="384" y="551"/>
                    <a:pt x="501" y="551"/>
                  </a:cubicBezTo>
                  <a:cubicBezTo>
                    <a:pt x="618" y="551"/>
                    <a:pt x="735" y="526"/>
                    <a:pt x="835" y="476"/>
                  </a:cubicBezTo>
                  <a:cubicBezTo>
                    <a:pt x="1002" y="409"/>
                    <a:pt x="1002" y="143"/>
                    <a:pt x="835" y="76"/>
                  </a:cubicBezTo>
                  <a:cubicBezTo>
                    <a:pt x="735" y="26"/>
                    <a:pt x="618"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15;p50">
              <a:extLst>
                <a:ext uri="{FF2B5EF4-FFF2-40B4-BE49-F238E27FC236}">
                  <a16:creationId xmlns:a16="http://schemas.microsoft.com/office/drawing/2014/main" id="{051FBE2D-4B3F-42CB-B89C-F139FC0BEA4E}"/>
                </a:ext>
              </a:extLst>
            </p:cNvPr>
            <p:cNvSpPr/>
            <p:nvPr/>
          </p:nvSpPr>
          <p:spPr>
            <a:xfrm>
              <a:off x="2297019" y="3332165"/>
              <a:ext cx="24043" cy="12614"/>
            </a:xfrm>
            <a:custGeom>
              <a:avLst/>
              <a:gdLst/>
              <a:ahLst/>
              <a:cxnLst/>
              <a:rect l="l" t="t" r="r" b="b"/>
              <a:pathLst>
                <a:path w="1035" h="543" extrusionOk="0">
                  <a:moveTo>
                    <a:pt x="522" y="1"/>
                  </a:moveTo>
                  <a:cubicBezTo>
                    <a:pt x="409" y="1"/>
                    <a:pt x="301" y="34"/>
                    <a:pt x="201" y="101"/>
                  </a:cubicBezTo>
                  <a:cubicBezTo>
                    <a:pt x="1" y="201"/>
                    <a:pt x="1" y="368"/>
                    <a:pt x="201" y="468"/>
                  </a:cubicBezTo>
                  <a:cubicBezTo>
                    <a:pt x="301" y="518"/>
                    <a:pt x="409" y="543"/>
                    <a:pt x="522" y="543"/>
                  </a:cubicBezTo>
                  <a:cubicBezTo>
                    <a:pt x="634" y="543"/>
                    <a:pt x="751" y="518"/>
                    <a:pt x="868" y="468"/>
                  </a:cubicBezTo>
                  <a:cubicBezTo>
                    <a:pt x="1035" y="401"/>
                    <a:pt x="1035" y="134"/>
                    <a:pt x="868" y="101"/>
                  </a:cubicBezTo>
                  <a:cubicBezTo>
                    <a:pt x="751" y="34"/>
                    <a:pt x="634" y="1"/>
                    <a:pt x="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16;p50">
              <a:extLst>
                <a:ext uri="{FF2B5EF4-FFF2-40B4-BE49-F238E27FC236}">
                  <a16:creationId xmlns:a16="http://schemas.microsoft.com/office/drawing/2014/main" id="{08462CCC-5B87-4DA1-9315-804D63CBB131}"/>
                </a:ext>
              </a:extLst>
            </p:cNvPr>
            <p:cNvSpPr/>
            <p:nvPr/>
          </p:nvSpPr>
          <p:spPr>
            <a:xfrm>
              <a:off x="2329564" y="3351539"/>
              <a:ext cx="24043" cy="12614"/>
            </a:xfrm>
            <a:custGeom>
              <a:avLst/>
              <a:gdLst/>
              <a:ahLst/>
              <a:cxnLst/>
              <a:rect l="l" t="t" r="r" b="b"/>
              <a:pathLst>
                <a:path w="1035" h="543" extrusionOk="0">
                  <a:moveTo>
                    <a:pt x="522" y="1"/>
                  </a:moveTo>
                  <a:cubicBezTo>
                    <a:pt x="409" y="1"/>
                    <a:pt x="301" y="34"/>
                    <a:pt x="201" y="101"/>
                  </a:cubicBezTo>
                  <a:cubicBezTo>
                    <a:pt x="1" y="201"/>
                    <a:pt x="1" y="368"/>
                    <a:pt x="201" y="468"/>
                  </a:cubicBezTo>
                  <a:cubicBezTo>
                    <a:pt x="301" y="518"/>
                    <a:pt x="409" y="543"/>
                    <a:pt x="522" y="543"/>
                  </a:cubicBezTo>
                  <a:cubicBezTo>
                    <a:pt x="634" y="543"/>
                    <a:pt x="751" y="518"/>
                    <a:pt x="868" y="468"/>
                  </a:cubicBezTo>
                  <a:cubicBezTo>
                    <a:pt x="1035" y="368"/>
                    <a:pt x="1035" y="201"/>
                    <a:pt x="868" y="101"/>
                  </a:cubicBezTo>
                  <a:cubicBezTo>
                    <a:pt x="751" y="34"/>
                    <a:pt x="634" y="1"/>
                    <a:pt x="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17;p50">
              <a:extLst>
                <a:ext uri="{FF2B5EF4-FFF2-40B4-BE49-F238E27FC236}">
                  <a16:creationId xmlns:a16="http://schemas.microsoft.com/office/drawing/2014/main" id="{A84529BF-768B-49E3-8C0B-7276C7FEE5DD}"/>
                </a:ext>
              </a:extLst>
            </p:cNvPr>
            <p:cNvSpPr/>
            <p:nvPr/>
          </p:nvSpPr>
          <p:spPr>
            <a:xfrm>
              <a:off x="2266030" y="3350587"/>
              <a:ext cx="24810" cy="12033"/>
            </a:xfrm>
            <a:custGeom>
              <a:avLst/>
              <a:gdLst/>
              <a:ahLst/>
              <a:cxnLst/>
              <a:rect l="l" t="t" r="r" b="b"/>
              <a:pathLst>
                <a:path w="1068" h="518" extrusionOk="0">
                  <a:moveTo>
                    <a:pt x="534" y="0"/>
                  </a:moveTo>
                  <a:cubicBezTo>
                    <a:pt x="417" y="0"/>
                    <a:pt x="300" y="25"/>
                    <a:pt x="200" y="75"/>
                  </a:cubicBezTo>
                  <a:cubicBezTo>
                    <a:pt x="0" y="175"/>
                    <a:pt x="0" y="342"/>
                    <a:pt x="200" y="442"/>
                  </a:cubicBezTo>
                  <a:cubicBezTo>
                    <a:pt x="300" y="492"/>
                    <a:pt x="417" y="517"/>
                    <a:pt x="534" y="517"/>
                  </a:cubicBezTo>
                  <a:cubicBezTo>
                    <a:pt x="651" y="517"/>
                    <a:pt x="767" y="492"/>
                    <a:pt x="868" y="442"/>
                  </a:cubicBezTo>
                  <a:cubicBezTo>
                    <a:pt x="1068" y="342"/>
                    <a:pt x="1068" y="175"/>
                    <a:pt x="868" y="75"/>
                  </a:cubicBezTo>
                  <a:cubicBezTo>
                    <a:pt x="767" y="25"/>
                    <a:pt x="651" y="0"/>
                    <a:pt x="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18;p50">
              <a:extLst>
                <a:ext uri="{FF2B5EF4-FFF2-40B4-BE49-F238E27FC236}">
                  <a16:creationId xmlns:a16="http://schemas.microsoft.com/office/drawing/2014/main" id="{2D6152F9-77D2-4650-A105-28BA2FF34DBF}"/>
                </a:ext>
              </a:extLst>
            </p:cNvPr>
            <p:cNvSpPr/>
            <p:nvPr/>
          </p:nvSpPr>
          <p:spPr>
            <a:xfrm>
              <a:off x="2298576" y="3369171"/>
              <a:ext cx="24810" cy="12800"/>
            </a:xfrm>
            <a:custGeom>
              <a:avLst/>
              <a:gdLst/>
              <a:ahLst/>
              <a:cxnLst/>
              <a:rect l="l" t="t" r="r" b="b"/>
              <a:pathLst>
                <a:path w="1068" h="551" extrusionOk="0">
                  <a:moveTo>
                    <a:pt x="534" y="1"/>
                  </a:moveTo>
                  <a:cubicBezTo>
                    <a:pt x="417" y="1"/>
                    <a:pt x="300" y="26"/>
                    <a:pt x="200" y="76"/>
                  </a:cubicBezTo>
                  <a:cubicBezTo>
                    <a:pt x="0" y="142"/>
                    <a:pt x="0" y="409"/>
                    <a:pt x="200" y="476"/>
                  </a:cubicBezTo>
                  <a:cubicBezTo>
                    <a:pt x="300" y="526"/>
                    <a:pt x="417" y="551"/>
                    <a:pt x="534" y="551"/>
                  </a:cubicBezTo>
                  <a:cubicBezTo>
                    <a:pt x="651" y="551"/>
                    <a:pt x="767" y="526"/>
                    <a:pt x="868" y="476"/>
                  </a:cubicBezTo>
                  <a:cubicBezTo>
                    <a:pt x="1068" y="342"/>
                    <a:pt x="1068" y="176"/>
                    <a:pt x="868" y="76"/>
                  </a:cubicBezTo>
                  <a:cubicBezTo>
                    <a:pt x="767" y="26"/>
                    <a:pt x="651" y="1"/>
                    <a:pt x="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19;p50">
              <a:extLst>
                <a:ext uri="{FF2B5EF4-FFF2-40B4-BE49-F238E27FC236}">
                  <a16:creationId xmlns:a16="http://schemas.microsoft.com/office/drawing/2014/main" id="{9599FB85-1D4D-4348-8D28-626FCE5F3BF5}"/>
                </a:ext>
              </a:extLst>
            </p:cNvPr>
            <p:cNvSpPr/>
            <p:nvPr/>
          </p:nvSpPr>
          <p:spPr>
            <a:xfrm>
              <a:off x="2203263" y="3349030"/>
              <a:ext cx="24043" cy="12800"/>
            </a:xfrm>
            <a:custGeom>
              <a:avLst/>
              <a:gdLst/>
              <a:ahLst/>
              <a:cxnLst/>
              <a:rect l="l" t="t" r="r" b="b"/>
              <a:pathLst>
                <a:path w="1035" h="551" extrusionOk="0">
                  <a:moveTo>
                    <a:pt x="513" y="0"/>
                  </a:moveTo>
                  <a:cubicBezTo>
                    <a:pt x="401" y="0"/>
                    <a:pt x="284" y="25"/>
                    <a:pt x="167" y="75"/>
                  </a:cubicBezTo>
                  <a:cubicBezTo>
                    <a:pt x="0" y="142"/>
                    <a:pt x="0" y="409"/>
                    <a:pt x="167" y="476"/>
                  </a:cubicBezTo>
                  <a:cubicBezTo>
                    <a:pt x="284" y="526"/>
                    <a:pt x="401" y="551"/>
                    <a:pt x="513" y="551"/>
                  </a:cubicBezTo>
                  <a:cubicBezTo>
                    <a:pt x="626" y="551"/>
                    <a:pt x="734" y="526"/>
                    <a:pt x="834" y="476"/>
                  </a:cubicBezTo>
                  <a:cubicBezTo>
                    <a:pt x="1034" y="376"/>
                    <a:pt x="1034" y="209"/>
                    <a:pt x="834" y="75"/>
                  </a:cubicBezTo>
                  <a:cubicBezTo>
                    <a:pt x="734" y="25"/>
                    <a:pt x="626" y="0"/>
                    <a:pt x="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20;p50">
              <a:extLst>
                <a:ext uri="{FF2B5EF4-FFF2-40B4-BE49-F238E27FC236}">
                  <a16:creationId xmlns:a16="http://schemas.microsoft.com/office/drawing/2014/main" id="{2F41135F-23C7-4363-BEE2-4B82981A912E}"/>
                </a:ext>
              </a:extLst>
            </p:cNvPr>
            <p:cNvSpPr/>
            <p:nvPr/>
          </p:nvSpPr>
          <p:spPr>
            <a:xfrm>
              <a:off x="2235808" y="3368404"/>
              <a:ext cx="24043" cy="12033"/>
            </a:xfrm>
            <a:custGeom>
              <a:avLst/>
              <a:gdLst/>
              <a:ahLst/>
              <a:cxnLst/>
              <a:rect l="l" t="t" r="r" b="b"/>
              <a:pathLst>
                <a:path w="1035" h="518" extrusionOk="0">
                  <a:moveTo>
                    <a:pt x="522" y="0"/>
                  </a:moveTo>
                  <a:cubicBezTo>
                    <a:pt x="409" y="0"/>
                    <a:pt x="301" y="25"/>
                    <a:pt x="200" y="75"/>
                  </a:cubicBezTo>
                  <a:cubicBezTo>
                    <a:pt x="0" y="175"/>
                    <a:pt x="0" y="342"/>
                    <a:pt x="200" y="442"/>
                  </a:cubicBezTo>
                  <a:cubicBezTo>
                    <a:pt x="301" y="492"/>
                    <a:pt x="409" y="517"/>
                    <a:pt x="522" y="517"/>
                  </a:cubicBezTo>
                  <a:cubicBezTo>
                    <a:pt x="634" y="517"/>
                    <a:pt x="751" y="492"/>
                    <a:pt x="868" y="442"/>
                  </a:cubicBezTo>
                  <a:cubicBezTo>
                    <a:pt x="1034" y="409"/>
                    <a:pt x="1034" y="109"/>
                    <a:pt x="868" y="75"/>
                  </a:cubicBezTo>
                  <a:cubicBezTo>
                    <a:pt x="751" y="25"/>
                    <a:pt x="634" y="0"/>
                    <a:pt x="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21;p50">
              <a:extLst>
                <a:ext uri="{FF2B5EF4-FFF2-40B4-BE49-F238E27FC236}">
                  <a16:creationId xmlns:a16="http://schemas.microsoft.com/office/drawing/2014/main" id="{953C20E7-6404-4DB9-B6FD-00EB40785828}"/>
                </a:ext>
              </a:extLst>
            </p:cNvPr>
            <p:cNvSpPr/>
            <p:nvPr/>
          </p:nvSpPr>
          <p:spPr>
            <a:xfrm>
              <a:off x="2231929" y="3294788"/>
              <a:ext cx="24043" cy="12800"/>
            </a:xfrm>
            <a:custGeom>
              <a:avLst/>
              <a:gdLst/>
              <a:ahLst/>
              <a:cxnLst/>
              <a:rect l="l" t="t" r="r" b="b"/>
              <a:pathLst>
                <a:path w="1035" h="551" extrusionOk="0">
                  <a:moveTo>
                    <a:pt x="518" y="0"/>
                  </a:moveTo>
                  <a:cubicBezTo>
                    <a:pt x="409" y="0"/>
                    <a:pt x="301" y="25"/>
                    <a:pt x="201" y="75"/>
                  </a:cubicBezTo>
                  <a:cubicBezTo>
                    <a:pt x="1" y="142"/>
                    <a:pt x="1" y="409"/>
                    <a:pt x="201" y="476"/>
                  </a:cubicBezTo>
                  <a:cubicBezTo>
                    <a:pt x="301" y="526"/>
                    <a:pt x="409" y="551"/>
                    <a:pt x="518" y="551"/>
                  </a:cubicBezTo>
                  <a:cubicBezTo>
                    <a:pt x="626" y="551"/>
                    <a:pt x="734" y="526"/>
                    <a:pt x="834" y="476"/>
                  </a:cubicBezTo>
                  <a:cubicBezTo>
                    <a:pt x="1035" y="342"/>
                    <a:pt x="1035" y="175"/>
                    <a:pt x="834" y="75"/>
                  </a:cubicBezTo>
                  <a:cubicBezTo>
                    <a:pt x="734" y="25"/>
                    <a:pt x="62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22;p50">
              <a:extLst>
                <a:ext uri="{FF2B5EF4-FFF2-40B4-BE49-F238E27FC236}">
                  <a16:creationId xmlns:a16="http://schemas.microsoft.com/office/drawing/2014/main" id="{6A5C274E-80C1-445E-BED4-665B86D83C42}"/>
                </a:ext>
              </a:extLst>
            </p:cNvPr>
            <p:cNvSpPr/>
            <p:nvPr/>
          </p:nvSpPr>
          <p:spPr>
            <a:xfrm>
              <a:off x="2200940" y="3312792"/>
              <a:ext cx="24043" cy="12614"/>
            </a:xfrm>
            <a:custGeom>
              <a:avLst/>
              <a:gdLst/>
              <a:ahLst/>
              <a:cxnLst/>
              <a:rect l="l" t="t" r="r" b="b"/>
              <a:pathLst>
                <a:path w="1035" h="543" extrusionOk="0">
                  <a:moveTo>
                    <a:pt x="521" y="1"/>
                  </a:moveTo>
                  <a:cubicBezTo>
                    <a:pt x="409" y="1"/>
                    <a:pt x="300" y="34"/>
                    <a:pt x="200" y="101"/>
                  </a:cubicBezTo>
                  <a:cubicBezTo>
                    <a:pt x="0" y="134"/>
                    <a:pt x="0" y="401"/>
                    <a:pt x="200" y="468"/>
                  </a:cubicBezTo>
                  <a:cubicBezTo>
                    <a:pt x="300" y="518"/>
                    <a:pt x="409" y="543"/>
                    <a:pt x="521" y="543"/>
                  </a:cubicBezTo>
                  <a:cubicBezTo>
                    <a:pt x="634" y="543"/>
                    <a:pt x="751" y="518"/>
                    <a:pt x="868" y="468"/>
                  </a:cubicBezTo>
                  <a:cubicBezTo>
                    <a:pt x="1034" y="368"/>
                    <a:pt x="1034" y="201"/>
                    <a:pt x="868" y="101"/>
                  </a:cubicBezTo>
                  <a:cubicBezTo>
                    <a:pt x="751" y="34"/>
                    <a:pt x="634" y="1"/>
                    <a:pt x="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23;p50">
              <a:extLst>
                <a:ext uri="{FF2B5EF4-FFF2-40B4-BE49-F238E27FC236}">
                  <a16:creationId xmlns:a16="http://schemas.microsoft.com/office/drawing/2014/main" id="{59F42871-A44E-44C4-A87B-CE11E4434576}"/>
                </a:ext>
              </a:extLst>
            </p:cNvPr>
            <p:cNvSpPr/>
            <p:nvPr/>
          </p:nvSpPr>
          <p:spPr>
            <a:xfrm>
              <a:off x="2169928" y="3330423"/>
              <a:ext cx="24833" cy="12823"/>
            </a:xfrm>
            <a:custGeom>
              <a:avLst/>
              <a:gdLst/>
              <a:ahLst/>
              <a:cxnLst/>
              <a:rect l="l" t="t" r="r" b="b"/>
              <a:pathLst>
                <a:path w="1069" h="552" extrusionOk="0">
                  <a:moveTo>
                    <a:pt x="535" y="1"/>
                  </a:moveTo>
                  <a:cubicBezTo>
                    <a:pt x="418" y="1"/>
                    <a:pt x="301" y="26"/>
                    <a:pt x="201" y="76"/>
                  </a:cubicBezTo>
                  <a:cubicBezTo>
                    <a:pt x="1" y="176"/>
                    <a:pt x="34" y="376"/>
                    <a:pt x="201" y="476"/>
                  </a:cubicBezTo>
                  <a:cubicBezTo>
                    <a:pt x="301" y="526"/>
                    <a:pt x="418" y="551"/>
                    <a:pt x="535" y="551"/>
                  </a:cubicBezTo>
                  <a:cubicBezTo>
                    <a:pt x="651" y="551"/>
                    <a:pt x="768" y="526"/>
                    <a:pt x="868" y="476"/>
                  </a:cubicBezTo>
                  <a:cubicBezTo>
                    <a:pt x="1068" y="376"/>
                    <a:pt x="1068" y="176"/>
                    <a:pt x="868" y="76"/>
                  </a:cubicBezTo>
                  <a:cubicBezTo>
                    <a:pt x="768" y="26"/>
                    <a:pt x="651" y="1"/>
                    <a:pt x="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24;p50">
              <a:extLst>
                <a:ext uri="{FF2B5EF4-FFF2-40B4-BE49-F238E27FC236}">
                  <a16:creationId xmlns:a16="http://schemas.microsoft.com/office/drawing/2014/main" id="{23BC1938-622C-4D62-87D7-B4E7F6E8E3F4}"/>
                </a:ext>
              </a:extLst>
            </p:cNvPr>
            <p:cNvSpPr/>
            <p:nvPr/>
          </p:nvSpPr>
          <p:spPr>
            <a:xfrm>
              <a:off x="2234252" y="3331213"/>
              <a:ext cx="23276" cy="12800"/>
            </a:xfrm>
            <a:custGeom>
              <a:avLst/>
              <a:gdLst/>
              <a:ahLst/>
              <a:cxnLst/>
              <a:rect l="l" t="t" r="r" b="b"/>
              <a:pathLst>
                <a:path w="1002" h="551" extrusionOk="0">
                  <a:moveTo>
                    <a:pt x="501" y="0"/>
                  </a:moveTo>
                  <a:cubicBezTo>
                    <a:pt x="384" y="0"/>
                    <a:pt x="267" y="25"/>
                    <a:pt x="167" y="75"/>
                  </a:cubicBezTo>
                  <a:cubicBezTo>
                    <a:pt x="1" y="142"/>
                    <a:pt x="1" y="409"/>
                    <a:pt x="167" y="475"/>
                  </a:cubicBezTo>
                  <a:cubicBezTo>
                    <a:pt x="267" y="525"/>
                    <a:pt x="384" y="550"/>
                    <a:pt x="501" y="550"/>
                  </a:cubicBezTo>
                  <a:cubicBezTo>
                    <a:pt x="618" y="550"/>
                    <a:pt x="734" y="525"/>
                    <a:pt x="835" y="475"/>
                  </a:cubicBezTo>
                  <a:cubicBezTo>
                    <a:pt x="1001" y="375"/>
                    <a:pt x="1001" y="209"/>
                    <a:pt x="835" y="75"/>
                  </a:cubicBezTo>
                  <a:cubicBezTo>
                    <a:pt x="734" y="25"/>
                    <a:pt x="618"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25;p50">
              <a:extLst>
                <a:ext uri="{FF2B5EF4-FFF2-40B4-BE49-F238E27FC236}">
                  <a16:creationId xmlns:a16="http://schemas.microsoft.com/office/drawing/2014/main" id="{1D7ADAF3-4D13-430C-ACB2-990B2EFFA1BB}"/>
                </a:ext>
              </a:extLst>
            </p:cNvPr>
            <p:cNvSpPr/>
            <p:nvPr/>
          </p:nvSpPr>
          <p:spPr>
            <a:xfrm>
              <a:off x="2139729" y="3348241"/>
              <a:ext cx="24043" cy="12823"/>
            </a:xfrm>
            <a:custGeom>
              <a:avLst/>
              <a:gdLst/>
              <a:ahLst/>
              <a:cxnLst/>
              <a:rect l="l" t="t" r="r" b="b"/>
              <a:pathLst>
                <a:path w="1035" h="552" extrusionOk="0">
                  <a:moveTo>
                    <a:pt x="513" y="1"/>
                  </a:moveTo>
                  <a:cubicBezTo>
                    <a:pt x="400" y="1"/>
                    <a:pt x="284" y="26"/>
                    <a:pt x="167" y="76"/>
                  </a:cubicBezTo>
                  <a:cubicBezTo>
                    <a:pt x="0" y="176"/>
                    <a:pt x="0" y="376"/>
                    <a:pt x="167" y="476"/>
                  </a:cubicBezTo>
                  <a:cubicBezTo>
                    <a:pt x="284" y="526"/>
                    <a:pt x="400" y="551"/>
                    <a:pt x="513" y="551"/>
                  </a:cubicBezTo>
                  <a:cubicBezTo>
                    <a:pt x="625" y="551"/>
                    <a:pt x="734" y="526"/>
                    <a:pt x="834" y="476"/>
                  </a:cubicBezTo>
                  <a:cubicBezTo>
                    <a:pt x="1034" y="376"/>
                    <a:pt x="1034" y="176"/>
                    <a:pt x="834" y="76"/>
                  </a:cubicBezTo>
                  <a:cubicBezTo>
                    <a:pt x="734" y="26"/>
                    <a:pt x="625" y="1"/>
                    <a:pt x="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26;p50">
              <a:extLst>
                <a:ext uri="{FF2B5EF4-FFF2-40B4-BE49-F238E27FC236}">
                  <a16:creationId xmlns:a16="http://schemas.microsoft.com/office/drawing/2014/main" id="{1464D530-2CFF-4822-905D-517629CD5E04}"/>
                </a:ext>
              </a:extLst>
            </p:cNvPr>
            <p:cNvSpPr/>
            <p:nvPr/>
          </p:nvSpPr>
          <p:spPr>
            <a:xfrm>
              <a:off x="2108717" y="3366081"/>
              <a:ext cx="24043" cy="12800"/>
            </a:xfrm>
            <a:custGeom>
              <a:avLst/>
              <a:gdLst/>
              <a:ahLst/>
              <a:cxnLst/>
              <a:rect l="l" t="t" r="r" b="b"/>
              <a:pathLst>
                <a:path w="1035" h="551" extrusionOk="0">
                  <a:moveTo>
                    <a:pt x="522" y="0"/>
                  </a:moveTo>
                  <a:cubicBezTo>
                    <a:pt x="409" y="0"/>
                    <a:pt x="301" y="25"/>
                    <a:pt x="201" y="75"/>
                  </a:cubicBezTo>
                  <a:cubicBezTo>
                    <a:pt x="1" y="142"/>
                    <a:pt x="1" y="409"/>
                    <a:pt x="201" y="475"/>
                  </a:cubicBezTo>
                  <a:cubicBezTo>
                    <a:pt x="301" y="526"/>
                    <a:pt x="409" y="551"/>
                    <a:pt x="522" y="551"/>
                  </a:cubicBezTo>
                  <a:cubicBezTo>
                    <a:pt x="635" y="551"/>
                    <a:pt x="751" y="526"/>
                    <a:pt x="868" y="475"/>
                  </a:cubicBezTo>
                  <a:cubicBezTo>
                    <a:pt x="1035" y="409"/>
                    <a:pt x="1035" y="142"/>
                    <a:pt x="868" y="75"/>
                  </a:cubicBezTo>
                  <a:cubicBezTo>
                    <a:pt x="751" y="25"/>
                    <a:pt x="635" y="0"/>
                    <a:pt x="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27;p50">
              <a:extLst>
                <a:ext uri="{FF2B5EF4-FFF2-40B4-BE49-F238E27FC236}">
                  <a16:creationId xmlns:a16="http://schemas.microsoft.com/office/drawing/2014/main" id="{A13426EF-FAB8-46B7-95EF-E4A463726242}"/>
                </a:ext>
              </a:extLst>
            </p:cNvPr>
            <p:cNvSpPr/>
            <p:nvPr/>
          </p:nvSpPr>
          <p:spPr>
            <a:xfrm>
              <a:off x="2172274" y="3367034"/>
              <a:ext cx="24043" cy="12614"/>
            </a:xfrm>
            <a:custGeom>
              <a:avLst/>
              <a:gdLst/>
              <a:ahLst/>
              <a:cxnLst/>
              <a:rect l="l" t="t" r="r" b="b"/>
              <a:pathLst>
                <a:path w="1035" h="543" extrusionOk="0">
                  <a:moveTo>
                    <a:pt x="521" y="1"/>
                  </a:moveTo>
                  <a:cubicBezTo>
                    <a:pt x="409" y="1"/>
                    <a:pt x="300" y="34"/>
                    <a:pt x="200" y="101"/>
                  </a:cubicBezTo>
                  <a:cubicBezTo>
                    <a:pt x="0" y="201"/>
                    <a:pt x="0" y="368"/>
                    <a:pt x="200" y="468"/>
                  </a:cubicBezTo>
                  <a:cubicBezTo>
                    <a:pt x="300" y="518"/>
                    <a:pt x="409" y="543"/>
                    <a:pt x="521" y="543"/>
                  </a:cubicBezTo>
                  <a:cubicBezTo>
                    <a:pt x="634" y="543"/>
                    <a:pt x="751" y="518"/>
                    <a:pt x="867" y="468"/>
                  </a:cubicBezTo>
                  <a:cubicBezTo>
                    <a:pt x="1034" y="401"/>
                    <a:pt x="1034" y="134"/>
                    <a:pt x="867" y="101"/>
                  </a:cubicBezTo>
                  <a:cubicBezTo>
                    <a:pt x="751" y="34"/>
                    <a:pt x="634" y="1"/>
                    <a:pt x="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28;p50">
              <a:extLst>
                <a:ext uri="{FF2B5EF4-FFF2-40B4-BE49-F238E27FC236}">
                  <a16:creationId xmlns:a16="http://schemas.microsoft.com/office/drawing/2014/main" id="{423C48F6-C3B9-48DC-8BF8-59C3EA6AFCBA}"/>
                </a:ext>
              </a:extLst>
            </p:cNvPr>
            <p:cNvSpPr/>
            <p:nvPr/>
          </p:nvSpPr>
          <p:spPr>
            <a:xfrm>
              <a:off x="2142052" y="3384874"/>
              <a:ext cx="23253" cy="12614"/>
            </a:xfrm>
            <a:custGeom>
              <a:avLst/>
              <a:gdLst/>
              <a:ahLst/>
              <a:cxnLst/>
              <a:rect l="l" t="t" r="r" b="b"/>
              <a:pathLst>
                <a:path w="1001" h="543" extrusionOk="0">
                  <a:moveTo>
                    <a:pt x="500" y="0"/>
                  </a:moveTo>
                  <a:cubicBezTo>
                    <a:pt x="384" y="0"/>
                    <a:pt x="267" y="33"/>
                    <a:pt x="167" y="100"/>
                  </a:cubicBezTo>
                  <a:cubicBezTo>
                    <a:pt x="0" y="133"/>
                    <a:pt x="0" y="400"/>
                    <a:pt x="167" y="467"/>
                  </a:cubicBezTo>
                  <a:cubicBezTo>
                    <a:pt x="267" y="517"/>
                    <a:pt x="384" y="542"/>
                    <a:pt x="500" y="542"/>
                  </a:cubicBezTo>
                  <a:cubicBezTo>
                    <a:pt x="617" y="542"/>
                    <a:pt x="734" y="517"/>
                    <a:pt x="834" y="467"/>
                  </a:cubicBezTo>
                  <a:cubicBezTo>
                    <a:pt x="1001" y="400"/>
                    <a:pt x="1001" y="133"/>
                    <a:pt x="834" y="100"/>
                  </a:cubicBezTo>
                  <a:cubicBezTo>
                    <a:pt x="734" y="33"/>
                    <a:pt x="617"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29;p50">
              <a:extLst>
                <a:ext uri="{FF2B5EF4-FFF2-40B4-BE49-F238E27FC236}">
                  <a16:creationId xmlns:a16="http://schemas.microsoft.com/office/drawing/2014/main" id="{43090548-7DFC-4F82-B7F5-F7D2CF9442B5}"/>
                </a:ext>
              </a:extLst>
            </p:cNvPr>
            <p:cNvSpPr/>
            <p:nvPr/>
          </p:nvSpPr>
          <p:spPr>
            <a:xfrm>
              <a:off x="2204819" y="3386222"/>
              <a:ext cx="24043" cy="12033"/>
            </a:xfrm>
            <a:custGeom>
              <a:avLst/>
              <a:gdLst/>
              <a:ahLst/>
              <a:cxnLst/>
              <a:rect l="l" t="t" r="r" b="b"/>
              <a:pathLst>
                <a:path w="1035" h="518" extrusionOk="0">
                  <a:moveTo>
                    <a:pt x="521" y="0"/>
                  </a:moveTo>
                  <a:cubicBezTo>
                    <a:pt x="409" y="0"/>
                    <a:pt x="300" y="25"/>
                    <a:pt x="200" y="75"/>
                  </a:cubicBezTo>
                  <a:cubicBezTo>
                    <a:pt x="0" y="176"/>
                    <a:pt x="0" y="342"/>
                    <a:pt x="200" y="442"/>
                  </a:cubicBezTo>
                  <a:cubicBezTo>
                    <a:pt x="300" y="492"/>
                    <a:pt x="409" y="517"/>
                    <a:pt x="521" y="517"/>
                  </a:cubicBezTo>
                  <a:cubicBezTo>
                    <a:pt x="634" y="517"/>
                    <a:pt x="751" y="492"/>
                    <a:pt x="867" y="442"/>
                  </a:cubicBezTo>
                  <a:cubicBezTo>
                    <a:pt x="1034" y="342"/>
                    <a:pt x="1034" y="176"/>
                    <a:pt x="867" y="75"/>
                  </a:cubicBezTo>
                  <a:cubicBezTo>
                    <a:pt x="751" y="25"/>
                    <a:pt x="634" y="0"/>
                    <a:pt x="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30;p50">
              <a:extLst>
                <a:ext uri="{FF2B5EF4-FFF2-40B4-BE49-F238E27FC236}">
                  <a16:creationId xmlns:a16="http://schemas.microsoft.com/office/drawing/2014/main" id="{32F6CF0C-69B5-4B59-B055-96C5CB8C131E}"/>
                </a:ext>
              </a:extLst>
            </p:cNvPr>
            <p:cNvSpPr/>
            <p:nvPr/>
          </p:nvSpPr>
          <p:spPr>
            <a:xfrm>
              <a:off x="2237365" y="3404829"/>
              <a:ext cx="24043" cy="12800"/>
            </a:xfrm>
            <a:custGeom>
              <a:avLst/>
              <a:gdLst/>
              <a:ahLst/>
              <a:cxnLst/>
              <a:rect l="l" t="t" r="r" b="b"/>
              <a:pathLst>
                <a:path w="1035" h="551" extrusionOk="0">
                  <a:moveTo>
                    <a:pt x="521" y="0"/>
                  </a:moveTo>
                  <a:cubicBezTo>
                    <a:pt x="409" y="0"/>
                    <a:pt x="300" y="25"/>
                    <a:pt x="200" y="75"/>
                  </a:cubicBezTo>
                  <a:cubicBezTo>
                    <a:pt x="0" y="175"/>
                    <a:pt x="0" y="342"/>
                    <a:pt x="200" y="475"/>
                  </a:cubicBezTo>
                  <a:cubicBezTo>
                    <a:pt x="300" y="525"/>
                    <a:pt x="409" y="550"/>
                    <a:pt x="521" y="550"/>
                  </a:cubicBezTo>
                  <a:cubicBezTo>
                    <a:pt x="634" y="550"/>
                    <a:pt x="751" y="525"/>
                    <a:pt x="867" y="475"/>
                  </a:cubicBezTo>
                  <a:cubicBezTo>
                    <a:pt x="1034" y="375"/>
                    <a:pt x="1034" y="175"/>
                    <a:pt x="867" y="75"/>
                  </a:cubicBezTo>
                  <a:cubicBezTo>
                    <a:pt x="751" y="25"/>
                    <a:pt x="634" y="0"/>
                    <a:pt x="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31;p50">
              <a:extLst>
                <a:ext uri="{FF2B5EF4-FFF2-40B4-BE49-F238E27FC236}">
                  <a16:creationId xmlns:a16="http://schemas.microsoft.com/office/drawing/2014/main" id="{1F355F5F-1E75-4EEF-8F75-0FC3DEBB23B3}"/>
                </a:ext>
              </a:extLst>
            </p:cNvPr>
            <p:cNvSpPr/>
            <p:nvPr/>
          </p:nvSpPr>
          <p:spPr>
            <a:xfrm>
              <a:off x="2075405" y="3274044"/>
              <a:ext cx="312304" cy="181357"/>
            </a:xfrm>
            <a:custGeom>
              <a:avLst/>
              <a:gdLst/>
              <a:ahLst/>
              <a:cxnLst/>
              <a:rect l="l" t="t" r="r" b="b"/>
              <a:pathLst>
                <a:path w="13444" h="7807" extrusionOk="0">
                  <a:moveTo>
                    <a:pt x="7251" y="868"/>
                  </a:moveTo>
                  <a:cubicBezTo>
                    <a:pt x="7364" y="868"/>
                    <a:pt x="7472" y="902"/>
                    <a:pt x="7572" y="968"/>
                  </a:cubicBezTo>
                  <a:cubicBezTo>
                    <a:pt x="7773" y="1068"/>
                    <a:pt x="7773" y="1235"/>
                    <a:pt x="7572" y="1335"/>
                  </a:cubicBezTo>
                  <a:cubicBezTo>
                    <a:pt x="7472" y="1385"/>
                    <a:pt x="7364" y="1410"/>
                    <a:pt x="7256" y="1410"/>
                  </a:cubicBezTo>
                  <a:cubicBezTo>
                    <a:pt x="7147" y="1410"/>
                    <a:pt x="7039" y="1385"/>
                    <a:pt x="6939" y="1335"/>
                  </a:cubicBezTo>
                  <a:lnTo>
                    <a:pt x="6905" y="1335"/>
                  </a:lnTo>
                  <a:cubicBezTo>
                    <a:pt x="6739" y="1269"/>
                    <a:pt x="6739" y="1002"/>
                    <a:pt x="6905" y="968"/>
                  </a:cubicBezTo>
                  <a:cubicBezTo>
                    <a:pt x="7022" y="902"/>
                    <a:pt x="7139" y="868"/>
                    <a:pt x="7251" y="868"/>
                  </a:cubicBezTo>
                  <a:close/>
                  <a:moveTo>
                    <a:pt x="5925" y="1661"/>
                  </a:moveTo>
                  <a:cubicBezTo>
                    <a:pt x="6038" y="1661"/>
                    <a:pt x="6155" y="1686"/>
                    <a:pt x="6272" y="1736"/>
                  </a:cubicBezTo>
                  <a:cubicBezTo>
                    <a:pt x="6438" y="1836"/>
                    <a:pt x="6438" y="2002"/>
                    <a:pt x="6272" y="2136"/>
                  </a:cubicBezTo>
                  <a:cubicBezTo>
                    <a:pt x="6155" y="2186"/>
                    <a:pt x="6038" y="2211"/>
                    <a:pt x="5925" y="2211"/>
                  </a:cubicBezTo>
                  <a:cubicBezTo>
                    <a:pt x="5813" y="2211"/>
                    <a:pt x="5704" y="2186"/>
                    <a:pt x="5604" y="2136"/>
                  </a:cubicBezTo>
                  <a:cubicBezTo>
                    <a:pt x="5404" y="2069"/>
                    <a:pt x="5404" y="1802"/>
                    <a:pt x="5604" y="1736"/>
                  </a:cubicBezTo>
                  <a:cubicBezTo>
                    <a:pt x="5704" y="1686"/>
                    <a:pt x="5813" y="1661"/>
                    <a:pt x="5925" y="1661"/>
                  </a:cubicBezTo>
                  <a:close/>
                  <a:moveTo>
                    <a:pt x="8657" y="1694"/>
                  </a:moveTo>
                  <a:cubicBezTo>
                    <a:pt x="8765" y="1694"/>
                    <a:pt x="8873" y="1719"/>
                    <a:pt x="8973" y="1769"/>
                  </a:cubicBezTo>
                  <a:cubicBezTo>
                    <a:pt x="9174" y="1836"/>
                    <a:pt x="9174" y="2102"/>
                    <a:pt x="8973" y="2169"/>
                  </a:cubicBezTo>
                  <a:cubicBezTo>
                    <a:pt x="8873" y="2219"/>
                    <a:pt x="8765" y="2244"/>
                    <a:pt x="8657" y="2244"/>
                  </a:cubicBezTo>
                  <a:cubicBezTo>
                    <a:pt x="8548" y="2244"/>
                    <a:pt x="8440" y="2219"/>
                    <a:pt x="8340" y="2169"/>
                  </a:cubicBezTo>
                  <a:cubicBezTo>
                    <a:pt x="8140" y="2102"/>
                    <a:pt x="8140" y="1836"/>
                    <a:pt x="8340" y="1769"/>
                  </a:cubicBezTo>
                  <a:cubicBezTo>
                    <a:pt x="8440" y="1719"/>
                    <a:pt x="8548" y="1694"/>
                    <a:pt x="8657" y="1694"/>
                  </a:cubicBezTo>
                  <a:close/>
                  <a:moveTo>
                    <a:pt x="4604" y="2428"/>
                  </a:moveTo>
                  <a:cubicBezTo>
                    <a:pt x="4720" y="2428"/>
                    <a:pt x="4837" y="2453"/>
                    <a:pt x="4937" y="2503"/>
                  </a:cubicBezTo>
                  <a:cubicBezTo>
                    <a:pt x="5104" y="2603"/>
                    <a:pt x="5137" y="2770"/>
                    <a:pt x="4937" y="2903"/>
                  </a:cubicBezTo>
                  <a:cubicBezTo>
                    <a:pt x="4837" y="2953"/>
                    <a:pt x="4729" y="2978"/>
                    <a:pt x="4616" y="2978"/>
                  </a:cubicBezTo>
                  <a:cubicBezTo>
                    <a:pt x="4504" y="2978"/>
                    <a:pt x="4387" y="2953"/>
                    <a:pt x="4270" y="2903"/>
                  </a:cubicBezTo>
                  <a:cubicBezTo>
                    <a:pt x="4103" y="2770"/>
                    <a:pt x="4103" y="2603"/>
                    <a:pt x="4270" y="2503"/>
                  </a:cubicBezTo>
                  <a:cubicBezTo>
                    <a:pt x="4370" y="2453"/>
                    <a:pt x="4487" y="2428"/>
                    <a:pt x="4604" y="2428"/>
                  </a:cubicBezTo>
                  <a:close/>
                  <a:moveTo>
                    <a:pt x="7339" y="2461"/>
                  </a:moveTo>
                  <a:cubicBezTo>
                    <a:pt x="7456" y="2461"/>
                    <a:pt x="7572" y="2486"/>
                    <a:pt x="7673" y="2536"/>
                  </a:cubicBezTo>
                  <a:cubicBezTo>
                    <a:pt x="7839" y="2670"/>
                    <a:pt x="7839" y="2836"/>
                    <a:pt x="7673" y="2936"/>
                  </a:cubicBezTo>
                  <a:cubicBezTo>
                    <a:pt x="7572" y="2986"/>
                    <a:pt x="7456" y="3011"/>
                    <a:pt x="7339" y="3011"/>
                  </a:cubicBezTo>
                  <a:cubicBezTo>
                    <a:pt x="7222" y="3011"/>
                    <a:pt x="7105" y="2986"/>
                    <a:pt x="7005" y="2936"/>
                  </a:cubicBezTo>
                  <a:cubicBezTo>
                    <a:pt x="6839" y="2870"/>
                    <a:pt x="6839" y="2603"/>
                    <a:pt x="7005" y="2536"/>
                  </a:cubicBezTo>
                  <a:cubicBezTo>
                    <a:pt x="7105" y="2486"/>
                    <a:pt x="7222" y="2461"/>
                    <a:pt x="7339" y="2461"/>
                  </a:cubicBezTo>
                  <a:close/>
                  <a:moveTo>
                    <a:pt x="10074" y="2503"/>
                  </a:moveTo>
                  <a:cubicBezTo>
                    <a:pt x="10191" y="2503"/>
                    <a:pt x="10308" y="2536"/>
                    <a:pt x="10408" y="2603"/>
                  </a:cubicBezTo>
                  <a:cubicBezTo>
                    <a:pt x="10575" y="2636"/>
                    <a:pt x="10575" y="2903"/>
                    <a:pt x="10408" y="2970"/>
                  </a:cubicBezTo>
                  <a:cubicBezTo>
                    <a:pt x="10308" y="3020"/>
                    <a:pt x="10191" y="3045"/>
                    <a:pt x="10074" y="3045"/>
                  </a:cubicBezTo>
                  <a:cubicBezTo>
                    <a:pt x="9957" y="3045"/>
                    <a:pt x="9841" y="3020"/>
                    <a:pt x="9741" y="2970"/>
                  </a:cubicBezTo>
                  <a:cubicBezTo>
                    <a:pt x="9541" y="2870"/>
                    <a:pt x="9541" y="2703"/>
                    <a:pt x="9741" y="2603"/>
                  </a:cubicBezTo>
                  <a:cubicBezTo>
                    <a:pt x="9841" y="2536"/>
                    <a:pt x="9957" y="2503"/>
                    <a:pt x="10074" y="2503"/>
                  </a:cubicBezTo>
                  <a:close/>
                  <a:moveTo>
                    <a:pt x="3286" y="3195"/>
                  </a:moveTo>
                  <a:cubicBezTo>
                    <a:pt x="3394" y="3195"/>
                    <a:pt x="3503" y="3220"/>
                    <a:pt x="3603" y="3270"/>
                  </a:cubicBezTo>
                  <a:cubicBezTo>
                    <a:pt x="3803" y="3370"/>
                    <a:pt x="3803" y="3537"/>
                    <a:pt x="3603" y="3670"/>
                  </a:cubicBezTo>
                  <a:cubicBezTo>
                    <a:pt x="3503" y="3720"/>
                    <a:pt x="3394" y="3745"/>
                    <a:pt x="3286" y="3745"/>
                  </a:cubicBezTo>
                  <a:cubicBezTo>
                    <a:pt x="3178" y="3745"/>
                    <a:pt x="3069" y="3720"/>
                    <a:pt x="2969" y="3670"/>
                  </a:cubicBezTo>
                  <a:cubicBezTo>
                    <a:pt x="2769" y="3537"/>
                    <a:pt x="2769" y="3370"/>
                    <a:pt x="2969" y="3270"/>
                  </a:cubicBezTo>
                  <a:cubicBezTo>
                    <a:pt x="3069" y="3220"/>
                    <a:pt x="3178" y="3195"/>
                    <a:pt x="3286" y="3195"/>
                  </a:cubicBezTo>
                  <a:close/>
                  <a:moveTo>
                    <a:pt x="6017" y="3228"/>
                  </a:moveTo>
                  <a:cubicBezTo>
                    <a:pt x="6130" y="3228"/>
                    <a:pt x="6238" y="3253"/>
                    <a:pt x="6338" y="3303"/>
                  </a:cubicBezTo>
                  <a:cubicBezTo>
                    <a:pt x="6538" y="3437"/>
                    <a:pt x="6538" y="3604"/>
                    <a:pt x="6338" y="3704"/>
                  </a:cubicBezTo>
                  <a:cubicBezTo>
                    <a:pt x="6238" y="3754"/>
                    <a:pt x="6130" y="3779"/>
                    <a:pt x="6017" y="3779"/>
                  </a:cubicBezTo>
                  <a:cubicBezTo>
                    <a:pt x="5905" y="3779"/>
                    <a:pt x="5788" y="3754"/>
                    <a:pt x="5671" y="3704"/>
                  </a:cubicBezTo>
                  <a:cubicBezTo>
                    <a:pt x="5504" y="3637"/>
                    <a:pt x="5504" y="3370"/>
                    <a:pt x="5671" y="3303"/>
                  </a:cubicBezTo>
                  <a:cubicBezTo>
                    <a:pt x="5788" y="3253"/>
                    <a:pt x="5905" y="3228"/>
                    <a:pt x="6017" y="3228"/>
                  </a:cubicBezTo>
                  <a:close/>
                  <a:moveTo>
                    <a:pt x="8740" y="3270"/>
                  </a:moveTo>
                  <a:cubicBezTo>
                    <a:pt x="8857" y="3270"/>
                    <a:pt x="8973" y="3303"/>
                    <a:pt x="9074" y="3370"/>
                  </a:cubicBezTo>
                  <a:cubicBezTo>
                    <a:pt x="9274" y="3470"/>
                    <a:pt x="9274" y="3637"/>
                    <a:pt x="9074" y="3737"/>
                  </a:cubicBezTo>
                  <a:cubicBezTo>
                    <a:pt x="8973" y="3787"/>
                    <a:pt x="8865" y="3812"/>
                    <a:pt x="8752" y="3812"/>
                  </a:cubicBezTo>
                  <a:cubicBezTo>
                    <a:pt x="8640" y="3812"/>
                    <a:pt x="8523" y="3787"/>
                    <a:pt x="8406" y="3737"/>
                  </a:cubicBezTo>
                  <a:cubicBezTo>
                    <a:pt x="8240" y="3637"/>
                    <a:pt x="8240" y="3470"/>
                    <a:pt x="8406" y="3370"/>
                  </a:cubicBezTo>
                  <a:cubicBezTo>
                    <a:pt x="8506" y="3303"/>
                    <a:pt x="8623" y="3270"/>
                    <a:pt x="8740" y="3270"/>
                  </a:cubicBezTo>
                  <a:close/>
                  <a:moveTo>
                    <a:pt x="11475" y="3328"/>
                  </a:moveTo>
                  <a:cubicBezTo>
                    <a:pt x="11592" y="3328"/>
                    <a:pt x="11709" y="3353"/>
                    <a:pt x="11809" y="3403"/>
                  </a:cubicBezTo>
                  <a:cubicBezTo>
                    <a:pt x="12009" y="3503"/>
                    <a:pt x="12009" y="3670"/>
                    <a:pt x="11809" y="3770"/>
                  </a:cubicBezTo>
                  <a:cubicBezTo>
                    <a:pt x="11709" y="3820"/>
                    <a:pt x="11592" y="3845"/>
                    <a:pt x="11475" y="3845"/>
                  </a:cubicBezTo>
                  <a:cubicBezTo>
                    <a:pt x="11358" y="3845"/>
                    <a:pt x="11242" y="3820"/>
                    <a:pt x="11142" y="3770"/>
                  </a:cubicBezTo>
                  <a:cubicBezTo>
                    <a:pt x="10975" y="3670"/>
                    <a:pt x="10975" y="3503"/>
                    <a:pt x="11142" y="3403"/>
                  </a:cubicBezTo>
                  <a:cubicBezTo>
                    <a:pt x="11242" y="3353"/>
                    <a:pt x="11358" y="3328"/>
                    <a:pt x="11475" y="3328"/>
                  </a:cubicBezTo>
                  <a:close/>
                  <a:moveTo>
                    <a:pt x="1956" y="3962"/>
                  </a:moveTo>
                  <a:cubicBezTo>
                    <a:pt x="2069" y="3962"/>
                    <a:pt x="2185" y="3987"/>
                    <a:pt x="2302" y="4037"/>
                  </a:cubicBezTo>
                  <a:cubicBezTo>
                    <a:pt x="2469" y="4104"/>
                    <a:pt x="2469" y="4371"/>
                    <a:pt x="2302" y="4437"/>
                  </a:cubicBezTo>
                  <a:cubicBezTo>
                    <a:pt x="2185" y="4488"/>
                    <a:pt x="2069" y="4513"/>
                    <a:pt x="1956" y="4513"/>
                  </a:cubicBezTo>
                  <a:cubicBezTo>
                    <a:pt x="1843" y="4513"/>
                    <a:pt x="1735" y="4488"/>
                    <a:pt x="1635" y="4437"/>
                  </a:cubicBezTo>
                  <a:cubicBezTo>
                    <a:pt x="1435" y="4371"/>
                    <a:pt x="1435" y="4104"/>
                    <a:pt x="1635" y="4037"/>
                  </a:cubicBezTo>
                  <a:cubicBezTo>
                    <a:pt x="1735" y="3987"/>
                    <a:pt x="1843" y="3962"/>
                    <a:pt x="1956" y="3962"/>
                  </a:cubicBezTo>
                  <a:close/>
                  <a:moveTo>
                    <a:pt x="4691" y="3996"/>
                  </a:moveTo>
                  <a:cubicBezTo>
                    <a:pt x="4804" y="3996"/>
                    <a:pt x="4921" y="4021"/>
                    <a:pt x="5037" y="4071"/>
                  </a:cubicBezTo>
                  <a:cubicBezTo>
                    <a:pt x="5204" y="4137"/>
                    <a:pt x="5204" y="4404"/>
                    <a:pt x="5037" y="4471"/>
                  </a:cubicBezTo>
                  <a:cubicBezTo>
                    <a:pt x="4921" y="4521"/>
                    <a:pt x="4804" y="4546"/>
                    <a:pt x="4691" y="4546"/>
                  </a:cubicBezTo>
                  <a:cubicBezTo>
                    <a:pt x="4579" y="4546"/>
                    <a:pt x="4470" y="4521"/>
                    <a:pt x="4370" y="4471"/>
                  </a:cubicBezTo>
                  <a:cubicBezTo>
                    <a:pt x="4170" y="4371"/>
                    <a:pt x="4170" y="4204"/>
                    <a:pt x="4370" y="4071"/>
                  </a:cubicBezTo>
                  <a:cubicBezTo>
                    <a:pt x="4470" y="4021"/>
                    <a:pt x="4579" y="3996"/>
                    <a:pt x="4691" y="3996"/>
                  </a:cubicBezTo>
                  <a:close/>
                  <a:moveTo>
                    <a:pt x="7427" y="4037"/>
                  </a:moveTo>
                  <a:cubicBezTo>
                    <a:pt x="7539" y="4037"/>
                    <a:pt x="7656" y="4071"/>
                    <a:pt x="7773" y="4137"/>
                  </a:cubicBezTo>
                  <a:cubicBezTo>
                    <a:pt x="7939" y="4171"/>
                    <a:pt x="7939" y="4437"/>
                    <a:pt x="7773" y="4504"/>
                  </a:cubicBezTo>
                  <a:cubicBezTo>
                    <a:pt x="7656" y="4554"/>
                    <a:pt x="7539" y="4579"/>
                    <a:pt x="7427" y="4579"/>
                  </a:cubicBezTo>
                  <a:cubicBezTo>
                    <a:pt x="7314" y="4579"/>
                    <a:pt x="7206" y="4554"/>
                    <a:pt x="7105" y="4504"/>
                  </a:cubicBezTo>
                  <a:cubicBezTo>
                    <a:pt x="6905" y="4404"/>
                    <a:pt x="6905" y="4237"/>
                    <a:pt x="7105" y="4137"/>
                  </a:cubicBezTo>
                  <a:cubicBezTo>
                    <a:pt x="7206" y="4071"/>
                    <a:pt x="7314" y="4037"/>
                    <a:pt x="7427" y="4037"/>
                  </a:cubicBezTo>
                  <a:close/>
                  <a:moveTo>
                    <a:pt x="10158" y="4096"/>
                  </a:moveTo>
                  <a:cubicBezTo>
                    <a:pt x="10266" y="4096"/>
                    <a:pt x="10374" y="4121"/>
                    <a:pt x="10475" y="4171"/>
                  </a:cubicBezTo>
                  <a:cubicBezTo>
                    <a:pt x="10675" y="4271"/>
                    <a:pt x="10675" y="4437"/>
                    <a:pt x="10475" y="4538"/>
                  </a:cubicBezTo>
                  <a:cubicBezTo>
                    <a:pt x="10374" y="4604"/>
                    <a:pt x="10266" y="4638"/>
                    <a:pt x="10158" y="4638"/>
                  </a:cubicBezTo>
                  <a:cubicBezTo>
                    <a:pt x="10049" y="4638"/>
                    <a:pt x="9941" y="4604"/>
                    <a:pt x="9841" y="4538"/>
                  </a:cubicBezTo>
                  <a:cubicBezTo>
                    <a:pt x="9641" y="4504"/>
                    <a:pt x="9641" y="4204"/>
                    <a:pt x="9841" y="4171"/>
                  </a:cubicBezTo>
                  <a:cubicBezTo>
                    <a:pt x="9941" y="4121"/>
                    <a:pt x="10049" y="4096"/>
                    <a:pt x="10158" y="4096"/>
                  </a:cubicBezTo>
                  <a:close/>
                  <a:moveTo>
                    <a:pt x="3369" y="4763"/>
                  </a:moveTo>
                  <a:cubicBezTo>
                    <a:pt x="3486" y="4763"/>
                    <a:pt x="3603" y="4788"/>
                    <a:pt x="3703" y="4838"/>
                  </a:cubicBezTo>
                  <a:cubicBezTo>
                    <a:pt x="3870" y="4904"/>
                    <a:pt x="3870" y="5171"/>
                    <a:pt x="3703" y="5238"/>
                  </a:cubicBezTo>
                  <a:cubicBezTo>
                    <a:pt x="3603" y="5288"/>
                    <a:pt x="3486" y="5313"/>
                    <a:pt x="3369" y="5313"/>
                  </a:cubicBezTo>
                  <a:cubicBezTo>
                    <a:pt x="3253" y="5313"/>
                    <a:pt x="3136" y="5288"/>
                    <a:pt x="3036" y="5238"/>
                  </a:cubicBezTo>
                  <a:cubicBezTo>
                    <a:pt x="2869" y="5171"/>
                    <a:pt x="2869" y="4904"/>
                    <a:pt x="3036" y="4838"/>
                  </a:cubicBezTo>
                  <a:cubicBezTo>
                    <a:pt x="3136" y="4788"/>
                    <a:pt x="3253" y="4763"/>
                    <a:pt x="3369" y="4763"/>
                  </a:cubicBezTo>
                  <a:close/>
                  <a:moveTo>
                    <a:pt x="6117" y="4804"/>
                  </a:moveTo>
                  <a:cubicBezTo>
                    <a:pt x="6230" y="4804"/>
                    <a:pt x="6338" y="4838"/>
                    <a:pt x="6438" y="4904"/>
                  </a:cubicBezTo>
                  <a:cubicBezTo>
                    <a:pt x="6605" y="5005"/>
                    <a:pt x="6638" y="5171"/>
                    <a:pt x="6438" y="5271"/>
                  </a:cubicBezTo>
                  <a:cubicBezTo>
                    <a:pt x="6338" y="5321"/>
                    <a:pt x="6230" y="5346"/>
                    <a:pt x="6117" y="5346"/>
                  </a:cubicBezTo>
                  <a:cubicBezTo>
                    <a:pt x="6005" y="5346"/>
                    <a:pt x="5888" y="5321"/>
                    <a:pt x="5771" y="5271"/>
                  </a:cubicBezTo>
                  <a:cubicBezTo>
                    <a:pt x="5604" y="5171"/>
                    <a:pt x="5604" y="5005"/>
                    <a:pt x="5771" y="4904"/>
                  </a:cubicBezTo>
                  <a:cubicBezTo>
                    <a:pt x="5888" y="4838"/>
                    <a:pt x="6005" y="4804"/>
                    <a:pt x="6117" y="4804"/>
                  </a:cubicBezTo>
                  <a:close/>
                  <a:moveTo>
                    <a:pt x="8823" y="4863"/>
                  </a:moveTo>
                  <a:cubicBezTo>
                    <a:pt x="8932" y="4863"/>
                    <a:pt x="9040" y="4888"/>
                    <a:pt x="9140" y="4938"/>
                  </a:cubicBezTo>
                  <a:cubicBezTo>
                    <a:pt x="9340" y="5038"/>
                    <a:pt x="9340" y="5205"/>
                    <a:pt x="9140" y="5338"/>
                  </a:cubicBezTo>
                  <a:cubicBezTo>
                    <a:pt x="9040" y="5388"/>
                    <a:pt x="8932" y="5413"/>
                    <a:pt x="8823" y="5413"/>
                  </a:cubicBezTo>
                  <a:cubicBezTo>
                    <a:pt x="8715" y="5413"/>
                    <a:pt x="8607" y="5388"/>
                    <a:pt x="8506" y="5338"/>
                  </a:cubicBezTo>
                  <a:lnTo>
                    <a:pt x="8506" y="5305"/>
                  </a:lnTo>
                  <a:cubicBezTo>
                    <a:pt x="8306" y="5205"/>
                    <a:pt x="8306" y="5038"/>
                    <a:pt x="8506" y="4938"/>
                  </a:cubicBezTo>
                  <a:cubicBezTo>
                    <a:pt x="8607" y="4888"/>
                    <a:pt x="8715" y="4863"/>
                    <a:pt x="8823" y="4863"/>
                  </a:cubicBezTo>
                  <a:close/>
                  <a:moveTo>
                    <a:pt x="4783" y="5572"/>
                  </a:moveTo>
                  <a:cubicBezTo>
                    <a:pt x="4896" y="5572"/>
                    <a:pt x="5004" y="5605"/>
                    <a:pt x="5104" y="5672"/>
                  </a:cubicBezTo>
                  <a:cubicBezTo>
                    <a:pt x="5304" y="5738"/>
                    <a:pt x="5304" y="5972"/>
                    <a:pt x="5104" y="6039"/>
                  </a:cubicBezTo>
                  <a:cubicBezTo>
                    <a:pt x="5004" y="6089"/>
                    <a:pt x="4896" y="6114"/>
                    <a:pt x="4787" y="6114"/>
                  </a:cubicBezTo>
                  <a:cubicBezTo>
                    <a:pt x="4679" y="6114"/>
                    <a:pt x="4570" y="6089"/>
                    <a:pt x="4470" y="6039"/>
                  </a:cubicBezTo>
                  <a:lnTo>
                    <a:pt x="4437" y="6039"/>
                  </a:lnTo>
                  <a:cubicBezTo>
                    <a:pt x="4270" y="5939"/>
                    <a:pt x="4270" y="5772"/>
                    <a:pt x="4437" y="5672"/>
                  </a:cubicBezTo>
                  <a:cubicBezTo>
                    <a:pt x="4554" y="5605"/>
                    <a:pt x="4670" y="5572"/>
                    <a:pt x="4783" y="5572"/>
                  </a:cubicBezTo>
                  <a:close/>
                  <a:moveTo>
                    <a:pt x="7506" y="5630"/>
                  </a:moveTo>
                  <a:cubicBezTo>
                    <a:pt x="7622" y="5630"/>
                    <a:pt x="7739" y="5655"/>
                    <a:pt x="7839" y="5705"/>
                  </a:cubicBezTo>
                  <a:cubicBezTo>
                    <a:pt x="8006" y="5805"/>
                    <a:pt x="8006" y="5972"/>
                    <a:pt x="7839" y="6105"/>
                  </a:cubicBezTo>
                  <a:cubicBezTo>
                    <a:pt x="7739" y="6155"/>
                    <a:pt x="7622" y="6180"/>
                    <a:pt x="7506" y="6180"/>
                  </a:cubicBezTo>
                  <a:cubicBezTo>
                    <a:pt x="7389" y="6180"/>
                    <a:pt x="7272" y="6155"/>
                    <a:pt x="7172" y="6105"/>
                  </a:cubicBezTo>
                  <a:cubicBezTo>
                    <a:pt x="7005" y="5972"/>
                    <a:pt x="7005" y="5805"/>
                    <a:pt x="7172" y="5705"/>
                  </a:cubicBezTo>
                  <a:cubicBezTo>
                    <a:pt x="7272" y="5655"/>
                    <a:pt x="7389" y="5630"/>
                    <a:pt x="7506" y="5630"/>
                  </a:cubicBezTo>
                  <a:close/>
                  <a:moveTo>
                    <a:pt x="6188" y="6397"/>
                  </a:moveTo>
                  <a:cubicBezTo>
                    <a:pt x="6297" y="6397"/>
                    <a:pt x="6405" y="6422"/>
                    <a:pt x="6505" y="6472"/>
                  </a:cubicBezTo>
                  <a:cubicBezTo>
                    <a:pt x="6705" y="6572"/>
                    <a:pt x="6705" y="6739"/>
                    <a:pt x="6505" y="6873"/>
                  </a:cubicBezTo>
                  <a:cubicBezTo>
                    <a:pt x="6405" y="6923"/>
                    <a:pt x="6297" y="6948"/>
                    <a:pt x="6184" y="6948"/>
                  </a:cubicBezTo>
                  <a:cubicBezTo>
                    <a:pt x="6071" y="6948"/>
                    <a:pt x="5955" y="6923"/>
                    <a:pt x="5838" y="6873"/>
                  </a:cubicBezTo>
                  <a:lnTo>
                    <a:pt x="5871" y="6873"/>
                  </a:lnTo>
                  <a:cubicBezTo>
                    <a:pt x="5671" y="6806"/>
                    <a:pt x="5671" y="6539"/>
                    <a:pt x="5871" y="6472"/>
                  </a:cubicBezTo>
                  <a:cubicBezTo>
                    <a:pt x="5971" y="6422"/>
                    <a:pt x="6080" y="6397"/>
                    <a:pt x="6188" y="6397"/>
                  </a:cubicBezTo>
                  <a:close/>
                  <a:moveTo>
                    <a:pt x="7572" y="1"/>
                  </a:moveTo>
                  <a:lnTo>
                    <a:pt x="0" y="4404"/>
                  </a:lnTo>
                  <a:lnTo>
                    <a:pt x="5871" y="7807"/>
                  </a:lnTo>
                  <a:lnTo>
                    <a:pt x="13443" y="3437"/>
                  </a:lnTo>
                  <a:lnTo>
                    <a:pt x="75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32;p50">
              <a:extLst>
                <a:ext uri="{FF2B5EF4-FFF2-40B4-BE49-F238E27FC236}">
                  <a16:creationId xmlns:a16="http://schemas.microsoft.com/office/drawing/2014/main" id="{BDBA148C-5006-45A3-931D-1D2E8F634E24}"/>
                </a:ext>
              </a:extLst>
            </p:cNvPr>
            <p:cNvSpPr/>
            <p:nvPr/>
          </p:nvSpPr>
          <p:spPr>
            <a:xfrm>
              <a:off x="2268353" y="3386988"/>
              <a:ext cx="24043" cy="12823"/>
            </a:xfrm>
            <a:custGeom>
              <a:avLst/>
              <a:gdLst/>
              <a:ahLst/>
              <a:cxnLst/>
              <a:rect l="l" t="t" r="r" b="b"/>
              <a:pathLst>
                <a:path w="1035" h="552" extrusionOk="0">
                  <a:moveTo>
                    <a:pt x="513" y="1"/>
                  </a:moveTo>
                  <a:cubicBezTo>
                    <a:pt x="401" y="1"/>
                    <a:pt x="284" y="26"/>
                    <a:pt x="167" y="76"/>
                  </a:cubicBezTo>
                  <a:cubicBezTo>
                    <a:pt x="0" y="176"/>
                    <a:pt x="0" y="376"/>
                    <a:pt x="167" y="476"/>
                  </a:cubicBezTo>
                  <a:cubicBezTo>
                    <a:pt x="284" y="526"/>
                    <a:pt x="401" y="551"/>
                    <a:pt x="513" y="551"/>
                  </a:cubicBezTo>
                  <a:cubicBezTo>
                    <a:pt x="626" y="551"/>
                    <a:pt x="734" y="526"/>
                    <a:pt x="834" y="476"/>
                  </a:cubicBezTo>
                  <a:cubicBezTo>
                    <a:pt x="1034" y="343"/>
                    <a:pt x="1034" y="176"/>
                    <a:pt x="834" y="76"/>
                  </a:cubicBezTo>
                  <a:cubicBezTo>
                    <a:pt x="734" y="26"/>
                    <a:pt x="626" y="1"/>
                    <a:pt x="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33;p50">
              <a:extLst>
                <a:ext uri="{FF2B5EF4-FFF2-40B4-BE49-F238E27FC236}">
                  <a16:creationId xmlns:a16="http://schemas.microsoft.com/office/drawing/2014/main" id="{3EB3C929-CBBC-485A-98A3-F864F4E93861}"/>
                </a:ext>
              </a:extLst>
            </p:cNvPr>
            <p:cNvSpPr/>
            <p:nvPr/>
          </p:nvSpPr>
          <p:spPr>
            <a:xfrm>
              <a:off x="2174597" y="3404039"/>
              <a:ext cx="23253" cy="12033"/>
            </a:xfrm>
            <a:custGeom>
              <a:avLst/>
              <a:gdLst/>
              <a:ahLst/>
              <a:cxnLst/>
              <a:rect l="l" t="t" r="r" b="b"/>
              <a:pathLst>
                <a:path w="1001" h="518" extrusionOk="0">
                  <a:moveTo>
                    <a:pt x="500" y="1"/>
                  </a:moveTo>
                  <a:cubicBezTo>
                    <a:pt x="384" y="1"/>
                    <a:pt x="267" y="26"/>
                    <a:pt x="167" y="76"/>
                  </a:cubicBezTo>
                  <a:cubicBezTo>
                    <a:pt x="0" y="176"/>
                    <a:pt x="0" y="343"/>
                    <a:pt x="167" y="443"/>
                  </a:cubicBezTo>
                  <a:cubicBezTo>
                    <a:pt x="267" y="493"/>
                    <a:pt x="384" y="518"/>
                    <a:pt x="500" y="518"/>
                  </a:cubicBezTo>
                  <a:cubicBezTo>
                    <a:pt x="617" y="518"/>
                    <a:pt x="734" y="493"/>
                    <a:pt x="834" y="443"/>
                  </a:cubicBezTo>
                  <a:cubicBezTo>
                    <a:pt x="1001" y="376"/>
                    <a:pt x="1001" y="142"/>
                    <a:pt x="834" y="76"/>
                  </a:cubicBezTo>
                  <a:cubicBezTo>
                    <a:pt x="734" y="26"/>
                    <a:pt x="617" y="1"/>
                    <a:pt x="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34;p50">
              <a:extLst>
                <a:ext uri="{FF2B5EF4-FFF2-40B4-BE49-F238E27FC236}">
                  <a16:creationId xmlns:a16="http://schemas.microsoft.com/office/drawing/2014/main" id="{8349AD89-2E8D-4D4C-BBCF-819AA2AB2B76}"/>
                </a:ext>
              </a:extLst>
            </p:cNvPr>
            <p:cNvSpPr/>
            <p:nvPr/>
          </p:nvSpPr>
          <p:spPr>
            <a:xfrm>
              <a:off x="2207142" y="3422646"/>
              <a:ext cx="24043" cy="12800"/>
            </a:xfrm>
            <a:custGeom>
              <a:avLst/>
              <a:gdLst/>
              <a:ahLst/>
              <a:cxnLst/>
              <a:rect l="l" t="t" r="r" b="b"/>
              <a:pathLst>
                <a:path w="1035" h="551" extrusionOk="0">
                  <a:moveTo>
                    <a:pt x="500" y="0"/>
                  </a:moveTo>
                  <a:cubicBezTo>
                    <a:pt x="384" y="0"/>
                    <a:pt x="267" y="25"/>
                    <a:pt x="167" y="75"/>
                  </a:cubicBezTo>
                  <a:cubicBezTo>
                    <a:pt x="0" y="142"/>
                    <a:pt x="0" y="409"/>
                    <a:pt x="167" y="476"/>
                  </a:cubicBezTo>
                  <a:cubicBezTo>
                    <a:pt x="267" y="526"/>
                    <a:pt x="384" y="551"/>
                    <a:pt x="500" y="551"/>
                  </a:cubicBezTo>
                  <a:cubicBezTo>
                    <a:pt x="617" y="551"/>
                    <a:pt x="734" y="526"/>
                    <a:pt x="834" y="476"/>
                  </a:cubicBezTo>
                  <a:cubicBezTo>
                    <a:pt x="1034" y="375"/>
                    <a:pt x="1034" y="175"/>
                    <a:pt x="834" y="75"/>
                  </a:cubicBezTo>
                  <a:cubicBezTo>
                    <a:pt x="734" y="25"/>
                    <a:pt x="617"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35;p50">
              <a:extLst>
                <a:ext uri="{FF2B5EF4-FFF2-40B4-BE49-F238E27FC236}">
                  <a16:creationId xmlns:a16="http://schemas.microsoft.com/office/drawing/2014/main" id="{2825F730-6732-4DB1-90FD-1D09B24CE908}"/>
                </a:ext>
              </a:extLst>
            </p:cNvPr>
            <p:cNvSpPr/>
            <p:nvPr/>
          </p:nvSpPr>
          <p:spPr>
            <a:xfrm>
              <a:off x="1914235" y="3189115"/>
              <a:ext cx="634644" cy="351331"/>
            </a:xfrm>
            <a:custGeom>
              <a:avLst/>
              <a:gdLst/>
              <a:ahLst/>
              <a:cxnLst/>
              <a:rect l="l" t="t" r="r" b="b"/>
              <a:pathLst>
                <a:path w="27320" h="15124" extrusionOk="0">
                  <a:moveTo>
                    <a:pt x="14510" y="3657"/>
                  </a:moveTo>
                  <a:lnTo>
                    <a:pt x="20381" y="7093"/>
                  </a:lnTo>
                  <a:lnTo>
                    <a:pt x="12809" y="11463"/>
                  </a:lnTo>
                  <a:lnTo>
                    <a:pt x="6938" y="8060"/>
                  </a:lnTo>
                  <a:lnTo>
                    <a:pt x="14510" y="3657"/>
                  </a:lnTo>
                  <a:close/>
                  <a:moveTo>
                    <a:pt x="20520" y="0"/>
                  </a:moveTo>
                  <a:cubicBezTo>
                    <a:pt x="18961" y="0"/>
                    <a:pt x="17405" y="342"/>
                    <a:pt x="16212" y="1022"/>
                  </a:cubicBezTo>
                  <a:lnTo>
                    <a:pt x="2368" y="9061"/>
                  </a:lnTo>
                  <a:cubicBezTo>
                    <a:pt x="0" y="10462"/>
                    <a:pt x="0" y="12697"/>
                    <a:pt x="2402" y="14098"/>
                  </a:cubicBezTo>
                  <a:cubicBezTo>
                    <a:pt x="3619" y="14782"/>
                    <a:pt x="5195" y="15124"/>
                    <a:pt x="6763" y="15124"/>
                  </a:cubicBezTo>
                  <a:cubicBezTo>
                    <a:pt x="8331" y="15124"/>
                    <a:pt x="9890" y="14782"/>
                    <a:pt x="11075" y="14098"/>
                  </a:cubicBezTo>
                  <a:lnTo>
                    <a:pt x="24918" y="6059"/>
                  </a:lnTo>
                  <a:cubicBezTo>
                    <a:pt x="27320" y="4691"/>
                    <a:pt x="27320" y="2423"/>
                    <a:pt x="24885" y="1055"/>
                  </a:cubicBezTo>
                  <a:cubicBezTo>
                    <a:pt x="23676" y="350"/>
                    <a:pt x="22097" y="0"/>
                    <a:pt x="20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36;p50">
              <a:extLst>
                <a:ext uri="{FF2B5EF4-FFF2-40B4-BE49-F238E27FC236}">
                  <a16:creationId xmlns:a16="http://schemas.microsoft.com/office/drawing/2014/main" id="{64E9AE70-BA60-4E78-86BA-267E73E13F70}"/>
                </a:ext>
              </a:extLst>
            </p:cNvPr>
            <p:cNvSpPr/>
            <p:nvPr/>
          </p:nvSpPr>
          <p:spPr>
            <a:xfrm>
              <a:off x="2547299" y="3479397"/>
              <a:ext cx="24043" cy="12614"/>
            </a:xfrm>
            <a:custGeom>
              <a:avLst/>
              <a:gdLst/>
              <a:ahLst/>
              <a:cxnLst/>
              <a:rect l="l" t="t" r="r" b="b"/>
              <a:pathLst>
                <a:path w="1035" h="543" extrusionOk="0">
                  <a:moveTo>
                    <a:pt x="522" y="1"/>
                  </a:moveTo>
                  <a:cubicBezTo>
                    <a:pt x="410" y="1"/>
                    <a:pt x="301" y="34"/>
                    <a:pt x="201" y="101"/>
                  </a:cubicBezTo>
                  <a:cubicBezTo>
                    <a:pt x="1" y="201"/>
                    <a:pt x="1" y="368"/>
                    <a:pt x="201" y="468"/>
                  </a:cubicBezTo>
                  <a:cubicBezTo>
                    <a:pt x="301" y="518"/>
                    <a:pt x="410" y="543"/>
                    <a:pt x="522" y="543"/>
                  </a:cubicBezTo>
                  <a:cubicBezTo>
                    <a:pt x="635" y="543"/>
                    <a:pt x="751" y="518"/>
                    <a:pt x="868" y="468"/>
                  </a:cubicBezTo>
                  <a:cubicBezTo>
                    <a:pt x="1035" y="368"/>
                    <a:pt x="1035" y="201"/>
                    <a:pt x="868" y="101"/>
                  </a:cubicBezTo>
                  <a:cubicBezTo>
                    <a:pt x="751" y="34"/>
                    <a:pt x="635" y="1"/>
                    <a:pt x="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37;p50">
              <a:extLst>
                <a:ext uri="{FF2B5EF4-FFF2-40B4-BE49-F238E27FC236}">
                  <a16:creationId xmlns:a16="http://schemas.microsoft.com/office/drawing/2014/main" id="{9FE6B0BD-8B23-42AC-ACC7-020AC9139C54}"/>
                </a:ext>
              </a:extLst>
            </p:cNvPr>
            <p:cNvSpPr/>
            <p:nvPr/>
          </p:nvSpPr>
          <p:spPr>
            <a:xfrm>
              <a:off x="2579844" y="3498585"/>
              <a:ext cx="24043" cy="12033"/>
            </a:xfrm>
            <a:custGeom>
              <a:avLst/>
              <a:gdLst/>
              <a:ahLst/>
              <a:cxnLst/>
              <a:rect l="l" t="t" r="r" b="b"/>
              <a:pathLst>
                <a:path w="1035" h="518" extrusionOk="0">
                  <a:moveTo>
                    <a:pt x="522" y="0"/>
                  </a:moveTo>
                  <a:cubicBezTo>
                    <a:pt x="410" y="0"/>
                    <a:pt x="301" y="25"/>
                    <a:pt x="201" y="75"/>
                  </a:cubicBezTo>
                  <a:cubicBezTo>
                    <a:pt x="1" y="175"/>
                    <a:pt x="1" y="342"/>
                    <a:pt x="201" y="442"/>
                  </a:cubicBezTo>
                  <a:cubicBezTo>
                    <a:pt x="301" y="492"/>
                    <a:pt x="410" y="517"/>
                    <a:pt x="522" y="517"/>
                  </a:cubicBezTo>
                  <a:cubicBezTo>
                    <a:pt x="635" y="517"/>
                    <a:pt x="751" y="492"/>
                    <a:pt x="868" y="442"/>
                  </a:cubicBezTo>
                  <a:cubicBezTo>
                    <a:pt x="1035" y="342"/>
                    <a:pt x="1035" y="175"/>
                    <a:pt x="868" y="75"/>
                  </a:cubicBezTo>
                  <a:cubicBezTo>
                    <a:pt x="751" y="25"/>
                    <a:pt x="635" y="0"/>
                    <a:pt x="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38;p50">
              <a:extLst>
                <a:ext uri="{FF2B5EF4-FFF2-40B4-BE49-F238E27FC236}">
                  <a16:creationId xmlns:a16="http://schemas.microsoft.com/office/drawing/2014/main" id="{C48465D4-C49A-4D65-BEC9-3E984A50E454}"/>
                </a:ext>
              </a:extLst>
            </p:cNvPr>
            <p:cNvSpPr/>
            <p:nvPr/>
          </p:nvSpPr>
          <p:spPr>
            <a:xfrm>
              <a:off x="2612390" y="3517169"/>
              <a:ext cx="24043" cy="12823"/>
            </a:xfrm>
            <a:custGeom>
              <a:avLst/>
              <a:gdLst/>
              <a:ahLst/>
              <a:cxnLst/>
              <a:rect l="l" t="t" r="r" b="b"/>
              <a:pathLst>
                <a:path w="1035" h="552" extrusionOk="0">
                  <a:moveTo>
                    <a:pt x="522" y="1"/>
                  </a:moveTo>
                  <a:cubicBezTo>
                    <a:pt x="410" y="1"/>
                    <a:pt x="301" y="26"/>
                    <a:pt x="201" y="76"/>
                  </a:cubicBezTo>
                  <a:cubicBezTo>
                    <a:pt x="1" y="176"/>
                    <a:pt x="1" y="343"/>
                    <a:pt x="201" y="476"/>
                  </a:cubicBezTo>
                  <a:cubicBezTo>
                    <a:pt x="301" y="526"/>
                    <a:pt x="410" y="551"/>
                    <a:pt x="522" y="551"/>
                  </a:cubicBezTo>
                  <a:cubicBezTo>
                    <a:pt x="635" y="551"/>
                    <a:pt x="751" y="526"/>
                    <a:pt x="868" y="476"/>
                  </a:cubicBezTo>
                  <a:cubicBezTo>
                    <a:pt x="1035" y="376"/>
                    <a:pt x="1035" y="176"/>
                    <a:pt x="868" y="76"/>
                  </a:cubicBezTo>
                  <a:cubicBezTo>
                    <a:pt x="751" y="26"/>
                    <a:pt x="635" y="1"/>
                    <a:pt x="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39;p50">
              <a:extLst>
                <a:ext uri="{FF2B5EF4-FFF2-40B4-BE49-F238E27FC236}">
                  <a16:creationId xmlns:a16="http://schemas.microsoft.com/office/drawing/2014/main" id="{21BE5528-AE45-41AD-AFA0-C71EB656ACA2}"/>
                </a:ext>
              </a:extLst>
            </p:cNvPr>
            <p:cNvSpPr/>
            <p:nvPr/>
          </p:nvSpPr>
          <p:spPr>
            <a:xfrm>
              <a:off x="2549622" y="3516403"/>
              <a:ext cx="24066" cy="12800"/>
            </a:xfrm>
            <a:custGeom>
              <a:avLst/>
              <a:gdLst/>
              <a:ahLst/>
              <a:cxnLst/>
              <a:rect l="l" t="t" r="r" b="b"/>
              <a:pathLst>
                <a:path w="1036" h="551" extrusionOk="0">
                  <a:moveTo>
                    <a:pt x="501" y="0"/>
                  </a:moveTo>
                  <a:cubicBezTo>
                    <a:pt x="385" y="0"/>
                    <a:pt x="268" y="25"/>
                    <a:pt x="168" y="76"/>
                  </a:cubicBezTo>
                  <a:cubicBezTo>
                    <a:pt x="1" y="176"/>
                    <a:pt x="1" y="342"/>
                    <a:pt x="168" y="476"/>
                  </a:cubicBezTo>
                  <a:cubicBezTo>
                    <a:pt x="268" y="526"/>
                    <a:pt x="385" y="551"/>
                    <a:pt x="501" y="551"/>
                  </a:cubicBezTo>
                  <a:cubicBezTo>
                    <a:pt x="618" y="551"/>
                    <a:pt x="735" y="526"/>
                    <a:pt x="835" y="476"/>
                  </a:cubicBezTo>
                  <a:cubicBezTo>
                    <a:pt x="1035" y="342"/>
                    <a:pt x="1035" y="176"/>
                    <a:pt x="835" y="76"/>
                  </a:cubicBezTo>
                  <a:cubicBezTo>
                    <a:pt x="735" y="25"/>
                    <a:pt x="618"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40;p50">
              <a:extLst>
                <a:ext uri="{FF2B5EF4-FFF2-40B4-BE49-F238E27FC236}">
                  <a16:creationId xmlns:a16="http://schemas.microsoft.com/office/drawing/2014/main" id="{B206C07C-C87B-463A-97B7-766DDC7B7119}"/>
                </a:ext>
              </a:extLst>
            </p:cNvPr>
            <p:cNvSpPr/>
            <p:nvPr/>
          </p:nvSpPr>
          <p:spPr>
            <a:xfrm>
              <a:off x="2582167" y="3535010"/>
              <a:ext cx="24066" cy="12800"/>
            </a:xfrm>
            <a:custGeom>
              <a:avLst/>
              <a:gdLst/>
              <a:ahLst/>
              <a:cxnLst/>
              <a:rect l="l" t="t" r="r" b="b"/>
              <a:pathLst>
                <a:path w="1036" h="551" extrusionOk="0">
                  <a:moveTo>
                    <a:pt x="501" y="0"/>
                  </a:moveTo>
                  <a:cubicBezTo>
                    <a:pt x="385" y="0"/>
                    <a:pt x="268" y="25"/>
                    <a:pt x="168" y="75"/>
                  </a:cubicBezTo>
                  <a:cubicBezTo>
                    <a:pt x="1" y="209"/>
                    <a:pt x="1" y="375"/>
                    <a:pt x="168" y="475"/>
                  </a:cubicBezTo>
                  <a:cubicBezTo>
                    <a:pt x="268" y="525"/>
                    <a:pt x="385" y="550"/>
                    <a:pt x="501" y="550"/>
                  </a:cubicBezTo>
                  <a:cubicBezTo>
                    <a:pt x="618" y="550"/>
                    <a:pt x="735" y="525"/>
                    <a:pt x="835" y="475"/>
                  </a:cubicBezTo>
                  <a:cubicBezTo>
                    <a:pt x="1035" y="375"/>
                    <a:pt x="1035" y="175"/>
                    <a:pt x="835" y="75"/>
                  </a:cubicBezTo>
                  <a:cubicBezTo>
                    <a:pt x="735" y="25"/>
                    <a:pt x="618"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41;p50">
              <a:extLst>
                <a:ext uri="{FF2B5EF4-FFF2-40B4-BE49-F238E27FC236}">
                  <a16:creationId xmlns:a16="http://schemas.microsoft.com/office/drawing/2014/main" id="{7B376731-8D0C-4ACE-90F7-3DC5A966DF6E}"/>
                </a:ext>
              </a:extLst>
            </p:cNvPr>
            <p:cNvSpPr/>
            <p:nvPr/>
          </p:nvSpPr>
          <p:spPr>
            <a:xfrm>
              <a:off x="2486088" y="3515055"/>
              <a:ext cx="24043" cy="12614"/>
            </a:xfrm>
            <a:custGeom>
              <a:avLst/>
              <a:gdLst/>
              <a:ahLst/>
              <a:cxnLst/>
              <a:rect l="l" t="t" r="r" b="b"/>
              <a:pathLst>
                <a:path w="1035" h="543" extrusionOk="0">
                  <a:moveTo>
                    <a:pt x="514" y="0"/>
                  </a:moveTo>
                  <a:cubicBezTo>
                    <a:pt x="401" y="0"/>
                    <a:pt x="284" y="33"/>
                    <a:pt x="167" y="100"/>
                  </a:cubicBezTo>
                  <a:cubicBezTo>
                    <a:pt x="1" y="200"/>
                    <a:pt x="1" y="367"/>
                    <a:pt x="167" y="467"/>
                  </a:cubicBezTo>
                  <a:cubicBezTo>
                    <a:pt x="284" y="517"/>
                    <a:pt x="401" y="542"/>
                    <a:pt x="514" y="542"/>
                  </a:cubicBezTo>
                  <a:cubicBezTo>
                    <a:pt x="626" y="542"/>
                    <a:pt x="735" y="517"/>
                    <a:pt x="835" y="467"/>
                  </a:cubicBezTo>
                  <a:cubicBezTo>
                    <a:pt x="1035" y="400"/>
                    <a:pt x="1035" y="167"/>
                    <a:pt x="835" y="100"/>
                  </a:cubicBezTo>
                  <a:cubicBezTo>
                    <a:pt x="735" y="33"/>
                    <a:pt x="626" y="0"/>
                    <a:pt x="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42;p50">
              <a:extLst>
                <a:ext uri="{FF2B5EF4-FFF2-40B4-BE49-F238E27FC236}">
                  <a16:creationId xmlns:a16="http://schemas.microsoft.com/office/drawing/2014/main" id="{1ACE6E90-C525-4FE6-8696-4A9924F221B0}"/>
                </a:ext>
              </a:extLst>
            </p:cNvPr>
            <p:cNvSpPr/>
            <p:nvPr/>
          </p:nvSpPr>
          <p:spPr>
            <a:xfrm>
              <a:off x="2518633" y="3534220"/>
              <a:ext cx="24043" cy="12614"/>
            </a:xfrm>
            <a:custGeom>
              <a:avLst/>
              <a:gdLst/>
              <a:ahLst/>
              <a:cxnLst/>
              <a:rect l="l" t="t" r="r" b="b"/>
              <a:pathLst>
                <a:path w="1035" h="543" extrusionOk="0">
                  <a:moveTo>
                    <a:pt x="518" y="1"/>
                  </a:moveTo>
                  <a:cubicBezTo>
                    <a:pt x="409" y="1"/>
                    <a:pt x="301" y="26"/>
                    <a:pt x="201" y="76"/>
                  </a:cubicBezTo>
                  <a:cubicBezTo>
                    <a:pt x="1" y="176"/>
                    <a:pt x="1" y="343"/>
                    <a:pt x="201" y="443"/>
                  </a:cubicBezTo>
                  <a:cubicBezTo>
                    <a:pt x="301" y="509"/>
                    <a:pt x="409" y="543"/>
                    <a:pt x="518" y="543"/>
                  </a:cubicBezTo>
                  <a:cubicBezTo>
                    <a:pt x="626" y="543"/>
                    <a:pt x="735" y="509"/>
                    <a:pt x="835" y="443"/>
                  </a:cubicBezTo>
                  <a:cubicBezTo>
                    <a:pt x="1035" y="343"/>
                    <a:pt x="1035" y="176"/>
                    <a:pt x="835" y="76"/>
                  </a:cubicBezTo>
                  <a:cubicBezTo>
                    <a:pt x="735" y="26"/>
                    <a:pt x="626"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43;p50">
              <a:extLst>
                <a:ext uri="{FF2B5EF4-FFF2-40B4-BE49-F238E27FC236}">
                  <a16:creationId xmlns:a16="http://schemas.microsoft.com/office/drawing/2014/main" id="{E4159681-241B-497A-919F-2EDCEBFA2FC0}"/>
                </a:ext>
              </a:extLst>
            </p:cNvPr>
            <p:cNvSpPr/>
            <p:nvPr/>
          </p:nvSpPr>
          <p:spPr>
            <a:xfrm>
              <a:off x="2514754" y="3460604"/>
              <a:ext cx="24043" cy="12823"/>
            </a:xfrm>
            <a:custGeom>
              <a:avLst/>
              <a:gdLst/>
              <a:ahLst/>
              <a:cxnLst/>
              <a:rect l="l" t="t" r="r" b="b"/>
              <a:pathLst>
                <a:path w="1035" h="552" extrusionOk="0">
                  <a:moveTo>
                    <a:pt x="514" y="1"/>
                  </a:moveTo>
                  <a:cubicBezTo>
                    <a:pt x="401" y="1"/>
                    <a:pt x="284" y="26"/>
                    <a:pt x="168" y="76"/>
                  </a:cubicBezTo>
                  <a:cubicBezTo>
                    <a:pt x="1" y="142"/>
                    <a:pt x="1" y="409"/>
                    <a:pt x="168" y="476"/>
                  </a:cubicBezTo>
                  <a:cubicBezTo>
                    <a:pt x="284" y="526"/>
                    <a:pt x="401" y="551"/>
                    <a:pt x="514" y="551"/>
                  </a:cubicBezTo>
                  <a:cubicBezTo>
                    <a:pt x="626" y="551"/>
                    <a:pt x="735" y="526"/>
                    <a:pt x="835" y="476"/>
                  </a:cubicBezTo>
                  <a:cubicBezTo>
                    <a:pt x="1035" y="376"/>
                    <a:pt x="1035" y="176"/>
                    <a:pt x="835" y="76"/>
                  </a:cubicBezTo>
                  <a:cubicBezTo>
                    <a:pt x="735" y="26"/>
                    <a:pt x="626" y="1"/>
                    <a:pt x="5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44;p50">
              <a:extLst>
                <a:ext uri="{FF2B5EF4-FFF2-40B4-BE49-F238E27FC236}">
                  <a16:creationId xmlns:a16="http://schemas.microsoft.com/office/drawing/2014/main" id="{6D73D36D-B357-4235-8D6D-A32FF27E7F8E}"/>
                </a:ext>
              </a:extLst>
            </p:cNvPr>
            <p:cNvSpPr/>
            <p:nvPr/>
          </p:nvSpPr>
          <p:spPr>
            <a:xfrm>
              <a:off x="2483765" y="3478422"/>
              <a:ext cx="24043" cy="12823"/>
            </a:xfrm>
            <a:custGeom>
              <a:avLst/>
              <a:gdLst/>
              <a:ahLst/>
              <a:cxnLst/>
              <a:rect l="l" t="t" r="r" b="b"/>
              <a:pathLst>
                <a:path w="1035" h="552" extrusionOk="0">
                  <a:moveTo>
                    <a:pt x="522" y="1"/>
                  </a:moveTo>
                  <a:cubicBezTo>
                    <a:pt x="409" y="1"/>
                    <a:pt x="301" y="26"/>
                    <a:pt x="201" y="76"/>
                  </a:cubicBezTo>
                  <a:cubicBezTo>
                    <a:pt x="1" y="176"/>
                    <a:pt x="1" y="376"/>
                    <a:pt x="201" y="476"/>
                  </a:cubicBezTo>
                  <a:cubicBezTo>
                    <a:pt x="301" y="526"/>
                    <a:pt x="409" y="551"/>
                    <a:pt x="522" y="551"/>
                  </a:cubicBezTo>
                  <a:cubicBezTo>
                    <a:pt x="634" y="551"/>
                    <a:pt x="751" y="526"/>
                    <a:pt x="868" y="476"/>
                  </a:cubicBezTo>
                  <a:cubicBezTo>
                    <a:pt x="1035" y="410"/>
                    <a:pt x="1035" y="143"/>
                    <a:pt x="868" y="76"/>
                  </a:cubicBezTo>
                  <a:cubicBezTo>
                    <a:pt x="751" y="26"/>
                    <a:pt x="634" y="1"/>
                    <a:pt x="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45;p50">
              <a:extLst>
                <a:ext uri="{FF2B5EF4-FFF2-40B4-BE49-F238E27FC236}">
                  <a16:creationId xmlns:a16="http://schemas.microsoft.com/office/drawing/2014/main" id="{7AD33EBB-14E4-4ABC-954B-8211477E8264}"/>
                </a:ext>
              </a:extLst>
            </p:cNvPr>
            <p:cNvSpPr/>
            <p:nvPr/>
          </p:nvSpPr>
          <p:spPr>
            <a:xfrm>
              <a:off x="2453543" y="3496262"/>
              <a:ext cx="23276" cy="12800"/>
            </a:xfrm>
            <a:custGeom>
              <a:avLst/>
              <a:gdLst/>
              <a:ahLst/>
              <a:cxnLst/>
              <a:rect l="l" t="t" r="r" b="b"/>
              <a:pathLst>
                <a:path w="1002" h="551" extrusionOk="0">
                  <a:moveTo>
                    <a:pt x="501" y="0"/>
                  </a:moveTo>
                  <a:cubicBezTo>
                    <a:pt x="384" y="0"/>
                    <a:pt x="268" y="25"/>
                    <a:pt x="167" y="75"/>
                  </a:cubicBezTo>
                  <a:cubicBezTo>
                    <a:pt x="1" y="142"/>
                    <a:pt x="1" y="409"/>
                    <a:pt x="167" y="476"/>
                  </a:cubicBezTo>
                  <a:cubicBezTo>
                    <a:pt x="284" y="526"/>
                    <a:pt x="401" y="551"/>
                    <a:pt x="514" y="551"/>
                  </a:cubicBezTo>
                  <a:cubicBezTo>
                    <a:pt x="626" y="551"/>
                    <a:pt x="735" y="526"/>
                    <a:pt x="835" y="476"/>
                  </a:cubicBezTo>
                  <a:cubicBezTo>
                    <a:pt x="1001" y="409"/>
                    <a:pt x="1001" y="142"/>
                    <a:pt x="835" y="75"/>
                  </a:cubicBezTo>
                  <a:cubicBezTo>
                    <a:pt x="735" y="25"/>
                    <a:pt x="618"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46;p50">
              <a:extLst>
                <a:ext uri="{FF2B5EF4-FFF2-40B4-BE49-F238E27FC236}">
                  <a16:creationId xmlns:a16="http://schemas.microsoft.com/office/drawing/2014/main" id="{F5805CE6-EBFE-4D1E-A194-F935FD3B0316}"/>
                </a:ext>
              </a:extLst>
            </p:cNvPr>
            <p:cNvSpPr/>
            <p:nvPr/>
          </p:nvSpPr>
          <p:spPr>
            <a:xfrm>
              <a:off x="2517077" y="3497029"/>
              <a:ext cx="24066" cy="12800"/>
            </a:xfrm>
            <a:custGeom>
              <a:avLst/>
              <a:gdLst/>
              <a:ahLst/>
              <a:cxnLst/>
              <a:rect l="l" t="t" r="r" b="b"/>
              <a:pathLst>
                <a:path w="1036" h="551" extrusionOk="0">
                  <a:moveTo>
                    <a:pt x="501" y="1"/>
                  </a:moveTo>
                  <a:cubicBezTo>
                    <a:pt x="385" y="1"/>
                    <a:pt x="268" y="26"/>
                    <a:pt x="168" y="76"/>
                  </a:cubicBezTo>
                  <a:cubicBezTo>
                    <a:pt x="1" y="142"/>
                    <a:pt x="1" y="409"/>
                    <a:pt x="168" y="476"/>
                  </a:cubicBezTo>
                  <a:cubicBezTo>
                    <a:pt x="268" y="526"/>
                    <a:pt x="385" y="551"/>
                    <a:pt x="501" y="551"/>
                  </a:cubicBezTo>
                  <a:cubicBezTo>
                    <a:pt x="618" y="551"/>
                    <a:pt x="735" y="526"/>
                    <a:pt x="835" y="476"/>
                  </a:cubicBezTo>
                  <a:cubicBezTo>
                    <a:pt x="1035" y="342"/>
                    <a:pt x="1035" y="176"/>
                    <a:pt x="835" y="76"/>
                  </a:cubicBezTo>
                  <a:cubicBezTo>
                    <a:pt x="735" y="26"/>
                    <a:pt x="618"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47;p50">
              <a:extLst>
                <a:ext uri="{FF2B5EF4-FFF2-40B4-BE49-F238E27FC236}">
                  <a16:creationId xmlns:a16="http://schemas.microsoft.com/office/drawing/2014/main" id="{6088B837-4A71-40D2-A419-190211FEBEE2}"/>
                </a:ext>
              </a:extLst>
            </p:cNvPr>
            <p:cNvSpPr/>
            <p:nvPr/>
          </p:nvSpPr>
          <p:spPr>
            <a:xfrm>
              <a:off x="2422554" y="3514080"/>
              <a:ext cx="24043" cy="12800"/>
            </a:xfrm>
            <a:custGeom>
              <a:avLst/>
              <a:gdLst/>
              <a:ahLst/>
              <a:cxnLst/>
              <a:rect l="l" t="t" r="r" b="b"/>
              <a:pathLst>
                <a:path w="1035" h="551" extrusionOk="0">
                  <a:moveTo>
                    <a:pt x="522" y="0"/>
                  </a:moveTo>
                  <a:cubicBezTo>
                    <a:pt x="409" y="0"/>
                    <a:pt x="301" y="25"/>
                    <a:pt x="201" y="75"/>
                  </a:cubicBezTo>
                  <a:cubicBezTo>
                    <a:pt x="0" y="209"/>
                    <a:pt x="0" y="376"/>
                    <a:pt x="201" y="476"/>
                  </a:cubicBezTo>
                  <a:cubicBezTo>
                    <a:pt x="301" y="526"/>
                    <a:pt x="409" y="551"/>
                    <a:pt x="522" y="551"/>
                  </a:cubicBezTo>
                  <a:cubicBezTo>
                    <a:pt x="634" y="551"/>
                    <a:pt x="751" y="526"/>
                    <a:pt x="868" y="476"/>
                  </a:cubicBezTo>
                  <a:cubicBezTo>
                    <a:pt x="1034" y="376"/>
                    <a:pt x="1034" y="209"/>
                    <a:pt x="868" y="75"/>
                  </a:cubicBezTo>
                  <a:cubicBezTo>
                    <a:pt x="751" y="25"/>
                    <a:pt x="634" y="0"/>
                    <a:pt x="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48;p50">
              <a:extLst>
                <a:ext uri="{FF2B5EF4-FFF2-40B4-BE49-F238E27FC236}">
                  <a16:creationId xmlns:a16="http://schemas.microsoft.com/office/drawing/2014/main" id="{4C3407AD-207C-4F68-A62B-0C1655167A56}"/>
                </a:ext>
              </a:extLst>
            </p:cNvPr>
            <p:cNvSpPr/>
            <p:nvPr/>
          </p:nvSpPr>
          <p:spPr>
            <a:xfrm>
              <a:off x="2392332" y="3531897"/>
              <a:ext cx="23276" cy="12800"/>
            </a:xfrm>
            <a:custGeom>
              <a:avLst/>
              <a:gdLst/>
              <a:ahLst/>
              <a:cxnLst/>
              <a:rect l="l" t="t" r="r" b="b"/>
              <a:pathLst>
                <a:path w="1002" h="551" extrusionOk="0">
                  <a:moveTo>
                    <a:pt x="501" y="1"/>
                  </a:moveTo>
                  <a:cubicBezTo>
                    <a:pt x="384" y="1"/>
                    <a:pt x="267" y="26"/>
                    <a:pt x="167" y="76"/>
                  </a:cubicBezTo>
                  <a:cubicBezTo>
                    <a:pt x="0" y="209"/>
                    <a:pt x="0" y="376"/>
                    <a:pt x="167" y="476"/>
                  </a:cubicBezTo>
                  <a:cubicBezTo>
                    <a:pt x="267" y="526"/>
                    <a:pt x="384" y="551"/>
                    <a:pt x="501" y="551"/>
                  </a:cubicBezTo>
                  <a:cubicBezTo>
                    <a:pt x="618" y="551"/>
                    <a:pt x="734" y="526"/>
                    <a:pt x="834" y="476"/>
                  </a:cubicBezTo>
                  <a:cubicBezTo>
                    <a:pt x="1001" y="376"/>
                    <a:pt x="1001" y="209"/>
                    <a:pt x="834" y="76"/>
                  </a:cubicBezTo>
                  <a:cubicBezTo>
                    <a:pt x="734" y="26"/>
                    <a:pt x="618"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49;p50">
              <a:extLst>
                <a:ext uri="{FF2B5EF4-FFF2-40B4-BE49-F238E27FC236}">
                  <a16:creationId xmlns:a16="http://schemas.microsoft.com/office/drawing/2014/main" id="{149F4898-05C0-40D2-B007-C1D806D32E07}"/>
                </a:ext>
              </a:extLst>
            </p:cNvPr>
            <p:cNvSpPr/>
            <p:nvPr/>
          </p:nvSpPr>
          <p:spPr>
            <a:xfrm>
              <a:off x="2455099" y="3532873"/>
              <a:ext cx="24043" cy="12614"/>
            </a:xfrm>
            <a:custGeom>
              <a:avLst/>
              <a:gdLst/>
              <a:ahLst/>
              <a:cxnLst/>
              <a:rect l="l" t="t" r="r" b="b"/>
              <a:pathLst>
                <a:path w="1035" h="543" extrusionOk="0">
                  <a:moveTo>
                    <a:pt x="522" y="0"/>
                  </a:moveTo>
                  <a:cubicBezTo>
                    <a:pt x="409" y="0"/>
                    <a:pt x="301" y="34"/>
                    <a:pt x="201" y="100"/>
                  </a:cubicBezTo>
                  <a:cubicBezTo>
                    <a:pt x="0" y="167"/>
                    <a:pt x="0" y="401"/>
                    <a:pt x="201" y="467"/>
                  </a:cubicBezTo>
                  <a:cubicBezTo>
                    <a:pt x="301" y="517"/>
                    <a:pt x="409" y="542"/>
                    <a:pt x="522" y="542"/>
                  </a:cubicBezTo>
                  <a:cubicBezTo>
                    <a:pt x="634" y="542"/>
                    <a:pt x="751" y="517"/>
                    <a:pt x="868" y="467"/>
                  </a:cubicBezTo>
                  <a:cubicBezTo>
                    <a:pt x="1034" y="401"/>
                    <a:pt x="1034" y="167"/>
                    <a:pt x="868" y="100"/>
                  </a:cubicBezTo>
                  <a:cubicBezTo>
                    <a:pt x="751" y="34"/>
                    <a:pt x="634" y="0"/>
                    <a:pt x="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50;p50">
              <a:extLst>
                <a:ext uri="{FF2B5EF4-FFF2-40B4-BE49-F238E27FC236}">
                  <a16:creationId xmlns:a16="http://schemas.microsoft.com/office/drawing/2014/main" id="{BABD1DAE-1249-430E-9E65-9FE7838C8CC7}"/>
                </a:ext>
              </a:extLst>
            </p:cNvPr>
            <p:cNvSpPr/>
            <p:nvPr/>
          </p:nvSpPr>
          <p:spPr>
            <a:xfrm>
              <a:off x="2424877" y="3551271"/>
              <a:ext cx="23276" cy="12033"/>
            </a:xfrm>
            <a:custGeom>
              <a:avLst/>
              <a:gdLst/>
              <a:ahLst/>
              <a:cxnLst/>
              <a:rect l="l" t="t" r="r" b="b"/>
              <a:pathLst>
                <a:path w="1002" h="518" extrusionOk="0">
                  <a:moveTo>
                    <a:pt x="501" y="1"/>
                  </a:moveTo>
                  <a:cubicBezTo>
                    <a:pt x="384" y="1"/>
                    <a:pt x="267" y="26"/>
                    <a:pt x="167" y="76"/>
                  </a:cubicBezTo>
                  <a:cubicBezTo>
                    <a:pt x="0" y="176"/>
                    <a:pt x="0" y="342"/>
                    <a:pt x="167" y="443"/>
                  </a:cubicBezTo>
                  <a:cubicBezTo>
                    <a:pt x="267" y="493"/>
                    <a:pt x="384" y="518"/>
                    <a:pt x="501" y="518"/>
                  </a:cubicBezTo>
                  <a:cubicBezTo>
                    <a:pt x="618" y="518"/>
                    <a:pt x="734" y="493"/>
                    <a:pt x="834" y="443"/>
                  </a:cubicBezTo>
                  <a:cubicBezTo>
                    <a:pt x="1001" y="342"/>
                    <a:pt x="1001" y="176"/>
                    <a:pt x="834" y="76"/>
                  </a:cubicBezTo>
                  <a:cubicBezTo>
                    <a:pt x="734" y="26"/>
                    <a:pt x="618"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51;p50">
              <a:extLst>
                <a:ext uri="{FF2B5EF4-FFF2-40B4-BE49-F238E27FC236}">
                  <a16:creationId xmlns:a16="http://schemas.microsoft.com/office/drawing/2014/main" id="{079FDCCB-4A5D-4A2A-9CE9-901522D0E69F}"/>
                </a:ext>
              </a:extLst>
            </p:cNvPr>
            <p:cNvSpPr/>
            <p:nvPr/>
          </p:nvSpPr>
          <p:spPr>
            <a:xfrm>
              <a:off x="2487645" y="3552037"/>
              <a:ext cx="24043" cy="12823"/>
            </a:xfrm>
            <a:custGeom>
              <a:avLst/>
              <a:gdLst/>
              <a:ahLst/>
              <a:cxnLst/>
              <a:rect l="l" t="t" r="r" b="b"/>
              <a:pathLst>
                <a:path w="1035" h="552" extrusionOk="0">
                  <a:moveTo>
                    <a:pt x="522" y="1"/>
                  </a:moveTo>
                  <a:cubicBezTo>
                    <a:pt x="409" y="1"/>
                    <a:pt x="301" y="26"/>
                    <a:pt x="201" y="76"/>
                  </a:cubicBezTo>
                  <a:cubicBezTo>
                    <a:pt x="0" y="176"/>
                    <a:pt x="0" y="343"/>
                    <a:pt x="201" y="476"/>
                  </a:cubicBezTo>
                  <a:cubicBezTo>
                    <a:pt x="301" y="526"/>
                    <a:pt x="409" y="551"/>
                    <a:pt x="522" y="551"/>
                  </a:cubicBezTo>
                  <a:cubicBezTo>
                    <a:pt x="634" y="551"/>
                    <a:pt x="751" y="526"/>
                    <a:pt x="868" y="476"/>
                  </a:cubicBezTo>
                  <a:cubicBezTo>
                    <a:pt x="1034" y="410"/>
                    <a:pt x="1034" y="143"/>
                    <a:pt x="868" y="76"/>
                  </a:cubicBezTo>
                  <a:cubicBezTo>
                    <a:pt x="751" y="26"/>
                    <a:pt x="634" y="1"/>
                    <a:pt x="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52;p50">
              <a:extLst>
                <a:ext uri="{FF2B5EF4-FFF2-40B4-BE49-F238E27FC236}">
                  <a16:creationId xmlns:a16="http://schemas.microsoft.com/office/drawing/2014/main" id="{466D3910-A7C5-4FCC-90F7-8AAA5EF72E64}"/>
                </a:ext>
              </a:extLst>
            </p:cNvPr>
            <p:cNvSpPr/>
            <p:nvPr/>
          </p:nvSpPr>
          <p:spPr>
            <a:xfrm>
              <a:off x="2520190" y="3570645"/>
              <a:ext cx="24043" cy="12800"/>
            </a:xfrm>
            <a:custGeom>
              <a:avLst/>
              <a:gdLst/>
              <a:ahLst/>
              <a:cxnLst/>
              <a:rect l="l" t="t" r="r" b="b"/>
              <a:pathLst>
                <a:path w="1035" h="551" extrusionOk="0">
                  <a:moveTo>
                    <a:pt x="522" y="0"/>
                  </a:moveTo>
                  <a:cubicBezTo>
                    <a:pt x="409" y="0"/>
                    <a:pt x="301" y="25"/>
                    <a:pt x="201" y="76"/>
                  </a:cubicBezTo>
                  <a:cubicBezTo>
                    <a:pt x="0" y="176"/>
                    <a:pt x="0" y="376"/>
                    <a:pt x="201" y="476"/>
                  </a:cubicBezTo>
                  <a:cubicBezTo>
                    <a:pt x="301" y="526"/>
                    <a:pt x="409" y="551"/>
                    <a:pt x="522" y="551"/>
                  </a:cubicBezTo>
                  <a:cubicBezTo>
                    <a:pt x="634" y="551"/>
                    <a:pt x="751" y="526"/>
                    <a:pt x="868" y="476"/>
                  </a:cubicBezTo>
                  <a:cubicBezTo>
                    <a:pt x="1034" y="376"/>
                    <a:pt x="1034" y="209"/>
                    <a:pt x="868" y="76"/>
                  </a:cubicBezTo>
                  <a:cubicBezTo>
                    <a:pt x="751" y="25"/>
                    <a:pt x="634" y="0"/>
                    <a:pt x="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53;p50">
              <a:extLst>
                <a:ext uri="{FF2B5EF4-FFF2-40B4-BE49-F238E27FC236}">
                  <a16:creationId xmlns:a16="http://schemas.microsoft.com/office/drawing/2014/main" id="{92E61A19-0B87-4AA2-87D1-C330C3551172}"/>
                </a:ext>
              </a:extLst>
            </p:cNvPr>
            <p:cNvSpPr/>
            <p:nvPr/>
          </p:nvSpPr>
          <p:spPr>
            <a:xfrm>
              <a:off x="2358230" y="3440650"/>
              <a:ext cx="312304" cy="180567"/>
            </a:xfrm>
            <a:custGeom>
              <a:avLst/>
              <a:gdLst/>
              <a:ahLst/>
              <a:cxnLst/>
              <a:rect l="l" t="t" r="r" b="b"/>
              <a:pathLst>
                <a:path w="13444" h="7773" extrusionOk="0">
                  <a:moveTo>
                    <a:pt x="7252" y="860"/>
                  </a:moveTo>
                  <a:cubicBezTo>
                    <a:pt x="7364" y="860"/>
                    <a:pt x="7473" y="885"/>
                    <a:pt x="7573" y="935"/>
                  </a:cubicBezTo>
                  <a:cubicBezTo>
                    <a:pt x="7773" y="1035"/>
                    <a:pt x="7773" y="1202"/>
                    <a:pt x="7573" y="1302"/>
                  </a:cubicBezTo>
                  <a:cubicBezTo>
                    <a:pt x="7473" y="1368"/>
                    <a:pt x="7364" y="1402"/>
                    <a:pt x="7252" y="1402"/>
                  </a:cubicBezTo>
                  <a:cubicBezTo>
                    <a:pt x="7139" y="1402"/>
                    <a:pt x="7022" y="1368"/>
                    <a:pt x="6906" y="1302"/>
                  </a:cubicBezTo>
                  <a:cubicBezTo>
                    <a:pt x="6739" y="1235"/>
                    <a:pt x="6739" y="1001"/>
                    <a:pt x="6906" y="935"/>
                  </a:cubicBezTo>
                  <a:cubicBezTo>
                    <a:pt x="7022" y="885"/>
                    <a:pt x="7139" y="860"/>
                    <a:pt x="7252" y="860"/>
                  </a:cubicBezTo>
                  <a:close/>
                  <a:moveTo>
                    <a:pt x="5926" y="1627"/>
                  </a:moveTo>
                  <a:cubicBezTo>
                    <a:pt x="6038" y="1627"/>
                    <a:pt x="6155" y="1652"/>
                    <a:pt x="6272" y="1702"/>
                  </a:cubicBezTo>
                  <a:cubicBezTo>
                    <a:pt x="6439" y="1769"/>
                    <a:pt x="6439" y="2036"/>
                    <a:pt x="6272" y="2102"/>
                  </a:cubicBezTo>
                  <a:cubicBezTo>
                    <a:pt x="6155" y="2152"/>
                    <a:pt x="6038" y="2177"/>
                    <a:pt x="5926" y="2177"/>
                  </a:cubicBezTo>
                  <a:cubicBezTo>
                    <a:pt x="5813" y="2177"/>
                    <a:pt x="5705" y="2152"/>
                    <a:pt x="5605" y="2102"/>
                  </a:cubicBezTo>
                  <a:cubicBezTo>
                    <a:pt x="5405" y="1969"/>
                    <a:pt x="5405" y="1802"/>
                    <a:pt x="5605" y="1702"/>
                  </a:cubicBezTo>
                  <a:cubicBezTo>
                    <a:pt x="5705" y="1652"/>
                    <a:pt x="5813" y="1627"/>
                    <a:pt x="5926" y="1627"/>
                  </a:cubicBezTo>
                  <a:close/>
                  <a:moveTo>
                    <a:pt x="8686" y="1669"/>
                  </a:moveTo>
                  <a:cubicBezTo>
                    <a:pt x="8799" y="1669"/>
                    <a:pt x="8907" y="1702"/>
                    <a:pt x="9007" y="1769"/>
                  </a:cubicBezTo>
                  <a:cubicBezTo>
                    <a:pt x="9207" y="1869"/>
                    <a:pt x="9207" y="2036"/>
                    <a:pt x="9007" y="2136"/>
                  </a:cubicBezTo>
                  <a:cubicBezTo>
                    <a:pt x="8907" y="2186"/>
                    <a:pt x="8799" y="2211"/>
                    <a:pt x="8686" y="2211"/>
                  </a:cubicBezTo>
                  <a:cubicBezTo>
                    <a:pt x="8574" y="2211"/>
                    <a:pt x="8457" y="2186"/>
                    <a:pt x="8340" y="2136"/>
                  </a:cubicBezTo>
                  <a:cubicBezTo>
                    <a:pt x="8173" y="2036"/>
                    <a:pt x="8173" y="1869"/>
                    <a:pt x="8340" y="1769"/>
                  </a:cubicBezTo>
                  <a:cubicBezTo>
                    <a:pt x="8457" y="1702"/>
                    <a:pt x="8574" y="1669"/>
                    <a:pt x="8686" y="1669"/>
                  </a:cubicBezTo>
                  <a:close/>
                  <a:moveTo>
                    <a:pt x="4637" y="2394"/>
                  </a:moveTo>
                  <a:cubicBezTo>
                    <a:pt x="4754" y="2394"/>
                    <a:pt x="4871" y="2419"/>
                    <a:pt x="4971" y="2469"/>
                  </a:cubicBezTo>
                  <a:cubicBezTo>
                    <a:pt x="5138" y="2536"/>
                    <a:pt x="5138" y="2803"/>
                    <a:pt x="4971" y="2870"/>
                  </a:cubicBezTo>
                  <a:cubicBezTo>
                    <a:pt x="4854" y="2920"/>
                    <a:pt x="4737" y="2945"/>
                    <a:pt x="4625" y="2945"/>
                  </a:cubicBezTo>
                  <a:cubicBezTo>
                    <a:pt x="4512" y="2945"/>
                    <a:pt x="4404" y="2920"/>
                    <a:pt x="4304" y="2870"/>
                  </a:cubicBezTo>
                  <a:cubicBezTo>
                    <a:pt x="4137" y="2803"/>
                    <a:pt x="4137" y="2536"/>
                    <a:pt x="4304" y="2469"/>
                  </a:cubicBezTo>
                  <a:cubicBezTo>
                    <a:pt x="4404" y="2419"/>
                    <a:pt x="4521" y="2394"/>
                    <a:pt x="4637" y="2394"/>
                  </a:cubicBezTo>
                  <a:close/>
                  <a:moveTo>
                    <a:pt x="7360" y="2461"/>
                  </a:moveTo>
                  <a:cubicBezTo>
                    <a:pt x="7473" y="2461"/>
                    <a:pt x="7589" y="2486"/>
                    <a:pt x="7706" y="2536"/>
                  </a:cubicBezTo>
                  <a:cubicBezTo>
                    <a:pt x="7873" y="2636"/>
                    <a:pt x="7873" y="2803"/>
                    <a:pt x="7706" y="2903"/>
                  </a:cubicBezTo>
                  <a:cubicBezTo>
                    <a:pt x="7589" y="2953"/>
                    <a:pt x="7473" y="2978"/>
                    <a:pt x="7360" y="2978"/>
                  </a:cubicBezTo>
                  <a:cubicBezTo>
                    <a:pt x="7248" y="2978"/>
                    <a:pt x="7139" y="2953"/>
                    <a:pt x="7039" y="2903"/>
                  </a:cubicBezTo>
                  <a:cubicBezTo>
                    <a:pt x="6839" y="2836"/>
                    <a:pt x="6839" y="2603"/>
                    <a:pt x="7039" y="2536"/>
                  </a:cubicBezTo>
                  <a:cubicBezTo>
                    <a:pt x="7139" y="2486"/>
                    <a:pt x="7248" y="2461"/>
                    <a:pt x="7360" y="2461"/>
                  </a:cubicBezTo>
                  <a:close/>
                  <a:moveTo>
                    <a:pt x="10087" y="2494"/>
                  </a:moveTo>
                  <a:cubicBezTo>
                    <a:pt x="10200" y="2494"/>
                    <a:pt x="10308" y="2519"/>
                    <a:pt x="10408" y="2569"/>
                  </a:cubicBezTo>
                  <a:cubicBezTo>
                    <a:pt x="10608" y="2669"/>
                    <a:pt x="10608" y="2836"/>
                    <a:pt x="10408" y="2936"/>
                  </a:cubicBezTo>
                  <a:cubicBezTo>
                    <a:pt x="10308" y="2986"/>
                    <a:pt x="10200" y="3011"/>
                    <a:pt x="10087" y="3011"/>
                  </a:cubicBezTo>
                  <a:cubicBezTo>
                    <a:pt x="9975" y="3011"/>
                    <a:pt x="9858" y="2986"/>
                    <a:pt x="9741" y="2936"/>
                  </a:cubicBezTo>
                  <a:cubicBezTo>
                    <a:pt x="9574" y="2836"/>
                    <a:pt x="9574" y="2669"/>
                    <a:pt x="9741" y="2569"/>
                  </a:cubicBezTo>
                  <a:cubicBezTo>
                    <a:pt x="9858" y="2519"/>
                    <a:pt x="9975" y="2494"/>
                    <a:pt x="10087" y="2494"/>
                  </a:cubicBezTo>
                  <a:close/>
                  <a:moveTo>
                    <a:pt x="3316" y="3161"/>
                  </a:moveTo>
                  <a:cubicBezTo>
                    <a:pt x="3428" y="3161"/>
                    <a:pt x="3537" y="3186"/>
                    <a:pt x="3637" y="3236"/>
                  </a:cubicBezTo>
                  <a:cubicBezTo>
                    <a:pt x="3837" y="3370"/>
                    <a:pt x="3837" y="3537"/>
                    <a:pt x="3637" y="3637"/>
                  </a:cubicBezTo>
                  <a:cubicBezTo>
                    <a:pt x="3537" y="3687"/>
                    <a:pt x="3420" y="3712"/>
                    <a:pt x="3303" y="3712"/>
                  </a:cubicBezTo>
                  <a:cubicBezTo>
                    <a:pt x="3186" y="3712"/>
                    <a:pt x="3070" y="3687"/>
                    <a:pt x="2970" y="3637"/>
                  </a:cubicBezTo>
                  <a:cubicBezTo>
                    <a:pt x="2803" y="3537"/>
                    <a:pt x="2803" y="3370"/>
                    <a:pt x="2970" y="3236"/>
                  </a:cubicBezTo>
                  <a:cubicBezTo>
                    <a:pt x="3086" y="3186"/>
                    <a:pt x="3203" y="3161"/>
                    <a:pt x="3316" y="3161"/>
                  </a:cubicBezTo>
                  <a:close/>
                  <a:moveTo>
                    <a:pt x="6038" y="3228"/>
                  </a:moveTo>
                  <a:cubicBezTo>
                    <a:pt x="6155" y="3228"/>
                    <a:pt x="6272" y="3253"/>
                    <a:pt x="6372" y="3303"/>
                  </a:cubicBezTo>
                  <a:cubicBezTo>
                    <a:pt x="6539" y="3370"/>
                    <a:pt x="6539" y="3603"/>
                    <a:pt x="6372" y="3670"/>
                  </a:cubicBezTo>
                  <a:cubicBezTo>
                    <a:pt x="6272" y="3720"/>
                    <a:pt x="6155" y="3745"/>
                    <a:pt x="6038" y="3745"/>
                  </a:cubicBezTo>
                  <a:cubicBezTo>
                    <a:pt x="5922" y="3745"/>
                    <a:pt x="5805" y="3720"/>
                    <a:pt x="5705" y="3670"/>
                  </a:cubicBezTo>
                  <a:cubicBezTo>
                    <a:pt x="5538" y="3570"/>
                    <a:pt x="5538" y="3403"/>
                    <a:pt x="5705" y="3303"/>
                  </a:cubicBezTo>
                  <a:cubicBezTo>
                    <a:pt x="5805" y="3253"/>
                    <a:pt x="5922" y="3228"/>
                    <a:pt x="6038" y="3228"/>
                  </a:cubicBezTo>
                  <a:close/>
                  <a:moveTo>
                    <a:pt x="8761" y="3261"/>
                  </a:moveTo>
                  <a:cubicBezTo>
                    <a:pt x="8874" y="3261"/>
                    <a:pt x="8990" y="3286"/>
                    <a:pt x="9107" y="3337"/>
                  </a:cubicBezTo>
                  <a:cubicBezTo>
                    <a:pt x="9274" y="3437"/>
                    <a:pt x="9274" y="3603"/>
                    <a:pt x="9107" y="3703"/>
                  </a:cubicBezTo>
                  <a:cubicBezTo>
                    <a:pt x="8990" y="3753"/>
                    <a:pt x="8874" y="3778"/>
                    <a:pt x="8761" y="3778"/>
                  </a:cubicBezTo>
                  <a:cubicBezTo>
                    <a:pt x="8649" y="3778"/>
                    <a:pt x="8540" y="3753"/>
                    <a:pt x="8440" y="3703"/>
                  </a:cubicBezTo>
                  <a:cubicBezTo>
                    <a:pt x="8240" y="3603"/>
                    <a:pt x="8240" y="3437"/>
                    <a:pt x="8440" y="3337"/>
                  </a:cubicBezTo>
                  <a:cubicBezTo>
                    <a:pt x="8540" y="3286"/>
                    <a:pt x="8649" y="3261"/>
                    <a:pt x="8761" y="3261"/>
                  </a:cubicBezTo>
                  <a:close/>
                  <a:moveTo>
                    <a:pt x="11496" y="3295"/>
                  </a:moveTo>
                  <a:cubicBezTo>
                    <a:pt x="11609" y="3295"/>
                    <a:pt x="11726" y="3320"/>
                    <a:pt x="11843" y="3370"/>
                  </a:cubicBezTo>
                  <a:cubicBezTo>
                    <a:pt x="12009" y="3470"/>
                    <a:pt x="12009" y="3637"/>
                    <a:pt x="11843" y="3737"/>
                  </a:cubicBezTo>
                  <a:cubicBezTo>
                    <a:pt x="11726" y="3804"/>
                    <a:pt x="11609" y="3837"/>
                    <a:pt x="11496" y="3837"/>
                  </a:cubicBezTo>
                  <a:cubicBezTo>
                    <a:pt x="11384" y="3837"/>
                    <a:pt x="11275" y="3804"/>
                    <a:pt x="11175" y="3737"/>
                  </a:cubicBezTo>
                  <a:cubicBezTo>
                    <a:pt x="10975" y="3637"/>
                    <a:pt x="10975" y="3470"/>
                    <a:pt x="11175" y="3370"/>
                  </a:cubicBezTo>
                  <a:cubicBezTo>
                    <a:pt x="11275" y="3320"/>
                    <a:pt x="11384" y="3295"/>
                    <a:pt x="11496" y="3295"/>
                  </a:cubicBezTo>
                  <a:close/>
                  <a:moveTo>
                    <a:pt x="1990" y="3929"/>
                  </a:moveTo>
                  <a:cubicBezTo>
                    <a:pt x="2102" y="3929"/>
                    <a:pt x="2219" y="3954"/>
                    <a:pt x="2336" y="4004"/>
                  </a:cubicBezTo>
                  <a:cubicBezTo>
                    <a:pt x="2503" y="4137"/>
                    <a:pt x="2503" y="4304"/>
                    <a:pt x="2336" y="4404"/>
                  </a:cubicBezTo>
                  <a:cubicBezTo>
                    <a:pt x="2219" y="4454"/>
                    <a:pt x="2102" y="4479"/>
                    <a:pt x="1990" y="4479"/>
                  </a:cubicBezTo>
                  <a:cubicBezTo>
                    <a:pt x="1877" y="4479"/>
                    <a:pt x="1769" y="4454"/>
                    <a:pt x="1669" y="4404"/>
                  </a:cubicBezTo>
                  <a:cubicBezTo>
                    <a:pt x="1468" y="4304"/>
                    <a:pt x="1468" y="4137"/>
                    <a:pt x="1669" y="4004"/>
                  </a:cubicBezTo>
                  <a:cubicBezTo>
                    <a:pt x="1769" y="3954"/>
                    <a:pt x="1877" y="3929"/>
                    <a:pt x="1990" y="3929"/>
                  </a:cubicBezTo>
                  <a:close/>
                  <a:moveTo>
                    <a:pt x="4704" y="3995"/>
                  </a:moveTo>
                  <a:cubicBezTo>
                    <a:pt x="4821" y="3995"/>
                    <a:pt x="4938" y="4020"/>
                    <a:pt x="5038" y="4070"/>
                  </a:cubicBezTo>
                  <a:cubicBezTo>
                    <a:pt x="5204" y="4137"/>
                    <a:pt x="5204" y="4371"/>
                    <a:pt x="5038" y="4437"/>
                  </a:cubicBezTo>
                  <a:cubicBezTo>
                    <a:pt x="4938" y="4487"/>
                    <a:pt x="4829" y="4512"/>
                    <a:pt x="4717" y="4512"/>
                  </a:cubicBezTo>
                  <a:cubicBezTo>
                    <a:pt x="4604" y="4512"/>
                    <a:pt x="4487" y="4487"/>
                    <a:pt x="4371" y="4437"/>
                  </a:cubicBezTo>
                  <a:cubicBezTo>
                    <a:pt x="4204" y="4371"/>
                    <a:pt x="4204" y="4137"/>
                    <a:pt x="4371" y="4070"/>
                  </a:cubicBezTo>
                  <a:cubicBezTo>
                    <a:pt x="4471" y="4020"/>
                    <a:pt x="4587" y="3995"/>
                    <a:pt x="4704" y="3995"/>
                  </a:cubicBezTo>
                  <a:close/>
                  <a:moveTo>
                    <a:pt x="7439" y="4029"/>
                  </a:moveTo>
                  <a:cubicBezTo>
                    <a:pt x="7556" y="4029"/>
                    <a:pt x="7673" y="4054"/>
                    <a:pt x="7773" y="4104"/>
                  </a:cubicBezTo>
                  <a:cubicBezTo>
                    <a:pt x="7973" y="4204"/>
                    <a:pt x="7973" y="4371"/>
                    <a:pt x="7773" y="4471"/>
                  </a:cubicBezTo>
                  <a:cubicBezTo>
                    <a:pt x="7673" y="4521"/>
                    <a:pt x="7556" y="4546"/>
                    <a:pt x="7439" y="4546"/>
                  </a:cubicBezTo>
                  <a:cubicBezTo>
                    <a:pt x="7323" y="4546"/>
                    <a:pt x="7206" y="4521"/>
                    <a:pt x="7106" y="4471"/>
                  </a:cubicBezTo>
                  <a:cubicBezTo>
                    <a:pt x="6939" y="4371"/>
                    <a:pt x="6939" y="4204"/>
                    <a:pt x="7106" y="4104"/>
                  </a:cubicBezTo>
                  <a:cubicBezTo>
                    <a:pt x="7206" y="4054"/>
                    <a:pt x="7323" y="4029"/>
                    <a:pt x="7439" y="4029"/>
                  </a:cubicBezTo>
                  <a:close/>
                  <a:moveTo>
                    <a:pt x="10175" y="4062"/>
                  </a:moveTo>
                  <a:cubicBezTo>
                    <a:pt x="10291" y="4062"/>
                    <a:pt x="10408" y="4087"/>
                    <a:pt x="10508" y="4137"/>
                  </a:cubicBezTo>
                  <a:cubicBezTo>
                    <a:pt x="10675" y="4237"/>
                    <a:pt x="10675" y="4404"/>
                    <a:pt x="10508" y="4537"/>
                  </a:cubicBezTo>
                  <a:cubicBezTo>
                    <a:pt x="10408" y="4587"/>
                    <a:pt x="10291" y="4612"/>
                    <a:pt x="10175" y="4612"/>
                  </a:cubicBezTo>
                  <a:cubicBezTo>
                    <a:pt x="10058" y="4612"/>
                    <a:pt x="9941" y="4587"/>
                    <a:pt x="9841" y="4537"/>
                  </a:cubicBezTo>
                  <a:lnTo>
                    <a:pt x="9841" y="4504"/>
                  </a:lnTo>
                  <a:cubicBezTo>
                    <a:pt x="9674" y="4404"/>
                    <a:pt x="9674" y="4237"/>
                    <a:pt x="9841" y="4137"/>
                  </a:cubicBezTo>
                  <a:cubicBezTo>
                    <a:pt x="9941" y="4087"/>
                    <a:pt x="10058" y="4062"/>
                    <a:pt x="10175" y="4062"/>
                  </a:cubicBezTo>
                  <a:close/>
                  <a:moveTo>
                    <a:pt x="3391" y="4763"/>
                  </a:moveTo>
                  <a:cubicBezTo>
                    <a:pt x="3503" y="4763"/>
                    <a:pt x="3620" y="4788"/>
                    <a:pt x="3737" y="4838"/>
                  </a:cubicBezTo>
                  <a:cubicBezTo>
                    <a:pt x="3904" y="4938"/>
                    <a:pt x="3904" y="5104"/>
                    <a:pt x="3737" y="5205"/>
                  </a:cubicBezTo>
                  <a:cubicBezTo>
                    <a:pt x="3620" y="5255"/>
                    <a:pt x="3503" y="5280"/>
                    <a:pt x="3391" y="5280"/>
                  </a:cubicBezTo>
                  <a:cubicBezTo>
                    <a:pt x="3278" y="5280"/>
                    <a:pt x="3170" y="5255"/>
                    <a:pt x="3070" y="5205"/>
                  </a:cubicBezTo>
                  <a:cubicBezTo>
                    <a:pt x="2869" y="5104"/>
                    <a:pt x="2869" y="4938"/>
                    <a:pt x="3070" y="4838"/>
                  </a:cubicBezTo>
                  <a:cubicBezTo>
                    <a:pt x="3170" y="4788"/>
                    <a:pt x="3278" y="4763"/>
                    <a:pt x="3391" y="4763"/>
                  </a:cubicBezTo>
                  <a:close/>
                  <a:moveTo>
                    <a:pt x="6126" y="4771"/>
                  </a:moveTo>
                  <a:cubicBezTo>
                    <a:pt x="6239" y="4771"/>
                    <a:pt x="6355" y="4804"/>
                    <a:pt x="6472" y="4871"/>
                  </a:cubicBezTo>
                  <a:cubicBezTo>
                    <a:pt x="6639" y="4904"/>
                    <a:pt x="6639" y="5171"/>
                    <a:pt x="6472" y="5238"/>
                  </a:cubicBezTo>
                  <a:cubicBezTo>
                    <a:pt x="6355" y="5288"/>
                    <a:pt x="6239" y="5313"/>
                    <a:pt x="6126" y="5313"/>
                  </a:cubicBezTo>
                  <a:cubicBezTo>
                    <a:pt x="6013" y="5313"/>
                    <a:pt x="5905" y="5288"/>
                    <a:pt x="5805" y="5238"/>
                  </a:cubicBezTo>
                  <a:cubicBezTo>
                    <a:pt x="5605" y="5138"/>
                    <a:pt x="5605" y="4971"/>
                    <a:pt x="5805" y="4871"/>
                  </a:cubicBezTo>
                  <a:cubicBezTo>
                    <a:pt x="5905" y="4804"/>
                    <a:pt x="6013" y="4771"/>
                    <a:pt x="6126" y="4771"/>
                  </a:cubicBezTo>
                  <a:close/>
                  <a:moveTo>
                    <a:pt x="8840" y="4829"/>
                  </a:moveTo>
                  <a:cubicBezTo>
                    <a:pt x="8957" y="4829"/>
                    <a:pt x="9074" y="4854"/>
                    <a:pt x="9174" y="4904"/>
                  </a:cubicBezTo>
                  <a:cubicBezTo>
                    <a:pt x="9341" y="5004"/>
                    <a:pt x="9374" y="5205"/>
                    <a:pt x="9174" y="5305"/>
                  </a:cubicBezTo>
                  <a:cubicBezTo>
                    <a:pt x="9074" y="5355"/>
                    <a:pt x="8957" y="5380"/>
                    <a:pt x="8840" y="5380"/>
                  </a:cubicBezTo>
                  <a:cubicBezTo>
                    <a:pt x="8724" y="5380"/>
                    <a:pt x="8607" y="5355"/>
                    <a:pt x="8507" y="5305"/>
                  </a:cubicBezTo>
                  <a:cubicBezTo>
                    <a:pt x="8340" y="5238"/>
                    <a:pt x="8340" y="4971"/>
                    <a:pt x="8507" y="4904"/>
                  </a:cubicBezTo>
                  <a:cubicBezTo>
                    <a:pt x="8607" y="4854"/>
                    <a:pt x="8724" y="4829"/>
                    <a:pt x="8840" y="4829"/>
                  </a:cubicBezTo>
                  <a:close/>
                  <a:moveTo>
                    <a:pt x="4804" y="5563"/>
                  </a:moveTo>
                  <a:cubicBezTo>
                    <a:pt x="4921" y="5563"/>
                    <a:pt x="5038" y="5588"/>
                    <a:pt x="5138" y="5638"/>
                  </a:cubicBezTo>
                  <a:cubicBezTo>
                    <a:pt x="5305" y="5738"/>
                    <a:pt x="5305" y="5905"/>
                    <a:pt x="5138" y="6005"/>
                  </a:cubicBezTo>
                  <a:cubicBezTo>
                    <a:pt x="5038" y="6055"/>
                    <a:pt x="4921" y="6080"/>
                    <a:pt x="4804" y="6080"/>
                  </a:cubicBezTo>
                  <a:cubicBezTo>
                    <a:pt x="4687" y="6080"/>
                    <a:pt x="4571" y="6055"/>
                    <a:pt x="4471" y="6005"/>
                  </a:cubicBezTo>
                  <a:cubicBezTo>
                    <a:pt x="4304" y="5905"/>
                    <a:pt x="4270" y="5738"/>
                    <a:pt x="4471" y="5638"/>
                  </a:cubicBezTo>
                  <a:cubicBezTo>
                    <a:pt x="4571" y="5588"/>
                    <a:pt x="4687" y="5563"/>
                    <a:pt x="4804" y="5563"/>
                  </a:cubicBezTo>
                  <a:close/>
                  <a:moveTo>
                    <a:pt x="7527" y="5596"/>
                  </a:moveTo>
                  <a:cubicBezTo>
                    <a:pt x="7640" y="5596"/>
                    <a:pt x="7756" y="5621"/>
                    <a:pt x="7873" y="5672"/>
                  </a:cubicBezTo>
                  <a:cubicBezTo>
                    <a:pt x="8040" y="5772"/>
                    <a:pt x="8040" y="5972"/>
                    <a:pt x="7873" y="6072"/>
                  </a:cubicBezTo>
                  <a:cubicBezTo>
                    <a:pt x="7756" y="6122"/>
                    <a:pt x="7640" y="6147"/>
                    <a:pt x="7527" y="6147"/>
                  </a:cubicBezTo>
                  <a:cubicBezTo>
                    <a:pt x="7414" y="6147"/>
                    <a:pt x="7306" y="6122"/>
                    <a:pt x="7206" y="6072"/>
                  </a:cubicBezTo>
                  <a:cubicBezTo>
                    <a:pt x="7006" y="5972"/>
                    <a:pt x="7006" y="5772"/>
                    <a:pt x="7206" y="5672"/>
                  </a:cubicBezTo>
                  <a:cubicBezTo>
                    <a:pt x="7306" y="5621"/>
                    <a:pt x="7414" y="5596"/>
                    <a:pt x="7527" y="5596"/>
                  </a:cubicBezTo>
                  <a:close/>
                  <a:moveTo>
                    <a:pt x="6205" y="6364"/>
                  </a:moveTo>
                  <a:cubicBezTo>
                    <a:pt x="6322" y="6364"/>
                    <a:pt x="6439" y="6389"/>
                    <a:pt x="6539" y="6439"/>
                  </a:cubicBezTo>
                  <a:cubicBezTo>
                    <a:pt x="6706" y="6539"/>
                    <a:pt x="6706" y="6706"/>
                    <a:pt x="6539" y="6839"/>
                  </a:cubicBezTo>
                  <a:cubicBezTo>
                    <a:pt x="6439" y="6889"/>
                    <a:pt x="6322" y="6914"/>
                    <a:pt x="6205" y="6914"/>
                  </a:cubicBezTo>
                  <a:cubicBezTo>
                    <a:pt x="6088" y="6914"/>
                    <a:pt x="5972" y="6889"/>
                    <a:pt x="5872" y="6839"/>
                  </a:cubicBezTo>
                  <a:cubicBezTo>
                    <a:pt x="5705" y="6706"/>
                    <a:pt x="5705" y="6539"/>
                    <a:pt x="5872" y="6439"/>
                  </a:cubicBezTo>
                  <a:cubicBezTo>
                    <a:pt x="5972" y="6389"/>
                    <a:pt x="6088" y="6364"/>
                    <a:pt x="6205" y="6364"/>
                  </a:cubicBezTo>
                  <a:close/>
                  <a:moveTo>
                    <a:pt x="7573" y="1"/>
                  </a:moveTo>
                  <a:lnTo>
                    <a:pt x="1" y="4371"/>
                  </a:lnTo>
                  <a:lnTo>
                    <a:pt x="5872" y="7773"/>
                  </a:lnTo>
                  <a:lnTo>
                    <a:pt x="13444" y="3403"/>
                  </a:lnTo>
                  <a:lnTo>
                    <a:pt x="75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54;p50">
              <a:extLst>
                <a:ext uri="{FF2B5EF4-FFF2-40B4-BE49-F238E27FC236}">
                  <a16:creationId xmlns:a16="http://schemas.microsoft.com/office/drawing/2014/main" id="{CB1B0AC0-DA49-4811-97DE-5C7EDE1E3AE6}"/>
                </a:ext>
              </a:extLst>
            </p:cNvPr>
            <p:cNvSpPr/>
            <p:nvPr/>
          </p:nvSpPr>
          <p:spPr>
            <a:xfrm>
              <a:off x="2551179" y="3552827"/>
              <a:ext cx="24043" cy="12800"/>
            </a:xfrm>
            <a:custGeom>
              <a:avLst/>
              <a:gdLst/>
              <a:ahLst/>
              <a:cxnLst/>
              <a:rect l="l" t="t" r="r" b="b"/>
              <a:pathLst>
                <a:path w="1035" h="551" extrusionOk="0">
                  <a:moveTo>
                    <a:pt x="522" y="0"/>
                  </a:moveTo>
                  <a:cubicBezTo>
                    <a:pt x="409" y="0"/>
                    <a:pt x="301" y="25"/>
                    <a:pt x="201" y="75"/>
                  </a:cubicBezTo>
                  <a:cubicBezTo>
                    <a:pt x="1" y="142"/>
                    <a:pt x="1" y="409"/>
                    <a:pt x="201" y="476"/>
                  </a:cubicBezTo>
                  <a:cubicBezTo>
                    <a:pt x="301" y="526"/>
                    <a:pt x="409" y="551"/>
                    <a:pt x="522" y="551"/>
                  </a:cubicBezTo>
                  <a:cubicBezTo>
                    <a:pt x="634" y="551"/>
                    <a:pt x="751" y="526"/>
                    <a:pt x="868" y="476"/>
                  </a:cubicBezTo>
                  <a:cubicBezTo>
                    <a:pt x="1035" y="376"/>
                    <a:pt x="1035" y="175"/>
                    <a:pt x="868" y="75"/>
                  </a:cubicBezTo>
                  <a:cubicBezTo>
                    <a:pt x="751" y="25"/>
                    <a:pt x="634" y="0"/>
                    <a:pt x="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55;p50">
              <a:extLst>
                <a:ext uri="{FF2B5EF4-FFF2-40B4-BE49-F238E27FC236}">
                  <a16:creationId xmlns:a16="http://schemas.microsoft.com/office/drawing/2014/main" id="{AEAD9836-EA48-4BC8-B362-3CFE7C90ACB2}"/>
                </a:ext>
              </a:extLst>
            </p:cNvPr>
            <p:cNvSpPr/>
            <p:nvPr/>
          </p:nvSpPr>
          <p:spPr>
            <a:xfrm>
              <a:off x="2457422" y="3569878"/>
              <a:ext cx="24043" cy="12800"/>
            </a:xfrm>
            <a:custGeom>
              <a:avLst/>
              <a:gdLst/>
              <a:ahLst/>
              <a:cxnLst/>
              <a:rect l="l" t="t" r="r" b="b"/>
              <a:pathLst>
                <a:path w="1035" h="551" extrusionOk="0">
                  <a:moveTo>
                    <a:pt x="513" y="0"/>
                  </a:moveTo>
                  <a:cubicBezTo>
                    <a:pt x="401" y="0"/>
                    <a:pt x="284" y="25"/>
                    <a:pt x="167" y="75"/>
                  </a:cubicBezTo>
                  <a:cubicBezTo>
                    <a:pt x="0" y="175"/>
                    <a:pt x="0" y="342"/>
                    <a:pt x="167" y="475"/>
                  </a:cubicBezTo>
                  <a:cubicBezTo>
                    <a:pt x="284" y="525"/>
                    <a:pt x="401" y="550"/>
                    <a:pt x="513" y="550"/>
                  </a:cubicBezTo>
                  <a:cubicBezTo>
                    <a:pt x="626" y="550"/>
                    <a:pt x="734" y="525"/>
                    <a:pt x="834" y="475"/>
                  </a:cubicBezTo>
                  <a:cubicBezTo>
                    <a:pt x="1035" y="342"/>
                    <a:pt x="1035" y="175"/>
                    <a:pt x="834" y="75"/>
                  </a:cubicBezTo>
                  <a:cubicBezTo>
                    <a:pt x="734" y="25"/>
                    <a:pt x="626" y="0"/>
                    <a:pt x="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56;p50">
              <a:extLst>
                <a:ext uri="{FF2B5EF4-FFF2-40B4-BE49-F238E27FC236}">
                  <a16:creationId xmlns:a16="http://schemas.microsoft.com/office/drawing/2014/main" id="{3D88F30D-5AA9-4CF2-8B0A-FD56BF87C13E}"/>
                </a:ext>
              </a:extLst>
            </p:cNvPr>
            <p:cNvSpPr/>
            <p:nvPr/>
          </p:nvSpPr>
          <p:spPr>
            <a:xfrm>
              <a:off x="2489968" y="3588462"/>
              <a:ext cx="24043" cy="12823"/>
            </a:xfrm>
            <a:custGeom>
              <a:avLst/>
              <a:gdLst/>
              <a:ahLst/>
              <a:cxnLst/>
              <a:rect l="l" t="t" r="r" b="b"/>
              <a:pathLst>
                <a:path w="1035" h="552" extrusionOk="0">
                  <a:moveTo>
                    <a:pt x="501" y="1"/>
                  </a:moveTo>
                  <a:cubicBezTo>
                    <a:pt x="384" y="1"/>
                    <a:pt x="267" y="26"/>
                    <a:pt x="167" y="76"/>
                  </a:cubicBezTo>
                  <a:cubicBezTo>
                    <a:pt x="0" y="209"/>
                    <a:pt x="0" y="376"/>
                    <a:pt x="167" y="476"/>
                  </a:cubicBezTo>
                  <a:cubicBezTo>
                    <a:pt x="267" y="526"/>
                    <a:pt x="384" y="551"/>
                    <a:pt x="501" y="551"/>
                  </a:cubicBezTo>
                  <a:cubicBezTo>
                    <a:pt x="618" y="551"/>
                    <a:pt x="734" y="526"/>
                    <a:pt x="834" y="476"/>
                  </a:cubicBezTo>
                  <a:cubicBezTo>
                    <a:pt x="1035" y="376"/>
                    <a:pt x="1035" y="209"/>
                    <a:pt x="834" y="76"/>
                  </a:cubicBezTo>
                  <a:cubicBezTo>
                    <a:pt x="734" y="26"/>
                    <a:pt x="618"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57;p50">
              <a:extLst>
                <a:ext uri="{FF2B5EF4-FFF2-40B4-BE49-F238E27FC236}">
                  <a16:creationId xmlns:a16="http://schemas.microsoft.com/office/drawing/2014/main" id="{9FC24B52-B9CC-46C5-8CD6-FCAEE59A19BF}"/>
                </a:ext>
              </a:extLst>
            </p:cNvPr>
            <p:cNvSpPr/>
            <p:nvPr/>
          </p:nvSpPr>
          <p:spPr>
            <a:xfrm>
              <a:off x="2197060" y="3355024"/>
              <a:ext cx="634644" cy="352027"/>
            </a:xfrm>
            <a:custGeom>
              <a:avLst/>
              <a:gdLst/>
              <a:ahLst/>
              <a:cxnLst/>
              <a:rect l="l" t="t" r="r" b="b"/>
              <a:pathLst>
                <a:path w="27320" h="15154" extrusionOk="0">
                  <a:moveTo>
                    <a:pt x="14511" y="3687"/>
                  </a:moveTo>
                  <a:lnTo>
                    <a:pt x="20382" y="7056"/>
                  </a:lnTo>
                  <a:lnTo>
                    <a:pt x="12810" y="11459"/>
                  </a:lnTo>
                  <a:lnTo>
                    <a:pt x="12810" y="11492"/>
                  </a:lnTo>
                  <a:lnTo>
                    <a:pt x="6939" y="8090"/>
                  </a:lnTo>
                  <a:lnTo>
                    <a:pt x="14511" y="3687"/>
                  </a:lnTo>
                  <a:close/>
                  <a:moveTo>
                    <a:pt x="20553" y="1"/>
                  </a:moveTo>
                  <a:cubicBezTo>
                    <a:pt x="18981" y="1"/>
                    <a:pt x="17413" y="351"/>
                    <a:pt x="16212" y="1052"/>
                  </a:cubicBezTo>
                  <a:lnTo>
                    <a:pt x="2369" y="9091"/>
                  </a:lnTo>
                  <a:cubicBezTo>
                    <a:pt x="0" y="10492"/>
                    <a:pt x="0" y="12727"/>
                    <a:pt x="2402" y="14128"/>
                  </a:cubicBezTo>
                  <a:cubicBezTo>
                    <a:pt x="3620" y="14811"/>
                    <a:pt x="5196" y="15153"/>
                    <a:pt x="6764" y="15153"/>
                  </a:cubicBezTo>
                  <a:cubicBezTo>
                    <a:pt x="8331" y="15153"/>
                    <a:pt x="9891" y="14811"/>
                    <a:pt x="11075" y="14128"/>
                  </a:cubicBezTo>
                  <a:lnTo>
                    <a:pt x="24918" y="6055"/>
                  </a:lnTo>
                  <a:cubicBezTo>
                    <a:pt x="27320" y="4687"/>
                    <a:pt x="27320" y="2419"/>
                    <a:pt x="24918" y="1052"/>
                  </a:cubicBezTo>
                  <a:cubicBezTo>
                    <a:pt x="23701" y="351"/>
                    <a:pt x="22125" y="1"/>
                    <a:pt x="205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58;p50">
              <a:extLst>
                <a:ext uri="{FF2B5EF4-FFF2-40B4-BE49-F238E27FC236}">
                  <a16:creationId xmlns:a16="http://schemas.microsoft.com/office/drawing/2014/main" id="{7DEEC9B9-6B1B-4D19-8B60-6F759A39E388}"/>
                </a:ext>
              </a:extLst>
            </p:cNvPr>
            <p:cNvSpPr/>
            <p:nvPr/>
          </p:nvSpPr>
          <p:spPr>
            <a:xfrm>
              <a:off x="3302042" y="3146976"/>
              <a:ext cx="304569" cy="206910"/>
            </a:xfrm>
            <a:custGeom>
              <a:avLst/>
              <a:gdLst/>
              <a:ahLst/>
              <a:cxnLst/>
              <a:rect l="l" t="t" r="r" b="b"/>
              <a:pathLst>
                <a:path w="13111" h="8907" extrusionOk="0">
                  <a:moveTo>
                    <a:pt x="1" y="0"/>
                  </a:moveTo>
                  <a:lnTo>
                    <a:pt x="1" y="5104"/>
                  </a:lnTo>
                  <a:cubicBezTo>
                    <a:pt x="1" y="6071"/>
                    <a:pt x="668" y="7039"/>
                    <a:pt x="1935" y="7806"/>
                  </a:cubicBezTo>
                  <a:cubicBezTo>
                    <a:pt x="3236" y="8540"/>
                    <a:pt x="4913" y="8907"/>
                    <a:pt x="6585" y="8907"/>
                  </a:cubicBezTo>
                  <a:cubicBezTo>
                    <a:pt x="8257" y="8907"/>
                    <a:pt x="9925" y="8540"/>
                    <a:pt x="11209" y="7806"/>
                  </a:cubicBezTo>
                  <a:cubicBezTo>
                    <a:pt x="12476" y="7072"/>
                    <a:pt x="13110" y="6105"/>
                    <a:pt x="13110" y="5137"/>
                  </a:cubicBezTo>
                  <a:lnTo>
                    <a:pt x="13110" y="34"/>
                  </a:lnTo>
                  <a:cubicBezTo>
                    <a:pt x="13110" y="1001"/>
                    <a:pt x="12476" y="1968"/>
                    <a:pt x="11209" y="2702"/>
                  </a:cubicBezTo>
                  <a:cubicBezTo>
                    <a:pt x="9925" y="3436"/>
                    <a:pt x="8248" y="3803"/>
                    <a:pt x="6572" y="3803"/>
                  </a:cubicBezTo>
                  <a:cubicBezTo>
                    <a:pt x="4896" y="3803"/>
                    <a:pt x="3220" y="3436"/>
                    <a:pt x="1935" y="2702"/>
                  </a:cubicBezTo>
                  <a:cubicBezTo>
                    <a:pt x="668" y="1968"/>
                    <a:pt x="1" y="96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59;p50">
              <a:extLst>
                <a:ext uri="{FF2B5EF4-FFF2-40B4-BE49-F238E27FC236}">
                  <a16:creationId xmlns:a16="http://schemas.microsoft.com/office/drawing/2014/main" id="{080951DC-3D2C-4463-8131-F1F8207D8E97}"/>
                </a:ext>
              </a:extLst>
            </p:cNvPr>
            <p:cNvSpPr/>
            <p:nvPr/>
          </p:nvSpPr>
          <p:spPr>
            <a:xfrm>
              <a:off x="3287314" y="3059422"/>
              <a:ext cx="334001" cy="175921"/>
            </a:xfrm>
            <a:custGeom>
              <a:avLst/>
              <a:gdLst/>
              <a:ahLst/>
              <a:cxnLst/>
              <a:rect l="l" t="t" r="r" b="b"/>
              <a:pathLst>
                <a:path w="14378" h="7573" extrusionOk="0">
                  <a:moveTo>
                    <a:pt x="7177" y="0"/>
                  </a:moveTo>
                  <a:cubicBezTo>
                    <a:pt x="5505" y="0"/>
                    <a:pt x="3837" y="367"/>
                    <a:pt x="2569" y="1101"/>
                  </a:cubicBezTo>
                  <a:cubicBezTo>
                    <a:pt x="1" y="2602"/>
                    <a:pt x="1" y="5004"/>
                    <a:pt x="2569" y="6471"/>
                  </a:cubicBezTo>
                  <a:cubicBezTo>
                    <a:pt x="3870" y="7205"/>
                    <a:pt x="5547" y="7572"/>
                    <a:pt x="7219" y="7572"/>
                  </a:cubicBezTo>
                  <a:cubicBezTo>
                    <a:pt x="8891" y="7572"/>
                    <a:pt x="10559" y="7205"/>
                    <a:pt x="11843" y="6471"/>
                  </a:cubicBezTo>
                  <a:cubicBezTo>
                    <a:pt x="14378" y="5004"/>
                    <a:pt x="14378" y="2602"/>
                    <a:pt x="11809" y="1101"/>
                  </a:cubicBezTo>
                  <a:cubicBezTo>
                    <a:pt x="10525" y="367"/>
                    <a:pt x="8849" y="0"/>
                    <a:pt x="7177" y="0"/>
                  </a:cubicBezTo>
                  <a:close/>
                </a:path>
              </a:pathLst>
            </a:custGeom>
            <a:solidFill>
              <a:srgbClr val="7FC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60;p50">
              <a:extLst>
                <a:ext uri="{FF2B5EF4-FFF2-40B4-BE49-F238E27FC236}">
                  <a16:creationId xmlns:a16="http://schemas.microsoft.com/office/drawing/2014/main" id="{2FCBCDC4-B31F-4000-8E0E-C0EA770BA4C8}"/>
                </a:ext>
              </a:extLst>
            </p:cNvPr>
            <p:cNvSpPr/>
            <p:nvPr/>
          </p:nvSpPr>
          <p:spPr>
            <a:xfrm>
              <a:off x="3301275" y="3112108"/>
              <a:ext cx="303779" cy="127672"/>
            </a:xfrm>
            <a:custGeom>
              <a:avLst/>
              <a:gdLst/>
              <a:ahLst/>
              <a:cxnLst/>
              <a:rect l="l" t="t" r="r" b="b"/>
              <a:pathLst>
                <a:path w="13077" h="5496" extrusionOk="0">
                  <a:moveTo>
                    <a:pt x="0" y="0"/>
                  </a:moveTo>
                  <a:lnTo>
                    <a:pt x="0" y="1668"/>
                  </a:lnTo>
                  <a:cubicBezTo>
                    <a:pt x="0" y="2669"/>
                    <a:pt x="634" y="3636"/>
                    <a:pt x="1935" y="4370"/>
                  </a:cubicBezTo>
                  <a:cubicBezTo>
                    <a:pt x="3219" y="5121"/>
                    <a:pt x="4896" y="5496"/>
                    <a:pt x="6568" y="5496"/>
                  </a:cubicBezTo>
                  <a:cubicBezTo>
                    <a:pt x="8240" y="5496"/>
                    <a:pt x="9907" y="5121"/>
                    <a:pt x="11175" y="4370"/>
                  </a:cubicBezTo>
                  <a:cubicBezTo>
                    <a:pt x="12443" y="3636"/>
                    <a:pt x="13076" y="2702"/>
                    <a:pt x="13076" y="1735"/>
                  </a:cubicBezTo>
                  <a:lnTo>
                    <a:pt x="13076" y="34"/>
                  </a:lnTo>
                  <a:cubicBezTo>
                    <a:pt x="13076" y="1001"/>
                    <a:pt x="12443" y="1968"/>
                    <a:pt x="11175" y="2702"/>
                  </a:cubicBezTo>
                  <a:cubicBezTo>
                    <a:pt x="9907" y="3436"/>
                    <a:pt x="8231" y="3803"/>
                    <a:pt x="6551" y="3803"/>
                  </a:cubicBezTo>
                  <a:cubicBezTo>
                    <a:pt x="4871" y="3803"/>
                    <a:pt x="3186" y="3436"/>
                    <a:pt x="1902" y="2702"/>
                  </a:cubicBezTo>
                  <a:cubicBezTo>
                    <a:pt x="634" y="1935"/>
                    <a:pt x="0" y="96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61;p50">
              <a:extLst>
                <a:ext uri="{FF2B5EF4-FFF2-40B4-BE49-F238E27FC236}">
                  <a16:creationId xmlns:a16="http://schemas.microsoft.com/office/drawing/2014/main" id="{4FC150DB-2DF0-44DF-A2A6-7BE6CE8E1B13}"/>
                </a:ext>
              </a:extLst>
            </p:cNvPr>
            <p:cNvSpPr/>
            <p:nvPr/>
          </p:nvSpPr>
          <p:spPr>
            <a:xfrm>
              <a:off x="3300509" y="3023764"/>
              <a:ext cx="304545" cy="176711"/>
            </a:xfrm>
            <a:custGeom>
              <a:avLst/>
              <a:gdLst/>
              <a:ahLst/>
              <a:cxnLst/>
              <a:rect l="l" t="t" r="r" b="b"/>
              <a:pathLst>
                <a:path w="13110" h="7607" extrusionOk="0">
                  <a:moveTo>
                    <a:pt x="6571" y="1"/>
                  </a:moveTo>
                  <a:cubicBezTo>
                    <a:pt x="2969" y="1"/>
                    <a:pt x="33" y="1702"/>
                    <a:pt x="0" y="3770"/>
                  </a:cubicBezTo>
                  <a:cubicBezTo>
                    <a:pt x="0" y="5871"/>
                    <a:pt x="2935" y="7573"/>
                    <a:pt x="6538" y="7606"/>
                  </a:cubicBezTo>
                  <a:cubicBezTo>
                    <a:pt x="10174" y="7606"/>
                    <a:pt x="13109" y="5905"/>
                    <a:pt x="13109" y="3803"/>
                  </a:cubicBezTo>
                  <a:cubicBezTo>
                    <a:pt x="13109" y="1735"/>
                    <a:pt x="10174" y="34"/>
                    <a:pt x="6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862;p50">
              <a:extLst>
                <a:ext uri="{FF2B5EF4-FFF2-40B4-BE49-F238E27FC236}">
                  <a16:creationId xmlns:a16="http://schemas.microsoft.com/office/drawing/2014/main" id="{8113556D-C5B6-4184-A2AC-6E765A763B73}"/>
                </a:ext>
              </a:extLst>
            </p:cNvPr>
            <p:cNvSpPr/>
            <p:nvPr/>
          </p:nvSpPr>
          <p:spPr>
            <a:xfrm>
              <a:off x="3343902" y="3057285"/>
              <a:ext cx="217758" cy="114315"/>
            </a:xfrm>
            <a:custGeom>
              <a:avLst/>
              <a:gdLst/>
              <a:ahLst/>
              <a:cxnLst/>
              <a:rect l="l" t="t" r="r" b="b"/>
              <a:pathLst>
                <a:path w="9374" h="4921" extrusionOk="0">
                  <a:moveTo>
                    <a:pt x="4687" y="0"/>
                  </a:moveTo>
                  <a:cubicBezTo>
                    <a:pt x="3653" y="0"/>
                    <a:pt x="2619" y="242"/>
                    <a:pt x="1668" y="726"/>
                  </a:cubicBezTo>
                  <a:cubicBezTo>
                    <a:pt x="0" y="1693"/>
                    <a:pt x="0" y="3228"/>
                    <a:pt x="1668" y="4195"/>
                  </a:cubicBezTo>
                  <a:cubicBezTo>
                    <a:pt x="2619" y="4679"/>
                    <a:pt x="3653" y="4920"/>
                    <a:pt x="4687" y="4920"/>
                  </a:cubicBezTo>
                  <a:cubicBezTo>
                    <a:pt x="5721" y="4920"/>
                    <a:pt x="6755" y="4679"/>
                    <a:pt x="7706" y="4195"/>
                  </a:cubicBezTo>
                  <a:cubicBezTo>
                    <a:pt x="9373" y="3228"/>
                    <a:pt x="9373" y="1693"/>
                    <a:pt x="7706" y="726"/>
                  </a:cubicBezTo>
                  <a:cubicBezTo>
                    <a:pt x="6755" y="242"/>
                    <a:pt x="5721" y="0"/>
                    <a:pt x="4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863;p50">
              <a:extLst>
                <a:ext uri="{FF2B5EF4-FFF2-40B4-BE49-F238E27FC236}">
                  <a16:creationId xmlns:a16="http://schemas.microsoft.com/office/drawing/2014/main" id="{C04C4953-3FCE-41D6-B132-B85636CF2DA2}"/>
                </a:ext>
              </a:extLst>
            </p:cNvPr>
            <p:cNvSpPr/>
            <p:nvPr/>
          </p:nvSpPr>
          <p:spPr>
            <a:xfrm>
              <a:off x="4693751" y="2559605"/>
              <a:ext cx="587371" cy="851635"/>
            </a:xfrm>
            <a:custGeom>
              <a:avLst/>
              <a:gdLst/>
              <a:ahLst/>
              <a:cxnLst/>
              <a:rect l="l" t="t" r="r" b="b"/>
              <a:pathLst>
                <a:path w="25285" h="36661" extrusionOk="0">
                  <a:moveTo>
                    <a:pt x="12042" y="1"/>
                  </a:moveTo>
                  <a:lnTo>
                    <a:pt x="11642" y="8307"/>
                  </a:lnTo>
                  <a:cubicBezTo>
                    <a:pt x="11642" y="10842"/>
                    <a:pt x="10174" y="13143"/>
                    <a:pt x="7839" y="14177"/>
                  </a:cubicBezTo>
                  <a:cubicBezTo>
                    <a:pt x="2769" y="16446"/>
                    <a:pt x="0" y="21983"/>
                    <a:pt x="1168" y="27387"/>
                  </a:cubicBezTo>
                  <a:cubicBezTo>
                    <a:pt x="2330" y="32801"/>
                    <a:pt x="7098" y="36660"/>
                    <a:pt x="12638" y="36660"/>
                  </a:cubicBezTo>
                  <a:cubicBezTo>
                    <a:pt x="12662" y="36660"/>
                    <a:pt x="12685" y="36660"/>
                    <a:pt x="12709" y="36660"/>
                  </a:cubicBezTo>
                  <a:cubicBezTo>
                    <a:pt x="18247" y="36660"/>
                    <a:pt x="23017" y="32757"/>
                    <a:pt x="24151" y="27320"/>
                  </a:cubicBezTo>
                  <a:cubicBezTo>
                    <a:pt x="25285" y="21883"/>
                    <a:pt x="22483" y="16379"/>
                    <a:pt x="17379" y="14144"/>
                  </a:cubicBezTo>
                  <a:cubicBezTo>
                    <a:pt x="15111" y="13110"/>
                    <a:pt x="13643" y="10808"/>
                    <a:pt x="13643" y="8307"/>
                  </a:cubicBezTo>
                  <a:lnTo>
                    <a:pt x="132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864;p50">
              <a:extLst>
                <a:ext uri="{FF2B5EF4-FFF2-40B4-BE49-F238E27FC236}">
                  <a16:creationId xmlns:a16="http://schemas.microsoft.com/office/drawing/2014/main" id="{BA29E231-22B0-481F-8A9F-0D922FA38F36}"/>
                </a:ext>
              </a:extLst>
            </p:cNvPr>
            <p:cNvSpPr/>
            <p:nvPr/>
          </p:nvSpPr>
          <p:spPr>
            <a:xfrm>
              <a:off x="4744880" y="2936210"/>
              <a:ext cx="551759" cy="475239"/>
            </a:xfrm>
            <a:custGeom>
              <a:avLst/>
              <a:gdLst/>
              <a:ahLst/>
              <a:cxnLst/>
              <a:rect l="l" t="t" r="r" b="b"/>
              <a:pathLst>
                <a:path w="23752" h="20458" extrusionOk="0">
                  <a:moveTo>
                    <a:pt x="18347" y="0"/>
                  </a:moveTo>
                  <a:lnTo>
                    <a:pt x="18347" y="0"/>
                  </a:lnTo>
                  <a:cubicBezTo>
                    <a:pt x="21016" y="5071"/>
                    <a:pt x="19648" y="11308"/>
                    <a:pt x="15112" y="14777"/>
                  </a:cubicBezTo>
                  <a:cubicBezTo>
                    <a:pt x="12992" y="16414"/>
                    <a:pt x="10472" y="17220"/>
                    <a:pt x="7959" y="17220"/>
                  </a:cubicBezTo>
                  <a:cubicBezTo>
                    <a:pt x="5095" y="17220"/>
                    <a:pt x="2240" y="16172"/>
                    <a:pt x="1" y="14110"/>
                  </a:cubicBezTo>
                  <a:lnTo>
                    <a:pt x="1" y="14110"/>
                  </a:lnTo>
                  <a:cubicBezTo>
                    <a:pt x="2120" y="18201"/>
                    <a:pt x="6244" y="20458"/>
                    <a:pt x="10448" y="20458"/>
                  </a:cubicBezTo>
                  <a:cubicBezTo>
                    <a:pt x="12929" y="20458"/>
                    <a:pt x="15438" y="19672"/>
                    <a:pt x="17580" y="18013"/>
                  </a:cubicBezTo>
                  <a:cubicBezTo>
                    <a:pt x="23384" y="13543"/>
                    <a:pt x="23751" y="4937"/>
                    <a:pt x="18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865;p50">
              <a:extLst>
                <a:ext uri="{FF2B5EF4-FFF2-40B4-BE49-F238E27FC236}">
                  <a16:creationId xmlns:a16="http://schemas.microsoft.com/office/drawing/2014/main" id="{6FC5E417-38FA-45C0-BB27-6463377AC7B3}"/>
                </a:ext>
              </a:extLst>
            </p:cNvPr>
            <p:cNvSpPr/>
            <p:nvPr/>
          </p:nvSpPr>
          <p:spPr>
            <a:xfrm>
              <a:off x="4973487" y="2553403"/>
              <a:ext cx="28689" cy="14751"/>
            </a:xfrm>
            <a:custGeom>
              <a:avLst/>
              <a:gdLst/>
              <a:ahLst/>
              <a:cxnLst/>
              <a:rect l="l" t="t" r="r" b="b"/>
              <a:pathLst>
                <a:path w="1235" h="635" extrusionOk="0">
                  <a:moveTo>
                    <a:pt x="601" y="1"/>
                  </a:moveTo>
                  <a:cubicBezTo>
                    <a:pt x="267" y="1"/>
                    <a:pt x="0" y="168"/>
                    <a:pt x="0" y="334"/>
                  </a:cubicBezTo>
                  <a:cubicBezTo>
                    <a:pt x="0" y="501"/>
                    <a:pt x="267" y="635"/>
                    <a:pt x="601" y="635"/>
                  </a:cubicBezTo>
                  <a:cubicBezTo>
                    <a:pt x="967" y="635"/>
                    <a:pt x="1234" y="501"/>
                    <a:pt x="1234" y="334"/>
                  </a:cubicBezTo>
                  <a:cubicBezTo>
                    <a:pt x="1234" y="168"/>
                    <a:pt x="967" y="1"/>
                    <a:pt x="601" y="1"/>
                  </a:cubicBezTo>
                  <a:close/>
                </a:path>
              </a:pathLst>
            </a:custGeom>
            <a:solidFill>
              <a:srgbClr val="143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866;p50">
              <a:extLst>
                <a:ext uri="{FF2B5EF4-FFF2-40B4-BE49-F238E27FC236}">
                  <a16:creationId xmlns:a16="http://schemas.microsoft.com/office/drawing/2014/main" id="{F31BDF70-FDE9-409A-B9BA-34AE19F406A7}"/>
                </a:ext>
              </a:extLst>
            </p:cNvPr>
            <p:cNvSpPr/>
            <p:nvPr/>
          </p:nvSpPr>
          <p:spPr>
            <a:xfrm>
              <a:off x="4754196" y="2936419"/>
              <a:ext cx="275090" cy="243450"/>
            </a:xfrm>
            <a:custGeom>
              <a:avLst/>
              <a:gdLst/>
              <a:ahLst/>
              <a:cxnLst/>
              <a:rect l="l" t="t" r="r" b="b"/>
              <a:pathLst>
                <a:path w="11842" h="10480" extrusionOk="0">
                  <a:moveTo>
                    <a:pt x="5912" y="0"/>
                  </a:moveTo>
                  <a:cubicBezTo>
                    <a:pt x="4325" y="0"/>
                    <a:pt x="2757" y="716"/>
                    <a:pt x="1735" y="2093"/>
                  </a:cubicBezTo>
                  <a:cubicBezTo>
                    <a:pt x="0" y="4394"/>
                    <a:pt x="434" y="7663"/>
                    <a:pt x="2769" y="9431"/>
                  </a:cubicBezTo>
                  <a:cubicBezTo>
                    <a:pt x="3707" y="10139"/>
                    <a:pt x="4807" y="10480"/>
                    <a:pt x="5900" y="10480"/>
                  </a:cubicBezTo>
                  <a:cubicBezTo>
                    <a:pt x="7487" y="10480"/>
                    <a:pt x="9060" y="9760"/>
                    <a:pt x="10107" y="8397"/>
                  </a:cubicBezTo>
                  <a:cubicBezTo>
                    <a:pt x="11842" y="6096"/>
                    <a:pt x="11375" y="2793"/>
                    <a:pt x="9073" y="1059"/>
                  </a:cubicBezTo>
                  <a:cubicBezTo>
                    <a:pt x="8129" y="347"/>
                    <a:pt x="7016" y="0"/>
                    <a:pt x="5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867;p50">
              <a:extLst>
                <a:ext uri="{FF2B5EF4-FFF2-40B4-BE49-F238E27FC236}">
                  <a16:creationId xmlns:a16="http://schemas.microsoft.com/office/drawing/2014/main" id="{D566E4C1-F882-426E-8602-8BD9163C3271}"/>
                </a:ext>
              </a:extLst>
            </p:cNvPr>
            <p:cNvSpPr/>
            <p:nvPr/>
          </p:nvSpPr>
          <p:spPr>
            <a:xfrm>
              <a:off x="5160999" y="3347660"/>
              <a:ext cx="175921" cy="349124"/>
            </a:xfrm>
            <a:custGeom>
              <a:avLst/>
              <a:gdLst/>
              <a:ahLst/>
              <a:cxnLst/>
              <a:rect l="l" t="t" r="r" b="b"/>
              <a:pathLst>
                <a:path w="7573" h="15029" extrusionOk="0">
                  <a:moveTo>
                    <a:pt x="7573" y="34"/>
                  </a:moveTo>
                  <a:lnTo>
                    <a:pt x="7573" y="41"/>
                  </a:lnTo>
                  <a:lnTo>
                    <a:pt x="7573" y="41"/>
                  </a:lnTo>
                  <a:cubicBezTo>
                    <a:pt x="7573" y="39"/>
                    <a:pt x="7573" y="37"/>
                    <a:pt x="7573" y="34"/>
                  </a:cubicBezTo>
                  <a:close/>
                  <a:moveTo>
                    <a:pt x="34" y="1"/>
                  </a:moveTo>
                  <a:lnTo>
                    <a:pt x="1" y="12810"/>
                  </a:lnTo>
                  <a:cubicBezTo>
                    <a:pt x="1" y="13377"/>
                    <a:pt x="367" y="13978"/>
                    <a:pt x="1101" y="14378"/>
                  </a:cubicBezTo>
                  <a:cubicBezTo>
                    <a:pt x="1935" y="14812"/>
                    <a:pt x="2853" y="15028"/>
                    <a:pt x="3770" y="15028"/>
                  </a:cubicBezTo>
                  <a:cubicBezTo>
                    <a:pt x="4687" y="15028"/>
                    <a:pt x="5605" y="14812"/>
                    <a:pt x="6438" y="14378"/>
                  </a:cubicBezTo>
                  <a:cubicBezTo>
                    <a:pt x="7172" y="13944"/>
                    <a:pt x="7539" y="13411"/>
                    <a:pt x="7539" y="12843"/>
                  </a:cubicBezTo>
                  <a:lnTo>
                    <a:pt x="7573" y="41"/>
                  </a:lnTo>
                  <a:lnTo>
                    <a:pt x="7573" y="41"/>
                  </a:lnTo>
                  <a:cubicBezTo>
                    <a:pt x="7570" y="606"/>
                    <a:pt x="7203" y="1137"/>
                    <a:pt x="6472" y="1569"/>
                  </a:cubicBezTo>
                  <a:cubicBezTo>
                    <a:pt x="5638" y="2002"/>
                    <a:pt x="4721" y="2219"/>
                    <a:pt x="3803" y="2219"/>
                  </a:cubicBezTo>
                  <a:cubicBezTo>
                    <a:pt x="2886" y="2219"/>
                    <a:pt x="1969" y="2002"/>
                    <a:pt x="1135" y="1569"/>
                  </a:cubicBezTo>
                  <a:cubicBezTo>
                    <a:pt x="401" y="1135"/>
                    <a:pt x="34" y="568"/>
                    <a:pt x="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868;p50">
              <a:extLst>
                <a:ext uri="{FF2B5EF4-FFF2-40B4-BE49-F238E27FC236}">
                  <a16:creationId xmlns:a16="http://schemas.microsoft.com/office/drawing/2014/main" id="{922E35A3-3C7A-4F20-849F-56F1683C4DF7}"/>
                </a:ext>
              </a:extLst>
            </p:cNvPr>
            <p:cNvSpPr/>
            <p:nvPr/>
          </p:nvSpPr>
          <p:spPr>
            <a:xfrm>
              <a:off x="5152474" y="3296926"/>
              <a:ext cx="192972" cy="102305"/>
            </a:xfrm>
            <a:custGeom>
              <a:avLst/>
              <a:gdLst/>
              <a:ahLst/>
              <a:cxnLst/>
              <a:rect l="l" t="t" r="r" b="b"/>
              <a:pathLst>
                <a:path w="8307" h="4404" extrusionOk="0">
                  <a:moveTo>
                    <a:pt x="4170" y="0"/>
                  </a:moveTo>
                  <a:cubicBezTo>
                    <a:pt x="3253" y="0"/>
                    <a:pt x="2336" y="217"/>
                    <a:pt x="1502" y="650"/>
                  </a:cubicBezTo>
                  <a:cubicBezTo>
                    <a:pt x="1" y="1518"/>
                    <a:pt x="1" y="2919"/>
                    <a:pt x="1502" y="3753"/>
                  </a:cubicBezTo>
                  <a:cubicBezTo>
                    <a:pt x="2336" y="4186"/>
                    <a:pt x="3253" y="4403"/>
                    <a:pt x="4170" y="4403"/>
                  </a:cubicBezTo>
                  <a:cubicBezTo>
                    <a:pt x="5088" y="4403"/>
                    <a:pt x="6005" y="4186"/>
                    <a:pt x="6839" y="3753"/>
                  </a:cubicBezTo>
                  <a:cubicBezTo>
                    <a:pt x="8307" y="2885"/>
                    <a:pt x="8307" y="1484"/>
                    <a:pt x="6839" y="650"/>
                  </a:cubicBezTo>
                  <a:cubicBezTo>
                    <a:pt x="6005" y="217"/>
                    <a:pt x="5088" y="0"/>
                    <a:pt x="4170" y="0"/>
                  </a:cubicBezTo>
                  <a:close/>
                </a:path>
              </a:pathLst>
            </a:custGeom>
            <a:solidFill>
              <a:srgbClr val="A33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69;p50">
              <a:extLst>
                <a:ext uri="{FF2B5EF4-FFF2-40B4-BE49-F238E27FC236}">
                  <a16:creationId xmlns:a16="http://schemas.microsoft.com/office/drawing/2014/main" id="{4768FCCA-A7F0-4EFD-831F-DD372A5A75BE}"/>
                </a:ext>
              </a:extLst>
            </p:cNvPr>
            <p:cNvSpPr/>
            <p:nvPr/>
          </p:nvSpPr>
          <p:spPr>
            <a:xfrm>
              <a:off x="5161766" y="3441439"/>
              <a:ext cx="175154" cy="162540"/>
            </a:xfrm>
            <a:custGeom>
              <a:avLst/>
              <a:gdLst/>
              <a:ahLst/>
              <a:cxnLst/>
              <a:rect l="l" t="t" r="r" b="b"/>
              <a:pathLst>
                <a:path w="7540" h="6997" extrusionOk="0">
                  <a:moveTo>
                    <a:pt x="1" y="0"/>
                  </a:moveTo>
                  <a:lnTo>
                    <a:pt x="1" y="4804"/>
                  </a:lnTo>
                  <a:cubicBezTo>
                    <a:pt x="1" y="5371"/>
                    <a:pt x="368" y="5938"/>
                    <a:pt x="1102" y="6371"/>
                  </a:cubicBezTo>
                  <a:cubicBezTo>
                    <a:pt x="1936" y="6788"/>
                    <a:pt x="2853" y="6997"/>
                    <a:pt x="3770" y="6997"/>
                  </a:cubicBezTo>
                  <a:cubicBezTo>
                    <a:pt x="4688" y="6997"/>
                    <a:pt x="5605" y="6788"/>
                    <a:pt x="6439" y="6371"/>
                  </a:cubicBezTo>
                  <a:cubicBezTo>
                    <a:pt x="7173" y="5938"/>
                    <a:pt x="7540" y="5371"/>
                    <a:pt x="7540" y="4804"/>
                  </a:cubicBezTo>
                  <a:lnTo>
                    <a:pt x="7540" y="0"/>
                  </a:lnTo>
                  <a:cubicBezTo>
                    <a:pt x="7540" y="567"/>
                    <a:pt x="7173" y="1134"/>
                    <a:pt x="6439" y="1535"/>
                  </a:cubicBezTo>
                  <a:cubicBezTo>
                    <a:pt x="5605" y="1968"/>
                    <a:pt x="4688" y="2185"/>
                    <a:pt x="3770" y="2185"/>
                  </a:cubicBezTo>
                  <a:cubicBezTo>
                    <a:pt x="2853" y="2185"/>
                    <a:pt x="1936" y="1968"/>
                    <a:pt x="1102" y="1535"/>
                  </a:cubicBezTo>
                  <a:cubicBezTo>
                    <a:pt x="368" y="1134"/>
                    <a:pt x="1" y="56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870;p50">
              <a:extLst>
                <a:ext uri="{FF2B5EF4-FFF2-40B4-BE49-F238E27FC236}">
                  <a16:creationId xmlns:a16="http://schemas.microsoft.com/office/drawing/2014/main" id="{48B0EF71-CF90-4CEE-B2DA-457182D83C27}"/>
                </a:ext>
              </a:extLst>
            </p:cNvPr>
            <p:cNvSpPr/>
            <p:nvPr/>
          </p:nvSpPr>
          <p:spPr>
            <a:xfrm>
              <a:off x="5148595" y="3310469"/>
              <a:ext cx="200730" cy="108136"/>
            </a:xfrm>
            <a:custGeom>
              <a:avLst/>
              <a:gdLst/>
              <a:ahLst/>
              <a:cxnLst/>
              <a:rect l="l" t="t" r="r" b="b"/>
              <a:pathLst>
                <a:path w="8641" h="4655" extrusionOk="0">
                  <a:moveTo>
                    <a:pt x="1" y="1"/>
                  </a:moveTo>
                  <a:lnTo>
                    <a:pt x="1" y="2136"/>
                  </a:lnTo>
                  <a:cubicBezTo>
                    <a:pt x="1" y="2803"/>
                    <a:pt x="468" y="3437"/>
                    <a:pt x="1302" y="3904"/>
                  </a:cubicBezTo>
                  <a:cubicBezTo>
                    <a:pt x="2252" y="4404"/>
                    <a:pt x="3295" y="4654"/>
                    <a:pt x="4337" y="4654"/>
                  </a:cubicBezTo>
                  <a:cubicBezTo>
                    <a:pt x="5380" y="4654"/>
                    <a:pt x="6422" y="4404"/>
                    <a:pt x="7373" y="3904"/>
                  </a:cubicBezTo>
                  <a:cubicBezTo>
                    <a:pt x="8207" y="3437"/>
                    <a:pt x="8640" y="2803"/>
                    <a:pt x="8640" y="2169"/>
                  </a:cubicBezTo>
                  <a:lnTo>
                    <a:pt x="8640" y="34"/>
                  </a:lnTo>
                  <a:cubicBezTo>
                    <a:pt x="8640" y="668"/>
                    <a:pt x="8207" y="1302"/>
                    <a:pt x="7373" y="1769"/>
                  </a:cubicBezTo>
                  <a:cubicBezTo>
                    <a:pt x="6422" y="2269"/>
                    <a:pt x="5380" y="2519"/>
                    <a:pt x="4337" y="2519"/>
                  </a:cubicBezTo>
                  <a:cubicBezTo>
                    <a:pt x="3295" y="2519"/>
                    <a:pt x="2252" y="2269"/>
                    <a:pt x="1302" y="1769"/>
                  </a:cubicBezTo>
                  <a:cubicBezTo>
                    <a:pt x="434" y="1302"/>
                    <a:pt x="1" y="66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71;p50">
              <a:extLst>
                <a:ext uri="{FF2B5EF4-FFF2-40B4-BE49-F238E27FC236}">
                  <a16:creationId xmlns:a16="http://schemas.microsoft.com/office/drawing/2014/main" id="{FA912408-6A81-47D7-A715-1EDADE00AB1D}"/>
                </a:ext>
              </a:extLst>
            </p:cNvPr>
            <p:cNvSpPr/>
            <p:nvPr/>
          </p:nvSpPr>
          <p:spPr>
            <a:xfrm>
              <a:off x="5139303" y="3252742"/>
              <a:ext cx="219314" cy="116266"/>
            </a:xfrm>
            <a:custGeom>
              <a:avLst/>
              <a:gdLst/>
              <a:ahLst/>
              <a:cxnLst/>
              <a:rect l="l" t="t" r="r" b="b"/>
              <a:pathLst>
                <a:path w="9441" h="5005" extrusionOk="0">
                  <a:moveTo>
                    <a:pt x="4708" y="1"/>
                  </a:moveTo>
                  <a:cubicBezTo>
                    <a:pt x="3662" y="1"/>
                    <a:pt x="2619" y="251"/>
                    <a:pt x="1668" y="751"/>
                  </a:cubicBezTo>
                  <a:cubicBezTo>
                    <a:pt x="1" y="1719"/>
                    <a:pt x="34" y="3286"/>
                    <a:pt x="1702" y="4254"/>
                  </a:cubicBezTo>
                  <a:cubicBezTo>
                    <a:pt x="2652" y="4754"/>
                    <a:pt x="3695" y="5004"/>
                    <a:pt x="4737" y="5004"/>
                  </a:cubicBezTo>
                  <a:cubicBezTo>
                    <a:pt x="5780" y="5004"/>
                    <a:pt x="6822" y="4754"/>
                    <a:pt x="7773" y="4254"/>
                  </a:cubicBezTo>
                  <a:cubicBezTo>
                    <a:pt x="9441" y="3286"/>
                    <a:pt x="9441" y="1719"/>
                    <a:pt x="7773" y="751"/>
                  </a:cubicBezTo>
                  <a:cubicBezTo>
                    <a:pt x="6805" y="251"/>
                    <a:pt x="5755" y="1"/>
                    <a:pt x="47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2872;p50">
              <a:extLst>
                <a:ext uri="{FF2B5EF4-FFF2-40B4-BE49-F238E27FC236}">
                  <a16:creationId xmlns:a16="http://schemas.microsoft.com/office/drawing/2014/main" id="{8527601F-00C6-46C6-A915-A2EE50AE6AB8}"/>
                </a:ext>
              </a:extLst>
            </p:cNvPr>
            <p:cNvGrpSpPr/>
            <p:nvPr/>
          </p:nvGrpSpPr>
          <p:grpSpPr>
            <a:xfrm>
              <a:off x="3017664" y="1240731"/>
              <a:ext cx="1622654" cy="1934438"/>
              <a:chOff x="3379500" y="2540075"/>
              <a:chExt cx="1517350" cy="1808900"/>
            </a:xfrm>
          </p:grpSpPr>
          <p:sp>
            <p:nvSpPr>
              <p:cNvPr id="220" name="Google Shape;2873;p50">
                <a:extLst>
                  <a:ext uri="{FF2B5EF4-FFF2-40B4-BE49-F238E27FC236}">
                    <a16:creationId xmlns:a16="http://schemas.microsoft.com/office/drawing/2014/main" id="{7B0CB35C-1196-40DA-84E7-06D34858FAAA}"/>
                  </a:ext>
                </a:extLst>
              </p:cNvPr>
              <p:cNvSpPr/>
              <p:nvPr/>
            </p:nvSpPr>
            <p:spPr>
              <a:xfrm>
                <a:off x="3788225" y="2774500"/>
                <a:ext cx="300425" cy="202950"/>
              </a:xfrm>
              <a:custGeom>
                <a:avLst/>
                <a:gdLst/>
                <a:ahLst/>
                <a:cxnLst/>
                <a:rect l="l" t="t" r="r" b="b"/>
                <a:pathLst>
                  <a:path w="12017" h="8118" extrusionOk="0">
                    <a:moveTo>
                      <a:pt x="12017" y="1"/>
                    </a:moveTo>
                    <a:lnTo>
                      <a:pt x="8553" y="2012"/>
                    </a:lnTo>
                    <a:lnTo>
                      <a:pt x="7189" y="2806"/>
                    </a:lnTo>
                    <a:lnTo>
                      <a:pt x="4" y="6983"/>
                    </a:lnTo>
                    <a:lnTo>
                      <a:pt x="0" y="8118"/>
                    </a:lnTo>
                    <a:lnTo>
                      <a:pt x="7189" y="3937"/>
                    </a:lnTo>
                    <a:lnTo>
                      <a:pt x="7193" y="3937"/>
                    </a:lnTo>
                    <a:lnTo>
                      <a:pt x="8553" y="3146"/>
                    </a:lnTo>
                    <a:lnTo>
                      <a:pt x="12013" y="1135"/>
                    </a:lnTo>
                    <a:lnTo>
                      <a:pt x="120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874;p50">
                <a:extLst>
                  <a:ext uri="{FF2B5EF4-FFF2-40B4-BE49-F238E27FC236}">
                    <a16:creationId xmlns:a16="http://schemas.microsoft.com/office/drawing/2014/main" id="{DCC73B64-9308-4100-B644-5EB934C9E1EB}"/>
                  </a:ext>
                </a:extLst>
              </p:cNvPr>
              <p:cNvSpPr/>
              <p:nvPr/>
            </p:nvSpPr>
            <p:spPr>
              <a:xfrm>
                <a:off x="3382175" y="2540075"/>
                <a:ext cx="706475" cy="409025"/>
              </a:xfrm>
              <a:custGeom>
                <a:avLst/>
                <a:gdLst/>
                <a:ahLst/>
                <a:cxnLst/>
                <a:rect l="l" t="t" r="r" b="b"/>
                <a:pathLst>
                  <a:path w="28259" h="16361" extrusionOk="0">
                    <a:moveTo>
                      <a:pt x="12013" y="0"/>
                    </a:moveTo>
                    <a:lnTo>
                      <a:pt x="8598" y="1989"/>
                    </a:lnTo>
                    <a:lnTo>
                      <a:pt x="7242" y="2776"/>
                    </a:lnTo>
                    <a:lnTo>
                      <a:pt x="1" y="6986"/>
                    </a:lnTo>
                    <a:lnTo>
                      <a:pt x="16246" y="16360"/>
                    </a:lnTo>
                    <a:lnTo>
                      <a:pt x="23435" y="12180"/>
                    </a:lnTo>
                    <a:lnTo>
                      <a:pt x="24758" y="11414"/>
                    </a:lnTo>
                    <a:lnTo>
                      <a:pt x="28259" y="9378"/>
                    </a:lnTo>
                    <a:lnTo>
                      <a:pt x="1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875;p50">
                <a:extLst>
                  <a:ext uri="{FF2B5EF4-FFF2-40B4-BE49-F238E27FC236}">
                    <a16:creationId xmlns:a16="http://schemas.microsoft.com/office/drawing/2014/main" id="{B5E924B2-7A23-444E-B4C6-1029DE6A83E3}"/>
                  </a:ext>
                </a:extLst>
              </p:cNvPr>
              <p:cNvSpPr/>
              <p:nvPr/>
            </p:nvSpPr>
            <p:spPr>
              <a:xfrm>
                <a:off x="3788225" y="2802875"/>
                <a:ext cx="383500" cy="222625"/>
              </a:xfrm>
              <a:custGeom>
                <a:avLst/>
                <a:gdLst/>
                <a:ahLst/>
                <a:cxnLst/>
                <a:rect l="l" t="t" r="r" b="b"/>
                <a:pathLst>
                  <a:path w="15340" h="8905" extrusionOk="0">
                    <a:moveTo>
                      <a:pt x="12013" y="0"/>
                    </a:moveTo>
                    <a:lnTo>
                      <a:pt x="8561" y="2008"/>
                    </a:lnTo>
                    <a:lnTo>
                      <a:pt x="7256" y="2765"/>
                    </a:lnTo>
                    <a:lnTo>
                      <a:pt x="0" y="6983"/>
                    </a:lnTo>
                    <a:lnTo>
                      <a:pt x="3323" y="8905"/>
                    </a:lnTo>
                    <a:lnTo>
                      <a:pt x="15340" y="1919"/>
                    </a:lnTo>
                    <a:lnTo>
                      <a:pt x="12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876;p50">
                <a:extLst>
                  <a:ext uri="{FF2B5EF4-FFF2-40B4-BE49-F238E27FC236}">
                    <a16:creationId xmlns:a16="http://schemas.microsoft.com/office/drawing/2014/main" id="{1D1CD04F-2616-4A4B-BF01-D92A28AE1833}"/>
                  </a:ext>
                </a:extLst>
              </p:cNvPr>
              <p:cNvSpPr/>
              <p:nvPr/>
            </p:nvSpPr>
            <p:spPr>
              <a:xfrm>
                <a:off x="4107200" y="2958675"/>
                <a:ext cx="300450" cy="202950"/>
              </a:xfrm>
              <a:custGeom>
                <a:avLst/>
                <a:gdLst/>
                <a:ahLst/>
                <a:cxnLst/>
                <a:rect l="l" t="t" r="r" b="b"/>
                <a:pathLst>
                  <a:path w="12018" h="8118" extrusionOk="0">
                    <a:moveTo>
                      <a:pt x="12017" y="0"/>
                    </a:moveTo>
                    <a:lnTo>
                      <a:pt x="8602" y="1985"/>
                    </a:lnTo>
                    <a:lnTo>
                      <a:pt x="7238" y="2780"/>
                    </a:lnTo>
                    <a:lnTo>
                      <a:pt x="1" y="6983"/>
                    </a:lnTo>
                    <a:lnTo>
                      <a:pt x="1" y="8117"/>
                    </a:lnTo>
                    <a:lnTo>
                      <a:pt x="7238" y="3907"/>
                    </a:lnTo>
                    <a:lnTo>
                      <a:pt x="8602" y="3116"/>
                    </a:lnTo>
                    <a:lnTo>
                      <a:pt x="12014" y="1135"/>
                    </a:lnTo>
                    <a:lnTo>
                      <a:pt x="120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877;p50">
                <a:extLst>
                  <a:ext uri="{FF2B5EF4-FFF2-40B4-BE49-F238E27FC236}">
                    <a16:creationId xmlns:a16="http://schemas.microsoft.com/office/drawing/2014/main" id="{F2EB23DA-19A7-43A2-822A-4D505B7F12DF}"/>
                  </a:ext>
                </a:extLst>
              </p:cNvPr>
              <p:cNvSpPr/>
              <p:nvPr/>
            </p:nvSpPr>
            <p:spPr>
              <a:xfrm>
                <a:off x="3871375" y="2822550"/>
                <a:ext cx="536275" cy="310700"/>
              </a:xfrm>
              <a:custGeom>
                <a:avLst/>
                <a:gdLst/>
                <a:ahLst/>
                <a:cxnLst/>
                <a:rect l="l" t="t" r="r" b="b"/>
                <a:pathLst>
                  <a:path w="21451" h="12428" extrusionOk="0">
                    <a:moveTo>
                      <a:pt x="12017" y="1"/>
                    </a:moveTo>
                    <a:lnTo>
                      <a:pt x="8602" y="1986"/>
                    </a:lnTo>
                    <a:lnTo>
                      <a:pt x="7242" y="2773"/>
                    </a:lnTo>
                    <a:lnTo>
                      <a:pt x="1" y="6983"/>
                    </a:lnTo>
                    <a:lnTo>
                      <a:pt x="9434" y="12428"/>
                    </a:lnTo>
                    <a:lnTo>
                      <a:pt x="16678" y="8221"/>
                    </a:lnTo>
                    <a:lnTo>
                      <a:pt x="18035" y="7430"/>
                    </a:lnTo>
                    <a:lnTo>
                      <a:pt x="21450" y="5445"/>
                    </a:lnTo>
                    <a:lnTo>
                      <a:pt x="120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878;p50">
                <a:extLst>
                  <a:ext uri="{FF2B5EF4-FFF2-40B4-BE49-F238E27FC236}">
                    <a16:creationId xmlns:a16="http://schemas.microsoft.com/office/drawing/2014/main" id="{B6496985-6986-4A1B-825F-12ABAF46BA57}"/>
                  </a:ext>
                </a:extLst>
              </p:cNvPr>
              <p:cNvSpPr/>
              <p:nvPr/>
            </p:nvSpPr>
            <p:spPr>
              <a:xfrm>
                <a:off x="4107200" y="2987050"/>
                <a:ext cx="383425" cy="222525"/>
              </a:xfrm>
              <a:custGeom>
                <a:avLst/>
                <a:gdLst/>
                <a:ahLst/>
                <a:cxnLst/>
                <a:rect l="l" t="t" r="r" b="b"/>
                <a:pathLst>
                  <a:path w="15337" h="8901" extrusionOk="0">
                    <a:moveTo>
                      <a:pt x="12014" y="0"/>
                    </a:moveTo>
                    <a:lnTo>
                      <a:pt x="8594" y="1985"/>
                    </a:lnTo>
                    <a:lnTo>
                      <a:pt x="7234" y="2776"/>
                    </a:lnTo>
                    <a:lnTo>
                      <a:pt x="1" y="6982"/>
                    </a:lnTo>
                    <a:lnTo>
                      <a:pt x="3324" y="8901"/>
                    </a:lnTo>
                    <a:lnTo>
                      <a:pt x="15336" y="1919"/>
                    </a:lnTo>
                    <a:lnTo>
                      <a:pt x="120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879;p50">
                <a:extLst>
                  <a:ext uri="{FF2B5EF4-FFF2-40B4-BE49-F238E27FC236}">
                    <a16:creationId xmlns:a16="http://schemas.microsoft.com/office/drawing/2014/main" id="{38AD3774-9F78-45BD-AD3C-0117BAAF05FA}"/>
                  </a:ext>
                </a:extLst>
              </p:cNvPr>
              <p:cNvSpPr/>
              <p:nvPr/>
            </p:nvSpPr>
            <p:spPr>
              <a:xfrm>
                <a:off x="3379500" y="2714625"/>
                <a:ext cx="1216925" cy="1634350"/>
              </a:xfrm>
              <a:custGeom>
                <a:avLst/>
                <a:gdLst/>
                <a:ahLst/>
                <a:cxnLst/>
                <a:rect l="l" t="t" r="r" b="b"/>
                <a:pathLst>
                  <a:path w="48677" h="65374" extrusionOk="0">
                    <a:moveTo>
                      <a:pt x="108" y="1"/>
                    </a:moveTo>
                    <a:lnTo>
                      <a:pt x="0" y="37329"/>
                    </a:lnTo>
                    <a:lnTo>
                      <a:pt x="48570" y="65373"/>
                    </a:lnTo>
                    <a:lnTo>
                      <a:pt x="48677" y="28044"/>
                    </a:lnTo>
                    <a:lnTo>
                      <a:pt x="32435" y="18667"/>
                    </a:lnTo>
                    <a:lnTo>
                      <a:pt x="32432" y="19798"/>
                    </a:lnTo>
                    <a:lnTo>
                      <a:pt x="29105" y="17879"/>
                    </a:lnTo>
                    <a:lnTo>
                      <a:pt x="29109" y="16745"/>
                    </a:lnTo>
                    <a:lnTo>
                      <a:pt x="19676" y="11300"/>
                    </a:lnTo>
                    <a:lnTo>
                      <a:pt x="19676" y="12431"/>
                    </a:lnTo>
                    <a:lnTo>
                      <a:pt x="16349" y="10513"/>
                    </a:lnTo>
                    <a:lnTo>
                      <a:pt x="16353" y="9378"/>
                    </a:lnTo>
                    <a:lnTo>
                      <a:pt x="108" y="1"/>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880;p50">
                <a:extLst>
                  <a:ext uri="{FF2B5EF4-FFF2-40B4-BE49-F238E27FC236}">
                    <a16:creationId xmlns:a16="http://schemas.microsoft.com/office/drawing/2014/main" id="{0474FAF8-6800-4B3A-BE35-A66EC9A35BB5}"/>
                  </a:ext>
                </a:extLst>
              </p:cNvPr>
              <p:cNvSpPr/>
              <p:nvPr/>
            </p:nvSpPr>
            <p:spPr>
              <a:xfrm>
                <a:off x="4593725" y="3241075"/>
                <a:ext cx="303125" cy="1107800"/>
              </a:xfrm>
              <a:custGeom>
                <a:avLst/>
                <a:gdLst/>
                <a:ahLst/>
                <a:cxnLst/>
                <a:rect l="l" t="t" r="r" b="b"/>
                <a:pathLst>
                  <a:path w="12125" h="44312" extrusionOk="0">
                    <a:moveTo>
                      <a:pt x="12124" y="0"/>
                    </a:moveTo>
                    <a:lnTo>
                      <a:pt x="8705" y="1985"/>
                    </a:lnTo>
                    <a:lnTo>
                      <a:pt x="7341" y="2780"/>
                    </a:lnTo>
                    <a:lnTo>
                      <a:pt x="108" y="6983"/>
                    </a:lnTo>
                    <a:lnTo>
                      <a:pt x="1" y="44311"/>
                    </a:lnTo>
                    <a:lnTo>
                      <a:pt x="7341" y="40050"/>
                    </a:lnTo>
                    <a:lnTo>
                      <a:pt x="8705" y="39255"/>
                    </a:lnTo>
                    <a:lnTo>
                      <a:pt x="12017" y="37329"/>
                    </a:lnTo>
                    <a:lnTo>
                      <a:pt x="121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881;p50">
                <a:extLst>
                  <a:ext uri="{FF2B5EF4-FFF2-40B4-BE49-F238E27FC236}">
                    <a16:creationId xmlns:a16="http://schemas.microsoft.com/office/drawing/2014/main" id="{79664F2B-6562-4423-86A3-19319FCF830B}"/>
                  </a:ext>
                </a:extLst>
              </p:cNvPr>
              <p:cNvSpPr/>
              <p:nvPr/>
            </p:nvSpPr>
            <p:spPr>
              <a:xfrm>
                <a:off x="4777250" y="3290700"/>
                <a:ext cx="34125" cy="951625"/>
              </a:xfrm>
              <a:custGeom>
                <a:avLst/>
                <a:gdLst/>
                <a:ahLst/>
                <a:cxnLst/>
                <a:rect l="l" t="t" r="r" b="b"/>
                <a:pathLst>
                  <a:path w="1365" h="38065" extrusionOk="0">
                    <a:moveTo>
                      <a:pt x="1364" y="0"/>
                    </a:moveTo>
                    <a:lnTo>
                      <a:pt x="0" y="795"/>
                    </a:lnTo>
                    <a:lnTo>
                      <a:pt x="0" y="38065"/>
                    </a:lnTo>
                    <a:lnTo>
                      <a:pt x="1364" y="37270"/>
                    </a:lnTo>
                    <a:lnTo>
                      <a:pt x="13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882;p50">
                <a:extLst>
                  <a:ext uri="{FF2B5EF4-FFF2-40B4-BE49-F238E27FC236}">
                    <a16:creationId xmlns:a16="http://schemas.microsoft.com/office/drawing/2014/main" id="{64DF90CA-3C76-4579-A920-AA7A5D9D01F6}"/>
                  </a:ext>
                </a:extLst>
              </p:cNvPr>
              <p:cNvSpPr/>
              <p:nvPr/>
            </p:nvSpPr>
            <p:spPr>
              <a:xfrm>
                <a:off x="4052400" y="2872175"/>
                <a:ext cx="269850" cy="155925"/>
              </a:xfrm>
              <a:custGeom>
                <a:avLst/>
                <a:gdLst/>
                <a:ahLst/>
                <a:cxnLst/>
                <a:rect l="l" t="t" r="r" b="b"/>
                <a:pathLst>
                  <a:path w="10794" h="6237" extrusionOk="0">
                    <a:moveTo>
                      <a:pt x="1361" y="1"/>
                    </a:moveTo>
                    <a:lnTo>
                      <a:pt x="1" y="788"/>
                    </a:lnTo>
                    <a:lnTo>
                      <a:pt x="9437" y="6236"/>
                    </a:lnTo>
                    <a:lnTo>
                      <a:pt x="10794" y="5445"/>
                    </a:lnTo>
                    <a:lnTo>
                      <a:pt x="1361" y="1"/>
                    </a:lnTo>
                    <a:close/>
                  </a:path>
                </a:pathLst>
              </a:custGeom>
              <a:solidFill>
                <a:srgbClr val="133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883;p50">
                <a:extLst>
                  <a:ext uri="{FF2B5EF4-FFF2-40B4-BE49-F238E27FC236}">
                    <a16:creationId xmlns:a16="http://schemas.microsoft.com/office/drawing/2014/main" id="{829EA4C9-4621-4DA7-BA73-84C7E670F01F}"/>
                  </a:ext>
                </a:extLst>
              </p:cNvPr>
              <p:cNvSpPr/>
              <p:nvPr/>
            </p:nvSpPr>
            <p:spPr>
              <a:xfrm>
                <a:off x="4288125" y="3008300"/>
                <a:ext cx="34125" cy="48075"/>
              </a:xfrm>
              <a:custGeom>
                <a:avLst/>
                <a:gdLst/>
                <a:ahLst/>
                <a:cxnLst/>
                <a:rect l="l" t="t" r="r" b="b"/>
                <a:pathLst>
                  <a:path w="1365" h="1923" extrusionOk="0">
                    <a:moveTo>
                      <a:pt x="1365" y="0"/>
                    </a:moveTo>
                    <a:lnTo>
                      <a:pt x="1" y="795"/>
                    </a:lnTo>
                    <a:lnTo>
                      <a:pt x="1" y="1922"/>
                    </a:lnTo>
                    <a:lnTo>
                      <a:pt x="1365" y="1131"/>
                    </a:lnTo>
                    <a:lnTo>
                      <a:pt x="1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884;p50">
                <a:extLst>
                  <a:ext uri="{FF2B5EF4-FFF2-40B4-BE49-F238E27FC236}">
                    <a16:creationId xmlns:a16="http://schemas.microsoft.com/office/drawing/2014/main" id="{4C38424D-8349-4FC6-8F8C-7ECA40B6D34A}"/>
                  </a:ext>
                </a:extLst>
              </p:cNvPr>
              <p:cNvSpPr/>
              <p:nvPr/>
            </p:nvSpPr>
            <p:spPr>
              <a:xfrm>
                <a:off x="4288050" y="3036675"/>
                <a:ext cx="92800" cy="53700"/>
              </a:xfrm>
              <a:custGeom>
                <a:avLst/>
                <a:gdLst/>
                <a:ahLst/>
                <a:cxnLst/>
                <a:rect l="l" t="t" r="r" b="b"/>
                <a:pathLst>
                  <a:path w="3712" h="2148" extrusionOk="0">
                    <a:moveTo>
                      <a:pt x="1360" y="0"/>
                    </a:moveTo>
                    <a:lnTo>
                      <a:pt x="0" y="791"/>
                    </a:lnTo>
                    <a:lnTo>
                      <a:pt x="2351" y="2148"/>
                    </a:lnTo>
                    <a:lnTo>
                      <a:pt x="3711" y="1357"/>
                    </a:lnTo>
                    <a:lnTo>
                      <a:pt x="13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885;p50">
                <a:extLst>
                  <a:ext uri="{FF2B5EF4-FFF2-40B4-BE49-F238E27FC236}">
                    <a16:creationId xmlns:a16="http://schemas.microsoft.com/office/drawing/2014/main" id="{5F2A279C-23D1-4560-B751-58C7E0F51B13}"/>
                  </a:ext>
                </a:extLst>
              </p:cNvPr>
              <p:cNvSpPr/>
              <p:nvPr/>
            </p:nvSpPr>
            <p:spPr>
              <a:xfrm>
                <a:off x="3563200" y="2589775"/>
                <a:ext cx="438400" cy="254800"/>
              </a:xfrm>
              <a:custGeom>
                <a:avLst/>
                <a:gdLst/>
                <a:ahLst/>
                <a:cxnLst/>
                <a:rect l="l" t="t" r="r" b="b"/>
                <a:pathLst>
                  <a:path w="17536" h="10192" extrusionOk="0">
                    <a:moveTo>
                      <a:pt x="1357" y="1"/>
                    </a:moveTo>
                    <a:lnTo>
                      <a:pt x="1" y="788"/>
                    </a:lnTo>
                    <a:lnTo>
                      <a:pt x="16194" y="10192"/>
                    </a:lnTo>
                    <a:lnTo>
                      <a:pt x="17517" y="9426"/>
                    </a:lnTo>
                    <a:lnTo>
                      <a:pt x="17536" y="9393"/>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886;p50">
                <a:extLst>
                  <a:ext uri="{FF2B5EF4-FFF2-40B4-BE49-F238E27FC236}">
                    <a16:creationId xmlns:a16="http://schemas.microsoft.com/office/drawing/2014/main" id="{FFB23888-F185-42E0-8ACE-C1E3AC25282D}"/>
                  </a:ext>
                </a:extLst>
              </p:cNvPr>
              <p:cNvSpPr/>
              <p:nvPr/>
            </p:nvSpPr>
            <p:spPr>
              <a:xfrm>
                <a:off x="3967950" y="2824775"/>
                <a:ext cx="34125" cy="48175"/>
              </a:xfrm>
              <a:custGeom>
                <a:avLst/>
                <a:gdLst/>
                <a:ahLst/>
                <a:cxnLst/>
                <a:rect l="l" t="t" r="r" b="b"/>
                <a:pathLst>
                  <a:path w="1365" h="1927" extrusionOk="0">
                    <a:moveTo>
                      <a:pt x="1364" y="1"/>
                    </a:moveTo>
                    <a:lnTo>
                      <a:pt x="0" y="795"/>
                    </a:lnTo>
                    <a:lnTo>
                      <a:pt x="0" y="1926"/>
                    </a:lnTo>
                    <a:lnTo>
                      <a:pt x="4" y="1926"/>
                    </a:lnTo>
                    <a:lnTo>
                      <a:pt x="1364" y="1135"/>
                    </a:lnTo>
                    <a:lnTo>
                      <a:pt x="1364" y="1"/>
                    </a:lnTo>
                    <a:close/>
                  </a:path>
                </a:pathLst>
              </a:custGeom>
              <a:solidFill>
                <a:srgbClr val="0B1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887;p50">
                <a:extLst>
                  <a:ext uri="{FF2B5EF4-FFF2-40B4-BE49-F238E27FC236}">
                    <a16:creationId xmlns:a16="http://schemas.microsoft.com/office/drawing/2014/main" id="{3F9E1AFF-299E-405D-9DD6-9F9C6C627A2E}"/>
                  </a:ext>
                </a:extLst>
              </p:cNvPr>
              <p:cNvSpPr/>
              <p:nvPr/>
            </p:nvSpPr>
            <p:spPr>
              <a:xfrm>
                <a:off x="3968025" y="2853050"/>
                <a:ext cx="94100" cy="53150"/>
              </a:xfrm>
              <a:custGeom>
                <a:avLst/>
                <a:gdLst/>
                <a:ahLst/>
                <a:cxnLst/>
                <a:rect l="l" t="t" r="r" b="b"/>
                <a:pathLst>
                  <a:path w="3764" h="2126" extrusionOk="0">
                    <a:moveTo>
                      <a:pt x="1369" y="1"/>
                    </a:moveTo>
                    <a:lnTo>
                      <a:pt x="64" y="758"/>
                    </a:lnTo>
                    <a:lnTo>
                      <a:pt x="1" y="795"/>
                    </a:lnTo>
                    <a:lnTo>
                      <a:pt x="2392" y="2126"/>
                    </a:lnTo>
                    <a:lnTo>
                      <a:pt x="3764" y="1331"/>
                    </a:lnTo>
                    <a:lnTo>
                      <a:pt x="1369" y="1"/>
                    </a:lnTo>
                    <a:close/>
                  </a:path>
                </a:pathLst>
              </a:custGeom>
              <a:solidFill>
                <a:srgbClr val="102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888;p50">
                <a:extLst>
                  <a:ext uri="{FF2B5EF4-FFF2-40B4-BE49-F238E27FC236}">
                    <a16:creationId xmlns:a16="http://schemas.microsoft.com/office/drawing/2014/main" id="{40D91FAD-C15B-4631-B1D3-DEFB318F421A}"/>
                  </a:ext>
                </a:extLst>
              </p:cNvPr>
              <p:cNvSpPr/>
              <p:nvPr/>
            </p:nvSpPr>
            <p:spPr>
              <a:xfrm>
                <a:off x="3927650" y="2815800"/>
                <a:ext cx="60375" cy="146400"/>
              </a:xfrm>
              <a:custGeom>
                <a:avLst/>
                <a:gdLst/>
                <a:ahLst/>
                <a:cxnLst/>
                <a:rect l="l" t="t" r="r" b="b"/>
                <a:pathLst>
                  <a:path w="2415" h="5856" extrusionOk="0">
                    <a:moveTo>
                      <a:pt x="2414" y="1"/>
                    </a:moveTo>
                    <a:lnTo>
                      <a:pt x="12" y="1398"/>
                    </a:lnTo>
                    <a:lnTo>
                      <a:pt x="1" y="5856"/>
                    </a:lnTo>
                    <a:lnTo>
                      <a:pt x="2403" y="4459"/>
                    </a:lnTo>
                    <a:lnTo>
                      <a:pt x="24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889;p50">
                <a:extLst>
                  <a:ext uri="{FF2B5EF4-FFF2-40B4-BE49-F238E27FC236}">
                    <a16:creationId xmlns:a16="http://schemas.microsoft.com/office/drawing/2014/main" id="{9E375A6D-2FA2-468C-B692-266741C42281}"/>
                  </a:ext>
                </a:extLst>
              </p:cNvPr>
              <p:cNvSpPr/>
              <p:nvPr/>
            </p:nvSpPr>
            <p:spPr>
              <a:xfrm>
                <a:off x="4252475" y="2958400"/>
                <a:ext cx="60550" cy="191300"/>
              </a:xfrm>
              <a:custGeom>
                <a:avLst/>
                <a:gdLst/>
                <a:ahLst/>
                <a:cxnLst/>
                <a:rect l="l" t="t" r="r" b="b"/>
                <a:pathLst>
                  <a:path w="2422" h="7652" extrusionOk="0">
                    <a:moveTo>
                      <a:pt x="2421" y="0"/>
                    </a:moveTo>
                    <a:lnTo>
                      <a:pt x="19" y="1398"/>
                    </a:lnTo>
                    <a:lnTo>
                      <a:pt x="11" y="3194"/>
                    </a:lnTo>
                    <a:lnTo>
                      <a:pt x="0" y="7652"/>
                    </a:lnTo>
                    <a:lnTo>
                      <a:pt x="2403" y="6258"/>
                    </a:lnTo>
                    <a:lnTo>
                      <a:pt x="2414" y="1800"/>
                    </a:lnTo>
                    <a:lnTo>
                      <a:pt x="2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890;p50">
                <a:extLst>
                  <a:ext uri="{FF2B5EF4-FFF2-40B4-BE49-F238E27FC236}">
                    <a16:creationId xmlns:a16="http://schemas.microsoft.com/office/drawing/2014/main" id="{04122789-F26A-4456-9745-378F856E076D}"/>
                  </a:ext>
                </a:extLst>
              </p:cNvPr>
              <p:cNvSpPr/>
              <p:nvPr/>
            </p:nvSpPr>
            <p:spPr>
              <a:xfrm>
                <a:off x="3889025" y="2748450"/>
                <a:ext cx="424000" cy="244900"/>
              </a:xfrm>
              <a:custGeom>
                <a:avLst/>
                <a:gdLst/>
                <a:ahLst/>
                <a:cxnLst/>
                <a:rect l="l" t="t" r="r" b="b"/>
                <a:pathLst>
                  <a:path w="16960" h="9796" extrusionOk="0">
                    <a:moveTo>
                      <a:pt x="2403" y="0"/>
                    </a:moveTo>
                    <a:lnTo>
                      <a:pt x="1" y="1398"/>
                    </a:lnTo>
                    <a:lnTo>
                      <a:pt x="14557" y="9796"/>
                    </a:lnTo>
                    <a:lnTo>
                      <a:pt x="16959" y="8398"/>
                    </a:lnTo>
                    <a:lnTo>
                      <a:pt x="24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891;p50">
                <a:extLst>
                  <a:ext uri="{FF2B5EF4-FFF2-40B4-BE49-F238E27FC236}">
                    <a16:creationId xmlns:a16="http://schemas.microsoft.com/office/drawing/2014/main" id="{4C47C9BE-AF1A-4550-89B7-A084C1CFADBF}"/>
                  </a:ext>
                </a:extLst>
              </p:cNvPr>
              <p:cNvSpPr/>
              <p:nvPr/>
            </p:nvSpPr>
            <p:spPr>
              <a:xfrm>
                <a:off x="3888575" y="2783375"/>
                <a:ext cx="364375" cy="366325"/>
              </a:xfrm>
              <a:custGeom>
                <a:avLst/>
                <a:gdLst/>
                <a:ahLst/>
                <a:cxnLst/>
                <a:rect l="l" t="t" r="r" b="b"/>
                <a:pathLst>
                  <a:path w="14575" h="14653" extrusionOk="0">
                    <a:moveTo>
                      <a:pt x="19" y="1"/>
                    </a:moveTo>
                    <a:lnTo>
                      <a:pt x="11" y="1793"/>
                    </a:lnTo>
                    <a:lnTo>
                      <a:pt x="0" y="6251"/>
                    </a:lnTo>
                    <a:lnTo>
                      <a:pt x="1564" y="7153"/>
                    </a:lnTo>
                    <a:lnTo>
                      <a:pt x="1575" y="2695"/>
                    </a:lnTo>
                    <a:lnTo>
                      <a:pt x="13004" y="9293"/>
                    </a:lnTo>
                    <a:lnTo>
                      <a:pt x="12989" y="13751"/>
                    </a:lnTo>
                    <a:lnTo>
                      <a:pt x="14556" y="14653"/>
                    </a:lnTo>
                    <a:lnTo>
                      <a:pt x="14567" y="10195"/>
                    </a:lnTo>
                    <a:lnTo>
                      <a:pt x="14575" y="8399"/>
                    </a:lnTo>
                    <a:lnTo>
                      <a:pt x="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892;p50">
                <a:extLst>
                  <a:ext uri="{FF2B5EF4-FFF2-40B4-BE49-F238E27FC236}">
                    <a16:creationId xmlns:a16="http://schemas.microsoft.com/office/drawing/2014/main" id="{FD1EE0B3-B814-445E-A213-0DBBBC8CAA14}"/>
                  </a:ext>
                </a:extLst>
              </p:cNvPr>
              <p:cNvSpPr/>
              <p:nvPr/>
            </p:nvSpPr>
            <p:spPr>
              <a:xfrm>
                <a:off x="4190375" y="3006725"/>
                <a:ext cx="706475" cy="408925"/>
              </a:xfrm>
              <a:custGeom>
                <a:avLst/>
                <a:gdLst/>
                <a:ahLst/>
                <a:cxnLst/>
                <a:rect l="l" t="t" r="r" b="b"/>
                <a:pathLst>
                  <a:path w="28259" h="16357" extrusionOk="0">
                    <a:moveTo>
                      <a:pt x="12013" y="1"/>
                    </a:moveTo>
                    <a:lnTo>
                      <a:pt x="8598" y="1982"/>
                    </a:lnTo>
                    <a:lnTo>
                      <a:pt x="7241" y="2773"/>
                    </a:lnTo>
                    <a:lnTo>
                      <a:pt x="0" y="6983"/>
                    </a:lnTo>
                    <a:lnTo>
                      <a:pt x="16242" y="16357"/>
                    </a:lnTo>
                    <a:lnTo>
                      <a:pt x="23479" y="12150"/>
                    </a:lnTo>
                    <a:lnTo>
                      <a:pt x="24839" y="11359"/>
                    </a:lnTo>
                    <a:lnTo>
                      <a:pt x="28258" y="9374"/>
                    </a:lnTo>
                    <a:lnTo>
                      <a:pt x="12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893;p50">
                <a:extLst>
                  <a:ext uri="{FF2B5EF4-FFF2-40B4-BE49-F238E27FC236}">
                    <a16:creationId xmlns:a16="http://schemas.microsoft.com/office/drawing/2014/main" id="{04B59172-59EE-40B9-A860-2DF257D58757}"/>
                  </a:ext>
                </a:extLst>
              </p:cNvPr>
              <p:cNvSpPr/>
              <p:nvPr/>
            </p:nvSpPr>
            <p:spPr>
              <a:xfrm>
                <a:off x="4371400" y="3056250"/>
                <a:ext cx="439975" cy="254250"/>
              </a:xfrm>
              <a:custGeom>
                <a:avLst/>
                <a:gdLst/>
                <a:ahLst/>
                <a:cxnLst/>
                <a:rect l="l" t="t" r="r" b="b"/>
                <a:pathLst>
                  <a:path w="17599" h="10170" extrusionOk="0">
                    <a:moveTo>
                      <a:pt x="1357" y="1"/>
                    </a:moveTo>
                    <a:lnTo>
                      <a:pt x="0" y="792"/>
                    </a:lnTo>
                    <a:lnTo>
                      <a:pt x="16238" y="10169"/>
                    </a:lnTo>
                    <a:lnTo>
                      <a:pt x="17598" y="9378"/>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894;p50">
                <a:extLst>
                  <a:ext uri="{FF2B5EF4-FFF2-40B4-BE49-F238E27FC236}">
                    <a16:creationId xmlns:a16="http://schemas.microsoft.com/office/drawing/2014/main" id="{3B08F19D-4B49-4AF6-9ADC-AF8AE9955AA3}"/>
                  </a:ext>
                </a:extLst>
              </p:cNvPr>
              <p:cNvSpPr/>
              <p:nvPr/>
            </p:nvSpPr>
            <p:spPr>
              <a:xfrm>
                <a:off x="4545125" y="3189425"/>
                <a:ext cx="210425" cy="146475"/>
              </a:xfrm>
              <a:custGeom>
                <a:avLst/>
                <a:gdLst/>
                <a:ahLst/>
                <a:cxnLst/>
                <a:rect l="l" t="t" r="r" b="b"/>
                <a:pathLst>
                  <a:path w="8417" h="5859" extrusionOk="0">
                    <a:moveTo>
                      <a:pt x="8417" y="0"/>
                    </a:moveTo>
                    <a:lnTo>
                      <a:pt x="4" y="4887"/>
                    </a:lnTo>
                    <a:lnTo>
                      <a:pt x="0" y="5859"/>
                    </a:lnTo>
                    <a:lnTo>
                      <a:pt x="8413" y="972"/>
                    </a:lnTo>
                    <a:lnTo>
                      <a:pt x="8417" y="0"/>
                    </a:lnTo>
                    <a:close/>
                  </a:path>
                </a:pathLst>
              </a:custGeom>
              <a:solidFill>
                <a:srgbClr val="0B1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895;p50">
                <a:extLst>
                  <a:ext uri="{FF2B5EF4-FFF2-40B4-BE49-F238E27FC236}">
                    <a16:creationId xmlns:a16="http://schemas.microsoft.com/office/drawing/2014/main" id="{EBDF8990-BD60-46AE-9A46-3D68741FA5B9}"/>
                  </a:ext>
                </a:extLst>
              </p:cNvPr>
              <p:cNvSpPr/>
              <p:nvPr/>
            </p:nvSpPr>
            <p:spPr>
              <a:xfrm>
                <a:off x="4448000" y="3133225"/>
                <a:ext cx="307550" cy="178375"/>
              </a:xfrm>
              <a:custGeom>
                <a:avLst/>
                <a:gdLst/>
                <a:ahLst/>
                <a:cxnLst/>
                <a:rect l="l" t="t" r="r" b="b"/>
                <a:pathLst>
                  <a:path w="12302" h="7135" extrusionOk="0">
                    <a:moveTo>
                      <a:pt x="8413" y="1"/>
                    </a:moveTo>
                    <a:lnTo>
                      <a:pt x="0" y="4891"/>
                    </a:lnTo>
                    <a:lnTo>
                      <a:pt x="3889" y="7135"/>
                    </a:lnTo>
                    <a:lnTo>
                      <a:pt x="12302" y="2248"/>
                    </a:lnTo>
                    <a:lnTo>
                      <a:pt x="84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896;p50">
                <a:extLst>
                  <a:ext uri="{FF2B5EF4-FFF2-40B4-BE49-F238E27FC236}">
                    <a16:creationId xmlns:a16="http://schemas.microsoft.com/office/drawing/2014/main" id="{161C9D99-429D-44D6-BA0B-E9AF2D2A5B43}"/>
                  </a:ext>
                </a:extLst>
              </p:cNvPr>
              <p:cNvSpPr/>
              <p:nvPr/>
            </p:nvSpPr>
            <p:spPr>
              <a:xfrm>
                <a:off x="4448000" y="3255475"/>
                <a:ext cx="97225" cy="80425"/>
              </a:xfrm>
              <a:custGeom>
                <a:avLst/>
                <a:gdLst/>
                <a:ahLst/>
                <a:cxnLst/>
                <a:rect l="l" t="t" r="r" b="b"/>
                <a:pathLst>
                  <a:path w="3889" h="3217" extrusionOk="0">
                    <a:moveTo>
                      <a:pt x="0" y="1"/>
                    </a:moveTo>
                    <a:lnTo>
                      <a:pt x="0" y="973"/>
                    </a:lnTo>
                    <a:lnTo>
                      <a:pt x="3885" y="3217"/>
                    </a:lnTo>
                    <a:lnTo>
                      <a:pt x="3889" y="224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897;p50">
                <a:extLst>
                  <a:ext uri="{FF2B5EF4-FFF2-40B4-BE49-F238E27FC236}">
                    <a16:creationId xmlns:a16="http://schemas.microsoft.com/office/drawing/2014/main" id="{EE54B8F1-EC7A-4F16-B378-264E8B7A9CC4}"/>
                  </a:ext>
                </a:extLst>
              </p:cNvPr>
              <p:cNvSpPr/>
              <p:nvPr/>
            </p:nvSpPr>
            <p:spPr>
              <a:xfrm>
                <a:off x="3621225" y="2666300"/>
                <a:ext cx="210350" cy="146575"/>
              </a:xfrm>
              <a:custGeom>
                <a:avLst/>
                <a:gdLst/>
                <a:ahLst/>
                <a:cxnLst/>
                <a:rect l="l" t="t" r="r" b="b"/>
                <a:pathLst>
                  <a:path w="8414" h="5863" extrusionOk="0">
                    <a:moveTo>
                      <a:pt x="8414" y="0"/>
                    </a:moveTo>
                    <a:lnTo>
                      <a:pt x="5" y="4891"/>
                    </a:lnTo>
                    <a:lnTo>
                      <a:pt x="1" y="5863"/>
                    </a:lnTo>
                    <a:lnTo>
                      <a:pt x="1" y="5863"/>
                    </a:lnTo>
                    <a:lnTo>
                      <a:pt x="8410" y="973"/>
                    </a:lnTo>
                    <a:lnTo>
                      <a:pt x="8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898;p50">
                <a:extLst>
                  <a:ext uri="{FF2B5EF4-FFF2-40B4-BE49-F238E27FC236}">
                    <a16:creationId xmlns:a16="http://schemas.microsoft.com/office/drawing/2014/main" id="{A5AF60DC-D268-46C2-89B8-4DFEAC33E262}"/>
                  </a:ext>
                </a:extLst>
              </p:cNvPr>
              <p:cNvSpPr/>
              <p:nvPr/>
            </p:nvSpPr>
            <p:spPr>
              <a:xfrm>
                <a:off x="3524125" y="2610200"/>
                <a:ext cx="307450" cy="178375"/>
              </a:xfrm>
              <a:custGeom>
                <a:avLst/>
                <a:gdLst/>
                <a:ahLst/>
                <a:cxnLst/>
                <a:rect l="l" t="t" r="r" b="b"/>
                <a:pathLst>
                  <a:path w="12298" h="7135" extrusionOk="0">
                    <a:moveTo>
                      <a:pt x="8409" y="1"/>
                    </a:moveTo>
                    <a:lnTo>
                      <a:pt x="0" y="4887"/>
                    </a:lnTo>
                    <a:lnTo>
                      <a:pt x="3889" y="7135"/>
                    </a:lnTo>
                    <a:lnTo>
                      <a:pt x="12298" y="2244"/>
                    </a:lnTo>
                    <a:lnTo>
                      <a:pt x="84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899;p50">
                <a:extLst>
                  <a:ext uri="{FF2B5EF4-FFF2-40B4-BE49-F238E27FC236}">
                    <a16:creationId xmlns:a16="http://schemas.microsoft.com/office/drawing/2014/main" id="{8BDA48ED-755C-43E1-9900-565EC8CB1B6E}"/>
                  </a:ext>
                </a:extLst>
              </p:cNvPr>
              <p:cNvSpPr/>
              <p:nvPr/>
            </p:nvSpPr>
            <p:spPr>
              <a:xfrm>
                <a:off x="3524025" y="2732375"/>
                <a:ext cx="97325" cy="80500"/>
              </a:xfrm>
              <a:custGeom>
                <a:avLst/>
                <a:gdLst/>
                <a:ahLst/>
                <a:cxnLst/>
                <a:rect l="l" t="t" r="r" b="b"/>
                <a:pathLst>
                  <a:path w="3893" h="3220" extrusionOk="0">
                    <a:moveTo>
                      <a:pt x="4" y="0"/>
                    </a:moveTo>
                    <a:lnTo>
                      <a:pt x="0" y="976"/>
                    </a:lnTo>
                    <a:lnTo>
                      <a:pt x="3889" y="3220"/>
                    </a:lnTo>
                    <a:lnTo>
                      <a:pt x="3893" y="2248"/>
                    </a:lnTo>
                    <a:lnTo>
                      <a:pt x="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00;p50">
                <a:extLst>
                  <a:ext uri="{FF2B5EF4-FFF2-40B4-BE49-F238E27FC236}">
                    <a16:creationId xmlns:a16="http://schemas.microsoft.com/office/drawing/2014/main" id="{B4495EAB-D83E-4B3E-92BB-B2C20EA4ACDC}"/>
                  </a:ext>
                </a:extLst>
              </p:cNvPr>
              <p:cNvSpPr/>
              <p:nvPr/>
            </p:nvSpPr>
            <p:spPr>
              <a:xfrm>
                <a:off x="3742650" y="3216900"/>
                <a:ext cx="490700" cy="629800"/>
              </a:xfrm>
              <a:custGeom>
                <a:avLst/>
                <a:gdLst/>
                <a:ahLst/>
                <a:cxnLst/>
                <a:rect l="l" t="t" r="r" b="b"/>
                <a:pathLst>
                  <a:path w="19628" h="25192" extrusionOk="0">
                    <a:moveTo>
                      <a:pt x="8099" y="4508"/>
                    </a:moveTo>
                    <a:lnTo>
                      <a:pt x="11566" y="6508"/>
                    </a:lnTo>
                    <a:lnTo>
                      <a:pt x="11552" y="11605"/>
                    </a:lnTo>
                    <a:lnTo>
                      <a:pt x="15987" y="14167"/>
                    </a:lnTo>
                    <a:lnTo>
                      <a:pt x="15976" y="18148"/>
                    </a:lnTo>
                    <a:lnTo>
                      <a:pt x="11541" y="15586"/>
                    </a:lnTo>
                    <a:lnTo>
                      <a:pt x="11526" y="20683"/>
                    </a:lnTo>
                    <a:lnTo>
                      <a:pt x="8059" y="18680"/>
                    </a:lnTo>
                    <a:lnTo>
                      <a:pt x="8073" y="13586"/>
                    </a:lnTo>
                    <a:lnTo>
                      <a:pt x="3638" y="11025"/>
                    </a:lnTo>
                    <a:lnTo>
                      <a:pt x="3649" y="7044"/>
                    </a:lnTo>
                    <a:lnTo>
                      <a:pt x="8085" y="9606"/>
                    </a:lnTo>
                    <a:lnTo>
                      <a:pt x="8099" y="4508"/>
                    </a:lnTo>
                    <a:close/>
                    <a:moveTo>
                      <a:pt x="5458" y="0"/>
                    </a:moveTo>
                    <a:cubicBezTo>
                      <a:pt x="2246" y="0"/>
                      <a:pt x="30" y="2544"/>
                      <a:pt x="19" y="6941"/>
                    </a:cubicBezTo>
                    <a:cubicBezTo>
                      <a:pt x="1" y="13147"/>
                      <a:pt x="4381" y="20735"/>
                      <a:pt x="9781" y="23851"/>
                    </a:cubicBezTo>
                    <a:cubicBezTo>
                      <a:pt x="11356" y="24761"/>
                      <a:pt x="12846" y="25191"/>
                      <a:pt x="14167" y="25191"/>
                    </a:cubicBezTo>
                    <a:cubicBezTo>
                      <a:pt x="17379" y="25191"/>
                      <a:pt x="19596" y="22648"/>
                      <a:pt x="19610" y="18251"/>
                    </a:cubicBezTo>
                    <a:cubicBezTo>
                      <a:pt x="19628" y="12041"/>
                      <a:pt x="15248" y="4460"/>
                      <a:pt x="9844" y="1341"/>
                    </a:cubicBezTo>
                    <a:cubicBezTo>
                      <a:pt x="8270" y="431"/>
                      <a:pt x="6779" y="0"/>
                      <a:pt x="5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01;p50">
                <a:extLst>
                  <a:ext uri="{FF2B5EF4-FFF2-40B4-BE49-F238E27FC236}">
                    <a16:creationId xmlns:a16="http://schemas.microsoft.com/office/drawing/2014/main" id="{68C345DD-21EB-4E37-84B5-3D9CF08057BF}"/>
                  </a:ext>
                </a:extLst>
              </p:cNvPr>
              <p:cNvSpPr/>
              <p:nvPr/>
            </p:nvSpPr>
            <p:spPr>
              <a:xfrm>
                <a:off x="3833575" y="3329600"/>
                <a:ext cx="308775" cy="404400"/>
              </a:xfrm>
              <a:custGeom>
                <a:avLst/>
                <a:gdLst/>
                <a:ahLst/>
                <a:cxnLst/>
                <a:rect l="l" t="t" r="r" b="b"/>
                <a:pathLst>
                  <a:path w="12351" h="16176" extrusionOk="0">
                    <a:moveTo>
                      <a:pt x="4462" y="0"/>
                    </a:moveTo>
                    <a:lnTo>
                      <a:pt x="4448" y="5098"/>
                    </a:lnTo>
                    <a:lnTo>
                      <a:pt x="12" y="2536"/>
                    </a:lnTo>
                    <a:lnTo>
                      <a:pt x="1" y="6517"/>
                    </a:lnTo>
                    <a:lnTo>
                      <a:pt x="4436" y="9078"/>
                    </a:lnTo>
                    <a:lnTo>
                      <a:pt x="4422" y="14172"/>
                    </a:lnTo>
                    <a:lnTo>
                      <a:pt x="7889" y="16175"/>
                    </a:lnTo>
                    <a:lnTo>
                      <a:pt x="7904" y="11078"/>
                    </a:lnTo>
                    <a:lnTo>
                      <a:pt x="12339" y="13640"/>
                    </a:lnTo>
                    <a:lnTo>
                      <a:pt x="12350" y="9659"/>
                    </a:lnTo>
                    <a:lnTo>
                      <a:pt x="7915" y="7097"/>
                    </a:lnTo>
                    <a:lnTo>
                      <a:pt x="7929" y="2000"/>
                    </a:lnTo>
                    <a:lnTo>
                      <a:pt x="4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02;p50">
                <a:extLst>
                  <a:ext uri="{FF2B5EF4-FFF2-40B4-BE49-F238E27FC236}">
                    <a16:creationId xmlns:a16="http://schemas.microsoft.com/office/drawing/2014/main" id="{DBE3585F-2C79-4D9A-B1F1-8D7FC8D98FB9}"/>
                  </a:ext>
                </a:extLst>
              </p:cNvPr>
              <p:cNvSpPr/>
              <p:nvPr/>
            </p:nvSpPr>
            <p:spPr>
              <a:xfrm>
                <a:off x="3724450" y="3193550"/>
                <a:ext cx="527025" cy="676475"/>
              </a:xfrm>
              <a:custGeom>
                <a:avLst/>
                <a:gdLst/>
                <a:ahLst/>
                <a:cxnLst/>
                <a:rect l="l" t="t" r="r" b="b"/>
                <a:pathLst>
                  <a:path w="21081" h="27059" extrusionOk="0">
                    <a:moveTo>
                      <a:pt x="6184" y="935"/>
                    </a:moveTo>
                    <a:cubicBezTo>
                      <a:pt x="7506" y="935"/>
                      <a:pt x="8997" y="1366"/>
                      <a:pt x="10572" y="2275"/>
                    </a:cubicBezTo>
                    <a:cubicBezTo>
                      <a:pt x="15972" y="5391"/>
                      <a:pt x="20356" y="12979"/>
                      <a:pt x="20338" y="19185"/>
                    </a:cubicBezTo>
                    <a:cubicBezTo>
                      <a:pt x="20324" y="23582"/>
                      <a:pt x="18107" y="26125"/>
                      <a:pt x="14895" y="26125"/>
                    </a:cubicBezTo>
                    <a:cubicBezTo>
                      <a:pt x="13574" y="26125"/>
                      <a:pt x="12084" y="25695"/>
                      <a:pt x="10509" y="24785"/>
                    </a:cubicBezTo>
                    <a:cubicBezTo>
                      <a:pt x="5105" y="21665"/>
                      <a:pt x="729" y="14084"/>
                      <a:pt x="747" y="7875"/>
                    </a:cubicBezTo>
                    <a:cubicBezTo>
                      <a:pt x="758" y="3476"/>
                      <a:pt x="2973" y="935"/>
                      <a:pt x="6184" y="935"/>
                    </a:cubicBezTo>
                    <a:close/>
                    <a:moveTo>
                      <a:pt x="5864" y="1"/>
                    </a:moveTo>
                    <a:cubicBezTo>
                      <a:pt x="2414" y="1"/>
                      <a:pt x="35" y="2732"/>
                      <a:pt x="19" y="7453"/>
                    </a:cubicBezTo>
                    <a:cubicBezTo>
                      <a:pt x="1" y="14121"/>
                      <a:pt x="4706" y="22272"/>
                      <a:pt x="10509" y="25620"/>
                    </a:cubicBezTo>
                    <a:cubicBezTo>
                      <a:pt x="12200" y="26597"/>
                      <a:pt x="13800" y="27059"/>
                      <a:pt x="15219" y="27059"/>
                    </a:cubicBezTo>
                    <a:cubicBezTo>
                      <a:pt x="18670" y="27059"/>
                      <a:pt x="21052" y="24327"/>
                      <a:pt x="21062" y="19603"/>
                    </a:cubicBezTo>
                    <a:cubicBezTo>
                      <a:pt x="21080" y="12938"/>
                      <a:pt x="16375" y="4788"/>
                      <a:pt x="10576" y="1439"/>
                    </a:cubicBezTo>
                    <a:cubicBezTo>
                      <a:pt x="8884" y="463"/>
                      <a:pt x="7283" y="1"/>
                      <a:pt x="5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03;p50">
                <a:extLst>
                  <a:ext uri="{FF2B5EF4-FFF2-40B4-BE49-F238E27FC236}">
                    <a16:creationId xmlns:a16="http://schemas.microsoft.com/office/drawing/2014/main" id="{D97EC59E-A651-49AC-AAD1-A0B5FC23D791}"/>
                  </a:ext>
                </a:extLst>
              </p:cNvPr>
              <p:cNvSpPr/>
              <p:nvPr/>
            </p:nvSpPr>
            <p:spPr>
              <a:xfrm>
                <a:off x="3379500" y="2714625"/>
                <a:ext cx="1216925" cy="1634350"/>
              </a:xfrm>
              <a:custGeom>
                <a:avLst/>
                <a:gdLst/>
                <a:ahLst/>
                <a:cxnLst/>
                <a:rect l="l" t="t" r="r" b="b"/>
                <a:pathLst>
                  <a:path w="48677" h="65374" extrusionOk="0">
                    <a:moveTo>
                      <a:pt x="2573" y="4436"/>
                    </a:moveTo>
                    <a:cubicBezTo>
                      <a:pt x="2622" y="4436"/>
                      <a:pt x="2677" y="4451"/>
                      <a:pt x="2736" y="4484"/>
                    </a:cubicBezTo>
                    <a:lnTo>
                      <a:pt x="46026" y="29482"/>
                    </a:lnTo>
                    <a:cubicBezTo>
                      <a:pt x="46226" y="29597"/>
                      <a:pt x="46389" y="29878"/>
                      <a:pt x="46389" y="30107"/>
                    </a:cubicBezTo>
                    <a:cubicBezTo>
                      <a:pt x="46389" y="30271"/>
                      <a:pt x="46308" y="30364"/>
                      <a:pt x="46189" y="30364"/>
                    </a:cubicBezTo>
                    <a:cubicBezTo>
                      <a:pt x="46139" y="30364"/>
                      <a:pt x="46083" y="30348"/>
                      <a:pt x="46023" y="30314"/>
                    </a:cubicBezTo>
                    <a:lnTo>
                      <a:pt x="2732" y="5320"/>
                    </a:lnTo>
                    <a:cubicBezTo>
                      <a:pt x="2518" y="5179"/>
                      <a:pt x="2384" y="4946"/>
                      <a:pt x="2370" y="4695"/>
                    </a:cubicBezTo>
                    <a:cubicBezTo>
                      <a:pt x="2370" y="4531"/>
                      <a:pt x="2452" y="4436"/>
                      <a:pt x="2573" y="4436"/>
                    </a:cubicBezTo>
                    <a:close/>
                    <a:moveTo>
                      <a:pt x="19658" y="19158"/>
                    </a:moveTo>
                    <a:cubicBezTo>
                      <a:pt x="21077" y="19158"/>
                      <a:pt x="22678" y="19620"/>
                      <a:pt x="24370" y="20596"/>
                    </a:cubicBezTo>
                    <a:cubicBezTo>
                      <a:pt x="30173" y="23945"/>
                      <a:pt x="34878" y="32095"/>
                      <a:pt x="34860" y="38760"/>
                    </a:cubicBezTo>
                    <a:cubicBezTo>
                      <a:pt x="34844" y="43483"/>
                      <a:pt x="32466" y="46215"/>
                      <a:pt x="29017" y="46215"/>
                    </a:cubicBezTo>
                    <a:cubicBezTo>
                      <a:pt x="27597" y="46215"/>
                      <a:pt x="25996" y="45751"/>
                      <a:pt x="24303" y="44774"/>
                    </a:cubicBezTo>
                    <a:cubicBezTo>
                      <a:pt x="18504" y="41425"/>
                      <a:pt x="13795" y="33278"/>
                      <a:pt x="13817" y="26610"/>
                    </a:cubicBezTo>
                    <a:lnTo>
                      <a:pt x="13813" y="26610"/>
                    </a:lnTo>
                    <a:cubicBezTo>
                      <a:pt x="13826" y="21889"/>
                      <a:pt x="16207" y="19158"/>
                      <a:pt x="19658" y="19158"/>
                    </a:cubicBezTo>
                    <a:close/>
                    <a:moveTo>
                      <a:pt x="2481" y="35842"/>
                    </a:moveTo>
                    <a:cubicBezTo>
                      <a:pt x="2530" y="35842"/>
                      <a:pt x="2585" y="35858"/>
                      <a:pt x="2643" y="35892"/>
                    </a:cubicBezTo>
                    <a:lnTo>
                      <a:pt x="45938" y="60886"/>
                    </a:lnTo>
                    <a:cubicBezTo>
                      <a:pt x="46137" y="61004"/>
                      <a:pt x="46300" y="61281"/>
                      <a:pt x="46300" y="61514"/>
                    </a:cubicBezTo>
                    <a:cubicBezTo>
                      <a:pt x="46300" y="61677"/>
                      <a:pt x="46216" y="61770"/>
                      <a:pt x="46097" y="61770"/>
                    </a:cubicBezTo>
                    <a:cubicBezTo>
                      <a:pt x="46047" y="61770"/>
                      <a:pt x="45992" y="61755"/>
                      <a:pt x="45934" y="61721"/>
                    </a:cubicBezTo>
                    <a:lnTo>
                      <a:pt x="2643" y="36723"/>
                    </a:lnTo>
                    <a:cubicBezTo>
                      <a:pt x="2429" y="36586"/>
                      <a:pt x="2296" y="36354"/>
                      <a:pt x="2281" y="36099"/>
                    </a:cubicBezTo>
                    <a:cubicBezTo>
                      <a:pt x="2281" y="35936"/>
                      <a:pt x="2363" y="35842"/>
                      <a:pt x="2481" y="35842"/>
                    </a:cubicBezTo>
                    <a:close/>
                    <a:moveTo>
                      <a:pt x="108" y="1"/>
                    </a:moveTo>
                    <a:lnTo>
                      <a:pt x="0" y="37333"/>
                    </a:lnTo>
                    <a:lnTo>
                      <a:pt x="48570" y="65373"/>
                    </a:lnTo>
                    <a:lnTo>
                      <a:pt x="48677" y="28044"/>
                    </a:lnTo>
                    <a:lnTo>
                      <a:pt x="32432" y="18663"/>
                    </a:lnTo>
                    <a:lnTo>
                      <a:pt x="32428" y="19798"/>
                    </a:lnTo>
                    <a:lnTo>
                      <a:pt x="29101" y="17876"/>
                    </a:lnTo>
                    <a:lnTo>
                      <a:pt x="29105" y="16745"/>
                    </a:lnTo>
                    <a:lnTo>
                      <a:pt x="19676" y="11300"/>
                    </a:lnTo>
                    <a:lnTo>
                      <a:pt x="19672" y="12435"/>
                    </a:lnTo>
                    <a:lnTo>
                      <a:pt x="16345" y="10513"/>
                    </a:lnTo>
                    <a:lnTo>
                      <a:pt x="16349" y="9382"/>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04;p50">
                <a:extLst>
                  <a:ext uri="{FF2B5EF4-FFF2-40B4-BE49-F238E27FC236}">
                    <a16:creationId xmlns:a16="http://schemas.microsoft.com/office/drawing/2014/main" id="{D4B94915-B2CD-46FB-A8DC-640069F17EE6}"/>
                  </a:ext>
                </a:extLst>
              </p:cNvPr>
              <p:cNvSpPr/>
              <p:nvPr/>
            </p:nvSpPr>
            <p:spPr>
              <a:xfrm>
                <a:off x="3436600" y="3610625"/>
                <a:ext cx="1100500" cy="648275"/>
              </a:xfrm>
              <a:custGeom>
                <a:avLst/>
                <a:gdLst/>
                <a:ahLst/>
                <a:cxnLst/>
                <a:rect l="l" t="t" r="r" b="b"/>
                <a:pathLst>
                  <a:path w="44020" h="25931" extrusionOk="0">
                    <a:moveTo>
                      <a:pt x="199" y="0"/>
                    </a:moveTo>
                    <a:cubicBezTo>
                      <a:pt x="81" y="0"/>
                      <a:pt x="1" y="94"/>
                      <a:pt x="1" y="259"/>
                    </a:cubicBezTo>
                    <a:cubicBezTo>
                      <a:pt x="15" y="510"/>
                      <a:pt x="149" y="743"/>
                      <a:pt x="363" y="883"/>
                    </a:cubicBezTo>
                    <a:lnTo>
                      <a:pt x="43654" y="25881"/>
                    </a:lnTo>
                    <a:cubicBezTo>
                      <a:pt x="43712" y="25915"/>
                      <a:pt x="43767" y="25930"/>
                      <a:pt x="43816" y="25930"/>
                    </a:cubicBezTo>
                    <a:cubicBezTo>
                      <a:pt x="43936" y="25930"/>
                      <a:pt x="44020" y="25837"/>
                      <a:pt x="44020" y="25674"/>
                    </a:cubicBezTo>
                    <a:cubicBezTo>
                      <a:pt x="44020" y="25441"/>
                      <a:pt x="43857" y="25164"/>
                      <a:pt x="43657" y="25046"/>
                    </a:cubicBezTo>
                    <a:lnTo>
                      <a:pt x="363" y="52"/>
                    </a:lnTo>
                    <a:cubicBezTo>
                      <a:pt x="304" y="17"/>
                      <a:pt x="248" y="0"/>
                      <a:pt x="1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905;p50">
                <a:extLst>
                  <a:ext uri="{FF2B5EF4-FFF2-40B4-BE49-F238E27FC236}">
                    <a16:creationId xmlns:a16="http://schemas.microsoft.com/office/drawing/2014/main" id="{7C8B705D-53B9-4FB3-9610-489F43C14426}"/>
                  </a:ext>
                </a:extLst>
              </p:cNvPr>
              <p:cNvSpPr/>
              <p:nvPr/>
            </p:nvSpPr>
            <p:spPr>
              <a:xfrm>
                <a:off x="3438825" y="2825500"/>
                <a:ext cx="1100500" cy="648225"/>
              </a:xfrm>
              <a:custGeom>
                <a:avLst/>
                <a:gdLst/>
                <a:ahLst/>
                <a:cxnLst/>
                <a:rect l="l" t="t" r="r" b="b"/>
                <a:pathLst>
                  <a:path w="44020" h="25929" extrusionOk="0">
                    <a:moveTo>
                      <a:pt x="203" y="0"/>
                    </a:moveTo>
                    <a:cubicBezTo>
                      <a:pt x="82" y="0"/>
                      <a:pt x="0" y="95"/>
                      <a:pt x="0" y="260"/>
                    </a:cubicBezTo>
                    <a:cubicBezTo>
                      <a:pt x="15" y="511"/>
                      <a:pt x="148" y="744"/>
                      <a:pt x="363" y="885"/>
                    </a:cubicBezTo>
                    <a:lnTo>
                      <a:pt x="43653" y="25879"/>
                    </a:lnTo>
                    <a:cubicBezTo>
                      <a:pt x="43712" y="25913"/>
                      <a:pt x="43768" y="25929"/>
                      <a:pt x="43818" y="25929"/>
                    </a:cubicBezTo>
                    <a:cubicBezTo>
                      <a:pt x="43937" y="25929"/>
                      <a:pt x="44019" y="25836"/>
                      <a:pt x="44019" y="25672"/>
                    </a:cubicBezTo>
                    <a:cubicBezTo>
                      <a:pt x="44019" y="25443"/>
                      <a:pt x="43857" y="25162"/>
                      <a:pt x="43657" y="25047"/>
                    </a:cubicBezTo>
                    <a:lnTo>
                      <a:pt x="366" y="49"/>
                    </a:lnTo>
                    <a:cubicBezTo>
                      <a:pt x="307" y="16"/>
                      <a:pt x="252"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2906;p50">
              <a:extLst>
                <a:ext uri="{FF2B5EF4-FFF2-40B4-BE49-F238E27FC236}">
                  <a16:creationId xmlns:a16="http://schemas.microsoft.com/office/drawing/2014/main" id="{50B30B77-A3DB-4D11-A650-B17C059675DE}"/>
                </a:ext>
              </a:extLst>
            </p:cNvPr>
            <p:cNvGrpSpPr/>
            <p:nvPr/>
          </p:nvGrpSpPr>
          <p:grpSpPr>
            <a:xfrm>
              <a:off x="2132738" y="3442025"/>
              <a:ext cx="2774725" cy="884175"/>
              <a:chOff x="2829288" y="4146750"/>
              <a:chExt cx="2774725" cy="884175"/>
            </a:xfrm>
          </p:grpSpPr>
          <p:sp>
            <p:nvSpPr>
              <p:cNvPr id="140" name="Google Shape;2907;p50">
                <a:extLst>
                  <a:ext uri="{FF2B5EF4-FFF2-40B4-BE49-F238E27FC236}">
                    <a16:creationId xmlns:a16="http://schemas.microsoft.com/office/drawing/2014/main" id="{512BC122-672B-4927-9461-FC915F7A598D}"/>
                  </a:ext>
                </a:extLst>
              </p:cNvPr>
              <p:cNvSpPr/>
              <p:nvPr/>
            </p:nvSpPr>
            <p:spPr>
              <a:xfrm>
                <a:off x="5478588" y="4371725"/>
                <a:ext cx="35425" cy="72300"/>
              </a:xfrm>
              <a:custGeom>
                <a:avLst/>
                <a:gdLst/>
                <a:ahLst/>
                <a:cxnLst/>
                <a:rect l="l" t="t" r="r" b="b"/>
                <a:pathLst>
                  <a:path w="1417" h="2892" extrusionOk="0">
                    <a:moveTo>
                      <a:pt x="4" y="1"/>
                    </a:moveTo>
                    <a:lnTo>
                      <a:pt x="1" y="1949"/>
                    </a:lnTo>
                    <a:cubicBezTo>
                      <a:pt x="1" y="2026"/>
                      <a:pt x="53" y="2108"/>
                      <a:pt x="156" y="2167"/>
                    </a:cubicBezTo>
                    <a:lnTo>
                      <a:pt x="1409" y="2891"/>
                    </a:lnTo>
                    <a:lnTo>
                      <a:pt x="1416" y="943"/>
                    </a:lnTo>
                    <a:lnTo>
                      <a:pt x="160" y="219"/>
                    </a:lnTo>
                    <a:cubicBezTo>
                      <a:pt x="56" y="160"/>
                      <a:pt x="4" y="82"/>
                      <a:pt x="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908;p50">
                <a:extLst>
                  <a:ext uri="{FF2B5EF4-FFF2-40B4-BE49-F238E27FC236}">
                    <a16:creationId xmlns:a16="http://schemas.microsoft.com/office/drawing/2014/main" id="{F8BD2EB2-9DC9-41DD-9009-F5C1A419BDA6}"/>
                  </a:ext>
                </a:extLst>
              </p:cNvPr>
              <p:cNvSpPr/>
              <p:nvPr/>
            </p:nvSpPr>
            <p:spPr>
              <a:xfrm>
                <a:off x="5513813" y="4384400"/>
                <a:ext cx="18950" cy="59625"/>
              </a:xfrm>
              <a:custGeom>
                <a:avLst/>
                <a:gdLst/>
                <a:ahLst/>
                <a:cxnLst/>
                <a:rect l="l" t="t" r="r" b="b"/>
                <a:pathLst>
                  <a:path w="758" h="2385" extrusionOk="0">
                    <a:moveTo>
                      <a:pt x="758" y="0"/>
                    </a:moveTo>
                    <a:lnTo>
                      <a:pt x="7" y="436"/>
                    </a:lnTo>
                    <a:lnTo>
                      <a:pt x="0" y="2384"/>
                    </a:lnTo>
                    <a:lnTo>
                      <a:pt x="750" y="1948"/>
                    </a:lnTo>
                    <a:lnTo>
                      <a:pt x="758" y="0"/>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909;p50">
                <a:extLst>
                  <a:ext uri="{FF2B5EF4-FFF2-40B4-BE49-F238E27FC236}">
                    <a16:creationId xmlns:a16="http://schemas.microsoft.com/office/drawing/2014/main" id="{CB48CB3B-71C8-4188-A5B6-3100E13BDF8C}"/>
                  </a:ext>
                </a:extLst>
              </p:cNvPr>
              <p:cNvSpPr/>
              <p:nvPr/>
            </p:nvSpPr>
            <p:spPr>
              <a:xfrm>
                <a:off x="5477388" y="4364125"/>
                <a:ext cx="55375" cy="31200"/>
              </a:xfrm>
              <a:custGeom>
                <a:avLst/>
                <a:gdLst/>
                <a:ahLst/>
                <a:cxnLst/>
                <a:rect l="l" t="t" r="r" b="b"/>
                <a:pathLst>
                  <a:path w="2215" h="1248" extrusionOk="0">
                    <a:moveTo>
                      <a:pt x="587" y="0"/>
                    </a:moveTo>
                    <a:cubicBezTo>
                      <a:pt x="448" y="0"/>
                      <a:pt x="310" y="31"/>
                      <a:pt x="208" y="90"/>
                    </a:cubicBezTo>
                    <a:cubicBezTo>
                      <a:pt x="1" y="209"/>
                      <a:pt x="4" y="405"/>
                      <a:pt x="208" y="523"/>
                    </a:cubicBezTo>
                    <a:lnTo>
                      <a:pt x="1464" y="1247"/>
                    </a:lnTo>
                    <a:lnTo>
                      <a:pt x="2215" y="811"/>
                    </a:lnTo>
                    <a:lnTo>
                      <a:pt x="962" y="90"/>
                    </a:lnTo>
                    <a:cubicBezTo>
                      <a:pt x="859" y="30"/>
                      <a:pt x="723" y="0"/>
                      <a:pt x="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910;p50">
                <a:extLst>
                  <a:ext uri="{FF2B5EF4-FFF2-40B4-BE49-F238E27FC236}">
                    <a16:creationId xmlns:a16="http://schemas.microsoft.com/office/drawing/2014/main" id="{FEF60E19-97F6-4F14-8805-D5BE36F1A254}"/>
                  </a:ext>
                </a:extLst>
              </p:cNvPr>
              <p:cNvSpPr/>
              <p:nvPr/>
            </p:nvSpPr>
            <p:spPr>
              <a:xfrm>
                <a:off x="5311513" y="4267600"/>
                <a:ext cx="18975" cy="59625"/>
              </a:xfrm>
              <a:custGeom>
                <a:avLst/>
                <a:gdLst/>
                <a:ahLst/>
                <a:cxnLst/>
                <a:rect l="l" t="t" r="r" b="b"/>
                <a:pathLst>
                  <a:path w="759" h="2385" extrusionOk="0">
                    <a:moveTo>
                      <a:pt x="759" y="0"/>
                    </a:moveTo>
                    <a:lnTo>
                      <a:pt x="8" y="436"/>
                    </a:lnTo>
                    <a:lnTo>
                      <a:pt x="1" y="2384"/>
                    </a:lnTo>
                    <a:lnTo>
                      <a:pt x="1" y="2384"/>
                    </a:lnTo>
                    <a:lnTo>
                      <a:pt x="751" y="1948"/>
                    </a:lnTo>
                    <a:lnTo>
                      <a:pt x="759" y="0"/>
                    </a:lnTo>
                    <a:close/>
                  </a:path>
                </a:pathLst>
              </a:custGeom>
              <a:solidFill>
                <a:srgbClr val="305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911;p50">
                <a:extLst>
                  <a:ext uri="{FF2B5EF4-FFF2-40B4-BE49-F238E27FC236}">
                    <a16:creationId xmlns:a16="http://schemas.microsoft.com/office/drawing/2014/main" id="{0746EBF4-28D1-42DF-B51A-86C74C40F0CF}"/>
                  </a:ext>
                </a:extLst>
              </p:cNvPr>
              <p:cNvSpPr/>
              <p:nvPr/>
            </p:nvSpPr>
            <p:spPr>
              <a:xfrm>
                <a:off x="4251888" y="4162125"/>
                <a:ext cx="396000" cy="186150"/>
              </a:xfrm>
              <a:custGeom>
                <a:avLst/>
                <a:gdLst/>
                <a:ahLst/>
                <a:cxnLst/>
                <a:rect l="l" t="t" r="r" b="b"/>
                <a:pathLst>
                  <a:path w="15840" h="7446" extrusionOk="0">
                    <a:moveTo>
                      <a:pt x="15832" y="4558"/>
                    </a:moveTo>
                    <a:lnTo>
                      <a:pt x="15832" y="4563"/>
                    </a:lnTo>
                    <a:cubicBezTo>
                      <a:pt x="15832" y="4561"/>
                      <a:pt x="15832" y="4559"/>
                      <a:pt x="15832" y="4558"/>
                    </a:cubicBezTo>
                    <a:close/>
                    <a:moveTo>
                      <a:pt x="11329" y="1"/>
                    </a:moveTo>
                    <a:cubicBezTo>
                      <a:pt x="10178" y="1"/>
                      <a:pt x="9029" y="255"/>
                      <a:pt x="8155" y="763"/>
                    </a:cubicBezTo>
                    <a:lnTo>
                      <a:pt x="4" y="5502"/>
                    </a:lnTo>
                    <a:lnTo>
                      <a:pt x="1" y="7446"/>
                    </a:lnTo>
                    <a:lnTo>
                      <a:pt x="8151" y="2707"/>
                    </a:lnTo>
                    <a:cubicBezTo>
                      <a:pt x="9025" y="2201"/>
                      <a:pt x="10175" y="1948"/>
                      <a:pt x="11326" y="1948"/>
                    </a:cubicBezTo>
                    <a:cubicBezTo>
                      <a:pt x="12477" y="1948"/>
                      <a:pt x="13629" y="2201"/>
                      <a:pt x="14509" y="2707"/>
                    </a:cubicBezTo>
                    <a:cubicBezTo>
                      <a:pt x="15390" y="3216"/>
                      <a:pt x="15833" y="3887"/>
                      <a:pt x="15832" y="4558"/>
                    </a:cubicBezTo>
                    <a:lnTo>
                      <a:pt x="15832" y="4558"/>
                    </a:lnTo>
                    <a:lnTo>
                      <a:pt x="15839" y="2619"/>
                    </a:lnTo>
                    <a:cubicBezTo>
                      <a:pt x="15839" y="1950"/>
                      <a:pt x="15396" y="1273"/>
                      <a:pt x="14512" y="763"/>
                    </a:cubicBezTo>
                    <a:cubicBezTo>
                      <a:pt x="13633" y="255"/>
                      <a:pt x="12480" y="1"/>
                      <a:pt x="11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912;p50">
                <a:extLst>
                  <a:ext uri="{FF2B5EF4-FFF2-40B4-BE49-F238E27FC236}">
                    <a16:creationId xmlns:a16="http://schemas.microsoft.com/office/drawing/2014/main" id="{F8B17B03-3E8E-4C88-8AD7-3F0D2914AB21}"/>
                  </a:ext>
                </a:extLst>
              </p:cNvPr>
              <p:cNvSpPr/>
              <p:nvPr/>
            </p:nvSpPr>
            <p:spPr>
              <a:xfrm>
                <a:off x="4233038" y="4288750"/>
                <a:ext cx="18975" cy="59525"/>
              </a:xfrm>
              <a:custGeom>
                <a:avLst/>
                <a:gdLst/>
                <a:ahLst/>
                <a:cxnLst/>
                <a:rect l="l" t="t" r="r" b="b"/>
                <a:pathLst>
                  <a:path w="759" h="2381" extrusionOk="0">
                    <a:moveTo>
                      <a:pt x="4" y="1"/>
                    </a:moveTo>
                    <a:lnTo>
                      <a:pt x="1" y="1945"/>
                    </a:lnTo>
                    <a:cubicBezTo>
                      <a:pt x="141" y="2004"/>
                      <a:pt x="274" y="2070"/>
                      <a:pt x="407" y="2144"/>
                    </a:cubicBezTo>
                    <a:cubicBezTo>
                      <a:pt x="529" y="2215"/>
                      <a:pt x="644" y="2292"/>
                      <a:pt x="755" y="2381"/>
                    </a:cubicBezTo>
                    <a:lnTo>
                      <a:pt x="758" y="437"/>
                    </a:lnTo>
                    <a:cubicBezTo>
                      <a:pt x="647" y="348"/>
                      <a:pt x="533" y="270"/>
                      <a:pt x="411" y="200"/>
                    </a:cubicBezTo>
                    <a:cubicBezTo>
                      <a:pt x="282" y="126"/>
                      <a:pt x="145" y="60"/>
                      <a:pt x="4" y="1"/>
                    </a:cubicBezTo>
                    <a:close/>
                  </a:path>
                </a:pathLst>
              </a:custGeom>
              <a:solidFill>
                <a:srgbClr val="305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913;p50">
                <a:extLst>
                  <a:ext uri="{FF2B5EF4-FFF2-40B4-BE49-F238E27FC236}">
                    <a16:creationId xmlns:a16="http://schemas.microsoft.com/office/drawing/2014/main" id="{E990D1CB-3642-4406-AE9A-DA63C60F9E17}"/>
                  </a:ext>
                </a:extLst>
              </p:cNvPr>
              <p:cNvSpPr/>
              <p:nvPr/>
            </p:nvSpPr>
            <p:spPr>
              <a:xfrm>
                <a:off x="4101463" y="4327550"/>
                <a:ext cx="166350" cy="97075"/>
              </a:xfrm>
              <a:custGeom>
                <a:avLst/>
                <a:gdLst/>
                <a:ahLst/>
                <a:cxnLst/>
                <a:rect l="l" t="t" r="r" b="b"/>
                <a:pathLst>
                  <a:path w="6654" h="3883" extrusionOk="0">
                    <a:moveTo>
                      <a:pt x="8" y="1"/>
                    </a:moveTo>
                    <a:lnTo>
                      <a:pt x="0" y="1945"/>
                    </a:lnTo>
                    <a:cubicBezTo>
                      <a:pt x="0" y="2444"/>
                      <a:pt x="325" y="2940"/>
                      <a:pt x="983" y="3317"/>
                    </a:cubicBezTo>
                    <a:cubicBezTo>
                      <a:pt x="1634" y="3694"/>
                      <a:pt x="2485" y="3882"/>
                      <a:pt x="3335" y="3882"/>
                    </a:cubicBezTo>
                    <a:cubicBezTo>
                      <a:pt x="4185" y="3882"/>
                      <a:pt x="5034" y="3694"/>
                      <a:pt x="5681" y="3317"/>
                    </a:cubicBezTo>
                    <a:cubicBezTo>
                      <a:pt x="6324" y="2943"/>
                      <a:pt x="6646" y="2455"/>
                      <a:pt x="6646" y="1967"/>
                    </a:cubicBezTo>
                    <a:lnTo>
                      <a:pt x="6653" y="19"/>
                    </a:lnTo>
                    <a:lnTo>
                      <a:pt x="6653" y="19"/>
                    </a:lnTo>
                    <a:cubicBezTo>
                      <a:pt x="6650" y="511"/>
                      <a:pt x="6328" y="999"/>
                      <a:pt x="5685" y="1372"/>
                    </a:cubicBezTo>
                    <a:cubicBezTo>
                      <a:pt x="5038" y="1747"/>
                      <a:pt x="4189" y="1935"/>
                      <a:pt x="3339" y="1935"/>
                    </a:cubicBezTo>
                    <a:cubicBezTo>
                      <a:pt x="2489" y="1935"/>
                      <a:pt x="1638" y="1747"/>
                      <a:pt x="987" y="1372"/>
                    </a:cubicBezTo>
                    <a:cubicBezTo>
                      <a:pt x="333" y="995"/>
                      <a:pt x="8" y="496"/>
                      <a:pt x="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914;p50">
                <a:extLst>
                  <a:ext uri="{FF2B5EF4-FFF2-40B4-BE49-F238E27FC236}">
                    <a16:creationId xmlns:a16="http://schemas.microsoft.com/office/drawing/2014/main" id="{1058B3FB-C1AE-4CAE-8BF1-F64B5AF74B3F}"/>
                  </a:ext>
                </a:extLst>
              </p:cNvPr>
              <p:cNvSpPr/>
              <p:nvPr/>
            </p:nvSpPr>
            <p:spPr>
              <a:xfrm>
                <a:off x="4093413" y="4279675"/>
                <a:ext cx="182525" cy="96275"/>
              </a:xfrm>
              <a:custGeom>
                <a:avLst/>
                <a:gdLst/>
                <a:ahLst/>
                <a:cxnLst/>
                <a:rect l="l" t="t" r="r" b="b"/>
                <a:pathLst>
                  <a:path w="7301" h="3851" extrusionOk="0">
                    <a:moveTo>
                      <a:pt x="3640" y="0"/>
                    </a:moveTo>
                    <a:cubicBezTo>
                      <a:pt x="2790" y="0"/>
                      <a:pt x="1941" y="188"/>
                      <a:pt x="1294" y="563"/>
                    </a:cubicBezTo>
                    <a:cubicBezTo>
                      <a:pt x="1" y="1317"/>
                      <a:pt x="8" y="2537"/>
                      <a:pt x="1309" y="3287"/>
                    </a:cubicBezTo>
                    <a:cubicBezTo>
                      <a:pt x="1960" y="3662"/>
                      <a:pt x="2811" y="3850"/>
                      <a:pt x="3661" y="3850"/>
                    </a:cubicBezTo>
                    <a:cubicBezTo>
                      <a:pt x="4511" y="3850"/>
                      <a:pt x="5360" y="3662"/>
                      <a:pt x="6007" y="3287"/>
                    </a:cubicBezTo>
                    <a:cubicBezTo>
                      <a:pt x="7301" y="2537"/>
                      <a:pt x="7293" y="1317"/>
                      <a:pt x="5992" y="563"/>
                    </a:cubicBezTo>
                    <a:cubicBezTo>
                      <a:pt x="5342" y="188"/>
                      <a:pt x="4491" y="0"/>
                      <a:pt x="36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915;p50">
                <a:extLst>
                  <a:ext uri="{FF2B5EF4-FFF2-40B4-BE49-F238E27FC236}">
                    <a16:creationId xmlns:a16="http://schemas.microsoft.com/office/drawing/2014/main" id="{930DC6FA-B93F-480E-B8AF-422E94E4F4DF}"/>
                  </a:ext>
                </a:extLst>
              </p:cNvPr>
              <p:cNvSpPr/>
              <p:nvPr/>
            </p:nvSpPr>
            <p:spPr>
              <a:xfrm>
                <a:off x="4891913" y="4420800"/>
                <a:ext cx="20725" cy="60550"/>
              </a:xfrm>
              <a:custGeom>
                <a:avLst/>
                <a:gdLst/>
                <a:ahLst/>
                <a:cxnLst/>
                <a:rect l="l" t="t" r="r" b="b"/>
                <a:pathLst>
                  <a:path w="829" h="2422" extrusionOk="0">
                    <a:moveTo>
                      <a:pt x="8" y="1"/>
                    </a:moveTo>
                    <a:lnTo>
                      <a:pt x="0" y="1948"/>
                    </a:lnTo>
                    <a:lnTo>
                      <a:pt x="821" y="2422"/>
                    </a:lnTo>
                    <a:lnTo>
                      <a:pt x="828" y="477"/>
                    </a:lnTo>
                    <a:lnTo>
                      <a:pt x="8" y="1"/>
                    </a:lnTo>
                    <a:close/>
                  </a:path>
                </a:pathLst>
              </a:custGeom>
              <a:solidFill>
                <a:srgbClr val="305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916;p50">
                <a:extLst>
                  <a:ext uri="{FF2B5EF4-FFF2-40B4-BE49-F238E27FC236}">
                    <a16:creationId xmlns:a16="http://schemas.microsoft.com/office/drawing/2014/main" id="{ACA8550A-2293-462F-BAC1-5D6AD7B8E58F}"/>
                  </a:ext>
                </a:extLst>
              </p:cNvPr>
              <p:cNvSpPr/>
              <p:nvPr/>
            </p:nvSpPr>
            <p:spPr>
              <a:xfrm>
                <a:off x="4912413" y="4243625"/>
                <a:ext cx="399325" cy="237825"/>
              </a:xfrm>
              <a:custGeom>
                <a:avLst/>
                <a:gdLst/>
                <a:ahLst/>
                <a:cxnLst/>
                <a:rect l="l" t="t" r="r" b="b"/>
                <a:pathLst>
                  <a:path w="15973" h="9513" extrusionOk="0">
                    <a:moveTo>
                      <a:pt x="11602" y="1"/>
                    </a:moveTo>
                    <a:cubicBezTo>
                      <a:pt x="11478" y="1"/>
                      <a:pt x="11354" y="3"/>
                      <a:pt x="11230" y="9"/>
                    </a:cubicBezTo>
                    <a:cubicBezTo>
                      <a:pt x="9855" y="72"/>
                      <a:pt x="8606" y="475"/>
                      <a:pt x="7792" y="1122"/>
                    </a:cubicBezTo>
                    <a:lnTo>
                      <a:pt x="736" y="6759"/>
                    </a:lnTo>
                    <a:cubicBezTo>
                      <a:pt x="448" y="6984"/>
                      <a:pt x="200" y="7258"/>
                      <a:pt x="8" y="7564"/>
                    </a:cubicBezTo>
                    <a:lnTo>
                      <a:pt x="1" y="9512"/>
                    </a:lnTo>
                    <a:cubicBezTo>
                      <a:pt x="197" y="9202"/>
                      <a:pt x="444" y="8928"/>
                      <a:pt x="733" y="8707"/>
                    </a:cubicBezTo>
                    <a:lnTo>
                      <a:pt x="7789" y="3070"/>
                    </a:lnTo>
                    <a:cubicBezTo>
                      <a:pt x="8598" y="2423"/>
                      <a:pt x="9851" y="2016"/>
                      <a:pt x="11226" y="1957"/>
                    </a:cubicBezTo>
                    <a:cubicBezTo>
                      <a:pt x="11352" y="1951"/>
                      <a:pt x="11477" y="1949"/>
                      <a:pt x="11602" y="1949"/>
                    </a:cubicBezTo>
                    <a:cubicBezTo>
                      <a:pt x="12844" y="1949"/>
                      <a:pt x="14040" y="2230"/>
                      <a:pt x="14930" y="2744"/>
                    </a:cubicBezTo>
                    <a:lnTo>
                      <a:pt x="15965" y="3343"/>
                    </a:lnTo>
                    <a:lnTo>
                      <a:pt x="15972" y="1399"/>
                    </a:lnTo>
                    <a:lnTo>
                      <a:pt x="14934" y="800"/>
                    </a:lnTo>
                    <a:cubicBezTo>
                      <a:pt x="14043" y="286"/>
                      <a:pt x="12846" y="1"/>
                      <a:pt x="11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917;p50">
                <a:extLst>
                  <a:ext uri="{FF2B5EF4-FFF2-40B4-BE49-F238E27FC236}">
                    <a16:creationId xmlns:a16="http://schemas.microsoft.com/office/drawing/2014/main" id="{ED63328A-D872-42AF-B94B-77D92A6EA5E7}"/>
                  </a:ext>
                </a:extLst>
              </p:cNvPr>
              <p:cNvSpPr/>
              <p:nvPr/>
            </p:nvSpPr>
            <p:spPr>
              <a:xfrm>
                <a:off x="4892088" y="4228250"/>
                <a:ext cx="438400" cy="204500"/>
              </a:xfrm>
              <a:custGeom>
                <a:avLst/>
                <a:gdLst/>
                <a:ahLst/>
                <a:cxnLst/>
                <a:rect l="l" t="t" r="r" b="b"/>
                <a:pathLst>
                  <a:path w="17536" h="8180" extrusionOk="0">
                    <a:moveTo>
                      <a:pt x="12415" y="0"/>
                    </a:moveTo>
                    <a:cubicBezTo>
                      <a:pt x="12263" y="0"/>
                      <a:pt x="12111" y="4"/>
                      <a:pt x="11958" y="11"/>
                    </a:cubicBezTo>
                    <a:cubicBezTo>
                      <a:pt x="10272" y="88"/>
                      <a:pt x="8739" y="587"/>
                      <a:pt x="7744" y="1374"/>
                    </a:cubicBezTo>
                    <a:lnTo>
                      <a:pt x="688" y="7011"/>
                    </a:lnTo>
                    <a:cubicBezTo>
                      <a:pt x="429" y="7215"/>
                      <a:pt x="200" y="7447"/>
                      <a:pt x="1" y="7706"/>
                    </a:cubicBezTo>
                    <a:lnTo>
                      <a:pt x="821" y="8179"/>
                    </a:lnTo>
                    <a:cubicBezTo>
                      <a:pt x="1013" y="7873"/>
                      <a:pt x="1261" y="7599"/>
                      <a:pt x="1549" y="7374"/>
                    </a:cubicBezTo>
                    <a:lnTo>
                      <a:pt x="8605" y="1737"/>
                    </a:lnTo>
                    <a:cubicBezTo>
                      <a:pt x="9419" y="1090"/>
                      <a:pt x="10668" y="687"/>
                      <a:pt x="12043" y="624"/>
                    </a:cubicBezTo>
                    <a:cubicBezTo>
                      <a:pt x="12167" y="618"/>
                      <a:pt x="12291" y="616"/>
                      <a:pt x="12415" y="616"/>
                    </a:cubicBezTo>
                    <a:cubicBezTo>
                      <a:pt x="13659" y="616"/>
                      <a:pt x="14856" y="901"/>
                      <a:pt x="15747" y="1415"/>
                    </a:cubicBezTo>
                    <a:lnTo>
                      <a:pt x="16785" y="2010"/>
                    </a:lnTo>
                    <a:lnTo>
                      <a:pt x="17536" y="1574"/>
                    </a:lnTo>
                    <a:lnTo>
                      <a:pt x="16497" y="979"/>
                    </a:lnTo>
                    <a:cubicBezTo>
                      <a:pt x="15408" y="350"/>
                      <a:pt x="13940" y="0"/>
                      <a:pt x="12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918;p50">
                <a:extLst>
                  <a:ext uri="{FF2B5EF4-FFF2-40B4-BE49-F238E27FC236}">
                    <a16:creationId xmlns:a16="http://schemas.microsoft.com/office/drawing/2014/main" id="{CE37D170-8C17-4B0D-B51C-8BF0D748ED13}"/>
                  </a:ext>
                </a:extLst>
              </p:cNvPr>
              <p:cNvSpPr/>
              <p:nvPr/>
            </p:nvSpPr>
            <p:spPr>
              <a:xfrm>
                <a:off x="5513813" y="4395300"/>
                <a:ext cx="60900" cy="112200"/>
              </a:xfrm>
              <a:custGeom>
                <a:avLst/>
                <a:gdLst/>
                <a:ahLst/>
                <a:cxnLst/>
                <a:rect l="l" t="t" r="r" b="b"/>
                <a:pathLst>
                  <a:path w="2436" h="4488" extrusionOk="0">
                    <a:moveTo>
                      <a:pt x="7" y="0"/>
                    </a:moveTo>
                    <a:lnTo>
                      <a:pt x="0" y="1945"/>
                    </a:lnTo>
                    <a:lnTo>
                      <a:pt x="1039" y="2543"/>
                    </a:lnTo>
                    <a:cubicBezTo>
                      <a:pt x="1932" y="3060"/>
                      <a:pt x="2430" y="3757"/>
                      <a:pt x="2429" y="4484"/>
                    </a:cubicBezTo>
                    <a:lnTo>
                      <a:pt x="2429" y="4484"/>
                    </a:lnTo>
                    <a:lnTo>
                      <a:pt x="2436" y="2543"/>
                    </a:lnTo>
                    <a:cubicBezTo>
                      <a:pt x="2436" y="1815"/>
                      <a:pt x="1941" y="1117"/>
                      <a:pt x="1042" y="599"/>
                    </a:cubicBezTo>
                    <a:lnTo>
                      <a:pt x="7" y="0"/>
                    </a:lnTo>
                    <a:close/>
                    <a:moveTo>
                      <a:pt x="2429" y="4484"/>
                    </a:moveTo>
                    <a:lnTo>
                      <a:pt x="2429" y="4488"/>
                    </a:lnTo>
                    <a:cubicBezTo>
                      <a:pt x="2429" y="4486"/>
                      <a:pt x="2429" y="4485"/>
                      <a:pt x="2429" y="4484"/>
                    </a:cubicBezTo>
                    <a:close/>
                  </a:path>
                </a:pathLst>
              </a:custGeom>
              <a:solidFill>
                <a:srgbClr val="133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919;p50">
                <a:extLst>
                  <a:ext uri="{FF2B5EF4-FFF2-40B4-BE49-F238E27FC236}">
                    <a16:creationId xmlns:a16="http://schemas.microsoft.com/office/drawing/2014/main" id="{9B83E841-04E4-4F6F-A5A1-E162E42C545E}"/>
                  </a:ext>
                </a:extLst>
              </p:cNvPr>
              <p:cNvSpPr/>
              <p:nvPr/>
            </p:nvSpPr>
            <p:spPr>
              <a:xfrm>
                <a:off x="4904463" y="4432725"/>
                <a:ext cx="8075" cy="74975"/>
              </a:xfrm>
              <a:custGeom>
                <a:avLst/>
                <a:gdLst/>
                <a:ahLst/>
                <a:cxnLst/>
                <a:rect l="l" t="t" r="r" b="b"/>
                <a:pathLst>
                  <a:path w="323" h="2999" extrusionOk="0">
                    <a:moveTo>
                      <a:pt x="322" y="0"/>
                    </a:moveTo>
                    <a:lnTo>
                      <a:pt x="322" y="0"/>
                    </a:lnTo>
                    <a:cubicBezTo>
                      <a:pt x="123" y="315"/>
                      <a:pt x="12" y="677"/>
                      <a:pt x="8" y="1054"/>
                    </a:cubicBezTo>
                    <a:lnTo>
                      <a:pt x="1" y="2998"/>
                    </a:lnTo>
                    <a:cubicBezTo>
                      <a:pt x="5" y="2625"/>
                      <a:pt x="115" y="2259"/>
                      <a:pt x="319" y="1945"/>
                    </a:cubicBezTo>
                    <a:lnTo>
                      <a:pt x="322" y="0"/>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920;p50">
                <a:extLst>
                  <a:ext uri="{FF2B5EF4-FFF2-40B4-BE49-F238E27FC236}">
                    <a16:creationId xmlns:a16="http://schemas.microsoft.com/office/drawing/2014/main" id="{2EAF5A7E-E253-4E1F-AFCA-C15F31AAA5FA}"/>
                  </a:ext>
                </a:extLst>
              </p:cNvPr>
              <p:cNvSpPr/>
              <p:nvPr/>
            </p:nvSpPr>
            <p:spPr>
              <a:xfrm>
                <a:off x="4877938" y="4420900"/>
                <a:ext cx="14175" cy="86800"/>
              </a:xfrm>
              <a:custGeom>
                <a:avLst/>
                <a:gdLst/>
                <a:ahLst/>
                <a:cxnLst/>
                <a:rect l="l" t="t" r="r" b="b"/>
                <a:pathLst>
                  <a:path w="567" h="3472" extrusionOk="0">
                    <a:moveTo>
                      <a:pt x="567" y="0"/>
                    </a:moveTo>
                    <a:cubicBezTo>
                      <a:pt x="193" y="488"/>
                      <a:pt x="5" y="1009"/>
                      <a:pt x="5" y="1527"/>
                    </a:cubicBezTo>
                    <a:lnTo>
                      <a:pt x="1" y="3463"/>
                    </a:lnTo>
                    <a:lnTo>
                      <a:pt x="1" y="3463"/>
                    </a:lnTo>
                    <a:cubicBezTo>
                      <a:pt x="3" y="2944"/>
                      <a:pt x="188" y="2430"/>
                      <a:pt x="563" y="1944"/>
                    </a:cubicBezTo>
                    <a:lnTo>
                      <a:pt x="567" y="0"/>
                    </a:lnTo>
                    <a:close/>
                    <a:moveTo>
                      <a:pt x="1" y="3463"/>
                    </a:moveTo>
                    <a:lnTo>
                      <a:pt x="1" y="3463"/>
                    </a:lnTo>
                    <a:cubicBezTo>
                      <a:pt x="1" y="3466"/>
                      <a:pt x="1" y="3468"/>
                      <a:pt x="1" y="3471"/>
                    </a:cubicBezTo>
                    <a:lnTo>
                      <a:pt x="1" y="3463"/>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921;p50">
                <a:extLst>
                  <a:ext uri="{FF2B5EF4-FFF2-40B4-BE49-F238E27FC236}">
                    <a16:creationId xmlns:a16="http://schemas.microsoft.com/office/drawing/2014/main" id="{C56A11CD-1AAC-4707-BD6C-A59B4C7FE22D}"/>
                  </a:ext>
                </a:extLst>
              </p:cNvPr>
              <p:cNvSpPr/>
              <p:nvPr/>
            </p:nvSpPr>
            <p:spPr>
              <a:xfrm>
                <a:off x="4909913" y="4435125"/>
                <a:ext cx="6975" cy="72650"/>
              </a:xfrm>
              <a:custGeom>
                <a:avLst/>
                <a:gdLst/>
                <a:ahLst/>
                <a:cxnLst/>
                <a:rect l="l" t="t" r="r" b="b"/>
                <a:pathLst>
                  <a:path w="279" h="2906" extrusionOk="0">
                    <a:moveTo>
                      <a:pt x="278" y="0"/>
                    </a:moveTo>
                    <a:lnTo>
                      <a:pt x="278" y="0"/>
                    </a:lnTo>
                    <a:cubicBezTo>
                      <a:pt x="104" y="292"/>
                      <a:pt x="8" y="621"/>
                      <a:pt x="5" y="962"/>
                    </a:cubicBezTo>
                    <a:lnTo>
                      <a:pt x="1" y="2906"/>
                    </a:lnTo>
                    <a:cubicBezTo>
                      <a:pt x="5" y="2566"/>
                      <a:pt x="97" y="2237"/>
                      <a:pt x="271" y="1945"/>
                    </a:cubicBezTo>
                    <a:lnTo>
                      <a:pt x="278" y="0"/>
                    </a:lnTo>
                    <a:close/>
                  </a:path>
                </a:pathLst>
              </a:custGeom>
              <a:solidFill>
                <a:srgbClr val="A23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922;p50">
                <a:extLst>
                  <a:ext uri="{FF2B5EF4-FFF2-40B4-BE49-F238E27FC236}">
                    <a16:creationId xmlns:a16="http://schemas.microsoft.com/office/drawing/2014/main" id="{9D8FD44F-3DAA-417A-B60E-75AFD27A67F1}"/>
                  </a:ext>
                </a:extLst>
              </p:cNvPr>
              <p:cNvSpPr/>
              <p:nvPr/>
            </p:nvSpPr>
            <p:spPr>
              <a:xfrm>
                <a:off x="4904463" y="4459050"/>
                <a:ext cx="40875" cy="105100"/>
              </a:xfrm>
              <a:custGeom>
                <a:avLst/>
                <a:gdLst/>
                <a:ahLst/>
                <a:cxnLst/>
                <a:rect l="l" t="t" r="r" b="b"/>
                <a:pathLst>
                  <a:path w="1635" h="4204" extrusionOk="0">
                    <a:moveTo>
                      <a:pt x="8" y="1"/>
                    </a:moveTo>
                    <a:cubicBezTo>
                      <a:pt x="8" y="2"/>
                      <a:pt x="8" y="3"/>
                      <a:pt x="8" y="3"/>
                    </a:cubicBezTo>
                    <a:lnTo>
                      <a:pt x="8" y="3"/>
                    </a:lnTo>
                    <a:lnTo>
                      <a:pt x="8" y="1"/>
                    </a:lnTo>
                    <a:close/>
                    <a:moveTo>
                      <a:pt x="8" y="3"/>
                    </a:moveTo>
                    <a:lnTo>
                      <a:pt x="1" y="1945"/>
                    </a:lnTo>
                    <a:cubicBezTo>
                      <a:pt x="1" y="2766"/>
                      <a:pt x="552" y="3579"/>
                      <a:pt x="1627" y="4203"/>
                    </a:cubicBezTo>
                    <a:lnTo>
                      <a:pt x="1635" y="2259"/>
                    </a:lnTo>
                    <a:cubicBezTo>
                      <a:pt x="556" y="1635"/>
                      <a:pt x="6" y="823"/>
                      <a:pt x="8" y="3"/>
                    </a:cubicBez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923;p50">
                <a:extLst>
                  <a:ext uri="{FF2B5EF4-FFF2-40B4-BE49-F238E27FC236}">
                    <a16:creationId xmlns:a16="http://schemas.microsoft.com/office/drawing/2014/main" id="{186D35E5-62F5-433E-8D0B-DB7B00448898}"/>
                  </a:ext>
                </a:extLst>
              </p:cNvPr>
              <p:cNvSpPr/>
              <p:nvPr/>
            </p:nvSpPr>
            <p:spPr>
              <a:xfrm>
                <a:off x="4358163" y="4227575"/>
                <a:ext cx="316250" cy="337025"/>
              </a:xfrm>
              <a:custGeom>
                <a:avLst/>
                <a:gdLst/>
                <a:ahLst/>
                <a:cxnLst/>
                <a:rect l="l" t="t" r="r" b="b"/>
                <a:pathLst>
                  <a:path w="12650" h="13481" extrusionOk="0">
                    <a:moveTo>
                      <a:pt x="12649" y="1"/>
                    </a:moveTo>
                    <a:cubicBezTo>
                      <a:pt x="12645" y="821"/>
                      <a:pt x="12109" y="1642"/>
                      <a:pt x="11038" y="2263"/>
                    </a:cubicBezTo>
                    <a:lnTo>
                      <a:pt x="3493" y="6643"/>
                    </a:lnTo>
                    <a:cubicBezTo>
                      <a:pt x="1172" y="7992"/>
                      <a:pt x="12" y="9762"/>
                      <a:pt x="4" y="11537"/>
                    </a:cubicBezTo>
                    <a:lnTo>
                      <a:pt x="0" y="13481"/>
                    </a:lnTo>
                    <a:cubicBezTo>
                      <a:pt x="4" y="11710"/>
                      <a:pt x="1168" y="9940"/>
                      <a:pt x="3490" y="8591"/>
                    </a:cubicBezTo>
                    <a:lnTo>
                      <a:pt x="11030" y="4207"/>
                    </a:lnTo>
                    <a:cubicBezTo>
                      <a:pt x="12106" y="3582"/>
                      <a:pt x="12642" y="2765"/>
                      <a:pt x="12645" y="1949"/>
                    </a:cubicBezTo>
                    <a:lnTo>
                      <a:pt x="126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924;p50">
                <a:extLst>
                  <a:ext uri="{FF2B5EF4-FFF2-40B4-BE49-F238E27FC236}">
                    <a16:creationId xmlns:a16="http://schemas.microsoft.com/office/drawing/2014/main" id="{210BB9EF-D4EC-4449-AFEE-790BF09992EA}"/>
                  </a:ext>
                </a:extLst>
              </p:cNvPr>
              <p:cNvSpPr/>
              <p:nvPr/>
            </p:nvSpPr>
            <p:spPr>
              <a:xfrm>
                <a:off x="4945138" y="4515525"/>
                <a:ext cx="80600" cy="95025"/>
              </a:xfrm>
              <a:custGeom>
                <a:avLst/>
                <a:gdLst/>
                <a:ahLst/>
                <a:cxnLst/>
                <a:rect l="l" t="t" r="r" b="b"/>
                <a:pathLst>
                  <a:path w="3224" h="3801" extrusionOk="0">
                    <a:moveTo>
                      <a:pt x="8" y="0"/>
                    </a:moveTo>
                    <a:lnTo>
                      <a:pt x="0" y="1944"/>
                    </a:lnTo>
                    <a:lnTo>
                      <a:pt x="3220" y="3800"/>
                    </a:lnTo>
                    <a:lnTo>
                      <a:pt x="3223" y="1856"/>
                    </a:lnTo>
                    <a:lnTo>
                      <a:pt x="8" y="0"/>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925;p50">
                <a:extLst>
                  <a:ext uri="{FF2B5EF4-FFF2-40B4-BE49-F238E27FC236}">
                    <a16:creationId xmlns:a16="http://schemas.microsoft.com/office/drawing/2014/main" id="{3BC99FB0-2992-4CED-9701-EDC89B65CD57}"/>
                  </a:ext>
                </a:extLst>
              </p:cNvPr>
              <p:cNvSpPr/>
              <p:nvPr/>
            </p:nvSpPr>
            <p:spPr>
              <a:xfrm>
                <a:off x="4926363" y="4526425"/>
                <a:ext cx="71175" cy="89575"/>
              </a:xfrm>
              <a:custGeom>
                <a:avLst/>
                <a:gdLst/>
                <a:ahLst/>
                <a:cxnLst/>
                <a:rect l="l" t="t" r="r" b="b"/>
                <a:pathLst>
                  <a:path w="2847" h="3583" extrusionOk="0">
                    <a:moveTo>
                      <a:pt x="8" y="0"/>
                    </a:moveTo>
                    <a:lnTo>
                      <a:pt x="1" y="1945"/>
                    </a:lnTo>
                    <a:lnTo>
                      <a:pt x="2840" y="3582"/>
                    </a:lnTo>
                    <a:lnTo>
                      <a:pt x="2847" y="1638"/>
                    </a:lnTo>
                    <a:lnTo>
                      <a:pt x="8" y="0"/>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926;p50">
                <a:extLst>
                  <a:ext uri="{FF2B5EF4-FFF2-40B4-BE49-F238E27FC236}">
                    <a16:creationId xmlns:a16="http://schemas.microsoft.com/office/drawing/2014/main" id="{2B3FBA73-3204-470E-8246-E70069AADFB0}"/>
                  </a:ext>
                </a:extLst>
              </p:cNvPr>
              <p:cNvSpPr/>
              <p:nvPr/>
            </p:nvSpPr>
            <p:spPr>
              <a:xfrm>
                <a:off x="4877763" y="4459050"/>
                <a:ext cx="48825" cy="116000"/>
              </a:xfrm>
              <a:custGeom>
                <a:avLst/>
                <a:gdLst/>
                <a:ahLst/>
                <a:cxnLst/>
                <a:rect l="l" t="t" r="r" b="b"/>
                <a:pathLst>
                  <a:path w="1953" h="4640" extrusionOk="0">
                    <a:moveTo>
                      <a:pt x="12" y="1"/>
                    </a:moveTo>
                    <a:lnTo>
                      <a:pt x="12" y="1"/>
                    </a:lnTo>
                    <a:cubicBezTo>
                      <a:pt x="12" y="4"/>
                      <a:pt x="12" y="6"/>
                      <a:pt x="12" y="9"/>
                    </a:cubicBezTo>
                    <a:lnTo>
                      <a:pt x="12" y="9"/>
                    </a:lnTo>
                    <a:lnTo>
                      <a:pt x="12" y="1"/>
                    </a:lnTo>
                    <a:close/>
                    <a:moveTo>
                      <a:pt x="12" y="9"/>
                    </a:moveTo>
                    <a:lnTo>
                      <a:pt x="8" y="1945"/>
                    </a:lnTo>
                    <a:cubicBezTo>
                      <a:pt x="1" y="2921"/>
                      <a:pt x="659" y="3897"/>
                      <a:pt x="1949" y="4640"/>
                    </a:cubicBezTo>
                    <a:lnTo>
                      <a:pt x="1952" y="2695"/>
                    </a:lnTo>
                    <a:cubicBezTo>
                      <a:pt x="669" y="1955"/>
                      <a:pt x="12" y="986"/>
                      <a:pt x="12" y="9"/>
                    </a:cubicBez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27;p50">
                <a:extLst>
                  <a:ext uri="{FF2B5EF4-FFF2-40B4-BE49-F238E27FC236}">
                    <a16:creationId xmlns:a16="http://schemas.microsoft.com/office/drawing/2014/main" id="{F263FBED-9908-497D-99FA-1C92DCD05C33}"/>
                  </a:ext>
                </a:extLst>
              </p:cNvPr>
              <p:cNvSpPr/>
              <p:nvPr/>
            </p:nvSpPr>
            <p:spPr>
              <a:xfrm>
                <a:off x="4872413" y="4458975"/>
                <a:ext cx="117650" cy="157025"/>
              </a:xfrm>
              <a:custGeom>
                <a:avLst/>
                <a:gdLst/>
                <a:ahLst/>
                <a:cxnLst/>
                <a:rect l="l" t="t" r="r" b="b"/>
                <a:pathLst>
                  <a:path w="4706" h="6281" extrusionOk="0">
                    <a:moveTo>
                      <a:pt x="11" y="0"/>
                    </a:moveTo>
                    <a:lnTo>
                      <a:pt x="4" y="1944"/>
                    </a:lnTo>
                    <a:cubicBezTo>
                      <a:pt x="0" y="2957"/>
                      <a:pt x="680" y="3963"/>
                      <a:pt x="2011" y="4728"/>
                    </a:cubicBezTo>
                    <a:lnTo>
                      <a:pt x="4698" y="6280"/>
                    </a:lnTo>
                    <a:lnTo>
                      <a:pt x="4706" y="4336"/>
                    </a:lnTo>
                    <a:lnTo>
                      <a:pt x="2015" y="2783"/>
                    </a:lnTo>
                    <a:cubicBezTo>
                      <a:pt x="688" y="2015"/>
                      <a:pt x="8" y="1009"/>
                      <a:pt x="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28;p50">
                <a:extLst>
                  <a:ext uri="{FF2B5EF4-FFF2-40B4-BE49-F238E27FC236}">
                    <a16:creationId xmlns:a16="http://schemas.microsoft.com/office/drawing/2014/main" id="{C15C9FDF-88E4-4027-8A6E-5575FEDE1AE9}"/>
                  </a:ext>
                </a:extLst>
              </p:cNvPr>
              <p:cNvSpPr/>
              <p:nvPr/>
            </p:nvSpPr>
            <p:spPr>
              <a:xfrm>
                <a:off x="5025613" y="4561900"/>
                <a:ext cx="80600" cy="95125"/>
              </a:xfrm>
              <a:custGeom>
                <a:avLst/>
                <a:gdLst/>
                <a:ahLst/>
                <a:cxnLst/>
                <a:rect l="l" t="t" r="r" b="b"/>
                <a:pathLst>
                  <a:path w="3224" h="3805" extrusionOk="0">
                    <a:moveTo>
                      <a:pt x="4" y="1"/>
                    </a:moveTo>
                    <a:lnTo>
                      <a:pt x="1" y="1945"/>
                    </a:lnTo>
                    <a:lnTo>
                      <a:pt x="3216" y="3804"/>
                    </a:lnTo>
                    <a:lnTo>
                      <a:pt x="3224" y="1860"/>
                    </a:lnTo>
                    <a:lnTo>
                      <a:pt x="4" y="1"/>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29;p50">
                <a:extLst>
                  <a:ext uri="{FF2B5EF4-FFF2-40B4-BE49-F238E27FC236}">
                    <a16:creationId xmlns:a16="http://schemas.microsoft.com/office/drawing/2014/main" id="{C0D8298E-E923-476B-AC7F-8C28F4B649A3}"/>
                  </a:ext>
                </a:extLst>
              </p:cNvPr>
              <p:cNvSpPr/>
              <p:nvPr/>
            </p:nvSpPr>
            <p:spPr>
              <a:xfrm>
                <a:off x="4916113" y="4610225"/>
                <a:ext cx="3900" cy="50775"/>
              </a:xfrm>
              <a:custGeom>
                <a:avLst/>
                <a:gdLst/>
                <a:ahLst/>
                <a:cxnLst/>
                <a:rect l="l" t="t" r="r" b="b"/>
                <a:pathLst>
                  <a:path w="156" h="2031" extrusionOk="0">
                    <a:moveTo>
                      <a:pt x="8" y="1"/>
                    </a:moveTo>
                    <a:lnTo>
                      <a:pt x="1" y="1945"/>
                    </a:lnTo>
                    <a:lnTo>
                      <a:pt x="152" y="2030"/>
                    </a:lnTo>
                    <a:lnTo>
                      <a:pt x="156" y="86"/>
                    </a:lnTo>
                    <a:lnTo>
                      <a:pt x="8" y="1"/>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30;p50">
                <a:extLst>
                  <a:ext uri="{FF2B5EF4-FFF2-40B4-BE49-F238E27FC236}">
                    <a16:creationId xmlns:a16="http://schemas.microsoft.com/office/drawing/2014/main" id="{56DA7E74-D30E-4B7A-BC0C-768976840907}"/>
                  </a:ext>
                </a:extLst>
              </p:cNvPr>
              <p:cNvSpPr/>
              <p:nvPr/>
            </p:nvSpPr>
            <p:spPr>
              <a:xfrm>
                <a:off x="4858913" y="4418500"/>
                <a:ext cx="138625" cy="193875"/>
              </a:xfrm>
              <a:custGeom>
                <a:avLst/>
                <a:gdLst/>
                <a:ahLst/>
                <a:cxnLst/>
                <a:rect l="l" t="t" r="r" b="b"/>
                <a:pathLst>
                  <a:path w="5545" h="7755" extrusionOk="0">
                    <a:moveTo>
                      <a:pt x="1165" y="0"/>
                    </a:moveTo>
                    <a:lnTo>
                      <a:pt x="1165" y="0"/>
                    </a:lnTo>
                    <a:cubicBezTo>
                      <a:pt x="1" y="1468"/>
                      <a:pt x="503" y="3216"/>
                      <a:pt x="2555" y="4402"/>
                    </a:cubicBezTo>
                    <a:lnTo>
                      <a:pt x="5246" y="5955"/>
                    </a:lnTo>
                    <a:lnTo>
                      <a:pt x="2296" y="7670"/>
                    </a:lnTo>
                    <a:lnTo>
                      <a:pt x="2444" y="7755"/>
                    </a:lnTo>
                    <a:lnTo>
                      <a:pt x="5545" y="5955"/>
                    </a:lnTo>
                    <a:lnTo>
                      <a:pt x="2706" y="4317"/>
                    </a:lnTo>
                    <a:cubicBezTo>
                      <a:pt x="736" y="3179"/>
                      <a:pt x="241" y="1505"/>
                      <a:pt x="1328" y="93"/>
                    </a:cubicBezTo>
                    <a:lnTo>
                      <a:pt x="11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31;p50">
                <a:extLst>
                  <a:ext uri="{FF2B5EF4-FFF2-40B4-BE49-F238E27FC236}">
                    <a16:creationId xmlns:a16="http://schemas.microsoft.com/office/drawing/2014/main" id="{812A713D-292C-42BE-8271-DE788CC80B29}"/>
                  </a:ext>
                </a:extLst>
              </p:cNvPr>
              <p:cNvSpPr/>
              <p:nvPr/>
            </p:nvSpPr>
            <p:spPr>
              <a:xfrm>
                <a:off x="4919913" y="4567350"/>
                <a:ext cx="77625" cy="93650"/>
              </a:xfrm>
              <a:custGeom>
                <a:avLst/>
                <a:gdLst/>
                <a:ahLst/>
                <a:cxnLst/>
                <a:rect l="l" t="t" r="r" b="b"/>
                <a:pathLst>
                  <a:path w="3105" h="3746" extrusionOk="0">
                    <a:moveTo>
                      <a:pt x="3105" y="1"/>
                    </a:moveTo>
                    <a:lnTo>
                      <a:pt x="4" y="1801"/>
                    </a:lnTo>
                    <a:lnTo>
                      <a:pt x="0" y="3745"/>
                    </a:lnTo>
                    <a:lnTo>
                      <a:pt x="3098" y="1945"/>
                    </a:lnTo>
                    <a:lnTo>
                      <a:pt x="3105" y="1"/>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32;p50">
                <a:extLst>
                  <a:ext uri="{FF2B5EF4-FFF2-40B4-BE49-F238E27FC236}">
                    <a16:creationId xmlns:a16="http://schemas.microsoft.com/office/drawing/2014/main" id="{5859AD3D-34E6-4D21-8772-2D63A522BD3F}"/>
                  </a:ext>
                </a:extLst>
              </p:cNvPr>
              <p:cNvSpPr/>
              <p:nvPr/>
            </p:nvSpPr>
            <p:spPr>
              <a:xfrm>
                <a:off x="5016288" y="4578275"/>
                <a:ext cx="71175" cy="89650"/>
              </a:xfrm>
              <a:custGeom>
                <a:avLst/>
                <a:gdLst/>
                <a:ahLst/>
                <a:cxnLst/>
                <a:rect l="l" t="t" r="r" b="b"/>
                <a:pathLst>
                  <a:path w="2847" h="3586" extrusionOk="0">
                    <a:moveTo>
                      <a:pt x="4" y="0"/>
                    </a:moveTo>
                    <a:lnTo>
                      <a:pt x="0" y="1944"/>
                    </a:lnTo>
                    <a:lnTo>
                      <a:pt x="2839" y="3585"/>
                    </a:lnTo>
                    <a:lnTo>
                      <a:pt x="2846" y="1641"/>
                    </a:lnTo>
                    <a:lnTo>
                      <a:pt x="4" y="0"/>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33;p50">
                <a:extLst>
                  <a:ext uri="{FF2B5EF4-FFF2-40B4-BE49-F238E27FC236}">
                    <a16:creationId xmlns:a16="http://schemas.microsoft.com/office/drawing/2014/main" id="{6DB5F7A8-3CEB-405B-BDC5-71590AF52DA0}"/>
                  </a:ext>
                </a:extLst>
              </p:cNvPr>
              <p:cNvSpPr/>
              <p:nvPr/>
            </p:nvSpPr>
            <p:spPr>
              <a:xfrm>
                <a:off x="4919913" y="4612350"/>
                <a:ext cx="19050" cy="59550"/>
              </a:xfrm>
              <a:custGeom>
                <a:avLst/>
                <a:gdLst/>
                <a:ahLst/>
                <a:cxnLst/>
                <a:rect l="l" t="t" r="r" b="b"/>
                <a:pathLst>
                  <a:path w="762" h="2382" extrusionOk="0">
                    <a:moveTo>
                      <a:pt x="4" y="1"/>
                    </a:moveTo>
                    <a:lnTo>
                      <a:pt x="0" y="1945"/>
                    </a:lnTo>
                    <a:lnTo>
                      <a:pt x="754" y="2381"/>
                    </a:lnTo>
                    <a:lnTo>
                      <a:pt x="762" y="437"/>
                    </a:lnTo>
                    <a:lnTo>
                      <a:pt x="4" y="1"/>
                    </a:lnTo>
                    <a:close/>
                  </a:path>
                </a:pathLst>
              </a:custGeom>
              <a:solidFill>
                <a:srgbClr val="EB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34;p50">
                <a:extLst>
                  <a:ext uri="{FF2B5EF4-FFF2-40B4-BE49-F238E27FC236}">
                    <a16:creationId xmlns:a16="http://schemas.microsoft.com/office/drawing/2014/main" id="{D5EC8DE8-B733-4E37-8BF5-A88FD4DE8525}"/>
                  </a:ext>
                </a:extLst>
              </p:cNvPr>
              <p:cNvSpPr/>
              <p:nvPr/>
            </p:nvSpPr>
            <p:spPr>
              <a:xfrm>
                <a:off x="4938763" y="4623275"/>
                <a:ext cx="3900" cy="50850"/>
              </a:xfrm>
              <a:custGeom>
                <a:avLst/>
                <a:gdLst/>
                <a:ahLst/>
                <a:cxnLst/>
                <a:rect l="l" t="t" r="r" b="b"/>
                <a:pathLst>
                  <a:path w="156" h="2034" extrusionOk="0">
                    <a:moveTo>
                      <a:pt x="8" y="0"/>
                    </a:moveTo>
                    <a:lnTo>
                      <a:pt x="0" y="1944"/>
                    </a:lnTo>
                    <a:lnTo>
                      <a:pt x="152" y="2033"/>
                    </a:lnTo>
                    <a:lnTo>
                      <a:pt x="155" y="89"/>
                    </a:lnTo>
                    <a:lnTo>
                      <a:pt x="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35;p50">
                <a:extLst>
                  <a:ext uri="{FF2B5EF4-FFF2-40B4-BE49-F238E27FC236}">
                    <a16:creationId xmlns:a16="http://schemas.microsoft.com/office/drawing/2014/main" id="{FF63A8E9-DAC4-4CAC-A61A-CF28454D8DE5}"/>
                  </a:ext>
                </a:extLst>
              </p:cNvPr>
              <p:cNvSpPr/>
              <p:nvPr/>
            </p:nvSpPr>
            <p:spPr>
              <a:xfrm>
                <a:off x="5106013" y="4608400"/>
                <a:ext cx="143150" cy="71950"/>
              </a:xfrm>
              <a:custGeom>
                <a:avLst/>
                <a:gdLst/>
                <a:ahLst/>
                <a:cxnLst/>
                <a:rect l="l" t="t" r="r" b="b"/>
                <a:pathLst>
                  <a:path w="5726" h="2878" extrusionOk="0">
                    <a:moveTo>
                      <a:pt x="8" y="0"/>
                    </a:moveTo>
                    <a:lnTo>
                      <a:pt x="0" y="1944"/>
                    </a:lnTo>
                    <a:cubicBezTo>
                      <a:pt x="1072" y="2562"/>
                      <a:pt x="2470" y="2877"/>
                      <a:pt x="3877" y="2877"/>
                    </a:cubicBezTo>
                    <a:cubicBezTo>
                      <a:pt x="4499" y="2877"/>
                      <a:pt x="5124" y="2816"/>
                      <a:pt x="5722" y="2691"/>
                    </a:cubicBezTo>
                    <a:lnTo>
                      <a:pt x="5726" y="747"/>
                    </a:lnTo>
                    <a:lnTo>
                      <a:pt x="5726" y="747"/>
                    </a:lnTo>
                    <a:cubicBezTo>
                      <a:pt x="5127" y="871"/>
                      <a:pt x="4503" y="933"/>
                      <a:pt x="3881" y="933"/>
                    </a:cubicBezTo>
                    <a:cubicBezTo>
                      <a:pt x="2474" y="933"/>
                      <a:pt x="1076" y="618"/>
                      <a:pt x="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36;p50">
                <a:extLst>
                  <a:ext uri="{FF2B5EF4-FFF2-40B4-BE49-F238E27FC236}">
                    <a16:creationId xmlns:a16="http://schemas.microsoft.com/office/drawing/2014/main" id="{7266451D-5E52-415D-9170-EABECDE31ACD}"/>
                  </a:ext>
                </a:extLst>
              </p:cNvPr>
              <p:cNvSpPr/>
              <p:nvPr/>
            </p:nvSpPr>
            <p:spPr>
              <a:xfrm>
                <a:off x="5249063" y="4627050"/>
                <a:ext cx="20725" cy="60475"/>
              </a:xfrm>
              <a:custGeom>
                <a:avLst/>
                <a:gdLst/>
                <a:ahLst/>
                <a:cxnLst/>
                <a:rect l="l" t="t" r="r" b="b"/>
                <a:pathLst>
                  <a:path w="829" h="2419" extrusionOk="0">
                    <a:moveTo>
                      <a:pt x="4" y="1"/>
                    </a:moveTo>
                    <a:lnTo>
                      <a:pt x="0" y="1945"/>
                    </a:lnTo>
                    <a:lnTo>
                      <a:pt x="821" y="2418"/>
                    </a:lnTo>
                    <a:lnTo>
                      <a:pt x="828" y="474"/>
                    </a:lnTo>
                    <a:lnTo>
                      <a:pt x="4" y="1"/>
                    </a:lnTo>
                    <a:close/>
                  </a:path>
                </a:pathLst>
              </a:custGeom>
              <a:solidFill>
                <a:srgbClr val="305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37;p50">
                <a:extLst>
                  <a:ext uri="{FF2B5EF4-FFF2-40B4-BE49-F238E27FC236}">
                    <a16:creationId xmlns:a16="http://schemas.microsoft.com/office/drawing/2014/main" id="{DFFB692F-CA28-4F8F-B103-921DB947DF2B}"/>
                  </a:ext>
                </a:extLst>
              </p:cNvPr>
              <p:cNvSpPr/>
              <p:nvPr/>
            </p:nvSpPr>
            <p:spPr>
              <a:xfrm>
                <a:off x="5087263" y="4619300"/>
                <a:ext cx="182525" cy="76475"/>
              </a:xfrm>
              <a:custGeom>
                <a:avLst/>
                <a:gdLst/>
                <a:ahLst/>
                <a:cxnLst/>
                <a:rect l="l" t="t" r="r" b="b"/>
                <a:pathLst>
                  <a:path w="7301" h="3059" extrusionOk="0">
                    <a:moveTo>
                      <a:pt x="7" y="0"/>
                    </a:moveTo>
                    <a:lnTo>
                      <a:pt x="0" y="1944"/>
                    </a:lnTo>
                    <a:cubicBezTo>
                      <a:pt x="1278" y="2682"/>
                      <a:pt x="2948" y="3059"/>
                      <a:pt x="4628" y="3059"/>
                    </a:cubicBezTo>
                    <a:cubicBezTo>
                      <a:pt x="5533" y="3059"/>
                      <a:pt x="6441" y="2949"/>
                      <a:pt x="7293" y="2728"/>
                    </a:cubicBezTo>
                    <a:lnTo>
                      <a:pt x="7300" y="784"/>
                    </a:lnTo>
                    <a:lnTo>
                      <a:pt x="7300" y="784"/>
                    </a:lnTo>
                    <a:cubicBezTo>
                      <a:pt x="6447" y="1005"/>
                      <a:pt x="5538" y="1114"/>
                      <a:pt x="4633" y="1114"/>
                    </a:cubicBezTo>
                    <a:cubicBezTo>
                      <a:pt x="2952" y="1114"/>
                      <a:pt x="1283" y="738"/>
                      <a:pt x="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38;p50">
                <a:extLst>
                  <a:ext uri="{FF2B5EF4-FFF2-40B4-BE49-F238E27FC236}">
                    <a16:creationId xmlns:a16="http://schemas.microsoft.com/office/drawing/2014/main" id="{52DF02C5-E57F-43AD-94FC-6325F5BE769F}"/>
                  </a:ext>
                </a:extLst>
              </p:cNvPr>
              <p:cNvSpPr/>
              <p:nvPr/>
            </p:nvSpPr>
            <p:spPr>
              <a:xfrm>
                <a:off x="4938763" y="4578275"/>
                <a:ext cx="77625" cy="93625"/>
              </a:xfrm>
              <a:custGeom>
                <a:avLst/>
                <a:gdLst/>
                <a:ahLst/>
                <a:cxnLst/>
                <a:rect l="l" t="t" r="r" b="b"/>
                <a:pathLst>
                  <a:path w="3105" h="3745" extrusionOk="0">
                    <a:moveTo>
                      <a:pt x="3105" y="0"/>
                    </a:moveTo>
                    <a:lnTo>
                      <a:pt x="8" y="1800"/>
                    </a:lnTo>
                    <a:lnTo>
                      <a:pt x="0" y="3744"/>
                    </a:lnTo>
                    <a:lnTo>
                      <a:pt x="3101" y="1944"/>
                    </a:lnTo>
                    <a:lnTo>
                      <a:pt x="3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939;p50">
                <a:extLst>
                  <a:ext uri="{FF2B5EF4-FFF2-40B4-BE49-F238E27FC236}">
                    <a16:creationId xmlns:a16="http://schemas.microsoft.com/office/drawing/2014/main" id="{6F4CC93A-8B2D-4B93-B6A9-07A7BB89743D}"/>
                  </a:ext>
                </a:extLst>
              </p:cNvPr>
              <p:cNvSpPr/>
              <p:nvPr/>
            </p:nvSpPr>
            <p:spPr>
              <a:xfrm>
                <a:off x="4942538" y="4582600"/>
                <a:ext cx="73850" cy="91525"/>
              </a:xfrm>
              <a:custGeom>
                <a:avLst/>
                <a:gdLst/>
                <a:ahLst/>
                <a:cxnLst/>
                <a:rect l="l" t="t" r="r" b="b"/>
                <a:pathLst>
                  <a:path w="2954" h="3661" extrusionOk="0">
                    <a:moveTo>
                      <a:pt x="2954" y="1"/>
                    </a:moveTo>
                    <a:lnTo>
                      <a:pt x="4" y="1716"/>
                    </a:lnTo>
                    <a:lnTo>
                      <a:pt x="1" y="3660"/>
                    </a:lnTo>
                    <a:lnTo>
                      <a:pt x="1" y="3660"/>
                    </a:lnTo>
                    <a:lnTo>
                      <a:pt x="2950" y="1945"/>
                    </a:lnTo>
                    <a:lnTo>
                      <a:pt x="2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940;p50">
                <a:extLst>
                  <a:ext uri="{FF2B5EF4-FFF2-40B4-BE49-F238E27FC236}">
                    <a16:creationId xmlns:a16="http://schemas.microsoft.com/office/drawing/2014/main" id="{FCDB54E9-060B-48D5-9723-36EF4726B050}"/>
                  </a:ext>
                </a:extLst>
              </p:cNvPr>
              <p:cNvSpPr/>
              <p:nvPr/>
            </p:nvSpPr>
            <p:spPr>
              <a:xfrm>
                <a:off x="4895138" y="4432725"/>
                <a:ext cx="354025" cy="199025"/>
              </a:xfrm>
              <a:custGeom>
                <a:avLst/>
                <a:gdLst/>
                <a:ahLst/>
                <a:cxnLst/>
                <a:rect l="l" t="t" r="r" b="b"/>
                <a:pathLst>
                  <a:path w="14161" h="7961" extrusionOk="0">
                    <a:moveTo>
                      <a:pt x="699" y="0"/>
                    </a:moveTo>
                    <a:lnTo>
                      <a:pt x="699" y="0"/>
                    </a:lnTo>
                    <a:cubicBezTo>
                      <a:pt x="0" y="1131"/>
                      <a:pt x="463" y="2421"/>
                      <a:pt x="2008" y="3312"/>
                    </a:cubicBezTo>
                    <a:lnTo>
                      <a:pt x="5227" y="5171"/>
                    </a:lnTo>
                    <a:lnTo>
                      <a:pt x="8443" y="7027"/>
                    </a:lnTo>
                    <a:cubicBezTo>
                      <a:pt x="9511" y="7645"/>
                      <a:pt x="10909" y="7960"/>
                      <a:pt x="12316" y="7960"/>
                    </a:cubicBezTo>
                    <a:cubicBezTo>
                      <a:pt x="12938" y="7960"/>
                      <a:pt x="13562" y="7898"/>
                      <a:pt x="14161" y="7774"/>
                    </a:cubicBezTo>
                    <a:lnTo>
                      <a:pt x="13995" y="7678"/>
                    </a:lnTo>
                    <a:cubicBezTo>
                      <a:pt x="13449" y="7784"/>
                      <a:pt x="12883" y="7837"/>
                      <a:pt x="12318" y="7837"/>
                    </a:cubicBezTo>
                    <a:cubicBezTo>
                      <a:pt x="10965" y="7837"/>
                      <a:pt x="9621" y="7534"/>
                      <a:pt x="8591" y="6942"/>
                    </a:cubicBezTo>
                    <a:lnTo>
                      <a:pt x="5375" y="5083"/>
                    </a:lnTo>
                    <a:lnTo>
                      <a:pt x="2155" y="3227"/>
                    </a:lnTo>
                    <a:cubicBezTo>
                      <a:pt x="695" y="2381"/>
                      <a:pt x="248" y="1172"/>
                      <a:pt x="869" y="100"/>
                    </a:cubicBezTo>
                    <a:lnTo>
                      <a:pt x="6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941;p50">
                <a:extLst>
                  <a:ext uri="{FF2B5EF4-FFF2-40B4-BE49-F238E27FC236}">
                    <a16:creationId xmlns:a16="http://schemas.microsoft.com/office/drawing/2014/main" id="{2DC8531A-3062-47D4-AAE0-2651715FA22B}"/>
                  </a:ext>
                </a:extLst>
              </p:cNvPr>
              <p:cNvSpPr/>
              <p:nvPr/>
            </p:nvSpPr>
            <p:spPr>
              <a:xfrm>
                <a:off x="5249138" y="4384400"/>
                <a:ext cx="354875" cy="254500"/>
              </a:xfrm>
              <a:custGeom>
                <a:avLst/>
                <a:gdLst/>
                <a:ahLst/>
                <a:cxnLst/>
                <a:rect l="l" t="t" r="r" b="b"/>
                <a:pathLst>
                  <a:path w="14195" h="10180" extrusionOk="0">
                    <a:moveTo>
                      <a:pt x="11341" y="0"/>
                    </a:moveTo>
                    <a:lnTo>
                      <a:pt x="10591" y="436"/>
                    </a:lnTo>
                    <a:lnTo>
                      <a:pt x="11626" y="1035"/>
                    </a:lnTo>
                    <a:cubicBezTo>
                      <a:pt x="12605" y="1601"/>
                      <a:pt x="13108" y="2384"/>
                      <a:pt x="13004" y="3179"/>
                    </a:cubicBezTo>
                    <a:cubicBezTo>
                      <a:pt x="12905" y="3974"/>
                      <a:pt x="12206" y="4702"/>
                      <a:pt x="11093" y="5175"/>
                    </a:cubicBezTo>
                    <a:lnTo>
                      <a:pt x="1387" y="9278"/>
                    </a:lnTo>
                    <a:cubicBezTo>
                      <a:pt x="940" y="9466"/>
                      <a:pt x="474" y="9607"/>
                      <a:pt x="1" y="9707"/>
                    </a:cubicBezTo>
                    <a:lnTo>
                      <a:pt x="822" y="10180"/>
                    </a:lnTo>
                    <a:cubicBezTo>
                      <a:pt x="1232" y="10073"/>
                      <a:pt x="1631" y="9940"/>
                      <a:pt x="2019" y="9777"/>
                    </a:cubicBezTo>
                    <a:lnTo>
                      <a:pt x="11726" y="5670"/>
                    </a:lnTo>
                    <a:cubicBezTo>
                      <a:pt x="13089" y="5094"/>
                      <a:pt x="13943" y="4203"/>
                      <a:pt x="14069" y="3227"/>
                    </a:cubicBezTo>
                    <a:cubicBezTo>
                      <a:pt x="14195" y="2251"/>
                      <a:pt x="13581" y="1294"/>
                      <a:pt x="12380" y="599"/>
                    </a:cubicBezTo>
                    <a:lnTo>
                      <a:pt x="113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942;p50">
                <a:extLst>
                  <a:ext uri="{FF2B5EF4-FFF2-40B4-BE49-F238E27FC236}">
                    <a16:creationId xmlns:a16="http://schemas.microsoft.com/office/drawing/2014/main" id="{C690E2A3-141E-4CCB-8FC0-D97FA530291F}"/>
                  </a:ext>
                </a:extLst>
              </p:cNvPr>
              <p:cNvSpPr/>
              <p:nvPr/>
            </p:nvSpPr>
            <p:spPr>
              <a:xfrm>
                <a:off x="5269563" y="4458975"/>
                <a:ext cx="331675" cy="228550"/>
              </a:xfrm>
              <a:custGeom>
                <a:avLst/>
                <a:gdLst/>
                <a:ahLst/>
                <a:cxnLst/>
                <a:rect l="l" t="t" r="r" b="b"/>
                <a:pathLst>
                  <a:path w="13267" h="9142" extrusionOk="0">
                    <a:moveTo>
                      <a:pt x="13267" y="0"/>
                    </a:moveTo>
                    <a:lnTo>
                      <a:pt x="13267" y="10"/>
                    </a:lnTo>
                    <a:lnTo>
                      <a:pt x="13267" y="10"/>
                    </a:lnTo>
                    <a:cubicBezTo>
                      <a:pt x="13267" y="7"/>
                      <a:pt x="13267" y="3"/>
                      <a:pt x="13267" y="0"/>
                    </a:cubicBezTo>
                    <a:close/>
                    <a:moveTo>
                      <a:pt x="13267" y="10"/>
                    </a:moveTo>
                    <a:lnTo>
                      <a:pt x="13267" y="10"/>
                    </a:lnTo>
                    <a:cubicBezTo>
                      <a:pt x="13266" y="88"/>
                      <a:pt x="13263" y="166"/>
                      <a:pt x="13252" y="244"/>
                    </a:cubicBezTo>
                    <a:cubicBezTo>
                      <a:pt x="13126" y="1220"/>
                      <a:pt x="12272" y="2111"/>
                      <a:pt x="10909" y="2687"/>
                    </a:cubicBezTo>
                    <a:lnTo>
                      <a:pt x="1202" y="6794"/>
                    </a:lnTo>
                    <a:cubicBezTo>
                      <a:pt x="814" y="6957"/>
                      <a:pt x="415" y="7090"/>
                      <a:pt x="8" y="7197"/>
                    </a:cubicBezTo>
                    <a:lnTo>
                      <a:pt x="1" y="9141"/>
                    </a:lnTo>
                    <a:cubicBezTo>
                      <a:pt x="411" y="9038"/>
                      <a:pt x="810" y="8901"/>
                      <a:pt x="1198" y="8742"/>
                    </a:cubicBezTo>
                    <a:lnTo>
                      <a:pt x="10901" y="4632"/>
                    </a:lnTo>
                    <a:cubicBezTo>
                      <a:pt x="12265" y="4059"/>
                      <a:pt x="13119" y="3164"/>
                      <a:pt x="13245" y="2188"/>
                    </a:cubicBezTo>
                    <a:cubicBezTo>
                      <a:pt x="13256" y="2107"/>
                      <a:pt x="13263" y="2026"/>
                      <a:pt x="13263" y="1944"/>
                    </a:cubicBezTo>
                    <a:lnTo>
                      <a:pt x="13267" y="1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943;p50">
                <a:extLst>
                  <a:ext uri="{FF2B5EF4-FFF2-40B4-BE49-F238E27FC236}">
                    <a16:creationId xmlns:a16="http://schemas.microsoft.com/office/drawing/2014/main" id="{0E719B30-4620-4596-9B72-D6DE9A9BA3A7}"/>
                  </a:ext>
                </a:extLst>
              </p:cNvPr>
              <p:cNvSpPr/>
              <p:nvPr/>
            </p:nvSpPr>
            <p:spPr>
              <a:xfrm>
                <a:off x="5111463" y="4634550"/>
                <a:ext cx="3725" cy="49925"/>
              </a:xfrm>
              <a:custGeom>
                <a:avLst/>
                <a:gdLst/>
                <a:ahLst/>
                <a:cxnLst/>
                <a:rect l="l" t="t" r="r" b="b"/>
                <a:pathLst>
                  <a:path w="149" h="1997" extrusionOk="0">
                    <a:moveTo>
                      <a:pt x="4" y="0"/>
                    </a:moveTo>
                    <a:cubicBezTo>
                      <a:pt x="4" y="647"/>
                      <a:pt x="4" y="1294"/>
                      <a:pt x="0" y="1944"/>
                    </a:cubicBezTo>
                    <a:cubicBezTo>
                      <a:pt x="49" y="1963"/>
                      <a:pt x="97" y="1978"/>
                      <a:pt x="145" y="1996"/>
                    </a:cubicBezTo>
                    <a:cubicBezTo>
                      <a:pt x="145" y="1349"/>
                      <a:pt x="148" y="702"/>
                      <a:pt x="148" y="52"/>
                    </a:cubicBezTo>
                    <a:cubicBezTo>
                      <a:pt x="100" y="33"/>
                      <a:pt x="52" y="15"/>
                      <a:pt x="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944;p50">
                <a:extLst>
                  <a:ext uri="{FF2B5EF4-FFF2-40B4-BE49-F238E27FC236}">
                    <a16:creationId xmlns:a16="http://schemas.microsoft.com/office/drawing/2014/main" id="{272210F1-E5A7-44AD-BB9A-987EAE7782C1}"/>
                  </a:ext>
                </a:extLst>
              </p:cNvPr>
              <p:cNvSpPr/>
              <p:nvPr/>
            </p:nvSpPr>
            <p:spPr>
              <a:xfrm>
                <a:off x="5016288" y="4582600"/>
                <a:ext cx="95300" cy="100575"/>
              </a:xfrm>
              <a:custGeom>
                <a:avLst/>
                <a:gdLst/>
                <a:ahLst/>
                <a:cxnLst/>
                <a:rect l="l" t="t" r="r" b="b"/>
                <a:pathLst>
                  <a:path w="3812" h="4023" extrusionOk="0">
                    <a:moveTo>
                      <a:pt x="4" y="1"/>
                    </a:moveTo>
                    <a:lnTo>
                      <a:pt x="0" y="1945"/>
                    </a:lnTo>
                    <a:lnTo>
                      <a:pt x="2691" y="3497"/>
                    </a:lnTo>
                    <a:cubicBezTo>
                      <a:pt x="3046" y="3704"/>
                      <a:pt x="3423" y="3878"/>
                      <a:pt x="3807" y="4022"/>
                    </a:cubicBezTo>
                    <a:cubicBezTo>
                      <a:pt x="3807" y="3372"/>
                      <a:pt x="3807" y="2725"/>
                      <a:pt x="3811" y="2078"/>
                    </a:cubicBezTo>
                    <a:cubicBezTo>
                      <a:pt x="3427" y="1934"/>
                      <a:pt x="3053" y="1756"/>
                      <a:pt x="2695" y="1553"/>
                    </a:cubicBezTo>
                    <a:lnTo>
                      <a:pt x="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945;p50">
                <a:extLst>
                  <a:ext uri="{FF2B5EF4-FFF2-40B4-BE49-F238E27FC236}">
                    <a16:creationId xmlns:a16="http://schemas.microsoft.com/office/drawing/2014/main" id="{C51F4DAC-5B94-4368-8C3C-4B5F19360DCF}"/>
                  </a:ext>
                </a:extLst>
              </p:cNvPr>
              <p:cNvSpPr/>
              <p:nvPr/>
            </p:nvSpPr>
            <p:spPr>
              <a:xfrm>
                <a:off x="5114338" y="4635550"/>
                <a:ext cx="158675" cy="63100"/>
              </a:xfrm>
              <a:custGeom>
                <a:avLst/>
                <a:gdLst/>
                <a:ahLst/>
                <a:cxnLst/>
                <a:rect l="l" t="t" r="r" b="b"/>
                <a:pathLst>
                  <a:path w="6347" h="2524" extrusionOk="0">
                    <a:moveTo>
                      <a:pt x="4" y="1"/>
                    </a:moveTo>
                    <a:lnTo>
                      <a:pt x="0" y="1945"/>
                    </a:lnTo>
                    <a:cubicBezTo>
                      <a:pt x="348" y="2071"/>
                      <a:pt x="706" y="2174"/>
                      <a:pt x="1068" y="2255"/>
                    </a:cubicBezTo>
                    <a:lnTo>
                      <a:pt x="1194" y="2281"/>
                    </a:lnTo>
                    <a:cubicBezTo>
                      <a:pt x="1956" y="2445"/>
                      <a:pt x="2733" y="2523"/>
                      <a:pt x="3515" y="2523"/>
                    </a:cubicBezTo>
                    <a:cubicBezTo>
                      <a:pt x="3583" y="2523"/>
                      <a:pt x="3651" y="2523"/>
                      <a:pt x="3719" y="2522"/>
                    </a:cubicBezTo>
                    <a:cubicBezTo>
                      <a:pt x="3929" y="2518"/>
                      <a:pt x="4140" y="2507"/>
                      <a:pt x="4347" y="2492"/>
                    </a:cubicBezTo>
                    <a:cubicBezTo>
                      <a:pt x="4554" y="2477"/>
                      <a:pt x="4765" y="2459"/>
                      <a:pt x="4968" y="2429"/>
                    </a:cubicBezTo>
                    <a:cubicBezTo>
                      <a:pt x="5082" y="2414"/>
                      <a:pt x="5197" y="2400"/>
                      <a:pt x="5312" y="2381"/>
                    </a:cubicBezTo>
                    <a:cubicBezTo>
                      <a:pt x="5659" y="2326"/>
                      <a:pt x="6003" y="2252"/>
                      <a:pt x="6343" y="2163"/>
                    </a:cubicBezTo>
                    <a:cubicBezTo>
                      <a:pt x="6343" y="1579"/>
                      <a:pt x="6347" y="799"/>
                      <a:pt x="6347" y="215"/>
                    </a:cubicBezTo>
                    <a:lnTo>
                      <a:pt x="6347" y="215"/>
                    </a:lnTo>
                    <a:cubicBezTo>
                      <a:pt x="6007" y="308"/>
                      <a:pt x="5663" y="381"/>
                      <a:pt x="5315" y="437"/>
                    </a:cubicBezTo>
                    <a:cubicBezTo>
                      <a:pt x="5204" y="455"/>
                      <a:pt x="5090" y="470"/>
                      <a:pt x="4972" y="485"/>
                    </a:cubicBezTo>
                    <a:cubicBezTo>
                      <a:pt x="4768" y="511"/>
                      <a:pt x="4561" y="533"/>
                      <a:pt x="4354" y="548"/>
                    </a:cubicBezTo>
                    <a:cubicBezTo>
                      <a:pt x="4147" y="563"/>
                      <a:pt x="3937" y="570"/>
                      <a:pt x="3722" y="577"/>
                    </a:cubicBezTo>
                    <a:cubicBezTo>
                      <a:pt x="3657" y="578"/>
                      <a:pt x="3592" y="579"/>
                      <a:pt x="3527" y="579"/>
                    </a:cubicBezTo>
                    <a:cubicBezTo>
                      <a:pt x="2745" y="579"/>
                      <a:pt x="1965" y="497"/>
                      <a:pt x="1198" y="337"/>
                    </a:cubicBezTo>
                    <a:lnTo>
                      <a:pt x="1076" y="308"/>
                    </a:lnTo>
                    <a:cubicBezTo>
                      <a:pt x="713" y="226"/>
                      <a:pt x="355" y="126"/>
                      <a:pt x="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946;p50">
                <a:extLst>
                  <a:ext uri="{FF2B5EF4-FFF2-40B4-BE49-F238E27FC236}">
                    <a16:creationId xmlns:a16="http://schemas.microsoft.com/office/drawing/2014/main" id="{6513573C-AFE7-4E06-9DCB-8C735E48BBD7}"/>
                  </a:ext>
                </a:extLst>
              </p:cNvPr>
              <p:cNvSpPr/>
              <p:nvPr/>
            </p:nvSpPr>
            <p:spPr>
              <a:xfrm>
                <a:off x="4864913" y="4420800"/>
                <a:ext cx="404875" cy="226375"/>
              </a:xfrm>
              <a:custGeom>
                <a:avLst/>
                <a:gdLst/>
                <a:ahLst/>
                <a:cxnLst/>
                <a:rect l="l" t="t" r="r" b="b"/>
                <a:pathLst>
                  <a:path w="16195" h="9055" extrusionOk="0">
                    <a:moveTo>
                      <a:pt x="1088" y="1"/>
                    </a:moveTo>
                    <a:cubicBezTo>
                      <a:pt x="1" y="1413"/>
                      <a:pt x="496" y="3087"/>
                      <a:pt x="2466" y="4225"/>
                    </a:cubicBezTo>
                    <a:lnTo>
                      <a:pt x="5305" y="5863"/>
                    </a:lnTo>
                    <a:lnTo>
                      <a:pt x="2204" y="7663"/>
                    </a:lnTo>
                    <a:lnTo>
                      <a:pt x="2962" y="8099"/>
                    </a:lnTo>
                    <a:lnTo>
                      <a:pt x="6059" y="6299"/>
                    </a:lnTo>
                    <a:lnTo>
                      <a:pt x="8901" y="7940"/>
                    </a:lnTo>
                    <a:cubicBezTo>
                      <a:pt x="10177" y="8678"/>
                      <a:pt x="11846" y="9054"/>
                      <a:pt x="13527" y="9054"/>
                    </a:cubicBezTo>
                    <a:cubicBezTo>
                      <a:pt x="14432" y="9054"/>
                      <a:pt x="15341" y="8945"/>
                      <a:pt x="16194" y="8724"/>
                    </a:cubicBezTo>
                    <a:lnTo>
                      <a:pt x="15370" y="8251"/>
                    </a:lnTo>
                    <a:cubicBezTo>
                      <a:pt x="14772" y="8377"/>
                      <a:pt x="14148" y="8439"/>
                      <a:pt x="13525" y="8439"/>
                    </a:cubicBezTo>
                    <a:cubicBezTo>
                      <a:pt x="12119" y="8439"/>
                      <a:pt x="10720" y="8121"/>
                      <a:pt x="9652" y="7504"/>
                    </a:cubicBezTo>
                    <a:lnTo>
                      <a:pt x="6436" y="5648"/>
                    </a:lnTo>
                    <a:lnTo>
                      <a:pt x="3217" y="3789"/>
                    </a:lnTo>
                    <a:cubicBezTo>
                      <a:pt x="1672" y="2895"/>
                      <a:pt x="1209" y="1608"/>
                      <a:pt x="1908" y="477"/>
                    </a:cubicBezTo>
                    <a:lnTo>
                      <a:pt x="10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947;p50">
                <a:extLst>
                  <a:ext uri="{FF2B5EF4-FFF2-40B4-BE49-F238E27FC236}">
                    <a16:creationId xmlns:a16="http://schemas.microsoft.com/office/drawing/2014/main" id="{F8A59D8A-52F9-4765-AC68-760D180F6D57}"/>
                  </a:ext>
                </a:extLst>
              </p:cNvPr>
              <p:cNvSpPr/>
              <p:nvPr/>
            </p:nvSpPr>
            <p:spPr>
              <a:xfrm>
                <a:off x="4331463" y="4516000"/>
                <a:ext cx="607400" cy="239075"/>
              </a:xfrm>
              <a:custGeom>
                <a:avLst/>
                <a:gdLst/>
                <a:ahLst/>
                <a:cxnLst/>
                <a:rect l="l" t="t" r="r" b="b"/>
                <a:pathLst>
                  <a:path w="24296" h="9563" extrusionOk="0">
                    <a:moveTo>
                      <a:pt x="11" y="0"/>
                    </a:moveTo>
                    <a:lnTo>
                      <a:pt x="4" y="1944"/>
                    </a:lnTo>
                    <a:cubicBezTo>
                      <a:pt x="0" y="3899"/>
                      <a:pt x="1286" y="5858"/>
                      <a:pt x="3866" y="7344"/>
                    </a:cubicBezTo>
                    <a:cubicBezTo>
                      <a:pt x="6426" y="8823"/>
                      <a:pt x="9783" y="9562"/>
                      <a:pt x="13137" y="9562"/>
                    </a:cubicBezTo>
                    <a:cubicBezTo>
                      <a:pt x="16490" y="9562"/>
                      <a:pt x="19840" y="8823"/>
                      <a:pt x="22385" y="7344"/>
                    </a:cubicBezTo>
                    <a:lnTo>
                      <a:pt x="24292" y="6235"/>
                    </a:lnTo>
                    <a:lnTo>
                      <a:pt x="24296" y="4291"/>
                    </a:lnTo>
                    <a:lnTo>
                      <a:pt x="22392" y="5400"/>
                    </a:lnTo>
                    <a:cubicBezTo>
                      <a:pt x="19847" y="6879"/>
                      <a:pt x="16498" y="7618"/>
                      <a:pt x="13144" y="7618"/>
                    </a:cubicBezTo>
                    <a:cubicBezTo>
                      <a:pt x="9790" y="7618"/>
                      <a:pt x="6432" y="6879"/>
                      <a:pt x="3870" y="5400"/>
                    </a:cubicBezTo>
                    <a:cubicBezTo>
                      <a:pt x="1290" y="3910"/>
                      <a:pt x="4" y="1952"/>
                      <a:pt x="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948;p50">
                <a:extLst>
                  <a:ext uri="{FF2B5EF4-FFF2-40B4-BE49-F238E27FC236}">
                    <a16:creationId xmlns:a16="http://schemas.microsoft.com/office/drawing/2014/main" id="{730ABD53-4DA9-4338-9D61-99A7E40DFF9A}"/>
                  </a:ext>
                </a:extLst>
              </p:cNvPr>
              <p:cNvSpPr/>
              <p:nvPr/>
            </p:nvSpPr>
            <p:spPr>
              <a:xfrm>
                <a:off x="4233138" y="4146750"/>
                <a:ext cx="705725" cy="559700"/>
              </a:xfrm>
              <a:custGeom>
                <a:avLst/>
                <a:gdLst/>
                <a:ahLst/>
                <a:cxnLst/>
                <a:rect l="l" t="t" r="r" b="b"/>
                <a:pathLst>
                  <a:path w="28229" h="22388" extrusionOk="0">
                    <a:moveTo>
                      <a:pt x="12080" y="1"/>
                    </a:moveTo>
                    <a:cubicBezTo>
                      <a:pt x="10656" y="1"/>
                      <a:pt x="9234" y="315"/>
                      <a:pt x="8154" y="942"/>
                    </a:cubicBezTo>
                    <a:lnTo>
                      <a:pt x="0" y="5681"/>
                    </a:lnTo>
                    <a:cubicBezTo>
                      <a:pt x="141" y="5740"/>
                      <a:pt x="274" y="5806"/>
                      <a:pt x="407" y="5880"/>
                    </a:cubicBezTo>
                    <a:cubicBezTo>
                      <a:pt x="529" y="5950"/>
                      <a:pt x="643" y="6028"/>
                      <a:pt x="754" y="6117"/>
                    </a:cubicBezTo>
                    <a:lnTo>
                      <a:pt x="8905" y="1378"/>
                    </a:lnTo>
                    <a:cubicBezTo>
                      <a:pt x="9779" y="870"/>
                      <a:pt x="10928" y="616"/>
                      <a:pt x="12079" y="616"/>
                    </a:cubicBezTo>
                    <a:cubicBezTo>
                      <a:pt x="13230" y="616"/>
                      <a:pt x="14383" y="870"/>
                      <a:pt x="15262" y="1378"/>
                    </a:cubicBezTo>
                    <a:cubicBezTo>
                      <a:pt x="17018" y="2391"/>
                      <a:pt x="17029" y="4043"/>
                      <a:pt x="15284" y="5060"/>
                    </a:cubicBezTo>
                    <a:lnTo>
                      <a:pt x="7744" y="9443"/>
                    </a:lnTo>
                    <a:cubicBezTo>
                      <a:pt x="2654" y="12400"/>
                      <a:pt x="2680" y="17213"/>
                      <a:pt x="7803" y="20170"/>
                    </a:cubicBezTo>
                    <a:cubicBezTo>
                      <a:pt x="10365" y="21649"/>
                      <a:pt x="13723" y="22388"/>
                      <a:pt x="17077" y="22388"/>
                    </a:cubicBezTo>
                    <a:cubicBezTo>
                      <a:pt x="20431" y="22388"/>
                      <a:pt x="23780" y="21649"/>
                      <a:pt x="26325" y="20170"/>
                    </a:cubicBezTo>
                    <a:lnTo>
                      <a:pt x="28229" y="19061"/>
                    </a:lnTo>
                    <a:lnTo>
                      <a:pt x="27475" y="18625"/>
                    </a:lnTo>
                    <a:lnTo>
                      <a:pt x="25568" y="19734"/>
                    </a:lnTo>
                    <a:cubicBezTo>
                      <a:pt x="23229" y="21093"/>
                      <a:pt x="20151" y="21773"/>
                      <a:pt x="17070" y="21773"/>
                    </a:cubicBezTo>
                    <a:cubicBezTo>
                      <a:pt x="13991" y="21773"/>
                      <a:pt x="10907" y="21094"/>
                      <a:pt x="8554" y="19734"/>
                    </a:cubicBezTo>
                    <a:cubicBezTo>
                      <a:pt x="3844" y="17017"/>
                      <a:pt x="3822" y="12593"/>
                      <a:pt x="8494" y="9876"/>
                    </a:cubicBezTo>
                    <a:lnTo>
                      <a:pt x="16039" y="5496"/>
                    </a:lnTo>
                    <a:cubicBezTo>
                      <a:pt x="18197" y="4239"/>
                      <a:pt x="18186" y="2199"/>
                      <a:pt x="16013" y="942"/>
                    </a:cubicBezTo>
                    <a:cubicBezTo>
                      <a:pt x="14925" y="314"/>
                      <a:pt x="13501" y="1"/>
                      <a:pt x="12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949;p50">
                <a:extLst>
                  <a:ext uri="{FF2B5EF4-FFF2-40B4-BE49-F238E27FC236}">
                    <a16:creationId xmlns:a16="http://schemas.microsoft.com/office/drawing/2014/main" id="{253AD754-04D1-4698-BE42-2424FBEAF226}"/>
                  </a:ext>
                </a:extLst>
              </p:cNvPr>
              <p:cNvSpPr/>
              <p:nvPr/>
            </p:nvSpPr>
            <p:spPr>
              <a:xfrm>
                <a:off x="4938938" y="4578275"/>
                <a:ext cx="334825" cy="71975"/>
              </a:xfrm>
              <a:custGeom>
                <a:avLst/>
                <a:gdLst/>
                <a:ahLst/>
                <a:cxnLst/>
                <a:rect l="l" t="t" r="r" b="b"/>
                <a:pathLst>
                  <a:path w="13393" h="2879" extrusionOk="0">
                    <a:moveTo>
                      <a:pt x="3098" y="0"/>
                    </a:moveTo>
                    <a:lnTo>
                      <a:pt x="1" y="1800"/>
                    </a:lnTo>
                    <a:lnTo>
                      <a:pt x="148" y="1889"/>
                    </a:lnTo>
                    <a:lnTo>
                      <a:pt x="3098" y="174"/>
                    </a:lnTo>
                    <a:lnTo>
                      <a:pt x="5789" y="1726"/>
                    </a:lnTo>
                    <a:cubicBezTo>
                      <a:pt x="7110" y="2488"/>
                      <a:pt x="8834" y="2879"/>
                      <a:pt x="10570" y="2879"/>
                    </a:cubicBezTo>
                    <a:cubicBezTo>
                      <a:pt x="11529" y="2879"/>
                      <a:pt x="12492" y="2759"/>
                      <a:pt x="13392" y="2517"/>
                    </a:cubicBezTo>
                    <a:lnTo>
                      <a:pt x="13233" y="2425"/>
                    </a:lnTo>
                    <a:cubicBezTo>
                      <a:pt x="12383" y="2645"/>
                      <a:pt x="11476" y="2754"/>
                      <a:pt x="10573" y="2754"/>
                    </a:cubicBezTo>
                    <a:cubicBezTo>
                      <a:pt x="8890" y="2754"/>
                      <a:pt x="7218" y="2376"/>
                      <a:pt x="5940" y="1637"/>
                    </a:cubicBezTo>
                    <a:lnTo>
                      <a:pt x="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50;p50">
                <a:extLst>
                  <a:ext uri="{FF2B5EF4-FFF2-40B4-BE49-F238E27FC236}">
                    <a16:creationId xmlns:a16="http://schemas.microsoft.com/office/drawing/2014/main" id="{45BEF38D-BDAA-4323-B5C9-956CD63B70D3}"/>
                  </a:ext>
                </a:extLst>
              </p:cNvPr>
              <p:cNvSpPr/>
              <p:nvPr/>
            </p:nvSpPr>
            <p:spPr>
              <a:xfrm>
                <a:off x="5311513" y="4278500"/>
                <a:ext cx="54175" cy="69050"/>
              </a:xfrm>
              <a:custGeom>
                <a:avLst/>
                <a:gdLst/>
                <a:ahLst/>
                <a:cxnLst/>
                <a:rect l="l" t="t" r="r" b="b"/>
                <a:pathLst>
                  <a:path w="2167" h="2762" extrusionOk="0">
                    <a:moveTo>
                      <a:pt x="2167" y="507"/>
                    </a:moveTo>
                    <a:lnTo>
                      <a:pt x="2167" y="507"/>
                    </a:lnTo>
                    <a:lnTo>
                      <a:pt x="2167" y="507"/>
                    </a:lnTo>
                    <a:cubicBezTo>
                      <a:pt x="2167" y="507"/>
                      <a:pt x="2167" y="507"/>
                      <a:pt x="2167" y="507"/>
                    </a:cubicBezTo>
                    <a:close/>
                    <a:moveTo>
                      <a:pt x="8" y="0"/>
                    </a:moveTo>
                    <a:lnTo>
                      <a:pt x="1" y="1948"/>
                    </a:lnTo>
                    <a:lnTo>
                      <a:pt x="1254" y="2673"/>
                    </a:lnTo>
                    <a:cubicBezTo>
                      <a:pt x="1359" y="2732"/>
                      <a:pt x="1496" y="2761"/>
                      <a:pt x="1632" y="2761"/>
                    </a:cubicBezTo>
                    <a:cubicBezTo>
                      <a:pt x="1769" y="2761"/>
                      <a:pt x="1905" y="2732"/>
                      <a:pt x="2008" y="2673"/>
                    </a:cubicBezTo>
                    <a:cubicBezTo>
                      <a:pt x="2112" y="2610"/>
                      <a:pt x="2163" y="2532"/>
                      <a:pt x="2163" y="2455"/>
                    </a:cubicBezTo>
                    <a:lnTo>
                      <a:pt x="2167" y="507"/>
                    </a:lnTo>
                    <a:lnTo>
                      <a:pt x="2167" y="507"/>
                    </a:lnTo>
                    <a:cubicBezTo>
                      <a:pt x="2167" y="588"/>
                      <a:pt x="2115" y="666"/>
                      <a:pt x="2012" y="725"/>
                    </a:cubicBezTo>
                    <a:cubicBezTo>
                      <a:pt x="1908" y="786"/>
                      <a:pt x="1772" y="816"/>
                      <a:pt x="1637" y="816"/>
                    </a:cubicBezTo>
                    <a:cubicBezTo>
                      <a:pt x="1501" y="816"/>
                      <a:pt x="1365" y="786"/>
                      <a:pt x="1261" y="725"/>
                    </a:cubicBezTo>
                    <a:lnTo>
                      <a:pt x="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951;p50">
                <a:extLst>
                  <a:ext uri="{FF2B5EF4-FFF2-40B4-BE49-F238E27FC236}">
                    <a16:creationId xmlns:a16="http://schemas.microsoft.com/office/drawing/2014/main" id="{5224FEC6-989E-43CF-AEE6-4474E3219197}"/>
                  </a:ext>
                </a:extLst>
              </p:cNvPr>
              <p:cNvSpPr/>
              <p:nvPr/>
            </p:nvSpPr>
            <p:spPr>
              <a:xfrm>
                <a:off x="5311713" y="4267600"/>
                <a:ext cx="55275" cy="31325"/>
              </a:xfrm>
              <a:custGeom>
                <a:avLst/>
                <a:gdLst/>
                <a:ahLst/>
                <a:cxnLst/>
                <a:rect l="l" t="t" r="r" b="b"/>
                <a:pathLst>
                  <a:path w="2211" h="1253" extrusionOk="0">
                    <a:moveTo>
                      <a:pt x="751" y="0"/>
                    </a:moveTo>
                    <a:lnTo>
                      <a:pt x="0" y="436"/>
                    </a:lnTo>
                    <a:lnTo>
                      <a:pt x="1253" y="1161"/>
                    </a:lnTo>
                    <a:cubicBezTo>
                      <a:pt x="1357" y="1222"/>
                      <a:pt x="1493" y="1252"/>
                      <a:pt x="1629" y="1252"/>
                    </a:cubicBezTo>
                    <a:cubicBezTo>
                      <a:pt x="1764" y="1252"/>
                      <a:pt x="1900" y="1222"/>
                      <a:pt x="2004" y="1161"/>
                    </a:cubicBezTo>
                    <a:cubicBezTo>
                      <a:pt x="2211" y="1042"/>
                      <a:pt x="2211" y="847"/>
                      <a:pt x="2004" y="725"/>
                    </a:cubicBezTo>
                    <a:lnTo>
                      <a:pt x="7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952;p50">
                <a:extLst>
                  <a:ext uri="{FF2B5EF4-FFF2-40B4-BE49-F238E27FC236}">
                    <a16:creationId xmlns:a16="http://schemas.microsoft.com/office/drawing/2014/main" id="{B4EF9F3C-C60E-4B4D-977B-36DE8060A45A}"/>
                  </a:ext>
                </a:extLst>
              </p:cNvPr>
              <p:cNvSpPr/>
              <p:nvPr/>
            </p:nvSpPr>
            <p:spPr>
              <a:xfrm>
                <a:off x="4138238" y="4302750"/>
                <a:ext cx="86425" cy="45525"/>
              </a:xfrm>
              <a:custGeom>
                <a:avLst/>
                <a:gdLst/>
                <a:ahLst/>
                <a:cxnLst/>
                <a:rect l="l" t="t" r="r" b="b"/>
                <a:pathLst>
                  <a:path w="3457" h="1821" extrusionOk="0">
                    <a:moveTo>
                      <a:pt x="1720" y="1"/>
                    </a:moveTo>
                    <a:cubicBezTo>
                      <a:pt x="1319" y="1"/>
                      <a:pt x="918" y="90"/>
                      <a:pt x="614" y="269"/>
                    </a:cubicBezTo>
                    <a:cubicBezTo>
                      <a:pt x="0" y="623"/>
                      <a:pt x="4" y="1200"/>
                      <a:pt x="621" y="1555"/>
                    </a:cubicBezTo>
                    <a:cubicBezTo>
                      <a:pt x="928" y="1732"/>
                      <a:pt x="1330" y="1821"/>
                      <a:pt x="1732" y="1821"/>
                    </a:cubicBezTo>
                    <a:cubicBezTo>
                      <a:pt x="2134" y="1821"/>
                      <a:pt x="2536" y="1732"/>
                      <a:pt x="2843" y="1555"/>
                    </a:cubicBezTo>
                    <a:cubicBezTo>
                      <a:pt x="3456" y="1200"/>
                      <a:pt x="3453" y="623"/>
                      <a:pt x="2835" y="269"/>
                    </a:cubicBezTo>
                    <a:cubicBezTo>
                      <a:pt x="2528" y="91"/>
                      <a:pt x="2124" y="1"/>
                      <a:pt x="1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953;p50">
                <a:extLst>
                  <a:ext uri="{FF2B5EF4-FFF2-40B4-BE49-F238E27FC236}">
                    <a16:creationId xmlns:a16="http://schemas.microsoft.com/office/drawing/2014/main" id="{292F28C1-D9DD-444F-81A0-22FA135DC05F}"/>
                  </a:ext>
                </a:extLst>
              </p:cNvPr>
              <p:cNvSpPr/>
              <p:nvPr/>
            </p:nvSpPr>
            <p:spPr>
              <a:xfrm>
                <a:off x="2829288" y="4538350"/>
                <a:ext cx="860150" cy="492575"/>
              </a:xfrm>
              <a:custGeom>
                <a:avLst/>
                <a:gdLst/>
                <a:ahLst/>
                <a:cxnLst/>
                <a:rect l="l" t="t" r="r" b="b"/>
                <a:pathLst>
                  <a:path w="34406" h="19703" extrusionOk="0">
                    <a:moveTo>
                      <a:pt x="12045" y="0"/>
                    </a:moveTo>
                    <a:cubicBezTo>
                      <a:pt x="11582" y="0"/>
                      <a:pt x="11119" y="104"/>
                      <a:pt x="10764" y="311"/>
                    </a:cubicBezTo>
                    <a:lnTo>
                      <a:pt x="703" y="6155"/>
                    </a:lnTo>
                    <a:cubicBezTo>
                      <a:pt x="0" y="6565"/>
                      <a:pt x="4" y="7230"/>
                      <a:pt x="714" y="7640"/>
                    </a:cubicBezTo>
                    <a:lnTo>
                      <a:pt x="21077" y="19395"/>
                    </a:lnTo>
                    <a:cubicBezTo>
                      <a:pt x="21431" y="19600"/>
                      <a:pt x="21895" y="19702"/>
                      <a:pt x="22359" y="19702"/>
                    </a:cubicBezTo>
                    <a:cubicBezTo>
                      <a:pt x="22822" y="19702"/>
                      <a:pt x="23285" y="19600"/>
                      <a:pt x="23638" y="19395"/>
                    </a:cubicBezTo>
                    <a:lnTo>
                      <a:pt x="33696" y="13551"/>
                    </a:lnTo>
                    <a:cubicBezTo>
                      <a:pt x="34405" y="13137"/>
                      <a:pt x="34402" y="12475"/>
                      <a:pt x="33692" y="12065"/>
                    </a:cubicBezTo>
                    <a:lnTo>
                      <a:pt x="13326" y="311"/>
                    </a:lnTo>
                    <a:cubicBezTo>
                      <a:pt x="12971" y="104"/>
                      <a:pt x="12508" y="0"/>
                      <a:pt x="12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954;p50">
                <a:extLst>
                  <a:ext uri="{FF2B5EF4-FFF2-40B4-BE49-F238E27FC236}">
                    <a16:creationId xmlns:a16="http://schemas.microsoft.com/office/drawing/2014/main" id="{03D22111-350E-472F-8B02-BA2860EFE0C5}"/>
                  </a:ext>
                </a:extLst>
              </p:cNvPr>
              <p:cNvSpPr/>
              <p:nvPr/>
            </p:nvSpPr>
            <p:spPr>
              <a:xfrm>
                <a:off x="3070463" y="4609600"/>
                <a:ext cx="123675" cy="56875"/>
              </a:xfrm>
              <a:custGeom>
                <a:avLst/>
                <a:gdLst/>
                <a:ahLst/>
                <a:cxnLst/>
                <a:rect l="l" t="t" r="r" b="b"/>
                <a:pathLst>
                  <a:path w="4947" h="2275" extrusionOk="0">
                    <a:moveTo>
                      <a:pt x="1" y="0"/>
                    </a:moveTo>
                    <a:lnTo>
                      <a:pt x="1" y="835"/>
                    </a:lnTo>
                    <a:cubicBezTo>
                      <a:pt x="1" y="1201"/>
                      <a:pt x="245" y="1571"/>
                      <a:pt x="733" y="1856"/>
                    </a:cubicBezTo>
                    <a:cubicBezTo>
                      <a:pt x="1217" y="2135"/>
                      <a:pt x="1850" y="2274"/>
                      <a:pt x="2482" y="2274"/>
                    </a:cubicBezTo>
                    <a:cubicBezTo>
                      <a:pt x="3114" y="2274"/>
                      <a:pt x="3745" y="2135"/>
                      <a:pt x="4226" y="1856"/>
                    </a:cubicBezTo>
                    <a:cubicBezTo>
                      <a:pt x="4706" y="1575"/>
                      <a:pt x="4946" y="1212"/>
                      <a:pt x="4946" y="847"/>
                    </a:cubicBezTo>
                    <a:lnTo>
                      <a:pt x="4946" y="15"/>
                    </a:lnTo>
                    <a:cubicBezTo>
                      <a:pt x="4946" y="377"/>
                      <a:pt x="4706" y="743"/>
                      <a:pt x="4226" y="1020"/>
                    </a:cubicBezTo>
                    <a:cubicBezTo>
                      <a:pt x="3745" y="1299"/>
                      <a:pt x="3114" y="1439"/>
                      <a:pt x="2482" y="1439"/>
                    </a:cubicBezTo>
                    <a:cubicBezTo>
                      <a:pt x="1850" y="1439"/>
                      <a:pt x="1217" y="1299"/>
                      <a:pt x="733" y="1020"/>
                    </a:cubicBezTo>
                    <a:cubicBezTo>
                      <a:pt x="245" y="739"/>
                      <a:pt x="1" y="37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955;p50">
                <a:extLst>
                  <a:ext uri="{FF2B5EF4-FFF2-40B4-BE49-F238E27FC236}">
                    <a16:creationId xmlns:a16="http://schemas.microsoft.com/office/drawing/2014/main" id="{BE76ECA2-8782-47CD-8F1C-F2CFFBA0950E}"/>
                  </a:ext>
                </a:extLst>
              </p:cNvPr>
              <p:cNvSpPr/>
              <p:nvPr/>
            </p:nvSpPr>
            <p:spPr>
              <a:xfrm>
                <a:off x="3064463" y="4574000"/>
                <a:ext cx="135775" cy="71575"/>
              </a:xfrm>
              <a:custGeom>
                <a:avLst/>
                <a:gdLst/>
                <a:ahLst/>
                <a:cxnLst/>
                <a:rect l="l" t="t" r="r" b="b"/>
                <a:pathLst>
                  <a:path w="5431" h="2863" extrusionOk="0">
                    <a:moveTo>
                      <a:pt x="2708" y="0"/>
                    </a:moveTo>
                    <a:cubicBezTo>
                      <a:pt x="2076" y="0"/>
                      <a:pt x="1444" y="140"/>
                      <a:pt x="962" y="419"/>
                    </a:cubicBezTo>
                    <a:cubicBezTo>
                      <a:pt x="0" y="981"/>
                      <a:pt x="8" y="1886"/>
                      <a:pt x="976" y="2444"/>
                    </a:cubicBezTo>
                    <a:cubicBezTo>
                      <a:pt x="1459" y="2723"/>
                      <a:pt x="2092" y="2863"/>
                      <a:pt x="2724" y="2863"/>
                    </a:cubicBezTo>
                    <a:cubicBezTo>
                      <a:pt x="3357" y="2863"/>
                      <a:pt x="3989" y="2723"/>
                      <a:pt x="4469" y="2444"/>
                    </a:cubicBezTo>
                    <a:cubicBezTo>
                      <a:pt x="5430" y="1886"/>
                      <a:pt x="5427" y="977"/>
                      <a:pt x="4458" y="419"/>
                    </a:cubicBezTo>
                    <a:cubicBezTo>
                      <a:pt x="3974" y="140"/>
                      <a:pt x="3341" y="0"/>
                      <a:pt x="2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956;p50">
                <a:extLst>
                  <a:ext uri="{FF2B5EF4-FFF2-40B4-BE49-F238E27FC236}">
                    <a16:creationId xmlns:a16="http://schemas.microsoft.com/office/drawing/2014/main" id="{63DC40A1-0F65-4D25-8051-DB4195EB6724}"/>
                  </a:ext>
                </a:extLst>
              </p:cNvPr>
              <p:cNvSpPr/>
              <p:nvPr/>
            </p:nvSpPr>
            <p:spPr>
              <a:xfrm>
                <a:off x="3197438" y="4682875"/>
                <a:ext cx="123675" cy="56850"/>
              </a:xfrm>
              <a:custGeom>
                <a:avLst/>
                <a:gdLst/>
                <a:ahLst/>
                <a:cxnLst/>
                <a:rect l="l" t="t" r="r" b="b"/>
                <a:pathLst>
                  <a:path w="4947" h="2274" extrusionOk="0">
                    <a:moveTo>
                      <a:pt x="4" y="0"/>
                    </a:moveTo>
                    <a:lnTo>
                      <a:pt x="0" y="832"/>
                    </a:lnTo>
                    <a:cubicBezTo>
                      <a:pt x="0" y="1202"/>
                      <a:pt x="244" y="1571"/>
                      <a:pt x="732" y="1852"/>
                    </a:cubicBezTo>
                    <a:cubicBezTo>
                      <a:pt x="1217" y="2133"/>
                      <a:pt x="1850" y="2273"/>
                      <a:pt x="2482" y="2273"/>
                    </a:cubicBezTo>
                    <a:cubicBezTo>
                      <a:pt x="3114" y="2273"/>
                      <a:pt x="3745" y="2133"/>
                      <a:pt x="4225" y="1852"/>
                    </a:cubicBezTo>
                    <a:cubicBezTo>
                      <a:pt x="4706" y="1575"/>
                      <a:pt x="4946" y="1213"/>
                      <a:pt x="4946" y="847"/>
                    </a:cubicBezTo>
                    <a:lnTo>
                      <a:pt x="4946" y="15"/>
                    </a:lnTo>
                    <a:cubicBezTo>
                      <a:pt x="4946" y="381"/>
                      <a:pt x="4706" y="743"/>
                      <a:pt x="4229" y="1020"/>
                    </a:cubicBezTo>
                    <a:cubicBezTo>
                      <a:pt x="3747" y="1301"/>
                      <a:pt x="3115" y="1442"/>
                      <a:pt x="2484" y="1442"/>
                    </a:cubicBezTo>
                    <a:cubicBezTo>
                      <a:pt x="1852" y="1442"/>
                      <a:pt x="1220" y="1301"/>
                      <a:pt x="736" y="1020"/>
                    </a:cubicBezTo>
                    <a:cubicBezTo>
                      <a:pt x="248" y="739"/>
                      <a:pt x="4" y="370"/>
                      <a:pt x="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957;p50">
                <a:extLst>
                  <a:ext uri="{FF2B5EF4-FFF2-40B4-BE49-F238E27FC236}">
                    <a16:creationId xmlns:a16="http://schemas.microsoft.com/office/drawing/2014/main" id="{16C5EC30-93F0-4198-8AE9-2BCFCB512B41}"/>
                  </a:ext>
                </a:extLst>
              </p:cNvPr>
              <p:cNvSpPr/>
              <p:nvPr/>
            </p:nvSpPr>
            <p:spPr>
              <a:xfrm>
                <a:off x="3191438" y="4647325"/>
                <a:ext cx="135775" cy="71625"/>
              </a:xfrm>
              <a:custGeom>
                <a:avLst/>
                <a:gdLst/>
                <a:ahLst/>
                <a:cxnLst/>
                <a:rect l="l" t="t" r="r" b="b"/>
                <a:pathLst>
                  <a:path w="5431" h="2865" extrusionOk="0">
                    <a:moveTo>
                      <a:pt x="2710" y="1"/>
                    </a:moveTo>
                    <a:cubicBezTo>
                      <a:pt x="2076" y="1"/>
                      <a:pt x="1443" y="141"/>
                      <a:pt x="961" y="421"/>
                    </a:cubicBezTo>
                    <a:cubicBezTo>
                      <a:pt x="0" y="979"/>
                      <a:pt x="8" y="1884"/>
                      <a:pt x="976" y="2446"/>
                    </a:cubicBezTo>
                    <a:cubicBezTo>
                      <a:pt x="1460" y="2725"/>
                      <a:pt x="2093" y="2865"/>
                      <a:pt x="2725" y="2865"/>
                    </a:cubicBezTo>
                    <a:cubicBezTo>
                      <a:pt x="3357" y="2865"/>
                      <a:pt x="3988" y="2725"/>
                      <a:pt x="4469" y="2446"/>
                    </a:cubicBezTo>
                    <a:cubicBezTo>
                      <a:pt x="5430" y="1888"/>
                      <a:pt x="5430" y="979"/>
                      <a:pt x="4458" y="421"/>
                    </a:cubicBezTo>
                    <a:cubicBezTo>
                      <a:pt x="3974" y="140"/>
                      <a:pt x="3342" y="1"/>
                      <a:pt x="2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958;p50">
                <a:extLst>
                  <a:ext uri="{FF2B5EF4-FFF2-40B4-BE49-F238E27FC236}">
                    <a16:creationId xmlns:a16="http://schemas.microsoft.com/office/drawing/2014/main" id="{68C65DE8-905C-49F2-933F-0E40C78503A5}"/>
                  </a:ext>
                </a:extLst>
              </p:cNvPr>
              <p:cNvSpPr/>
              <p:nvPr/>
            </p:nvSpPr>
            <p:spPr>
              <a:xfrm>
                <a:off x="3324413" y="4756250"/>
                <a:ext cx="123750" cy="56775"/>
              </a:xfrm>
              <a:custGeom>
                <a:avLst/>
                <a:gdLst/>
                <a:ahLst/>
                <a:cxnLst/>
                <a:rect l="l" t="t" r="r" b="b"/>
                <a:pathLst>
                  <a:path w="4950" h="2271" extrusionOk="0">
                    <a:moveTo>
                      <a:pt x="4" y="0"/>
                    </a:moveTo>
                    <a:lnTo>
                      <a:pt x="0" y="832"/>
                    </a:lnTo>
                    <a:cubicBezTo>
                      <a:pt x="0" y="1201"/>
                      <a:pt x="244" y="1571"/>
                      <a:pt x="732" y="1852"/>
                    </a:cubicBezTo>
                    <a:cubicBezTo>
                      <a:pt x="1216" y="2131"/>
                      <a:pt x="1849" y="2271"/>
                      <a:pt x="2482" y="2271"/>
                    </a:cubicBezTo>
                    <a:cubicBezTo>
                      <a:pt x="3114" y="2271"/>
                      <a:pt x="3746" y="2131"/>
                      <a:pt x="4229" y="1852"/>
                    </a:cubicBezTo>
                    <a:cubicBezTo>
                      <a:pt x="4705" y="1575"/>
                      <a:pt x="4946" y="1209"/>
                      <a:pt x="4946" y="847"/>
                    </a:cubicBezTo>
                    <a:lnTo>
                      <a:pt x="4949" y="15"/>
                    </a:lnTo>
                    <a:lnTo>
                      <a:pt x="4949" y="15"/>
                    </a:lnTo>
                    <a:cubicBezTo>
                      <a:pt x="4946" y="377"/>
                      <a:pt x="4709" y="743"/>
                      <a:pt x="4229" y="1017"/>
                    </a:cubicBezTo>
                    <a:cubicBezTo>
                      <a:pt x="3748" y="1297"/>
                      <a:pt x="3117" y="1438"/>
                      <a:pt x="2485" y="1438"/>
                    </a:cubicBezTo>
                    <a:cubicBezTo>
                      <a:pt x="1853" y="1438"/>
                      <a:pt x="1220" y="1297"/>
                      <a:pt x="736" y="1017"/>
                    </a:cubicBezTo>
                    <a:cubicBezTo>
                      <a:pt x="248" y="739"/>
                      <a:pt x="4" y="370"/>
                      <a:pt x="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959;p50">
                <a:extLst>
                  <a:ext uri="{FF2B5EF4-FFF2-40B4-BE49-F238E27FC236}">
                    <a16:creationId xmlns:a16="http://schemas.microsoft.com/office/drawing/2014/main" id="{5C538209-91E9-45AA-BA26-485FB410D83C}"/>
                  </a:ext>
                </a:extLst>
              </p:cNvPr>
              <p:cNvSpPr/>
              <p:nvPr/>
            </p:nvSpPr>
            <p:spPr>
              <a:xfrm>
                <a:off x="3318388" y="4720650"/>
                <a:ext cx="135875" cy="71575"/>
              </a:xfrm>
              <a:custGeom>
                <a:avLst/>
                <a:gdLst/>
                <a:ahLst/>
                <a:cxnLst/>
                <a:rect l="l" t="t" r="r" b="b"/>
                <a:pathLst>
                  <a:path w="5435" h="2863" extrusionOk="0">
                    <a:moveTo>
                      <a:pt x="2712" y="1"/>
                    </a:moveTo>
                    <a:cubicBezTo>
                      <a:pt x="2078" y="1"/>
                      <a:pt x="1445" y="141"/>
                      <a:pt x="962" y="422"/>
                    </a:cubicBezTo>
                    <a:cubicBezTo>
                      <a:pt x="1" y="981"/>
                      <a:pt x="5" y="1886"/>
                      <a:pt x="977" y="2444"/>
                    </a:cubicBezTo>
                    <a:cubicBezTo>
                      <a:pt x="1461" y="2723"/>
                      <a:pt x="2094" y="2863"/>
                      <a:pt x="2726" y="2863"/>
                    </a:cubicBezTo>
                    <a:cubicBezTo>
                      <a:pt x="3358" y="2863"/>
                      <a:pt x="3989" y="2723"/>
                      <a:pt x="4470" y="2444"/>
                    </a:cubicBezTo>
                    <a:cubicBezTo>
                      <a:pt x="5434" y="1886"/>
                      <a:pt x="5431" y="977"/>
                      <a:pt x="4459" y="419"/>
                    </a:cubicBezTo>
                    <a:cubicBezTo>
                      <a:pt x="3975" y="140"/>
                      <a:pt x="3343" y="1"/>
                      <a:pt x="2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960;p50">
                <a:extLst>
                  <a:ext uri="{FF2B5EF4-FFF2-40B4-BE49-F238E27FC236}">
                    <a16:creationId xmlns:a16="http://schemas.microsoft.com/office/drawing/2014/main" id="{9C0D7EB4-2C3C-438D-BE3A-E862A9209B37}"/>
                  </a:ext>
                </a:extLst>
              </p:cNvPr>
              <p:cNvSpPr/>
              <p:nvPr/>
            </p:nvSpPr>
            <p:spPr>
              <a:xfrm>
                <a:off x="3451363" y="4829525"/>
                <a:ext cx="123775" cy="56875"/>
              </a:xfrm>
              <a:custGeom>
                <a:avLst/>
                <a:gdLst/>
                <a:ahLst/>
                <a:cxnLst/>
                <a:rect l="l" t="t" r="r" b="b"/>
                <a:pathLst>
                  <a:path w="4951" h="2275" extrusionOk="0">
                    <a:moveTo>
                      <a:pt x="5" y="0"/>
                    </a:moveTo>
                    <a:lnTo>
                      <a:pt x="5" y="832"/>
                    </a:lnTo>
                    <a:cubicBezTo>
                      <a:pt x="1" y="1202"/>
                      <a:pt x="245" y="1571"/>
                      <a:pt x="733" y="1856"/>
                    </a:cubicBezTo>
                    <a:cubicBezTo>
                      <a:pt x="1217" y="2135"/>
                      <a:pt x="1850" y="2274"/>
                      <a:pt x="2482" y="2274"/>
                    </a:cubicBezTo>
                    <a:cubicBezTo>
                      <a:pt x="3115" y="2274"/>
                      <a:pt x="3747" y="2135"/>
                      <a:pt x="4229" y="1856"/>
                    </a:cubicBezTo>
                    <a:cubicBezTo>
                      <a:pt x="4706" y="1579"/>
                      <a:pt x="4946" y="1213"/>
                      <a:pt x="4946" y="850"/>
                    </a:cubicBezTo>
                    <a:lnTo>
                      <a:pt x="4950" y="19"/>
                    </a:lnTo>
                    <a:lnTo>
                      <a:pt x="4950" y="19"/>
                    </a:lnTo>
                    <a:cubicBezTo>
                      <a:pt x="4946" y="377"/>
                      <a:pt x="4710" y="743"/>
                      <a:pt x="4229" y="1024"/>
                    </a:cubicBezTo>
                    <a:cubicBezTo>
                      <a:pt x="3749" y="1303"/>
                      <a:pt x="3118" y="1443"/>
                      <a:pt x="2486" y="1443"/>
                    </a:cubicBezTo>
                    <a:cubicBezTo>
                      <a:pt x="1854" y="1443"/>
                      <a:pt x="1221" y="1303"/>
                      <a:pt x="736" y="1024"/>
                    </a:cubicBezTo>
                    <a:cubicBezTo>
                      <a:pt x="248" y="739"/>
                      <a:pt x="5" y="370"/>
                      <a:pt x="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961;p50">
                <a:extLst>
                  <a:ext uri="{FF2B5EF4-FFF2-40B4-BE49-F238E27FC236}">
                    <a16:creationId xmlns:a16="http://schemas.microsoft.com/office/drawing/2014/main" id="{BFB8B9D6-1054-4CD4-B22F-1AF8EA010BC8}"/>
                  </a:ext>
                </a:extLst>
              </p:cNvPr>
              <p:cNvSpPr/>
              <p:nvPr/>
            </p:nvSpPr>
            <p:spPr>
              <a:xfrm>
                <a:off x="3445363" y="4793925"/>
                <a:ext cx="135775" cy="71575"/>
              </a:xfrm>
              <a:custGeom>
                <a:avLst/>
                <a:gdLst/>
                <a:ahLst/>
                <a:cxnLst/>
                <a:rect l="l" t="t" r="r" b="b"/>
                <a:pathLst>
                  <a:path w="5431" h="2863" extrusionOk="0">
                    <a:moveTo>
                      <a:pt x="2711" y="0"/>
                    </a:moveTo>
                    <a:cubicBezTo>
                      <a:pt x="2078" y="0"/>
                      <a:pt x="1446" y="140"/>
                      <a:pt x="965" y="419"/>
                    </a:cubicBezTo>
                    <a:cubicBezTo>
                      <a:pt x="1" y="981"/>
                      <a:pt x="12" y="1886"/>
                      <a:pt x="976" y="2444"/>
                    </a:cubicBezTo>
                    <a:cubicBezTo>
                      <a:pt x="1461" y="2723"/>
                      <a:pt x="2094" y="2863"/>
                      <a:pt x="2726" y="2863"/>
                    </a:cubicBezTo>
                    <a:cubicBezTo>
                      <a:pt x="3358" y="2863"/>
                      <a:pt x="3989" y="2723"/>
                      <a:pt x="4469" y="2444"/>
                    </a:cubicBezTo>
                    <a:cubicBezTo>
                      <a:pt x="5430" y="1886"/>
                      <a:pt x="5427" y="977"/>
                      <a:pt x="4462" y="419"/>
                    </a:cubicBezTo>
                    <a:cubicBezTo>
                      <a:pt x="3978" y="140"/>
                      <a:pt x="3344" y="0"/>
                      <a:pt x="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962;p50">
                <a:extLst>
                  <a:ext uri="{FF2B5EF4-FFF2-40B4-BE49-F238E27FC236}">
                    <a16:creationId xmlns:a16="http://schemas.microsoft.com/office/drawing/2014/main" id="{489CA558-9DEA-4377-8053-A5D604950341}"/>
                  </a:ext>
                </a:extLst>
              </p:cNvPr>
              <p:cNvSpPr/>
              <p:nvPr/>
            </p:nvSpPr>
            <p:spPr>
              <a:xfrm>
                <a:off x="2935188" y="4688225"/>
                <a:ext cx="123575" cy="56800"/>
              </a:xfrm>
              <a:custGeom>
                <a:avLst/>
                <a:gdLst/>
                <a:ahLst/>
                <a:cxnLst/>
                <a:rect l="l" t="t" r="r" b="b"/>
                <a:pathLst>
                  <a:path w="4943" h="2272" extrusionOk="0">
                    <a:moveTo>
                      <a:pt x="4" y="1"/>
                    </a:moveTo>
                    <a:lnTo>
                      <a:pt x="0" y="832"/>
                    </a:lnTo>
                    <a:cubicBezTo>
                      <a:pt x="0" y="1202"/>
                      <a:pt x="244" y="1572"/>
                      <a:pt x="732" y="1852"/>
                    </a:cubicBezTo>
                    <a:cubicBezTo>
                      <a:pt x="1215" y="2132"/>
                      <a:pt x="1848" y="2271"/>
                      <a:pt x="2480" y="2271"/>
                    </a:cubicBezTo>
                    <a:cubicBezTo>
                      <a:pt x="3113" y="2271"/>
                      <a:pt x="3745" y="2132"/>
                      <a:pt x="4225" y="1852"/>
                    </a:cubicBezTo>
                    <a:cubicBezTo>
                      <a:pt x="4702" y="1575"/>
                      <a:pt x="4942" y="1213"/>
                      <a:pt x="4942" y="847"/>
                    </a:cubicBezTo>
                    <a:lnTo>
                      <a:pt x="4942" y="15"/>
                    </a:lnTo>
                    <a:cubicBezTo>
                      <a:pt x="4942" y="381"/>
                      <a:pt x="4702" y="744"/>
                      <a:pt x="4225" y="1021"/>
                    </a:cubicBezTo>
                    <a:cubicBezTo>
                      <a:pt x="3747" y="1300"/>
                      <a:pt x="3115" y="1439"/>
                      <a:pt x="2483" y="1439"/>
                    </a:cubicBezTo>
                    <a:cubicBezTo>
                      <a:pt x="1850" y="1439"/>
                      <a:pt x="1216" y="1300"/>
                      <a:pt x="732" y="1021"/>
                    </a:cubicBezTo>
                    <a:cubicBezTo>
                      <a:pt x="244" y="740"/>
                      <a:pt x="4" y="370"/>
                      <a:pt x="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963;p50">
                <a:extLst>
                  <a:ext uri="{FF2B5EF4-FFF2-40B4-BE49-F238E27FC236}">
                    <a16:creationId xmlns:a16="http://schemas.microsoft.com/office/drawing/2014/main" id="{35CCB57F-CF4B-4F84-80AD-8F32D7D544DB}"/>
                  </a:ext>
                </a:extLst>
              </p:cNvPr>
              <p:cNvSpPr/>
              <p:nvPr/>
            </p:nvSpPr>
            <p:spPr>
              <a:xfrm>
                <a:off x="2929088" y="4652675"/>
                <a:ext cx="135775" cy="71600"/>
              </a:xfrm>
              <a:custGeom>
                <a:avLst/>
                <a:gdLst/>
                <a:ahLst/>
                <a:cxnLst/>
                <a:rect l="l" t="t" r="r" b="b"/>
                <a:pathLst>
                  <a:path w="5431" h="2864" extrusionOk="0">
                    <a:moveTo>
                      <a:pt x="2710" y="1"/>
                    </a:moveTo>
                    <a:cubicBezTo>
                      <a:pt x="2076" y="1"/>
                      <a:pt x="1443" y="141"/>
                      <a:pt x="961" y="421"/>
                    </a:cubicBezTo>
                    <a:cubicBezTo>
                      <a:pt x="0" y="979"/>
                      <a:pt x="8" y="1888"/>
                      <a:pt x="976" y="2446"/>
                    </a:cubicBezTo>
                    <a:cubicBezTo>
                      <a:pt x="1459" y="2724"/>
                      <a:pt x="2094" y="2864"/>
                      <a:pt x="2727" y="2864"/>
                    </a:cubicBezTo>
                    <a:cubicBezTo>
                      <a:pt x="3359" y="2864"/>
                      <a:pt x="3990" y="2725"/>
                      <a:pt x="4469" y="2446"/>
                    </a:cubicBezTo>
                    <a:cubicBezTo>
                      <a:pt x="5430" y="1885"/>
                      <a:pt x="5427" y="979"/>
                      <a:pt x="4458" y="421"/>
                    </a:cubicBezTo>
                    <a:cubicBezTo>
                      <a:pt x="3975" y="140"/>
                      <a:pt x="3342" y="1"/>
                      <a:pt x="2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964;p50">
                <a:extLst>
                  <a:ext uri="{FF2B5EF4-FFF2-40B4-BE49-F238E27FC236}">
                    <a16:creationId xmlns:a16="http://schemas.microsoft.com/office/drawing/2014/main" id="{AC57C389-07C8-40FB-B321-9AA143F97D43}"/>
                  </a:ext>
                </a:extLst>
              </p:cNvPr>
              <p:cNvSpPr/>
              <p:nvPr/>
            </p:nvSpPr>
            <p:spPr>
              <a:xfrm>
                <a:off x="3062063" y="4761600"/>
                <a:ext cx="123675" cy="56775"/>
              </a:xfrm>
              <a:custGeom>
                <a:avLst/>
                <a:gdLst/>
                <a:ahLst/>
                <a:cxnLst/>
                <a:rect l="l" t="t" r="r" b="b"/>
                <a:pathLst>
                  <a:path w="4947" h="2271" extrusionOk="0">
                    <a:moveTo>
                      <a:pt x="4946" y="12"/>
                    </a:moveTo>
                    <a:lnTo>
                      <a:pt x="4946" y="19"/>
                    </a:lnTo>
                    <a:lnTo>
                      <a:pt x="4946" y="19"/>
                    </a:lnTo>
                    <a:cubicBezTo>
                      <a:pt x="4946" y="16"/>
                      <a:pt x="4946" y="14"/>
                      <a:pt x="4946" y="12"/>
                    </a:cubicBezTo>
                    <a:close/>
                    <a:moveTo>
                      <a:pt x="0" y="0"/>
                    </a:moveTo>
                    <a:lnTo>
                      <a:pt x="0" y="832"/>
                    </a:lnTo>
                    <a:cubicBezTo>
                      <a:pt x="0" y="1198"/>
                      <a:pt x="244" y="1571"/>
                      <a:pt x="732" y="1852"/>
                    </a:cubicBezTo>
                    <a:cubicBezTo>
                      <a:pt x="1216" y="2131"/>
                      <a:pt x="1849" y="2271"/>
                      <a:pt x="2482" y="2271"/>
                    </a:cubicBezTo>
                    <a:cubicBezTo>
                      <a:pt x="3114" y="2271"/>
                      <a:pt x="3745" y="2131"/>
                      <a:pt x="4225" y="1852"/>
                    </a:cubicBezTo>
                    <a:cubicBezTo>
                      <a:pt x="4702" y="1571"/>
                      <a:pt x="4942" y="1209"/>
                      <a:pt x="4942" y="843"/>
                    </a:cubicBezTo>
                    <a:lnTo>
                      <a:pt x="4946" y="19"/>
                    </a:lnTo>
                    <a:lnTo>
                      <a:pt x="4946" y="19"/>
                    </a:lnTo>
                    <a:cubicBezTo>
                      <a:pt x="4943" y="382"/>
                      <a:pt x="4702" y="742"/>
                      <a:pt x="4225" y="1021"/>
                    </a:cubicBezTo>
                    <a:cubicBezTo>
                      <a:pt x="3745" y="1300"/>
                      <a:pt x="3114" y="1439"/>
                      <a:pt x="2482" y="1439"/>
                    </a:cubicBezTo>
                    <a:cubicBezTo>
                      <a:pt x="1849" y="1439"/>
                      <a:pt x="1216" y="1300"/>
                      <a:pt x="732" y="1021"/>
                    </a:cubicBezTo>
                    <a:cubicBezTo>
                      <a:pt x="244" y="740"/>
                      <a:pt x="0" y="37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965;p50">
                <a:extLst>
                  <a:ext uri="{FF2B5EF4-FFF2-40B4-BE49-F238E27FC236}">
                    <a16:creationId xmlns:a16="http://schemas.microsoft.com/office/drawing/2014/main" id="{A4C29EF3-52B2-4B67-8F25-402B4094E4E7}"/>
                  </a:ext>
                </a:extLst>
              </p:cNvPr>
              <p:cNvSpPr/>
              <p:nvPr/>
            </p:nvSpPr>
            <p:spPr>
              <a:xfrm>
                <a:off x="3056063" y="4726000"/>
                <a:ext cx="135750" cy="71600"/>
              </a:xfrm>
              <a:custGeom>
                <a:avLst/>
                <a:gdLst/>
                <a:ahLst/>
                <a:cxnLst/>
                <a:rect l="l" t="t" r="r" b="b"/>
                <a:pathLst>
                  <a:path w="5430" h="2864" extrusionOk="0">
                    <a:moveTo>
                      <a:pt x="2707" y="0"/>
                    </a:moveTo>
                    <a:cubicBezTo>
                      <a:pt x="2074" y="0"/>
                      <a:pt x="1442" y="140"/>
                      <a:pt x="961" y="419"/>
                    </a:cubicBezTo>
                    <a:cubicBezTo>
                      <a:pt x="0" y="977"/>
                      <a:pt x="8" y="1886"/>
                      <a:pt x="976" y="2445"/>
                    </a:cubicBezTo>
                    <a:cubicBezTo>
                      <a:pt x="1460" y="2724"/>
                      <a:pt x="2093" y="2863"/>
                      <a:pt x="2725" y="2863"/>
                    </a:cubicBezTo>
                    <a:cubicBezTo>
                      <a:pt x="3357" y="2863"/>
                      <a:pt x="3988" y="2724"/>
                      <a:pt x="4469" y="2445"/>
                    </a:cubicBezTo>
                    <a:cubicBezTo>
                      <a:pt x="5430" y="1883"/>
                      <a:pt x="5430" y="977"/>
                      <a:pt x="4458" y="419"/>
                    </a:cubicBezTo>
                    <a:cubicBezTo>
                      <a:pt x="3974" y="140"/>
                      <a:pt x="3340" y="0"/>
                      <a:pt x="27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966;p50">
                <a:extLst>
                  <a:ext uri="{FF2B5EF4-FFF2-40B4-BE49-F238E27FC236}">
                    <a16:creationId xmlns:a16="http://schemas.microsoft.com/office/drawing/2014/main" id="{3272508E-2A23-4EAC-BF00-F5616E6BBF7A}"/>
                  </a:ext>
                </a:extLst>
              </p:cNvPr>
              <p:cNvSpPr/>
              <p:nvPr/>
            </p:nvSpPr>
            <p:spPr>
              <a:xfrm>
                <a:off x="3189113" y="4835075"/>
                <a:ext cx="123675" cy="56675"/>
              </a:xfrm>
              <a:custGeom>
                <a:avLst/>
                <a:gdLst/>
                <a:ahLst/>
                <a:cxnLst/>
                <a:rect l="l" t="t" r="r" b="b"/>
                <a:pathLst>
                  <a:path w="4947" h="2267" extrusionOk="0">
                    <a:moveTo>
                      <a:pt x="4" y="0"/>
                    </a:moveTo>
                    <a:lnTo>
                      <a:pt x="4" y="832"/>
                    </a:lnTo>
                    <a:cubicBezTo>
                      <a:pt x="1" y="1198"/>
                      <a:pt x="245" y="1567"/>
                      <a:pt x="733" y="1848"/>
                    </a:cubicBezTo>
                    <a:cubicBezTo>
                      <a:pt x="1217" y="2127"/>
                      <a:pt x="1851" y="2267"/>
                      <a:pt x="2484" y="2267"/>
                    </a:cubicBezTo>
                    <a:cubicBezTo>
                      <a:pt x="3117" y="2267"/>
                      <a:pt x="3749" y="2127"/>
                      <a:pt x="4229" y="1848"/>
                    </a:cubicBezTo>
                    <a:cubicBezTo>
                      <a:pt x="4706" y="1571"/>
                      <a:pt x="4946" y="1205"/>
                      <a:pt x="4946" y="843"/>
                    </a:cubicBezTo>
                    <a:lnTo>
                      <a:pt x="4946" y="7"/>
                    </a:lnTo>
                    <a:cubicBezTo>
                      <a:pt x="4946" y="373"/>
                      <a:pt x="4706" y="736"/>
                      <a:pt x="4229" y="1016"/>
                    </a:cubicBezTo>
                    <a:cubicBezTo>
                      <a:pt x="3749" y="1296"/>
                      <a:pt x="3117" y="1435"/>
                      <a:pt x="2484" y="1435"/>
                    </a:cubicBezTo>
                    <a:cubicBezTo>
                      <a:pt x="1851" y="1435"/>
                      <a:pt x="1217" y="1296"/>
                      <a:pt x="733" y="1016"/>
                    </a:cubicBezTo>
                    <a:cubicBezTo>
                      <a:pt x="245" y="739"/>
                      <a:pt x="4" y="370"/>
                      <a:pt x="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967;p50">
                <a:extLst>
                  <a:ext uri="{FF2B5EF4-FFF2-40B4-BE49-F238E27FC236}">
                    <a16:creationId xmlns:a16="http://schemas.microsoft.com/office/drawing/2014/main" id="{41DC1A76-3493-4529-9E76-6E56023EEE96}"/>
                  </a:ext>
                </a:extLst>
              </p:cNvPr>
              <p:cNvSpPr/>
              <p:nvPr/>
            </p:nvSpPr>
            <p:spPr>
              <a:xfrm>
                <a:off x="3183113" y="4799325"/>
                <a:ext cx="135775" cy="71575"/>
              </a:xfrm>
              <a:custGeom>
                <a:avLst/>
                <a:gdLst/>
                <a:ahLst/>
                <a:cxnLst/>
                <a:rect l="l" t="t" r="r" b="b"/>
                <a:pathLst>
                  <a:path w="5431" h="2863" extrusionOk="0">
                    <a:moveTo>
                      <a:pt x="2710" y="0"/>
                    </a:moveTo>
                    <a:cubicBezTo>
                      <a:pt x="2076" y="0"/>
                      <a:pt x="1442" y="141"/>
                      <a:pt x="962" y="421"/>
                    </a:cubicBezTo>
                    <a:cubicBezTo>
                      <a:pt x="1" y="979"/>
                      <a:pt x="4" y="1885"/>
                      <a:pt x="973" y="2443"/>
                    </a:cubicBezTo>
                    <a:cubicBezTo>
                      <a:pt x="1458" y="2722"/>
                      <a:pt x="2092" y="2863"/>
                      <a:pt x="2725" y="2863"/>
                    </a:cubicBezTo>
                    <a:cubicBezTo>
                      <a:pt x="3356" y="2863"/>
                      <a:pt x="3986" y="2723"/>
                      <a:pt x="4466" y="2443"/>
                    </a:cubicBezTo>
                    <a:cubicBezTo>
                      <a:pt x="5430" y="1885"/>
                      <a:pt x="5427" y="975"/>
                      <a:pt x="4455" y="417"/>
                    </a:cubicBezTo>
                    <a:cubicBezTo>
                      <a:pt x="3972" y="139"/>
                      <a:pt x="3341" y="0"/>
                      <a:pt x="2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968;p50">
                <a:extLst>
                  <a:ext uri="{FF2B5EF4-FFF2-40B4-BE49-F238E27FC236}">
                    <a16:creationId xmlns:a16="http://schemas.microsoft.com/office/drawing/2014/main" id="{727C95C2-7494-4240-BBF0-A687E1D0C8AF}"/>
                  </a:ext>
                </a:extLst>
              </p:cNvPr>
              <p:cNvSpPr/>
              <p:nvPr/>
            </p:nvSpPr>
            <p:spPr>
              <a:xfrm>
                <a:off x="3316088" y="4908150"/>
                <a:ext cx="123675" cy="56825"/>
              </a:xfrm>
              <a:custGeom>
                <a:avLst/>
                <a:gdLst/>
                <a:ahLst/>
                <a:cxnLst/>
                <a:rect l="l" t="t" r="r" b="b"/>
                <a:pathLst>
                  <a:path w="4947" h="2273" extrusionOk="0">
                    <a:moveTo>
                      <a:pt x="4" y="1"/>
                    </a:moveTo>
                    <a:lnTo>
                      <a:pt x="4" y="832"/>
                    </a:lnTo>
                    <a:cubicBezTo>
                      <a:pt x="0" y="1202"/>
                      <a:pt x="244" y="1572"/>
                      <a:pt x="732" y="1856"/>
                    </a:cubicBezTo>
                    <a:cubicBezTo>
                      <a:pt x="1217" y="2134"/>
                      <a:pt x="1850" y="2272"/>
                      <a:pt x="2482" y="2272"/>
                    </a:cubicBezTo>
                    <a:cubicBezTo>
                      <a:pt x="3114" y="2272"/>
                      <a:pt x="3745" y="2134"/>
                      <a:pt x="4225" y="1856"/>
                    </a:cubicBezTo>
                    <a:cubicBezTo>
                      <a:pt x="4706" y="1575"/>
                      <a:pt x="4946" y="1213"/>
                      <a:pt x="4946" y="847"/>
                    </a:cubicBezTo>
                    <a:lnTo>
                      <a:pt x="4946" y="16"/>
                    </a:lnTo>
                    <a:cubicBezTo>
                      <a:pt x="4942" y="385"/>
                      <a:pt x="4706" y="744"/>
                      <a:pt x="4225" y="1021"/>
                    </a:cubicBezTo>
                    <a:cubicBezTo>
                      <a:pt x="3745" y="1300"/>
                      <a:pt x="3114" y="1440"/>
                      <a:pt x="2482" y="1440"/>
                    </a:cubicBezTo>
                    <a:cubicBezTo>
                      <a:pt x="1850" y="1440"/>
                      <a:pt x="1217" y="1300"/>
                      <a:pt x="732" y="1021"/>
                    </a:cubicBezTo>
                    <a:cubicBezTo>
                      <a:pt x="244" y="740"/>
                      <a:pt x="4" y="370"/>
                      <a:pt x="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969;p50">
                <a:extLst>
                  <a:ext uri="{FF2B5EF4-FFF2-40B4-BE49-F238E27FC236}">
                    <a16:creationId xmlns:a16="http://schemas.microsoft.com/office/drawing/2014/main" id="{8570DB47-BE63-498D-8968-D178C6D670EE}"/>
                  </a:ext>
                </a:extLst>
              </p:cNvPr>
              <p:cNvSpPr/>
              <p:nvPr/>
            </p:nvSpPr>
            <p:spPr>
              <a:xfrm>
                <a:off x="3310088" y="4872650"/>
                <a:ext cx="135675" cy="71500"/>
              </a:xfrm>
              <a:custGeom>
                <a:avLst/>
                <a:gdLst/>
                <a:ahLst/>
                <a:cxnLst/>
                <a:rect l="l" t="t" r="r" b="b"/>
                <a:pathLst>
                  <a:path w="5427" h="2860" extrusionOk="0">
                    <a:moveTo>
                      <a:pt x="2705" y="0"/>
                    </a:moveTo>
                    <a:cubicBezTo>
                      <a:pt x="2071" y="0"/>
                      <a:pt x="1438" y="140"/>
                      <a:pt x="958" y="419"/>
                    </a:cubicBezTo>
                    <a:cubicBezTo>
                      <a:pt x="0" y="977"/>
                      <a:pt x="8" y="1883"/>
                      <a:pt x="972" y="2441"/>
                    </a:cubicBezTo>
                    <a:cubicBezTo>
                      <a:pt x="1457" y="2720"/>
                      <a:pt x="2090" y="2860"/>
                      <a:pt x="2722" y="2860"/>
                    </a:cubicBezTo>
                    <a:cubicBezTo>
                      <a:pt x="3354" y="2860"/>
                      <a:pt x="3985" y="2720"/>
                      <a:pt x="4465" y="2441"/>
                    </a:cubicBezTo>
                    <a:cubicBezTo>
                      <a:pt x="5426" y="1883"/>
                      <a:pt x="5423" y="977"/>
                      <a:pt x="4458" y="419"/>
                    </a:cubicBezTo>
                    <a:cubicBezTo>
                      <a:pt x="3974" y="140"/>
                      <a:pt x="3339" y="0"/>
                      <a:pt x="27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970;p50">
                <a:extLst>
                  <a:ext uri="{FF2B5EF4-FFF2-40B4-BE49-F238E27FC236}">
                    <a16:creationId xmlns:a16="http://schemas.microsoft.com/office/drawing/2014/main" id="{8D5A8427-B575-4AB6-8AEE-5CD13EC61C82}"/>
                  </a:ext>
                </a:extLst>
              </p:cNvPr>
              <p:cNvSpPr/>
              <p:nvPr/>
            </p:nvSpPr>
            <p:spPr>
              <a:xfrm>
                <a:off x="3396563" y="4406375"/>
                <a:ext cx="860150" cy="492600"/>
              </a:xfrm>
              <a:custGeom>
                <a:avLst/>
                <a:gdLst/>
                <a:ahLst/>
                <a:cxnLst/>
                <a:rect l="l" t="t" r="r" b="b"/>
                <a:pathLst>
                  <a:path w="34406" h="19704" extrusionOk="0">
                    <a:moveTo>
                      <a:pt x="12048" y="1"/>
                    </a:moveTo>
                    <a:cubicBezTo>
                      <a:pt x="11584" y="1"/>
                      <a:pt x="11121" y="104"/>
                      <a:pt x="10768" y="311"/>
                    </a:cubicBezTo>
                    <a:lnTo>
                      <a:pt x="707" y="6155"/>
                    </a:lnTo>
                    <a:cubicBezTo>
                      <a:pt x="1" y="6566"/>
                      <a:pt x="5" y="7231"/>
                      <a:pt x="714" y="7641"/>
                    </a:cubicBezTo>
                    <a:lnTo>
                      <a:pt x="21081" y="19395"/>
                    </a:lnTo>
                    <a:cubicBezTo>
                      <a:pt x="21436" y="19600"/>
                      <a:pt x="21899" y="19703"/>
                      <a:pt x="22361" y="19703"/>
                    </a:cubicBezTo>
                    <a:cubicBezTo>
                      <a:pt x="22824" y="19703"/>
                      <a:pt x="23286" y="19600"/>
                      <a:pt x="23639" y="19395"/>
                    </a:cubicBezTo>
                    <a:lnTo>
                      <a:pt x="33700" y="13552"/>
                    </a:lnTo>
                    <a:cubicBezTo>
                      <a:pt x="34406" y="13138"/>
                      <a:pt x="34402" y="12476"/>
                      <a:pt x="33693" y="12066"/>
                    </a:cubicBezTo>
                    <a:lnTo>
                      <a:pt x="13330" y="311"/>
                    </a:lnTo>
                    <a:cubicBezTo>
                      <a:pt x="12975" y="104"/>
                      <a:pt x="12511" y="1"/>
                      <a:pt x="1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971;p50">
                <a:extLst>
                  <a:ext uri="{FF2B5EF4-FFF2-40B4-BE49-F238E27FC236}">
                    <a16:creationId xmlns:a16="http://schemas.microsoft.com/office/drawing/2014/main" id="{141EC9C6-E045-46EC-B1BB-2B22C10C3891}"/>
                  </a:ext>
                </a:extLst>
              </p:cNvPr>
              <p:cNvSpPr/>
              <p:nvPr/>
            </p:nvSpPr>
            <p:spPr>
              <a:xfrm>
                <a:off x="3637838" y="4477625"/>
                <a:ext cx="123675" cy="56875"/>
              </a:xfrm>
              <a:custGeom>
                <a:avLst/>
                <a:gdLst/>
                <a:ahLst/>
                <a:cxnLst/>
                <a:rect l="l" t="t" r="r" b="b"/>
                <a:pathLst>
                  <a:path w="4947" h="2275" extrusionOk="0">
                    <a:moveTo>
                      <a:pt x="5" y="1"/>
                    </a:moveTo>
                    <a:lnTo>
                      <a:pt x="1" y="832"/>
                    </a:lnTo>
                    <a:cubicBezTo>
                      <a:pt x="1" y="1202"/>
                      <a:pt x="245" y="1572"/>
                      <a:pt x="733" y="1856"/>
                    </a:cubicBezTo>
                    <a:cubicBezTo>
                      <a:pt x="1215" y="2135"/>
                      <a:pt x="1848" y="2275"/>
                      <a:pt x="2481" y="2275"/>
                    </a:cubicBezTo>
                    <a:cubicBezTo>
                      <a:pt x="3113" y="2275"/>
                      <a:pt x="3745" y="2135"/>
                      <a:pt x="4226" y="1856"/>
                    </a:cubicBezTo>
                    <a:cubicBezTo>
                      <a:pt x="4706" y="1575"/>
                      <a:pt x="4947" y="1213"/>
                      <a:pt x="4947" y="847"/>
                    </a:cubicBezTo>
                    <a:lnTo>
                      <a:pt x="4947" y="16"/>
                    </a:lnTo>
                    <a:cubicBezTo>
                      <a:pt x="4947" y="378"/>
                      <a:pt x="4706" y="744"/>
                      <a:pt x="4229" y="1021"/>
                    </a:cubicBezTo>
                    <a:cubicBezTo>
                      <a:pt x="3747" y="1300"/>
                      <a:pt x="3115" y="1440"/>
                      <a:pt x="2483" y="1440"/>
                    </a:cubicBezTo>
                    <a:cubicBezTo>
                      <a:pt x="1851" y="1440"/>
                      <a:pt x="1219" y="1300"/>
                      <a:pt x="736" y="1021"/>
                    </a:cubicBezTo>
                    <a:cubicBezTo>
                      <a:pt x="249" y="740"/>
                      <a:pt x="5" y="370"/>
                      <a:pt x="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972;p50">
                <a:extLst>
                  <a:ext uri="{FF2B5EF4-FFF2-40B4-BE49-F238E27FC236}">
                    <a16:creationId xmlns:a16="http://schemas.microsoft.com/office/drawing/2014/main" id="{02EDDFEE-8CD5-49EE-8EC3-ADD2A1F209F8}"/>
                  </a:ext>
                </a:extLst>
              </p:cNvPr>
              <p:cNvSpPr/>
              <p:nvPr/>
            </p:nvSpPr>
            <p:spPr>
              <a:xfrm>
                <a:off x="3631838" y="4442025"/>
                <a:ext cx="135775" cy="71600"/>
              </a:xfrm>
              <a:custGeom>
                <a:avLst/>
                <a:gdLst/>
                <a:ahLst/>
                <a:cxnLst/>
                <a:rect l="l" t="t" r="r" b="b"/>
                <a:pathLst>
                  <a:path w="5431" h="2864" extrusionOk="0">
                    <a:moveTo>
                      <a:pt x="2707" y="1"/>
                    </a:moveTo>
                    <a:cubicBezTo>
                      <a:pt x="2074" y="1"/>
                      <a:pt x="1442" y="140"/>
                      <a:pt x="962" y="419"/>
                    </a:cubicBezTo>
                    <a:cubicBezTo>
                      <a:pt x="1" y="981"/>
                      <a:pt x="8" y="1887"/>
                      <a:pt x="976" y="2445"/>
                    </a:cubicBezTo>
                    <a:cubicBezTo>
                      <a:pt x="1459" y="2724"/>
                      <a:pt x="2092" y="2864"/>
                      <a:pt x="2724" y="2864"/>
                    </a:cubicBezTo>
                    <a:cubicBezTo>
                      <a:pt x="3357" y="2864"/>
                      <a:pt x="3989" y="2724"/>
                      <a:pt x="4469" y="2445"/>
                    </a:cubicBezTo>
                    <a:cubicBezTo>
                      <a:pt x="5430" y="1887"/>
                      <a:pt x="5427" y="978"/>
                      <a:pt x="4458" y="419"/>
                    </a:cubicBezTo>
                    <a:cubicBezTo>
                      <a:pt x="3974" y="140"/>
                      <a:pt x="3340" y="1"/>
                      <a:pt x="2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973;p50">
                <a:extLst>
                  <a:ext uri="{FF2B5EF4-FFF2-40B4-BE49-F238E27FC236}">
                    <a16:creationId xmlns:a16="http://schemas.microsoft.com/office/drawing/2014/main" id="{A5BCC398-257B-4E04-82AF-E187BA0D3EC6}"/>
                  </a:ext>
                </a:extLst>
              </p:cNvPr>
              <p:cNvSpPr/>
              <p:nvPr/>
            </p:nvSpPr>
            <p:spPr>
              <a:xfrm>
                <a:off x="3764913" y="4550900"/>
                <a:ext cx="123575" cy="56875"/>
              </a:xfrm>
              <a:custGeom>
                <a:avLst/>
                <a:gdLst/>
                <a:ahLst/>
                <a:cxnLst/>
                <a:rect l="l" t="t" r="r" b="b"/>
                <a:pathLst>
                  <a:path w="4943" h="2275" extrusionOk="0">
                    <a:moveTo>
                      <a:pt x="0" y="1"/>
                    </a:moveTo>
                    <a:lnTo>
                      <a:pt x="0" y="833"/>
                    </a:lnTo>
                    <a:cubicBezTo>
                      <a:pt x="0" y="1202"/>
                      <a:pt x="244" y="1572"/>
                      <a:pt x="732" y="1853"/>
                    </a:cubicBezTo>
                    <a:cubicBezTo>
                      <a:pt x="1216" y="2134"/>
                      <a:pt x="1848" y="2274"/>
                      <a:pt x="2480" y="2274"/>
                    </a:cubicBezTo>
                    <a:cubicBezTo>
                      <a:pt x="3112" y="2274"/>
                      <a:pt x="3743" y="2134"/>
                      <a:pt x="4225" y="1853"/>
                    </a:cubicBezTo>
                    <a:cubicBezTo>
                      <a:pt x="4702" y="1576"/>
                      <a:pt x="4942" y="1213"/>
                      <a:pt x="4942" y="847"/>
                    </a:cubicBezTo>
                    <a:lnTo>
                      <a:pt x="4942" y="16"/>
                    </a:lnTo>
                    <a:cubicBezTo>
                      <a:pt x="4942" y="382"/>
                      <a:pt x="4702" y="744"/>
                      <a:pt x="4225" y="1021"/>
                    </a:cubicBezTo>
                    <a:cubicBezTo>
                      <a:pt x="3743" y="1302"/>
                      <a:pt x="3112" y="1442"/>
                      <a:pt x="2480" y="1442"/>
                    </a:cubicBezTo>
                    <a:cubicBezTo>
                      <a:pt x="1848" y="1442"/>
                      <a:pt x="1216" y="1302"/>
                      <a:pt x="732" y="1021"/>
                    </a:cubicBezTo>
                    <a:cubicBezTo>
                      <a:pt x="244" y="740"/>
                      <a:pt x="0" y="37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974;p50">
                <a:extLst>
                  <a:ext uri="{FF2B5EF4-FFF2-40B4-BE49-F238E27FC236}">
                    <a16:creationId xmlns:a16="http://schemas.microsoft.com/office/drawing/2014/main" id="{9027F7EA-F4E3-429D-9C38-3BCFF23B5893}"/>
                  </a:ext>
                </a:extLst>
              </p:cNvPr>
              <p:cNvSpPr/>
              <p:nvPr/>
            </p:nvSpPr>
            <p:spPr>
              <a:xfrm>
                <a:off x="3758813" y="4515300"/>
                <a:ext cx="135775" cy="71650"/>
              </a:xfrm>
              <a:custGeom>
                <a:avLst/>
                <a:gdLst/>
                <a:ahLst/>
                <a:cxnLst/>
                <a:rect l="l" t="t" r="r" b="b"/>
                <a:pathLst>
                  <a:path w="5431" h="2866" extrusionOk="0">
                    <a:moveTo>
                      <a:pt x="2707" y="1"/>
                    </a:moveTo>
                    <a:cubicBezTo>
                      <a:pt x="2074" y="1"/>
                      <a:pt x="1442" y="140"/>
                      <a:pt x="961" y="420"/>
                    </a:cubicBezTo>
                    <a:cubicBezTo>
                      <a:pt x="0" y="981"/>
                      <a:pt x="4" y="1887"/>
                      <a:pt x="976" y="2445"/>
                    </a:cubicBezTo>
                    <a:cubicBezTo>
                      <a:pt x="1460" y="2726"/>
                      <a:pt x="2091" y="2865"/>
                      <a:pt x="2722" y="2865"/>
                    </a:cubicBezTo>
                    <a:cubicBezTo>
                      <a:pt x="3355" y="2865"/>
                      <a:pt x="3988" y="2725"/>
                      <a:pt x="4469" y="2445"/>
                    </a:cubicBezTo>
                    <a:cubicBezTo>
                      <a:pt x="5430" y="1887"/>
                      <a:pt x="5430" y="981"/>
                      <a:pt x="4458" y="420"/>
                    </a:cubicBezTo>
                    <a:cubicBezTo>
                      <a:pt x="3974" y="140"/>
                      <a:pt x="3340" y="1"/>
                      <a:pt x="2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975;p50">
                <a:extLst>
                  <a:ext uri="{FF2B5EF4-FFF2-40B4-BE49-F238E27FC236}">
                    <a16:creationId xmlns:a16="http://schemas.microsoft.com/office/drawing/2014/main" id="{4851D1D4-3246-401D-9BE6-338D021B5382}"/>
                  </a:ext>
                </a:extLst>
              </p:cNvPr>
              <p:cNvSpPr/>
              <p:nvPr/>
            </p:nvSpPr>
            <p:spPr>
              <a:xfrm>
                <a:off x="3891863" y="4624275"/>
                <a:ext cx="123675" cy="56800"/>
              </a:xfrm>
              <a:custGeom>
                <a:avLst/>
                <a:gdLst/>
                <a:ahLst/>
                <a:cxnLst/>
                <a:rect l="l" t="t" r="r" b="b"/>
                <a:pathLst>
                  <a:path w="4947" h="2272" extrusionOk="0">
                    <a:moveTo>
                      <a:pt x="1" y="1"/>
                    </a:moveTo>
                    <a:lnTo>
                      <a:pt x="1" y="832"/>
                    </a:lnTo>
                    <a:cubicBezTo>
                      <a:pt x="1" y="1202"/>
                      <a:pt x="245" y="1572"/>
                      <a:pt x="733" y="1853"/>
                    </a:cubicBezTo>
                    <a:cubicBezTo>
                      <a:pt x="1217" y="2132"/>
                      <a:pt x="1850" y="2271"/>
                      <a:pt x="2482" y="2271"/>
                    </a:cubicBezTo>
                    <a:cubicBezTo>
                      <a:pt x="3114" y="2271"/>
                      <a:pt x="3745" y="2132"/>
                      <a:pt x="4226" y="1853"/>
                    </a:cubicBezTo>
                    <a:cubicBezTo>
                      <a:pt x="4706" y="1575"/>
                      <a:pt x="4947" y="1209"/>
                      <a:pt x="4947" y="847"/>
                    </a:cubicBezTo>
                    <a:lnTo>
                      <a:pt x="4947" y="16"/>
                    </a:lnTo>
                    <a:cubicBezTo>
                      <a:pt x="4943" y="378"/>
                      <a:pt x="4706" y="744"/>
                      <a:pt x="4226" y="1017"/>
                    </a:cubicBezTo>
                    <a:cubicBezTo>
                      <a:pt x="3745" y="1298"/>
                      <a:pt x="3114" y="1439"/>
                      <a:pt x="2482" y="1439"/>
                    </a:cubicBezTo>
                    <a:cubicBezTo>
                      <a:pt x="1850" y="1439"/>
                      <a:pt x="1217" y="1298"/>
                      <a:pt x="733" y="1017"/>
                    </a:cubicBezTo>
                    <a:cubicBezTo>
                      <a:pt x="245" y="740"/>
                      <a:pt x="1" y="37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976;p50">
                <a:extLst>
                  <a:ext uri="{FF2B5EF4-FFF2-40B4-BE49-F238E27FC236}">
                    <a16:creationId xmlns:a16="http://schemas.microsoft.com/office/drawing/2014/main" id="{33489FDC-6EF5-4179-AACF-2E41A3891297}"/>
                  </a:ext>
                </a:extLst>
              </p:cNvPr>
              <p:cNvSpPr/>
              <p:nvPr/>
            </p:nvSpPr>
            <p:spPr>
              <a:xfrm>
                <a:off x="3885788" y="4588650"/>
                <a:ext cx="135850" cy="71625"/>
              </a:xfrm>
              <a:custGeom>
                <a:avLst/>
                <a:gdLst/>
                <a:ahLst/>
                <a:cxnLst/>
                <a:rect l="l" t="t" r="r" b="b"/>
                <a:pathLst>
                  <a:path w="5434" h="2865" extrusionOk="0">
                    <a:moveTo>
                      <a:pt x="2712" y="0"/>
                    </a:moveTo>
                    <a:cubicBezTo>
                      <a:pt x="2078" y="0"/>
                      <a:pt x="1446" y="141"/>
                      <a:pt x="965" y="420"/>
                    </a:cubicBezTo>
                    <a:cubicBezTo>
                      <a:pt x="0" y="982"/>
                      <a:pt x="7" y="1888"/>
                      <a:pt x="976" y="2446"/>
                    </a:cubicBezTo>
                    <a:cubicBezTo>
                      <a:pt x="1460" y="2725"/>
                      <a:pt x="2093" y="2865"/>
                      <a:pt x="2725" y="2865"/>
                    </a:cubicBezTo>
                    <a:cubicBezTo>
                      <a:pt x="3357" y="2865"/>
                      <a:pt x="3988" y="2725"/>
                      <a:pt x="4469" y="2446"/>
                    </a:cubicBezTo>
                    <a:cubicBezTo>
                      <a:pt x="5434" y="1888"/>
                      <a:pt x="5430" y="979"/>
                      <a:pt x="4458" y="420"/>
                    </a:cubicBezTo>
                    <a:cubicBezTo>
                      <a:pt x="3974" y="140"/>
                      <a:pt x="3343" y="0"/>
                      <a:pt x="2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977;p50">
                <a:extLst>
                  <a:ext uri="{FF2B5EF4-FFF2-40B4-BE49-F238E27FC236}">
                    <a16:creationId xmlns:a16="http://schemas.microsoft.com/office/drawing/2014/main" id="{E6AA939A-7BBB-4F03-826B-BBE10A2CBDBE}"/>
                  </a:ext>
                </a:extLst>
              </p:cNvPr>
              <p:cNvSpPr/>
              <p:nvPr/>
            </p:nvSpPr>
            <p:spPr>
              <a:xfrm>
                <a:off x="4018838" y="4697550"/>
                <a:ext cx="123675" cy="56800"/>
              </a:xfrm>
              <a:custGeom>
                <a:avLst/>
                <a:gdLst/>
                <a:ahLst/>
                <a:cxnLst/>
                <a:rect l="l" t="t" r="r" b="b"/>
                <a:pathLst>
                  <a:path w="4947" h="2272" extrusionOk="0">
                    <a:moveTo>
                      <a:pt x="1" y="1"/>
                    </a:moveTo>
                    <a:lnTo>
                      <a:pt x="1" y="833"/>
                    </a:lnTo>
                    <a:cubicBezTo>
                      <a:pt x="1" y="1202"/>
                      <a:pt x="245" y="1572"/>
                      <a:pt x="733" y="1853"/>
                    </a:cubicBezTo>
                    <a:cubicBezTo>
                      <a:pt x="1215" y="2132"/>
                      <a:pt x="1847" y="2271"/>
                      <a:pt x="2479" y="2271"/>
                    </a:cubicBezTo>
                    <a:cubicBezTo>
                      <a:pt x="3111" y="2271"/>
                      <a:pt x="3743" y="2132"/>
                      <a:pt x="4226" y="1853"/>
                    </a:cubicBezTo>
                    <a:cubicBezTo>
                      <a:pt x="4702" y="1576"/>
                      <a:pt x="4943" y="1210"/>
                      <a:pt x="4943" y="847"/>
                    </a:cubicBezTo>
                    <a:lnTo>
                      <a:pt x="4946" y="16"/>
                    </a:lnTo>
                    <a:lnTo>
                      <a:pt x="4946" y="16"/>
                    </a:lnTo>
                    <a:cubicBezTo>
                      <a:pt x="4943" y="378"/>
                      <a:pt x="4706" y="744"/>
                      <a:pt x="4226" y="1021"/>
                    </a:cubicBezTo>
                    <a:cubicBezTo>
                      <a:pt x="3743" y="1300"/>
                      <a:pt x="3111" y="1440"/>
                      <a:pt x="2479" y="1440"/>
                    </a:cubicBezTo>
                    <a:cubicBezTo>
                      <a:pt x="1847" y="1440"/>
                      <a:pt x="1215" y="1300"/>
                      <a:pt x="733" y="1021"/>
                    </a:cubicBezTo>
                    <a:cubicBezTo>
                      <a:pt x="245" y="740"/>
                      <a:pt x="1" y="37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978;p50">
                <a:extLst>
                  <a:ext uri="{FF2B5EF4-FFF2-40B4-BE49-F238E27FC236}">
                    <a16:creationId xmlns:a16="http://schemas.microsoft.com/office/drawing/2014/main" id="{629B9800-B13E-4036-8383-675B4BF55E9C}"/>
                  </a:ext>
                </a:extLst>
              </p:cNvPr>
              <p:cNvSpPr/>
              <p:nvPr/>
            </p:nvSpPr>
            <p:spPr>
              <a:xfrm>
                <a:off x="4012738" y="4661950"/>
                <a:ext cx="135775" cy="71600"/>
              </a:xfrm>
              <a:custGeom>
                <a:avLst/>
                <a:gdLst/>
                <a:ahLst/>
                <a:cxnLst/>
                <a:rect l="l" t="t" r="r" b="b"/>
                <a:pathLst>
                  <a:path w="5431" h="2864" extrusionOk="0">
                    <a:moveTo>
                      <a:pt x="2711" y="1"/>
                    </a:moveTo>
                    <a:cubicBezTo>
                      <a:pt x="2078" y="1"/>
                      <a:pt x="1446" y="140"/>
                      <a:pt x="965" y="420"/>
                    </a:cubicBezTo>
                    <a:cubicBezTo>
                      <a:pt x="1" y="981"/>
                      <a:pt x="12" y="1887"/>
                      <a:pt x="977" y="2445"/>
                    </a:cubicBezTo>
                    <a:cubicBezTo>
                      <a:pt x="1461" y="2724"/>
                      <a:pt x="2094" y="2864"/>
                      <a:pt x="2726" y="2864"/>
                    </a:cubicBezTo>
                    <a:cubicBezTo>
                      <a:pt x="3358" y="2864"/>
                      <a:pt x="3989" y="2724"/>
                      <a:pt x="4470" y="2445"/>
                    </a:cubicBezTo>
                    <a:cubicBezTo>
                      <a:pt x="5431" y="1887"/>
                      <a:pt x="5427" y="978"/>
                      <a:pt x="4462" y="420"/>
                    </a:cubicBezTo>
                    <a:cubicBezTo>
                      <a:pt x="3978" y="140"/>
                      <a:pt x="3344" y="1"/>
                      <a:pt x="27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979;p50">
                <a:extLst>
                  <a:ext uri="{FF2B5EF4-FFF2-40B4-BE49-F238E27FC236}">
                    <a16:creationId xmlns:a16="http://schemas.microsoft.com/office/drawing/2014/main" id="{99FE0F6D-7507-4EA8-861A-FD92FF113093}"/>
                  </a:ext>
                </a:extLst>
              </p:cNvPr>
              <p:cNvSpPr/>
              <p:nvPr/>
            </p:nvSpPr>
            <p:spPr>
              <a:xfrm>
                <a:off x="3502463" y="4556275"/>
                <a:ext cx="123675" cy="56775"/>
              </a:xfrm>
              <a:custGeom>
                <a:avLst/>
                <a:gdLst/>
                <a:ahLst/>
                <a:cxnLst/>
                <a:rect l="l" t="t" r="r" b="b"/>
                <a:pathLst>
                  <a:path w="4947" h="2271" extrusionOk="0">
                    <a:moveTo>
                      <a:pt x="4946" y="15"/>
                    </a:moveTo>
                    <a:lnTo>
                      <a:pt x="4946" y="23"/>
                    </a:lnTo>
                    <a:lnTo>
                      <a:pt x="4946" y="23"/>
                    </a:lnTo>
                    <a:cubicBezTo>
                      <a:pt x="4946" y="20"/>
                      <a:pt x="4946" y="18"/>
                      <a:pt x="4946" y="15"/>
                    </a:cubicBezTo>
                    <a:close/>
                    <a:moveTo>
                      <a:pt x="1" y="0"/>
                    </a:moveTo>
                    <a:lnTo>
                      <a:pt x="1" y="832"/>
                    </a:lnTo>
                    <a:cubicBezTo>
                      <a:pt x="1" y="1202"/>
                      <a:pt x="245" y="1571"/>
                      <a:pt x="733" y="1852"/>
                    </a:cubicBezTo>
                    <a:cubicBezTo>
                      <a:pt x="1215" y="2131"/>
                      <a:pt x="1848" y="2271"/>
                      <a:pt x="2481" y="2271"/>
                    </a:cubicBezTo>
                    <a:cubicBezTo>
                      <a:pt x="3113" y="2271"/>
                      <a:pt x="3745" y="2131"/>
                      <a:pt x="4226" y="1852"/>
                    </a:cubicBezTo>
                    <a:cubicBezTo>
                      <a:pt x="4706" y="1575"/>
                      <a:pt x="4943" y="1213"/>
                      <a:pt x="4943" y="847"/>
                    </a:cubicBezTo>
                    <a:lnTo>
                      <a:pt x="4946" y="23"/>
                    </a:lnTo>
                    <a:lnTo>
                      <a:pt x="4946" y="23"/>
                    </a:lnTo>
                    <a:cubicBezTo>
                      <a:pt x="4943" y="386"/>
                      <a:pt x="4703" y="745"/>
                      <a:pt x="4226" y="1020"/>
                    </a:cubicBezTo>
                    <a:cubicBezTo>
                      <a:pt x="3745" y="1300"/>
                      <a:pt x="3113" y="1439"/>
                      <a:pt x="2481" y="1439"/>
                    </a:cubicBezTo>
                    <a:cubicBezTo>
                      <a:pt x="1848" y="1439"/>
                      <a:pt x="1215" y="1300"/>
                      <a:pt x="733" y="1020"/>
                    </a:cubicBezTo>
                    <a:cubicBezTo>
                      <a:pt x="245" y="740"/>
                      <a:pt x="1" y="37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980;p50">
                <a:extLst>
                  <a:ext uri="{FF2B5EF4-FFF2-40B4-BE49-F238E27FC236}">
                    <a16:creationId xmlns:a16="http://schemas.microsoft.com/office/drawing/2014/main" id="{3235667B-F27D-47E5-B787-2588ACB84CED}"/>
                  </a:ext>
                </a:extLst>
              </p:cNvPr>
              <p:cNvSpPr/>
              <p:nvPr/>
            </p:nvSpPr>
            <p:spPr>
              <a:xfrm>
                <a:off x="3496463" y="4520725"/>
                <a:ext cx="135775" cy="71575"/>
              </a:xfrm>
              <a:custGeom>
                <a:avLst/>
                <a:gdLst/>
                <a:ahLst/>
                <a:cxnLst/>
                <a:rect l="l" t="t" r="r" b="b"/>
                <a:pathLst>
                  <a:path w="5431" h="2863" extrusionOk="0">
                    <a:moveTo>
                      <a:pt x="2710" y="1"/>
                    </a:moveTo>
                    <a:cubicBezTo>
                      <a:pt x="2076" y="1"/>
                      <a:pt x="1443" y="141"/>
                      <a:pt x="962" y="421"/>
                    </a:cubicBezTo>
                    <a:cubicBezTo>
                      <a:pt x="1" y="979"/>
                      <a:pt x="8" y="1888"/>
                      <a:pt x="976" y="2442"/>
                    </a:cubicBezTo>
                    <a:cubicBezTo>
                      <a:pt x="1460" y="2722"/>
                      <a:pt x="2094" y="2862"/>
                      <a:pt x="2727" y="2862"/>
                    </a:cubicBezTo>
                    <a:cubicBezTo>
                      <a:pt x="3359" y="2862"/>
                      <a:pt x="3990" y="2723"/>
                      <a:pt x="4469" y="2442"/>
                    </a:cubicBezTo>
                    <a:cubicBezTo>
                      <a:pt x="5430" y="1884"/>
                      <a:pt x="5427" y="979"/>
                      <a:pt x="4458" y="421"/>
                    </a:cubicBezTo>
                    <a:cubicBezTo>
                      <a:pt x="3975" y="140"/>
                      <a:pt x="3342" y="1"/>
                      <a:pt x="2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981;p50">
                <a:extLst>
                  <a:ext uri="{FF2B5EF4-FFF2-40B4-BE49-F238E27FC236}">
                    <a16:creationId xmlns:a16="http://schemas.microsoft.com/office/drawing/2014/main" id="{85252404-AC6B-49D1-B522-FD0ECBC78204}"/>
                  </a:ext>
                </a:extLst>
              </p:cNvPr>
              <p:cNvSpPr/>
              <p:nvPr/>
            </p:nvSpPr>
            <p:spPr>
              <a:xfrm>
                <a:off x="3629438" y="4629550"/>
                <a:ext cx="123675" cy="56875"/>
              </a:xfrm>
              <a:custGeom>
                <a:avLst/>
                <a:gdLst/>
                <a:ahLst/>
                <a:cxnLst/>
                <a:rect l="l" t="t" r="r" b="b"/>
                <a:pathLst>
                  <a:path w="4947" h="2275" extrusionOk="0">
                    <a:moveTo>
                      <a:pt x="4" y="0"/>
                    </a:moveTo>
                    <a:lnTo>
                      <a:pt x="1" y="832"/>
                    </a:lnTo>
                    <a:cubicBezTo>
                      <a:pt x="1" y="1202"/>
                      <a:pt x="244" y="1571"/>
                      <a:pt x="732" y="1856"/>
                    </a:cubicBezTo>
                    <a:cubicBezTo>
                      <a:pt x="1217" y="2135"/>
                      <a:pt x="1850" y="2275"/>
                      <a:pt x="2482" y="2275"/>
                    </a:cubicBezTo>
                    <a:cubicBezTo>
                      <a:pt x="3114" y="2275"/>
                      <a:pt x="3745" y="2135"/>
                      <a:pt x="4225" y="1856"/>
                    </a:cubicBezTo>
                    <a:cubicBezTo>
                      <a:pt x="4706" y="1575"/>
                      <a:pt x="4946" y="1213"/>
                      <a:pt x="4946" y="847"/>
                    </a:cubicBezTo>
                    <a:lnTo>
                      <a:pt x="4946" y="15"/>
                    </a:lnTo>
                    <a:cubicBezTo>
                      <a:pt x="4946" y="381"/>
                      <a:pt x="4706" y="743"/>
                      <a:pt x="4229" y="1021"/>
                    </a:cubicBezTo>
                    <a:cubicBezTo>
                      <a:pt x="3748" y="1300"/>
                      <a:pt x="3115" y="1441"/>
                      <a:pt x="2482" y="1441"/>
                    </a:cubicBezTo>
                    <a:cubicBezTo>
                      <a:pt x="1851" y="1441"/>
                      <a:pt x="1220" y="1301"/>
                      <a:pt x="736" y="1021"/>
                    </a:cubicBezTo>
                    <a:cubicBezTo>
                      <a:pt x="248" y="740"/>
                      <a:pt x="4" y="370"/>
                      <a:pt x="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982;p50">
                <a:extLst>
                  <a:ext uri="{FF2B5EF4-FFF2-40B4-BE49-F238E27FC236}">
                    <a16:creationId xmlns:a16="http://schemas.microsoft.com/office/drawing/2014/main" id="{392CEBC9-9E9C-4F1A-9805-C84555734986}"/>
                  </a:ext>
                </a:extLst>
              </p:cNvPr>
              <p:cNvSpPr/>
              <p:nvPr/>
            </p:nvSpPr>
            <p:spPr>
              <a:xfrm>
                <a:off x="3623438" y="4594050"/>
                <a:ext cx="135775" cy="71575"/>
              </a:xfrm>
              <a:custGeom>
                <a:avLst/>
                <a:gdLst/>
                <a:ahLst/>
                <a:cxnLst/>
                <a:rect l="l" t="t" r="r" b="b"/>
                <a:pathLst>
                  <a:path w="5431" h="2863" extrusionOk="0">
                    <a:moveTo>
                      <a:pt x="2707" y="0"/>
                    </a:moveTo>
                    <a:cubicBezTo>
                      <a:pt x="2074" y="0"/>
                      <a:pt x="1442" y="140"/>
                      <a:pt x="961" y="419"/>
                    </a:cubicBezTo>
                    <a:cubicBezTo>
                      <a:pt x="0" y="977"/>
                      <a:pt x="8" y="1882"/>
                      <a:pt x="976" y="2444"/>
                    </a:cubicBezTo>
                    <a:cubicBezTo>
                      <a:pt x="1460" y="2723"/>
                      <a:pt x="2093" y="2863"/>
                      <a:pt x="2725" y="2863"/>
                    </a:cubicBezTo>
                    <a:cubicBezTo>
                      <a:pt x="3357" y="2863"/>
                      <a:pt x="3989" y="2723"/>
                      <a:pt x="4469" y="2444"/>
                    </a:cubicBezTo>
                    <a:cubicBezTo>
                      <a:pt x="5430" y="1882"/>
                      <a:pt x="5430" y="977"/>
                      <a:pt x="4458" y="419"/>
                    </a:cubicBezTo>
                    <a:cubicBezTo>
                      <a:pt x="3974" y="140"/>
                      <a:pt x="3340" y="0"/>
                      <a:pt x="2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983;p50">
                <a:extLst>
                  <a:ext uri="{FF2B5EF4-FFF2-40B4-BE49-F238E27FC236}">
                    <a16:creationId xmlns:a16="http://schemas.microsoft.com/office/drawing/2014/main" id="{7DD46504-E71C-4F39-9756-D242BB59F017}"/>
                  </a:ext>
                </a:extLst>
              </p:cNvPr>
              <p:cNvSpPr/>
              <p:nvPr/>
            </p:nvSpPr>
            <p:spPr>
              <a:xfrm>
                <a:off x="3756413" y="4703025"/>
                <a:ext cx="123750" cy="56675"/>
              </a:xfrm>
              <a:custGeom>
                <a:avLst/>
                <a:gdLst/>
                <a:ahLst/>
                <a:cxnLst/>
                <a:rect l="l" t="t" r="r" b="b"/>
                <a:pathLst>
                  <a:path w="4950" h="2267" extrusionOk="0">
                    <a:moveTo>
                      <a:pt x="4" y="0"/>
                    </a:moveTo>
                    <a:lnTo>
                      <a:pt x="4" y="832"/>
                    </a:lnTo>
                    <a:cubicBezTo>
                      <a:pt x="0" y="1198"/>
                      <a:pt x="244" y="1567"/>
                      <a:pt x="732" y="1848"/>
                    </a:cubicBezTo>
                    <a:cubicBezTo>
                      <a:pt x="1216" y="2127"/>
                      <a:pt x="1850" y="2267"/>
                      <a:pt x="2483" y="2267"/>
                    </a:cubicBezTo>
                    <a:cubicBezTo>
                      <a:pt x="3116" y="2267"/>
                      <a:pt x="3748" y="2127"/>
                      <a:pt x="4229" y="1848"/>
                    </a:cubicBezTo>
                    <a:cubicBezTo>
                      <a:pt x="4706" y="1571"/>
                      <a:pt x="4946" y="1209"/>
                      <a:pt x="4946" y="843"/>
                    </a:cubicBezTo>
                    <a:lnTo>
                      <a:pt x="4950" y="11"/>
                    </a:lnTo>
                    <a:lnTo>
                      <a:pt x="4950" y="11"/>
                    </a:lnTo>
                    <a:cubicBezTo>
                      <a:pt x="4946" y="377"/>
                      <a:pt x="4709" y="739"/>
                      <a:pt x="4229" y="1016"/>
                    </a:cubicBezTo>
                    <a:cubicBezTo>
                      <a:pt x="3748" y="1296"/>
                      <a:pt x="3116" y="1435"/>
                      <a:pt x="2483" y="1435"/>
                    </a:cubicBezTo>
                    <a:cubicBezTo>
                      <a:pt x="1850" y="1435"/>
                      <a:pt x="1216" y="1296"/>
                      <a:pt x="732" y="1016"/>
                    </a:cubicBezTo>
                    <a:cubicBezTo>
                      <a:pt x="244" y="739"/>
                      <a:pt x="4" y="370"/>
                      <a:pt x="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984;p50">
                <a:extLst>
                  <a:ext uri="{FF2B5EF4-FFF2-40B4-BE49-F238E27FC236}">
                    <a16:creationId xmlns:a16="http://schemas.microsoft.com/office/drawing/2014/main" id="{625D9B8C-43AF-4B2D-AAD5-33E3BD13165A}"/>
                  </a:ext>
                </a:extLst>
              </p:cNvPr>
              <p:cNvSpPr/>
              <p:nvPr/>
            </p:nvSpPr>
            <p:spPr>
              <a:xfrm>
                <a:off x="3750488" y="4667375"/>
                <a:ext cx="135775" cy="71550"/>
              </a:xfrm>
              <a:custGeom>
                <a:avLst/>
                <a:gdLst/>
                <a:ahLst/>
                <a:cxnLst/>
                <a:rect l="l" t="t" r="r" b="b"/>
                <a:pathLst>
                  <a:path w="5431" h="2862" extrusionOk="0">
                    <a:moveTo>
                      <a:pt x="2710" y="0"/>
                    </a:moveTo>
                    <a:cubicBezTo>
                      <a:pt x="2076" y="0"/>
                      <a:pt x="1442" y="141"/>
                      <a:pt x="962" y="421"/>
                    </a:cubicBezTo>
                    <a:cubicBezTo>
                      <a:pt x="1" y="979"/>
                      <a:pt x="1" y="1884"/>
                      <a:pt x="973" y="2442"/>
                    </a:cubicBezTo>
                    <a:cubicBezTo>
                      <a:pt x="1457" y="2722"/>
                      <a:pt x="2090" y="2861"/>
                      <a:pt x="2722" y="2861"/>
                    </a:cubicBezTo>
                    <a:cubicBezTo>
                      <a:pt x="3354" y="2861"/>
                      <a:pt x="3985" y="2722"/>
                      <a:pt x="4466" y="2442"/>
                    </a:cubicBezTo>
                    <a:cubicBezTo>
                      <a:pt x="5431" y="1884"/>
                      <a:pt x="5427" y="975"/>
                      <a:pt x="4455" y="417"/>
                    </a:cubicBezTo>
                    <a:cubicBezTo>
                      <a:pt x="3972" y="139"/>
                      <a:pt x="3341" y="0"/>
                      <a:pt x="27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985;p50">
                <a:extLst>
                  <a:ext uri="{FF2B5EF4-FFF2-40B4-BE49-F238E27FC236}">
                    <a16:creationId xmlns:a16="http://schemas.microsoft.com/office/drawing/2014/main" id="{B360B2B4-9531-4946-96B3-18A5D3C6BD05}"/>
                  </a:ext>
                </a:extLst>
              </p:cNvPr>
              <p:cNvSpPr/>
              <p:nvPr/>
            </p:nvSpPr>
            <p:spPr>
              <a:xfrm>
                <a:off x="3883463" y="4776200"/>
                <a:ext cx="123675" cy="56875"/>
              </a:xfrm>
              <a:custGeom>
                <a:avLst/>
                <a:gdLst/>
                <a:ahLst/>
                <a:cxnLst/>
                <a:rect l="l" t="t" r="r" b="b"/>
                <a:pathLst>
                  <a:path w="4947" h="2275" extrusionOk="0">
                    <a:moveTo>
                      <a:pt x="1" y="0"/>
                    </a:moveTo>
                    <a:lnTo>
                      <a:pt x="1" y="836"/>
                    </a:lnTo>
                    <a:cubicBezTo>
                      <a:pt x="1" y="1205"/>
                      <a:pt x="245" y="1575"/>
                      <a:pt x="729" y="1856"/>
                    </a:cubicBezTo>
                    <a:cubicBezTo>
                      <a:pt x="1213" y="2135"/>
                      <a:pt x="1847" y="2275"/>
                      <a:pt x="2480" y="2275"/>
                    </a:cubicBezTo>
                    <a:cubicBezTo>
                      <a:pt x="3113" y="2275"/>
                      <a:pt x="3745" y="2135"/>
                      <a:pt x="4225" y="1856"/>
                    </a:cubicBezTo>
                    <a:cubicBezTo>
                      <a:pt x="4702" y="1579"/>
                      <a:pt x="4943" y="1213"/>
                      <a:pt x="4943" y="851"/>
                    </a:cubicBezTo>
                    <a:lnTo>
                      <a:pt x="4946" y="15"/>
                    </a:lnTo>
                    <a:lnTo>
                      <a:pt x="4946" y="15"/>
                    </a:lnTo>
                    <a:cubicBezTo>
                      <a:pt x="4943" y="381"/>
                      <a:pt x="4706" y="743"/>
                      <a:pt x="4222" y="1021"/>
                    </a:cubicBezTo>
                    <a:cubicBezTo>
                      <a:pt x="3743" y="1300"/>
                      <a:pt x="3112" y="1439"/>
                      <a:pt x="2479" y="1439"/>
                    </a:cubicBezTo>
                    <a:cubicBezTo>
                      <a:pt x="1847" y="1439"/>
                      <a:pt x="1213" y="1300"/>
                      <a:pt x="729" y="1021"/>
                    </a:cubicBezTo>
                    <a:cubicBezTo>
                      <a:pt x="245" y="740"/>
                      <a:pt x="1" y="37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986;p50">
                <a:extLst>
                  <a:ext uri="{FF2B5EF4-FFF2-40B4-BE49-F238E27FC236}">
                    <a16:creationId xmlns:a16="http://schemas.microsoft.com/office/drawing/2014/main" id="{78450232-225F-4208-B061-0046B351978F}"/>
                  </a:ext>
                </a:extLst>
              </p:cNvPr>
              <p:cNvSpPr/>
              <p:nvPr/>
            </p:nvSpPr>
            <p:spPr>
              <a:xfrm>
                <a:off x="3877463" y="4740650"/>
                <a:ext cx="135675" cy="71575"/>
              </a:xfrm>
              <a:custGeom>
                <a:avLst/>
                <a:gdLst/>
                <a:ahLst/>
                <a:cxnLst/>
                <a:rect l="l" t="t" r="r" b="b"/>
                <a:pathLst>
                  <a:path w="5427" h="2863" extrusionOk="0">
                    <a:moveTo>
                      <a:pt x="2708" y="1"/>
                    </a:moveTo>
                    <a:cubicBezTo>
                      <a:pt x="2073" y="1"/>
                      <a:pt x="1439" y="141"/>
                      <a:pt x="958" y="421"/>
                    </a:cubicBezTo>
                    <a:cubicBezTo>
                      <a:pt x="0" y="979"/>
                      <a:pt x="8" y="1885"/>
                      <a:pt x="972" y="2443"/>
                    </a:cubicBezTo>
                    <a:cubicBezTo>
                      <a:pt x="1456" y="2722"/>
                      <a:pt x="2090" y="2863"/>
                      <a:pt x="2723" y="2863"/>
                    </a:cubicBezTo>
                    <a:cubicBezTo>
                      <a:pt x="3355" y="2863"/>
                      <a:pt x="3986" y="2723"/>
                      <a:pt x="4465" y="2443"/>
                    </a:cubicBezTo>
                    <a:cubicBezTo>
                      <a:pt x="5427" y="1885"/>
                      <a:pt x="5423" y="979"/>
                      <a:pt x="4458" y="421"/>
                    </a:cubicBezTo>
                    <a:cubicBezTo>
                      <a:pt x="3975" y="140"/>
                      <a:pt x="3341" y="1"/>
                      <a:pt x="2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28"/>
          <p:cNvSpPr txBox="1">
            <a:spLocks noGrp="1"/>
          </p:cNvSpPr>
          <p:nvPr>
            <p:ph type="title"/>
          </p:nvPr>
        </p:nvSpPr>
        <p:spPr>
          <a:xfrm>
            <a:off x="737850" y="350797"/>
            <a:ext cx="76683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TECHNICAL ARCHITECTURE</a:t>
            </a:r>
            <a:endParaRPr dirty="0"/>
          </a:p>
        </p:txBody>
      </p:sp>
      <p:pic>
        <p:nvPicPr>
          <p:cNvPr id="3" name="Picture 2">
            <a:extLst>
              <a:ext uri="{FF2B5EF4-FFF2-40B4-BE49-F238E27FC236}">
                <a16:creationId xmlns:a16="http://schemas.microsoft.com/office/drawing/2014/main" id="{9C2D1911-24F6-4C74-8774-B6C778669E04}"/>
              </a:ext>
            </a:extLst>
          </p:cNvPr>
          <p:cNvPicPr>
            <a:picLocks noChangeAspect="1"/>
          </p:cNvPicPr>
          <p:nvPr/>
        </p:nvPicPr>
        <p:blipFill>
          <a:blip r:embed="rId3"/>
          <a:stretch>
            <a:fillRect/>
          </a:stretch>
        </p:blipFill>
        <p:spPr>
          <a:xfrm>
            <a:off x="292100" y="990599"/>
            <a:ext cx="8348043" cy="4000501"/>
          </a:xfrm>
          <a:prstGeom prst="rect">
            <a:avLst/>
          </a:prstGeom>
        </p:spPr>
      </p:pic>
    </p:spTree>
    <p:extLst>
      <p:ext uri="{BB962C8B-B14F-4D97-AF65-F5344CB8AC3E}">
        <p14:creationId xmlns:p14="http://schemas.microsoft.com/office/powerpoint/2010/main" val="2403184592"/>
      </p:ext>
    </p:extLst>
  </p:cSld>
  <p:clrMapOvr>
    <a:masterClrMapping/>
  </p:clrMapOvr>
</p:sld>
</file>

<file path=ppt/theme/theme1.xml><?xml version="1.0" encoding="utf-8"?>
<a:theme xmlns:a="http://schemas.openxmlformats.org/drawingml/2006/main" name="First Aid Workshop by Slidesgo">
  <a:themeElements>
    <a:clrScheme name="Simple Light">
      <a:dk1>
        <a:srgbClr val="000000"/>
      </a:dk1>
      <a:lt1>
        <a:srgbClr val="FFFFFF"/>
      </a:lt1>
      <a:dk2>
        <a:srgbClr val="595959"/>
      </a:dk2>
      <a:lt2>
        <a:srgbClr val="EEEEEE"/>
      </a:lt2>
      <a:accent1>
        <a:srgbClr val="E3FBFA"/>
      </a:accent1>
      <a:accent2>
        <a:srgbClr val="34C6D2"/>
      </a:accent2>
      <a:accent3>
        <a:srgbClr val="1A6369"/>
      </a:accent3>
      <a:accent4>
        <a:srgbClr val="FF2A3A"/>
      </a:accent4>
      <a:accent5>
        <a:srgbClr val="8F2C40"/>
      </a:accent5>
      <a:accent6>
        <a:srgbClr val="73EBE6"/>
      </a:accent6>
      <a:hlink>
        <a:srgbClr val="73E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TotalTime>
  <Words>1463</Words>
  <Application>Microsoft Office PowerPoint</Application>
  <PresentationFormat>On-screen Show (16:9)</PresentationFormat>
  <Paragraphs>146</Paragraphs>
  <Slides>17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Lilita One</vt:lpstr>
      <vt:lpstr>Doppio One</vt:lpstr>
      <vt:lpstr>Roboto Condensed Light</vt:lpstr>
      <vt:lpstr>Castellar</vt:lpstr>
      <vt:lpstr>Arial</vt:lpstr>
      <vt:lpstr>Livvic</vt:lpstr>
      <vt:lpstr>Montserrat</vt:lpstr>
      <vt:lpstr>Open Sans</vt:lpstr>
      <vt:lpstr>First Aid Workshop by Slidesgo</vt:lpstr>
      <vt:lpstr>Blockchain Based Organ Donation, and Transplant Matching - EtherealHeal</vt:lpstr>
      <vt:lpstr>The Problem</vt:lpstr>
      <vt:lpstr>Organ Trafficking</vt:lpstr>
      <vt:lpstr>ORGAN DONATION STATISTICS</vt:lpstr>
      <vt:lpstr>The Solution – Using Blockchain for Organ Donation, and Transplants</vt:lpstr>
      <vt:lpstr>Functional Architecture </vt:lpstr>
      <vt:lpstr>FEATURES OF EtherealOrgan</vt:lpstr>
      <vt:lpstr>TECH STACK</vt:lpstr>
      <vt:lpstr>TECHNICAL ARCHITECTURE</vt:lpstr>
      <vt:lpstr>WHY BLOCKCHAIN?</vt:lpstr>
      <vt:lpstr>WHY BLOCKCHAIN?</vt:lpstr>
      <vt:lpstr>PowerPoint Presentation</vt:lpstr>
      <vt:lpstr>MARKET SCOPE</vt:lpstr>
      <vt:lpstr>REVENUE </vt:lpstr>
      <vt:lpstr>FUTURE SCOPE</vt:lpstr>
      <vt:lpstr>TEAM TrojanX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EtherealOrgan</dc:title>
  <dc:creator>trideep sajwan</dc:creator>
  <cp:lastModifiedBy>Soumyadeepta</cp:lastModifiedBy>
  <cp:revision>75</cp:revision>
  <dcterms:modified xsi:type="dcterms:W3CDTF">2021-04-09T10:08:27Z</dcterms:modified>
</cp:coreProperties>
</file>