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64" r:id="rId7"/>
    <p:sldId id="275" r:id="rId8"/>
    <p:sldId id="276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22" autoAdjust="0"/>
  </p:normalViewPr>
  <p:slideViewPr>
    <p:cSldViewPr snapToGrid="0" snapToObjects="1">
      <p:cViewPr>
        <p:scale>
          <a:sx n="70" d="100"/>
          <a:sy n="70" d="100"/>
        </p:scale>
        <p:origin x="73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03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8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21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1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9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0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52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13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9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2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4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8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6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8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9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0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161" y="903255"/>
            <a:ext cx="5755979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 JULIAN" panose="02000000000000000000" pitchFamily="2" charset="0"/>
              </a:rPr>
              <a:t>GOV TECHTHON 2020</a:t>
            </a:r>
            <a:br>
              <a:rPr lang="en-US" sz="4800" b="1" dirty="0">
                <a:solidFill>
                  <a:schemeClr val="bg1"/>
                </a:solidFill>
                <a:latin typeface="AR JULIAN" panose="02000000000000000000" pitchFamily="2" charset="0"/>
              </a:rPr>
            </a:br>
            <a:r>
              <a:rPr lang="en-US" sz="4800" b="1" u="sng" dirty="0">
                <a:solidFill>
                  <a:schemeClr val="bg1"/>
                </a:solidFill>
                <a:latin typeface="AR JULIAN" panose="02000000000000000000" pitchFamily="2" charset="0"/>
              </a:rPr>
              <a:t>Team: </a:t>
            </a:r>
            <a:r>
              <a:rPr lang="en-US" sz="4800" b="1" dirty="0">
                <a:solidFill>
                  <a:schemeClr val="bg1"/>
                </a:solidFill>
                <a:latin typeface="AR JULIAN" panose="02000000000000000000" pitchFamily="2" charset="0"/>
              </a:rPr>
              <a:t>LEGIONX</a:t>
            </a:r>
            <a:br>
              <a:rPr lang="en-US" sz="4800" b="1" dirty="0">
                <a:solidFill>
                  <a:schemeClr val="bg1"/>
                </a:solidFill>
                <a:latin typeface="AR JULIAN" panose="02000000000000000000" pitchFamily="2" charset="0"/>
              </a:rPr>
            </a:br>
            <a:br>
              <a:rPr lang="en-US" sz="4800" b="1" dirty="0">
                <a:solidFill>
                  <a:srgbClr val="002060"/>
                </a:solidFill>
                <a:latin typeface="AR JULIAN" panose="02000000000000000000" pitchFamily="2" charset="0"/>
              </a:rPr>
            </a:br>
            <a:r>
              <a:rPr lang="en-US" sz="4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 JULIAN" panose="02000000000000000000" pitchFamily="2" charset="0"/>
              </a:rPr>
              <a:t>SecureShare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720" y="3986030"/>
            <a:ext cx="5322809" cy="1932437"/>
          </a:xfrm>
        </p:spPr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u="sng" dirty="0">
                <a:solidFill>
                  <a:schemeClr val="bg1"/>
                </a:solidFill>
              </a:rPr>
              <a:t>TEAM MEMBERS: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Soumyadeepta Das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Ananya Sajwan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u="sng" dirty="0">
                <a:solidFill>
                  <a:schemeClr val="bg1"/>
                </a:solidFill>
              </a:rPr>
              <a:t>ROOM:</a:t>
            </a:r>
            <a:r>
              <a:rPr lang="en-IN" sz="2000" b="1" dirty="0">
                <a:solidFill>
                  <a:schemeClr val="bg1"/>
                </a:solidFill>
              </a:rPr>
              <a:t> DOC-UPLOAD-3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6" name="Google Shape;161;p29">
            <a:extLst>
              <a:ext uri="{FF2B5EF4-FFF2-40B4-BE49-F238E27FC236}">
                <a16:creationId xmlns:a16="http://schemas.microsoft.com/office/drawing/2014/main" id="{734C8212-3F55-40DA-9215-777215F69E23}"/>
              </a:ext>
            </a:extLst>
          </p:cNvPr>
          <p:cNvGrpSpPr/>
          <p:nvPr/>
        </p:nvGrpSpPr>
        <p:grpSpPr>
          <a:xfrm>
            <a:off x="6738938" y="1097591"/>
            <a:ext cx="4445390" cy="5060489"/>
            <a:chOff x="196269" y="-35131"/>
            <a:chExt cx="4117010" cy="5284424"/>
          </a:xfrm>
        </p:grpSpPr>
        <p:grpSp>
          <p:nvGrpSpPr>
            <p:cNvPr id="7" name="Google Shape;162;p29">
              <a:extLst>
                <a:ext uri="{FF2B5EF4-FFF2-40B4-BE49-F238E27FC236}">
                  <a16:creationId xmlns:a16="http://schemas.microsoft.com/office/drawing/2014/main" id="{C72512FC-A786-4013-82A6-18746507B58D}"/>
                </a:ext>
              </a:extLst>
            </p:cNvPr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" name="Google Shape;163;p29">
                <a:extLst>
                  <a:ext uri="{FF2B5EF4-FFF2-40B4-BE49-F238E27FC236}">
                    <a16:creationId xmlns:a16="http://schemas.microsoft.com/office/drawing/2014/main" id="{DEE0CAB0-4DD0-4FCC-8669-166E52D9DBC1}"/>
                  </a:ext>
                </a:extLst>
              </p:cNvPr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4;p29">
                <a:extLst>
                  <a:ext uri="{FF2B5EF4-FFF2-40B4-BE49-F238E27FC236}">
                    <a16:creationId xmlns:a16="http://schemas.microsoft.com/office/drawing/2014/main" id="{C2D9C94E-DFC5-4B7F-A30E-0BA4A78100EE}"/>
                  </a:ext>
                </a:extLst>
              </p:cNvPr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7" name="Google Shape;165;p29">
                  <a:extLst>
                    <a:ext uri="{FF2B5EF4-FFF2-40B4-BE49-F238E27FC236}">
                      <a16:creationId xmlns:a16="http://schemas.microsoft.com/office/drawing/2014/main" id="{B7C6E3CF-DBB4-4C92-A853-C66811539EC3}"/>
                    </a:ext>
                  </a:extLst>
                </p:cNvPr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66;p29">
                  <a:extLst>
                    <a:ext uri="{FF2B5EF4-FFF2-40B4-BE49-F238E27FC236}">
                      <a16:creationId xmlns:a16="http://schemas.microsoft.com/office/drawing/2014/main" id="{8E00F705-3D23-41FB-B5FB-68C75B1EA604}"/>
                    </a:ext>
                  </a:extLst>
                </p:cNvPr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67;p29">
                  <a:extLst>
                    <a:ext uri="{FF2B5EF4-FFF2-40B4-BE49-F238E27FC236}">
                      <a16:creationId xmlns:a16="http://schemas.microsoft.com/office/drawing/2014/main" id="{EA42C344-8A5F-4EBE-BC69-4CC21E4B05D6}"/>
                    </a:ext>
                  </a:extLst>
                </p:cNvPr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68;p29">
                  <a:extLst>
                    <a:ext uri="{FF2B5EF4-FFF2-40B4-BE49-F238E27FC236}">
                      <a16:creationId xmlns:a16="http://schemas.microsoft.com/office/drawing/2014/main" id="{51C71B22-4AE2-4EFF-B002-12BFD336BE27}"/>
                    </a:ext>
                  </a:extLst>
                </p:cNvPr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69;p29">
                  <a:extLst>
                    <a:ext uri="{FF2B5EF4-FFF2-40B4-BE49-F238E27FC236}">
                      <a16:creationId xmlns:a16="http://schemas.microsoft.com/office/drawing/2014/main" id="{FF197303-FBCF-4132-BCD9-F1A6972D76F3}"/>
                    </a:ext>
                  </a:extLst>
                </p:cNvPr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70;p29">
                  <a:extLst>
                    <a:ext uri="{FF2B5EF4-FFF2-40B4-BE49-F238E27FC236}">
                      <a16:creationId xmlns:a16="http://schemas.microsoft.com/office/drawing/2014/main" id="{5C67D029-A028-487D-A553-12E684B6DA95}"/>
                    </a:ext>
                  </a:extLst>
                </p:cNvPr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71;p29">
                  <a:extLst>
                    <a:ext uri="{FF2B5EF4-FFF2-40B4-BE49-F238E27FC236}">
                      <a16:creationId xmlns:a16="http://schemas.microsoft.com/office/drawing/2014/main" id="{E76A3BC5-AF91-41D2-97EB-73CBA5B850C4}"/>
                    </a:ext>
                  </a:extLst>
                </p:cNvPr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72;p29">
                  <a:extLst>
                    <a:ext uri="{FF2B5EF4-FFF2-40B4-BE49-F238E27FC236}">
                      <a16:creationId xmlns:a16="http://schemas.microsoft.com/office/drawing/2014/main" id="{120BFF9A-8C9D-4698-B23C-CCF9C3864715}"/>
                    </a:ext>
                  </a:extLst>
                </p:cNvPr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3;p29">
                  <a:extLst>
                    <a:ext uri="{FF2B5EF4-FFF2-40B4-BE49-F238E27FC236}">
                      <a16:creationId xmlns:a16="http://schemas.microsoft.com/office/drawing/2014/main" id="{ACA2B3AA-85B3-48F2-97B2-7EE8D590FBEC}"/>
                    </a:ext>
                  </a:extLst>
                </p:cNvPr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74;p29">
                  <a:extLst>
                    <a:ext uri="{FF2B5EF4-FFF2-40B4-BE49-F238E27FC236}">
                      <a16:creationId xmlns:a16="http://schemas.microsoft.com/office/drawing/2014/main" id="{44247552-F417-4546-9A62-306E4A52B6B0}"/>
                    </a:ext>
                  </a:extLst>
                </p:cNvPr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75;p29">
                  <a:extLst>
                    <a:ext uri="{FF2B5EF4-FFF2-40B4-BE49-F238E27FC236}">
                      <a16:creationId xmlns:a16="http://schemas.microsoft.com/office/drawing/2014/main" id="{CD95BDBD-7973-468A-A6DC-D931B96DCF6B}"/>
                    </a:ext>
                  </a:extLst>
                </p:cNvPr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6;p29">
                  <a:extLst>
                    <a:ext uri="{FF2B5EF4-FFF2-40B4-BE49-F238E27FC236}">
                      <a16:creationId xmlns:a16="http://schemas.microsoft.com/office/drawing/2014/main" id="{FD1A28BC-FC89-4805-97DF-F0D5E6E70FA9}"/>
                    </a:ext>
                  </a:extLst>
                </p:cNvPr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7;p29">
                  <a:extLst>
                    <a:ext uri="{FF2B5EF4-FFF2-40B4-BE49-F238E27FC236}">
                      <a16:creationId xmlns:a16="http://schemas.microsoft.com/office/drawing/2014/main" id="{9B051DA7-64CE-40E2-9B78-348BFC550BBF}"/>
                    </a:ext>
                  </a:extLst>
                </p:cNvPr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78;p29">
                  <a:extLst>
                    <a:ext uri="{FF2B5EF4-FFF2-40B4-BE49-F238E27FC236}">
                      <a16:creationId xmlns:a16="http://schemas.microsoft.com/office/drawing/2014/main" id="{D3DA9619-BE6D-4EF5-B563-BC39563C5AC3}"/>
                    </a:ext>
                  </a:extLst>
                </p:cNvPr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79;p29">
                  <a:extLst>
                    <a:ext uri="{FF2B5EF4-FFF2-40B4-BE49-F238E27FC236}">
                      <a16:creationId xmlns:a16="http://schemas.microsoft.com/office/drawing/2014/main" id="{0CC3DC43-7193-4688-9BC5-4EF038617961}"/>
                    </a:ext>
                  </a:extLst>
                </p:cNvPr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80;p29">
                  <a:extLst>
                    <a:ext uri="{FF2B5EF4-FFF2-40B4-BE49-F238E27FC236}">
                      <a16:creationId xmlns:a16="http://schemas.microsoft.com/office/drawing/2014/main" id="{43398C10-B426-4F08-A123-D5803DD549F3}"/>
                    </a:ext>
                  </a:extLst>
                </p:cNvPr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81;p29">
                  <a:extLst>
                    <a:ext uri="{FF2B5EF4-FFF2-40B4-BE49-F238E27FC236}">
                      <a16:creationId xmlns:a16="http://schemas.microsoft.com/office/drawing/2014/main" id="{8CAE7377-564B-4B67-99D2-1A9A689A4EF5}"/>
                    </a:ext>
                  </a:extLst>
                </p:cNvPr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82;p29">
                  <a:extLst>
                    <a:ext uri="{FF2B5EF4-FFF2-40B4-BE49-F238E27FC236}">
                      <a16:creationId xmlns:a16="http://schemas.microsoft.com/office/drawing/2014/main" id="{743B325B-6B90-4AA6-8229-0517F4569631}"/>
                    </a:ext>
                  </a:extLst>
                </p:cNvPr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83;p29">
                  <a:extLst>
                    <a:ext uri="{FF2B5EF4-FFF2-40B4-BE49-F238E27FC236}">
                      <a16:creationId xmlns:a16="http://schemas.microsoft.com/office/drawing/2014/main" id="{D6E24E2E-5103-480E-BE78-1E73C75444A0}"/>
                    </a:ext>
                  </a:extLst>
                </p:cNvPr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84;p29">
                  <a:extLst>
                    <a:ext uri="{FF2B5EF4-FFF2-40B4-BE49-F238E27FC236}">
                      <a16:creationId xmlns:a16="http://schemas.microsoft.com/office/drawing/2014/main" id="{A8D84CB3-FAF7-4CFE-92AA-DC08ACAA0962}"/>
                    </a:ext>
                  </a:extLst>
                </p:cNvPr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85;p29">
                  <a:extLst>
                    <a:ext uri="{FF2B5EF4-FFF2-40B4-BE49-F238E27FC236}">
                      <a16:creationId xmlns:a16="http://schemas.microsoft.com/office/drawing/2014/main" id="{ABE9383E-38DE-40EB-828E-71A9989F684D}"/>
                    </a:ext>
                  </a:extLst>
                </p:cNvPr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86;p29">
                  <a:extLst>
                    <a:ext uri="{FF2B5EF4-FFF2-40B4-BE49-F238E27FC236}">
                      <a16:creationId xmlns:a16="http://schemas.microsoft.com/office/drawing/2014/main" id="{D04E8249-D56F-48BF-9489-3EE5532EE16A}"/>
                    </a:ext>
                  </a:extLst>
                </p:cNvPr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87;p29">
                  <a:extLst>
                    <a:ext uri="{FF2B5EF4-FFF2-40B4-BE49-F238E27FC236}">
                      <a16:creationId xmlns:a16="http://schemas.microsoft.com/office/drawing/2014/main" id="{D870F868-1E7E-439D-93E1-80DF0A90BEC4}"/>
                    </a:ext>
                  </a:extLst>
                </p:cNvPr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88;p29">
                  <a:extLst>
                    <a:ext uri="{FF2B5EF4-FFF2-40B4-BE49-F238E27FC236}">
                      <a16:creationId xmlns:a16="http://schemas.microsoft.com/office/drawing/2014/main" id="{F1E28F6B-B0EB-4ECB-88D6-B290F6E62C30}"/>
                    </a:ext>
                  </a:extLst>
                </p:cNvPr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89;p29">
                  <a:extLst>
                    <a:ext uri="{FF2B5EF4-FFF2-40B4-BE49-F238E27FC236}">
                      <a16:creationId xmlns:a16="http://schemas.microsoft.com/office/drawing/2014/main" id="{F95105DC-E672-46F4-BDFB-D328B903BCFC}"/>
                    </a:ext>
                  </a:extLst>
                </p:cNvPr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90;p29">
                  <a:extLst>
                    <a:ext uri="{FF2B5EF4-FFF2-40B4-BE49-F238E27FC236}">
                      <a16:creationId xmlns:a16="http://schemas.microsoft.com/office/drawing/2014/main" id="{A19AC3EC-5CD6-4F77-925F-60297CAC2BC8}"/>
                    </a:ext>
                  </a:extLst>
                </p:cNvPr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1;p29">
                  <a:extLst>
                    <a:ext uri="{FF2B5EF4-FFF2-40B4-BE49-F238E27FC236}">
                      <a16:creationId xmlns:a16="http://schemas.microsoft.com/office/drawing/2014/main" id="{A2D269B8-5227-4BEB-8FB0-D82A70084A69}"/>
                    </a:ext>
                  </a:extLst>
                </p:cNvPr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92;p29">
                  <a:extLst>
                    <a:ext uri="{FF2B5EF4-FFF2-40B4-BE49-F238E27FC236}">
                      <a16:creationId xmlns:a16="http://schemas.microsoft.com/office/drawing/2014/main" id="{AC2D39C8-1CB5-4F39-BDE2-24E25B87DEDC}"/>
                    </a:ext>
                  </a:extLst>
                </p:cNvPr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3;p29">
                  <a:extLst>
                    <a:ext uri="{FF2B5EF4-FFF2-40B4-BE49-F238E27FC236}">
                      <a16:creationId xmlns:a16="http://schemas.microsoft.com/office/drawing/2014/main" id="{75F57D1A-C2F3-4C6E-81CA-649E979265B7}"/>
                    </a:ext>
                  </a:extLst>
                </p:cNvPr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4;p29">
                  <a:extLst>
                    <a:ext uri="{FF2B5EF4-FFF2-40B4-BE49-F238E27FC236}">
                      <a16:creationId xmlns:a16="http://schemas.microsoft.com/office/drawing/2014/main" id="{8DE2E91C-7F1F-4293-B1FD-5E3500F489F5}"/>
                    </a:ext>
                  </a:extLst>
                </p:cNvPr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5;p29">
                  <a:extLst>
                    <a:ext uri="{FF2B5EF4-FFF2-40B4-BE49-F238E27FC236}">
                      <a16:creationId xmlns:a16="http://schemas.microsoft.com/office/drawing/2014/main" id="{9E9E762F-E66C-48EF-9DA9-44728A2E5E89}"/>
                    </a:ext>
                  </a:extLst>
                </p:cNvPr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96;p29">
                  <a:extLst>
                    <a:ext uri="{FF2B5EF4-FFF2-40B4-BE49-F238E27FC236}">
                      <a16:creationId xmlns:a16="http://schemas.microsoft.com/office/drawing/2014/main" id="{C9EA580B-9519-420B-B134-BAE5412A8B46}"/>
                    </a:ext>
                  </a:extLst>
                </p:cNvPr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7;p29">
                  <a:extLst>
                    <a:ext uri="{FF2B5EF4-FFF2-40B4-BE49-F238E27FC236}">
                      <a16:creationId xmlns:a16="http://schemas.microsoft.com/office/drawing/2014/main" id="{1B1ED14A-D7BD-4F04-9638-58121C1569FB}"/>
                    </a:ext>
                  </a:extLst>
                </p:cNvPr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98;p29">
                  <a:extLst>
                    <a:ext uri="{FF2B5EF4-FFF2-40B4-BE49-F238E27FC236}">
                      <a16:creationId xmlns:a16="http://schemas.microsoft.com/office/drawing/2014/main" id="{9B5500A8-6722-4AFD-AB77-15DF99C69891}"/>
                    </a:ext>
                  </a:extLst>
                </p:cNvPr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99;p29">
                  <a:extLst>
                    <a:ext uri="{FF2B5EF4-FFF2-40B4-BE49-F238E27FC236}">
                      <a16:creationId xmlns:a16="http://schemas.microsoft.com/office/drawing/2014/main" id="{73F2D6C3-9194-4887-A63D-D808DAC934CC}"/>
                    </a:ext>
                  </a:extLst>
                </p:cNvPr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00;p29">
                  <a:extLst>
                    <a:ext uri="{FF2B5EF4-FFF2-40B4-BE49-F238E27FC236}">
                      <a16:creationId xmlns:a16="http://schemas.microsoft.com/office/drawing/2014/main" id="{C1AB77A8-CA59-42E3-94BE-C10E0926443A}"/>
                    </a:ext>
                  </a:extLst>
                </p:cNvPr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01;p29">
                  <a:extLst>
                    <a:ext uri="{FF2B5EF4-FFF2-40B4-BE49-F238E27FC236}">
                      <a16:creationId xmlns:a16="http://schemas.microsoft.com/office/drawing/2014/main" id="{5B24EAD2-6B50-4466-BBD7-98D74EE2FE1A}"/>
                    </a:ext>
                  </a:extLst>
                </p:cNvPr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02;p29">
                  <a:extLst>
                    <a:ext uri="{FF2B5EF4-FFF2-40B4-BE49-F238E27FC236}">
                      <a16:creationId xmlns:a16="http://schemas.microsoft.com/office/drawing/2014/main" id="{D9B6E696-B744-44D8-8EA0-F14FC8D885E3}"/>
                    </a:ext>
                  </a:extLst>
                </p:cNvPr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03;p29">
                  <a:extLst>
                    <a:ext uri="{FF2B5EF4-FFF2-40B4-BE49-F238E27FC236}">
                      <a16:creationId xmlns:a16="http://schemas.microsoft.com/office/drawing/2014/main" id="{54F9C1CA-9BFB-495E-903F-E76450080859}"/>
                    </a:ext>
                  </a:extLst>
                </p:cNvPr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04;p29">
                  <a:extLst>
                    <a:ext uri="{FF2B5EF4-FFF2-40B4-BE49-F238E27FC236}">
                      <a16:creationId xmlns:a16="http://schemas.microsoft.com/office/drawing/2014/main" id="{0A7CB742-C37E-47F0-BD47-41254B2C0FAE}"/>
                    </a:ext>
                  </a:extLst>
                </p:cNvPr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05;p29">
                  <a:extLst>
                    <a:ext uri="{FF2B5EF4-FFF2-40B4-BE49-F238E27FC236}">
                      <a16:creationId xmlns:a16="http://schemas.microsoft.com/office/drawing/2014/main" id="{4F42D266-F579-4182-B90B-88A43D1E920C}"/>
                    </a:ext>
                  </a:extLst>
                </p:cNvPr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06;p29">
                  <a:extLst>
                    <a:ext uri="{FF2B5EF4-FFF2-40B4-BE49-F238E27FC236}">
                      <a16:creationId xmlns:a16="http://schemas.microsoft.com/office/drawing/2014/main" id="{08756873-D1AF-4169-80DF-0DFAC72FE835}"/>
                    </a:ext>
                  </a:extLst>
                </p:cNvPr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207;p29">
                  <a:extLst>
                    <a:ext uri="{FF2B5EF4-FFF2-40B4-BE49-F238E27FC236}">
                      <a16:creationId xmlns:a16="http://schemas.microsoft.com/office/drawing/2014/main" id="{28E0E2E5-7CB1-467B-86D1-C447C1F52E3F}"/>
                    </a:ext>
                  </a:extLst>
                </p:cNvPr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08;p29">
                  <a:extLst>
                    <a:ext uri="{FF2B5EF4-FFF2-40B4-BE49-F238E27FC236}">
                      <a16:creationId xmlns:a16="http://schemas.microsoft.com/office/drawing/2014/main" id="{6292F5D3-D4B3-482F-816A-6C6F08671907}"/>
                    </a:ext>
                  </a:extLst>
                </p:cNvPr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09;p29">
                  <a:extLst>
                    <a:ext uri="{FF2B5EF4-FFF2-40B4-BE49-F238E27FC236}">
                      <a16:creationId xmlns:a16="http://schemas.microsoft.com/office/drawing/2014/main" id="{D71F9E8F-8FF7-453D-BF45-ABB1A52137D1}"/>
                    </a:ext>
                  </a:extLst>
                </p:cNvPr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10;p29">
                  <a:extLst>
                    <a:ext uri="{FF2B5EF4-FFF2-40B4-BE49-F238E27FC236}">
                      <a16:creationId xmlns:a16="http://schemas.microsoft.com/office/drawing/2014/main" id="{078DAD1E-9438-4738-90AE-18EA0DFE428B}"/>
                    </a:ext>
                  </a:extLst>
                </p:cNvPr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11;p29">
                  <a:extLst>
                    <a:ext uri="{FF2B5EF4-FFF2-40B4-BE49-F238E27FC236}">
                      <a16:creationId xmlns:a16="http://schemas.microsoft.com/office/drawing/2014/main" id="{2918B4AC-636F-4A6F-91C9-F5078D6B4763}"/>
                    </a:ext>
                  </a:extLst>
                </p:cNvPr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12;p29">
                  <a:extLst>
                    <a:ext uri="{FF2B5EF4-FFF2-40B4-BE49-F238E27FC236}">
                      <a16:creationId xmlns:a16="http://schemas.microsoft.com/office/drawing/2014/main" id="{0FA11B18-0122-4980-B37C-DF499B5A5270}"/>
                    </a:ext>
                  </a:extLst>
                </p:cNvPr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13;p29">
                  <a:extLst>
                    <a:ext uri="{FF2B5EF4-FFF2-40B4-BE49-F238E27FC236}">
                      <a16:creationId xmlns:a16="http://schemas.microsoft.com/office/drawing/2014/main" id="{F896B466-CCD2-4B1B-921C-5C8CFAEFED43}"/>
                    </a:ext>
                  </a:extLst>
                </p:cNvPr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14;p29">
                  <a:extLst>
                    <a:ext uri="{FF2B5EF4-FFF2-40B4-BE49-F238E27FC236}">
                      <a16:creationId xmlns:a16="http://schemas.microsoft.com/office/drawing/2014/main" id="{BD8F68F5-E3B0-4577-AAC8-5421B7FB0C36}"/>
                    </a:ext>
                  </a:extLst>
                </p:cNvPr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15;p29">
                  <a:extLst>
                    <a:ext uri="{FF2B5EF4-FFF2-40B4-BE49-F238E27FC236}">
                      <a16:creationId xmlns:a16="http://schemas.microsoft.com/office/drawing/2014/main" id="{11F2BDE9-9950-4011-8AFB-00261758BBC0}"/>
                    </a:ext>
                  </a:extLst>
                </p:cNvPr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16;p29">
                  <a:extLst>
                    <a:ext uri="{FF2B5EF4-FFF2-40B4-BE49-F238E27FC236}">
                      <a16:creationId xmlns:a16="http://schemas.microsoft.com/office/drawing/2014/main" id="{81C2A75B-C048-4755-82D7-E7060F3C1E51}"/>
                    </a:ext>
                  </a:extLst>
                </p:cNvPr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17;p29">
                  <a:extLst>
                    <a:ext uri="{FF2B5EF4-FFF2-40B4-BE49-F238E27FC236}">
                      <a16:creationId xmlns:a16="http://schemas.microsoft.com/office/drawing/2014/main" id="{B235FBDA-F101-4784-B1C6-5C220F2E788F}"/>
                    </a:ext>
                  </a:extLst>
                </p:cNvPr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18;p29">
                  <a:extLst>
                    <a:ext uri="{FF2B5EF4-FFF2-40B4-BE49-F238E27FC236}">
                      <a16:creationId xmlns:a16="http://schemas.microsoft.com/office/drawing/2014/main" id="{6A2AC356-5759-44FB-93AC-7C0686EA87B8}"/>
                    </a:ext>
                  </a:extLst>
                </p:cNvPr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19;p29">
                  <a:extLst>
                    <a:ext uri="{FF2B5EF4-FFF2-40B4-BE49-F238E27FC236}">
                      <a16:creationId xmlns:a16="http://schemas.microsoft.com/office/drawing/2014/main" id="{4EDB3B36-8883-425C-9AAA-F3626063056C}"/>
                    </a:ext>
                  </a:extLst>
                </p:cNvPr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20;p29">
                  <a:extLst>
                    <a:ext uri="{FF2B5EF4-FFF2-40B4-BE49-F238E27FC236}">
                      <a16:creationId xmlns:a16="http://schemas.microsoft.com/office/drawing/2014/main" id="{A1F7E3FC-71F8-48D1-BD96-205759CB29A8}"/>
                    </a:ext>
                  </a:extLst>
                </p:cNvPr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21;p29">
                  <a:extLst>
                    <a:ext uri="{FF2B5EF4-FFF2-40B4-BE49-F238E27FC236}">
                      <a16:creationId xmlns:a16="http://schemas.microsoft.com/office/drawing/2014/main" id="{1FA3F06B-B5B5-456C-B28F-6644DB76AB4B}"/>
                    </a:ext>
                  </a:extLst>
                </p:cNvPr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22;p29">
                  <a:extLst>
                    <a:ext uri="{FF2B5EF4-FFF2-40B4-BE49-F238E27FC236}">
                      <a16:creationId xmlns:a16="http://schemas.microsoft.com/office/drawing/2014/main" id="{1C6F44AA-6BA3-41C3-AC7C-9B72CD6A499E}"/>
                    </a:ext>
                  </a:extLst>
                </p:cNvPr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23;p29">
                  <a:extLst>
                    <a:ext uri="{FF2B5EF4-FFF2-40B4-BE49-F238E27FC236}">
                      <a16:creationId xmlns:a16="http://schemas.microsoft.com/office/drawing/2014/main" id="{7EA0C499-D041-4DE7-9303-55E7B0CDDFAC}"/>
                    </a:ext>
                  </a:extLst>
                </p:cNvPr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24;p29">
                  <a:extLst>
                    <a:ext uri="{FF2B5EF4-FFF2-40B4-BE49-F238E27FC236}">
                      <a16:creationId xmlns:a16="http://schemas.microsoft.com/office/drawing/2014/main" id="{ACF2694A-563A-4CE8-89B1-717AAA3CFDB3}"/>
                    </a:ext>
                  </a:extLst>
                </p:cNvPr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25;p29">
                  <a:extLst>
                    <a:ext uri="{FF2B5EF4-FFF2-40B4-BE49-F238E27FC236}">
                      <a16:creationId xmlns:a16="http://schemas.microsoft.com/office/drawing/2014/main" id="{49E931C5-DF8E-4550-ACEA-DF203298981E}"/>
                    </a:ext>
                  </a:extLst>
                </p:cNvPr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226;p29">
                  <a:extLst>
                    <a:ext uri="{FF2B5EF4-FFF2-40B4-BE49-F238E27FC236}">
                      <a16:creationId xmlns:a16="http://schemas.microsoft.com/office/drawing/2014/main" id="{C98DEE78-2299-4706-AAAB-1AAC7B2094C5}"/>
                    </a:ext>
                  </a:extLst>
                </p:cNvPr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227;p29">
                  <a:extLst>
                    <a:ext uri="{FF2B5EF4-FFF2-40B4-BE49-F238E27FC236}">
                      <a16:creationId xmlns:a16="http://schemas.microsoft.com/office/drawing/2014/main" id="{918B6953-36E8-4035-8376-6BC6E74E0532}"/>
                    </a:ext>
                  </a:extLst>
                </p:cNvPr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28;p29">
                  <a:extLst>
                    <a:ext uri="{FF2B5EF4-FFF2-40B4-BE49-F238E27FC236}">
                      <a16:creationId xmlns:a16="http://schemas.microsoft.com/office/drawing/2014/main" id="{1C02FCE8-C70E-47D5-B914-E32DE5108AAF}"/>
                    </a:ext>
                  </a:extLst>
                </p:cNvPr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29;p29">
                  <a:extLst>
                    <a:ext uri="{FF2B5EF4-FFF2-40B4-BE49-F238E27FC236}">
                      <a16:creationId xmlns:a16="http://schemas.microsoft.com/office/drawing/2014/main" id="{09C48EAC-0795-44DD-967B-6BF7BC52D17E}"/>
                    </a:ext>
                  </a:extLst>
                </p:cNvPr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30;p29">
                  <a:extLst>
                    <a:ext uri="{FF2B5EF4-FFF2-40B4-BE49-F238E27FC236}">
                      <a16:creationId xmlns:a16="http://schemas.microsoft.com/office/drawing/2014/main" id="{2C5963CE-A22C-45D5-8D7C-29C2C2F30884}"/>
                    </a:ext>
                  </a:extLst>
                </p:cNvPr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31;p29">
                  <a:extLst>
                    <a:ext uri="{FF2B5EF4-FFF2-40B4-BE49-F238E27FC236}">
                      <a16:creationId xmlns:a16="http://schemas.microsoft.com/office/drawing/2014/main" id="{56CC54A5-F08C-4307-A505-D5D4555A4823}"/>
                    </a:ext>
                  </a:extLst>
                </p:cNvPr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32;p29">
                  <a:extLst>
                    <a:ext uri="{FF2B5EF4-FFF2-40B4-BE49-F238E27FC236}">
                      <a16:creationId xmlns:a16="http://schemas.microsoft.com/office/drawing/2014/main" id="{98C230E7-CCA6-40FF-BE91-981E909D1AD8}"/>
                    </a:ext>
                  </a:extLst>
                </p:cNvPr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33;p29">
                  <a:extLst>
                    <a:ext uri="{FF2B5EF4-FFF2-40B4-BE49-F238E27FC236}">
                      <a16:creationId xmlns:a16="http://schemas.microsoft.com/office/drawing/2014/main" id="{7D719629-F49A-4524-AD08-3B28C55045F1}"/>
                    </a:ext>
                  </a:extLst>
                </p:cNvPr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34;p29">
                  <a:extLst>
                    <a:ext uri="{FF2B5EF4-FFF2-40B4-BE49-F238E27FC236}">
                      <a16:creationId xmlns:a16="http://schemas.microsoft.com/office/drawing/2014/main" id="{912AF6F5-8DC9-4501-9034-A593B81775F9}"/>
                    </a:ext>
                  </a:extLst>
                </p:cNvPr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35;p29">
                  <a:extLst>
                    <a:ext uri="{FF2B5EF4-FFF2-40B4-BE49-F238E27FC236}">
                      <a16:creationId xmlns:a16="http://schemas.microsoft.com/office/drawing/2014/main" id="{DC6A7079-0467-4051-93C3-40829F426BE7}"/>
                    </a:ext>
                  </a:extLst>
                </p:cNvPr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36;p29">
                  <a:extLst>
                    <a:ext uri="{FF2B5EF4-FFF2-40B4-BE49-F238E27FC236}">
                      <a16:creationId xmlns:a16="http://schemas.microsoft.com/office/drawing/2014/main" id="{BA090CF1-409A-4260-A2D0-408AB24ED54F}"/>
                    </a:ext>
                  </a:extLst>
                </p:cNvPr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37;p29">
                  <a:extLst>
                    <a:ext uri="{FF2B5EF4-FFF2-40B4-BE49-F238E27FC236}">
                      <a16:creationId xmlns:a16="http://schemas.microsoft.com/office/drawing/2014/main" id="{2559E570-09A3-4EB4-AD6A-C5AEEE088B91}"/>
                    </a:ext>
                  </a:extLst>
                </p:cNvPr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38;p29">
                  <a:extLst>
                    <a:ext uri="{FF2B5EF4-FFF2-40B4-BE49-F238E27FC236}">
                      <a16:creationId xmlns:a16="http://schemas.microsoft.com/office/drawing/2014/main" id="{04F03169-89A9-4792-A7A5-B694B2213C7F}"/>
                    </a:ext>
                  </a:extLst>
                </p:cNvPr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39;p29">
                  <a:extLst>
                    <a:ext uri="{FF2B5EF4-FFF2-40B4-BE49-F238E27FC236}">
                      <a16:creationId xmlns:a16="http://schemas.microsoft.com/office/drawing/2014/main" id="{A8D2579A-923E-4D3E-A5ED-1FC65D99C3E0}"/>
                    </a:ext>
                  </a:extLst>
                </p:cNvPr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40;p29">
                  <a:extLst>
                    <a:ext uri="{FF2B5EF4-FFF2-40B4-BE49-F238E27FC236}">
                      <a16:creationId xmlns:a16="http://schemas.microsoft.com/office/drawing/2014/main" id="{84A05BBD-F5D9-4505-A31C-81EDA0193BA7}"/>
                    </a:ext>
                  </a:extLst>
                </p:cNvPr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41;p29">
                  <a:extLst>
                    <a:ext uri="{FF2B5EF4-FFF2-40B4-BE49-F238E27FC236}">
                      <a16:creationId xmlns:a16="http://schemas.microsoft.com/office/drawing/2014/main" id="{EFA7BF5A-EA52-437C-99F8-75149E334691}"/>
                    </a:ext>
                  </a:extLst>
                </p:cNvPr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42;p29">
                  <a:extLst>
                    <a:ext uri="{FF2B5EF4-FFF2-40B4-BE49-F238E27FC236}">
                      <a16:creationId xmlns:a16="http://schemas.microsoft.com/office/drawing/2014/main" id="{BE16AC8B-D45A-45D7-972C-C795A7F6406B}"/>
                    </a:ext>
                  </a:extLst>
                </p:cNvPr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43;p29">
                  <a:extLst>
                    <a:ext uri="{FF2B5EF4-FFF2-40B4-BE49-F238E27FC236}">
                      <a16:creationId xmlns:a16="http://schemas.microsoft.com/office/drawing/2014/main" id="{A85692A2-8774-4F11-9EE2-ED503317F73C}"/>
                    </a:ext>
                  </a:extLst>
                </p:cNvPr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44;p29">
                  <a:extLst>
                    <a:ext uri="{FF2B5EF4-FFF2-40B4-BE49-F238E27FC236}">
                      <a16:creationId xmlns:a16="http://schemas.microsoft.com/office/drawing/2014/main" id="{C637FFD1-F3C8-4B11-AF68-AB91C83A06FE}"/>
                    </a:ext>
                  </a:extLst>
                </p:cNvPr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45;p29">
                  <a:extLst>
                    <a:ext uri="{FF2B5EF4-FFF2-40B4-BE49-F238E27FC236}">
                      <a16:creationId xmlns:a16="http://schemas.microsoft.com/office/drawing/2014/main" id="{8BA6F761-B07A-46E7-80A2-7535A37C2736}"/>
                    </a:ext>
                  </a:extLst>
                </p:cNvPr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46;p29">
                  <a:extLst>
                    <a:ext uri="{FF2B5EF4-FFF2-40B4-BE49-F238E27FC236}">
                      <a16:creationId xmlns:a16="http://schemas.microsoft.com/office/drawing/2014/main" id="{B0EC65EA-D99A-4787-BD05-172481999FB3}"/>
                    </a:ext>
                  </a:extLst>
                </p:cNvPr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47;p29">
                  <a:extLst>
                    <a:ext uri="{FF2B5EF4-FFF2-40B4-BE49-F238E27FC236}">
                      <a16:creationId xmlns:a16="http://schemas.microsoft.com/office/drawing/2014/main" id="{D174087C-720B-4899-A37C-EBBBBDAB7C0E}"/>
                    </a:ext>
                  </a:extLst>
                </p:cNvPr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48;p29">
                  <a:extLst>
                    <a:ext uri="{FF2B5EF4-FFF2-40B4-BE49-F238E27FC236}">
                      <a16:creationId xmlns:a16="http://schemas.microsoft.com/office/drawing/2014/main" id="{82B2B5BE-B699-4463-895F-9FC0E36E947C}"/>
                    </a:ext>
                  </a:extLst>
                </p:cNvPr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49;p29">
                  <a:extLst>
                    <a:ext uri="{FF2B5EF4-FFF2-40B4-BE49-F238E27FC236}">
                      <a16:creationId xmlns:a16="http://schemas.microsoft.com/office/drawing/2014/main" id="{90610F96-250F-4EE7-9BF3-81D31B7543F9}"/>
                    </a:ext>
                  </a:extLst>
                </p:cNvPr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250;p29">
                  <a:extLst>
                    <a:ext uri="{FF2B5EF4-FFF2-40B4-BE49-F238E27FC236}">
                      <a16:creationId xmlns:a16="http://schemas.microsoft.com/office/drawing/2014/main" id="{6081F1B6-A7A0-44C0-99B1-B73CC7DF1B4F}"/>
                    </a:ext>
                  </a:extLst>
                </p:cNvPr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51;p29">
                  <a:extLst>
                    <a:ext uri="{FF2B5EF4-FFF2-40B4-BE49-F238E27FC236}">
                      <a16:creationId xmlns:a16="http://schemas.microsoft.com/office/drawing/2014/main" id="{379EE9EB-5A9A-4F24-AEC2-14FDE412D1C3}"/>
                    </a:ext>
                  </a:extLst>
                </p:cNvPr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52;p29">
                  <a:extLst>
                    <a:ext uri="{FF2B5EF4-FFF2-40B4-BE49-F238E27FC236}">
                      <a16:creationId xmlns:a16="http://schemas.microsoft.com/office/drawing/2014/main" id="{9B737FB8-E057-4602-9708-4490B81E29A9}"/>
                    </a:ext>
                  </a:extLst>
                </p:cNvPr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53;p29">
                  <a:extLst>
                    <a:ext uri="{FF2B5EF4-FFF2-40B4-BE49-F238E27FC236}">
                      <a16:creationId xmlns:a16="http://schemas.microsoft.com/office/drawing/2014/main" id="{531FAA1B-6FE6-44DF-B2F7-608CCFA61014}"/>
                    </a:ext>
                  </a:extLst>
                </p:cNvPr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54;p29">
                  <a:extLst>
                    <a:ext uri="{FF2B5EF4-FFF2-40B4-BE49-F238E27FC236}">
                      <a16:creationId xmlns:a16="http://schemas.microsoft.com/office/drawing/2014/main" id="{0ECF9710-9AAF-407D-A44B-3A5CFC43CEF7}"/>
                    </a:ext>
                  </a:extLst>
                </p:cNvPr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55;p29">
                  <a:extLst>
                    <a:ext uri="{FF2B5EF4-FFF2-40B4-BE49-F238E27FC236}">
                      <a16:creationId xmlns:a16="http://schemas.microsoft.com/office/drawing/2014/main" id="{02F5EF80-2AE4-48A9-94D0-128AD26D44D1}"/>
                    </a:ext>
                  </a:extLst>
                </p:cNvPr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56;p29">
                  <a:extLst>
                    <a:ext uri="{FF2B5EF4-FFF2-40B4-BE49-F238E27FC236}">
                      <a16:creationId xmlns:a16="http://schemas.microsoft.com/office/drawing/2014/main" id="{F55F3C25-5858-4EE8-9059-58CCEB94F66D}"/>
                    </a:ext>
                  </a:extLst>
                </p:cNvPr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57;p29">
                  <a:extLst>
                    <a:ext uri="{FF2B5EF4-FFF2-40B4-BE49-F238E27FC236}">
                      <a16:creationId xmlns:a16="http://schemas.microsoft.com/office/drawing/2014/main" id="{5F841BDF-C110-4EEC-AF3E-CE6F015D4ED6}"/>
                    </a:ext>
                  </a:extLst>
                </p:cNvPr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58;p29">
                  <a:extLst>
                    <a:ext uri="{FF2B5EF4-FFF2-40B4-BE49-F238E27FC236}">
                      <a16:creationId xmlns:a16="http://schemas.microsoft.com/office/drawing/2014/main" id="{4310E5C5-34DD-445F-8FDB-19EB3E968093}"/>
                    </a:ext>
                  </a:extLst>
                </p:cNvPr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259;p29">
                  <a:extLst>
                    <a:ext uri="{FF2B5EF4-FFF2-40B4-BE49-F238E27FC236}">
                      <a16:creationId xmlns:a16="http://schemas.microsoft.com/office/drawing/2014/main" id="{CBCBE031-1AEF-408A-BF21-6DDCFE551373}"/>
                    </a:ext>
                  </a:extLst>
                </p:cNvPr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60;p29">
                  <a:extLst>
                    <a:ext uri="{FF2B5EF4-FFF2-40B4-BE49-F238E27FC236}">
                      <a16:creationId xmlns:a16="http://schemas.microsoft.com/office/drawing/2014/main" id="{EE609357-28BC-4892-AC0E-9EE012DBC32B}"/>
                    </a:ext>
                  </a:extLst>
                </p:cNvPr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61;p29">
                  <a:extLst>
                    <a:ext uri="{FF2B5EF4-FFF2-40B4-BE49-F238E27FC236}">
                      <a16:creationId xmlns:a16="http://schemas.microsoft.com/office/drawing/2014/main" id="{707A4DA4-F656-4FA5-BC40-967619D4975B}"/>
                    </a:ext>
                  </a:extLst>
                </p:cNvPr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262;p29">
                  <a:extLst>
                    <a:ext uri="{FF2B5EF4-FFF2-40B4-BE49-F238E27FC236}">
                      <a16:creationId xmlns:a16="http://schemas.microsoft.com/office/drawing/2014/main" id="{C85D526B-3E5C-410F-900F-618B4E4C4F7E}"/>
                    </a:ext>
                  </a:extLst>
                </p:cNvPr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263;p29">
                  <a:extLst>
                    <a:ext uri="{FF2B5EF4-FFF2-40B4-BE49-F238E27FC236}">
                      <a16:creationId xmlns:a16="http://schemas.microsoft.com/office/drawing/2014/main" id="{36C267D5-840D-4924-A2F8-50AC3A8F2F2B}"/>
                    </a:ext>
                  </a:extLst>
                </p:cNvPr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264;p29">
                  <a:extLst>
                    <a:ext uri="{FF2B5EF4-FFF2-40B4-BE49-F238E27FC236}">
                      <a16:creationId xmlns:a16="http://schemas.microsoft.com/office/drawing/2014/main" id="{23F3CACC-B26A-43D2-959B-170978D72EFA}"/>
                    </a:ext>
                  </a:extLst>
                </p:cNvPr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265;p29">
                  <a:extLst>
                    <a:ext uri="{FF2B5EF4-FFF2-40B4-BE49-F238E27FC236}">
                      <a16:creationId xmlns:a16="http://schemas.microsoft.com/office/drawing/2014/main" id="{7CC33C14-1456-4611-8177-D33F819DAB42}"/>
                    </a:ext>
                  </a:extLst>
                </p:cNvPr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66;p29">
                  <a:extLst>
                    <a:ext uri="{FF2B5EF4-FFF2-40B4-BE49-F238E27FC236}">
                      <a16:creationId xmlns:a16="http://schemas.microsoft.com/office/drawing/2014/main" id="{BBF9F04C-EA6E-44BC-A505-697CB04B157D}"/>
                    </a:ext>
                  </a:extLst>
                </p:cNvPr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67;p29">
                  <a:extLst>
                    <a:ext uri="{FF2B5EF4-FFF2-40B4-BE49-F238E27FC236}">
                      <a16:creationId xmlns:a16="http://schemas.microsoft.com/office/drawing/2014/main" id="{0827DD56-DD71-47CE-A3AF-1BA58691929B}"/>
                    </a:ext>
                  </a:extLst>
                </p:cNvPr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268;p29">
                  <a:extLst>
                    <a:ext uri="{FF2B5EF4-FFF2-40B4-BE49-F238E27FC236}">
                      <a16:creationId xmlns:a16="http://schemas.microsoft.com/office/drawing/2014/main" id="{A59A0D1B-4536-457C-91B9-5223F1292BFD}"/>
                    </a:ext>
                  </a:extLst>
                </p:cNvPr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69;p29">
                  <a:extLst>
                    <a:ext uri="{FF2B5EF4-FFF2-40B4-BE49-F238E27FC236}">
                      <a16:creationId xmlns:a16="http://schemas.microsoft.com/office/drawing/2014/main" id="{4261353C-0554-4131-976D-3FEEDD8192DD}"/>
                    </a:ext>
                  </a:extLst>
                </p:cNvPr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70;p29">
                  <a:extLst>
                    <a:ext uri="{FF2B5EF4-FFF2-40B4-BE49-F238E27FC236}">
                      <a16:creationId xmlns:a16="http://schemas.microsoft.com/office/drawing/2014/main" id="{BA0D10F9-00FE-4301-AE47-40B627DF4E5E}"/>
                    </a:ext>
                  </a:extLst>
                </p:cNvPr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271;p29">
                  <a:extLst>
                    <a:ext uri="{FF2B5EF4-FFF2-40B4-BE49-F238E27FC236}">
                      <a16:creationId xmlns:a16="http://schemas.microsoft.com/office/drawing/2014/main" id="{3FFEC430-5F60-43F2-AFEB-CD2BA147E51A}"/>
                    </a:ext>
                  </a:extLst>
                </p:cNvPr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272;p29">
                  <a:extLst>
                    <a:ext uri="{FF2B5EF4-FFF2-40B4-BE49-F238E27FC236}">
                      <a16:creationId xmlns:a16="http://schemas.microsoft.com/office/drawing/2014/main" id="{9B2A8CC6-94AC-4483-80B1-ECFCFE8C3F8C}"/>
                    </a:ext>
                  </a:extLst>
                </p:cNvPr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273;p29">
                  <a:extLst>
                    <a:ext uri="{FF2B5EF4-FFF2-40B4-BE49-F238E27FC236}">
                      <a16:creationId xmlns:a16="http://schemas.microsoft.com/office/drawing/2014/main" id="{C6D99101-6D25-4F4E-8832-1AD7D2B956A9}"/>
                    </a:ext>
                  </a:extLst>
                </p:cNvPr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274;p29">
                  <a:extLst>
                    <a:ext uri="{FF2B5EF4-FFF2-40B4-BE49-F238E27FC236}">
                      <a16:creationId xmlns:a16="http://schemas.microsoft.com/office/drawing/2014/main" id="{78DCF401-75D3-4D5E-8DBC-8413765D10D9}"/>
                    </a:ext>
                  </a:extLst>
                </p:cNvPr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275;p29">
                  <a:extLst>
                    <a:ext uri="{FF2B5EF4-FFF2-40B4-BE49-F238E27FC236}">
                      <a16:creationId xmlns:a16="http://schemas.microsoft.com/office/drawing/2014/main" id="{A5139EA1-9B07-4180-98B5-3DD40C5582FA}"/>
                    </a:ext>
                  </a:extLst>
                </p:cNvPr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276;p29">
                  <a:extLst>
                    <a:ext uri="{FF2B5EF4-FFF2-40B4-BE49-F238E27FC236}">
                      <a16:creationId xmlns:a16="http://schemas.microsoft.com/office/drawing/2014/main" id="{43F28854-791B-46B0-998D-043DB6CA4D44}"/>
                    </a:ext>
                  </a:extLst>
                </p:cNvPr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277;p29">
                  <a:extLst>
                    <a:ext uri="{FF2B5EF4-FFF2-40B4-BE49-F238E27FC236}">
                      <a16:creationId xmlns:a16="http://schemas.microsoft.com/office/drawing/2014/main" id="{E65E9632-B0CE-4DB9-9AD0-0A63050426FB}"/>
                    </a:ext>
                  </a:extLst>
                </p:cNvPr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78;p29">
                  <a:extLst>
                    <a:ext uri="{FF2B5EF4-FFF2-40B4-BE49-F238E27FC236}">
                      <a16:creationId xmlns:a16="http://schemas.microsoft.com/office/drawing/2014/main" id="{55072961-E13F-4A72-B3DC-B6D418C75AC0}"/>
                    </a:ext>
                  </a:extLst>
                </p:cNvPr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279;p29">
                  <a:extLst>
                    <a:ext uri="{FF2B5EF4-FFF2-40B4-BE49-F238E27FC236}">
                      <a16:creationId xmlns:a16="http://schemas.microsoft.com/office/drawing/2014/main" id="{472D6EA8-1655-493C-8E75-18C12076802A}"/>
                    </a:ext>
                  </a:extLst>
                </p:cNvPr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80;p29">
                  <a:extLst>
                    <a:ext uri="{FF2B5EF4-FFF2-40B4-BE49-F238E27FC236}">
                      <a16:creationId xmlns:a16="http://schemas.microsoft.com/office/drawing/2014/main" id="{1A8A14E3-2E99-486B-A5D7-1F3B8D258CB7}"/>
                    </a:ext>
                  </a:extLst>
                </p:cNvPr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281;p29">
                  <a:extLst>
                    <a:ext uri="{FF2B5EF4-FFF2-40B4-BE49-F238E27FC236}">
                      <a16:creationId xmlns:a16="http://schemas.microsoft.com/office/drawing/2014/main" id="{E1BB8B01-2504-435D-9E4C-F21596FD7E41}"/>
                    </a:ext>
                  </a:extLst>
                </p:cNvPr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4" name="Google Shape;282;p29">
                  <a:extLst>
                    <a:ext uri="{FF2B5EF4-FFF2-40B4-BE49-F238E27FC236}">
                      <a16:creationId xmlns:a16="http://schemas.microsoft.com/office/drawing/2014/main" id="{944122CB-3D08-4FB9-AFE4-303E881C6D59}"/>
                    </a:ext>
                  </a:extLst>
                </p:cNvPr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283;p29">
                  <a:extLst>
                    <a:ext uri="{FF2B5EF4-FFF2-40B4-BE49-F238E27FC236}">
                      <a16:creationId xmlns:a16="http://schemas.microsoft.com/office/drawing/2014/main" id="{FECFA6F3-6189-476D-A30A-14C3E808A6A6}"/>
                    </a:ext>
                  </a:extLst>
                </p:cNvPr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284;p29">
                  <a:extLst>
                    <a:ext uri="{FF2B5EF4-FFF2-40B4-BE49-F238E27FC236}">
                      <a16:creationId xmlns:a16="http://schemas.microsoft.com/office/drawing/2014/main" id="{4A3B578C-72F7-4180-BD45-2A149918FFE5}"/>
                    </a:ext>
                  </a:extLst>
                </p:cNvPr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285;p29">
              <a:extLst>
                <a:ext uri="{FF2B5EF4-FFF2-40B4-BE49-F238E27FC236}">
                  <a16:creationId xmlns:a16="http://schemas.microsoft.com/office/drawing/2014/main" id="{A5AFDFA0-D7FC-472C-9519-1BABD11EA084}"/>
                </a:ext>
              </a:extLst>
            </p:cNvPr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3" name="Google Shape;286;p29">
                <a:extLst>
                  <a:ext uri="{FF2B5EF4-FFF2-40B4-BE49-F238E27FC236}">
                    <a16:creationId xmlns:a16="http://schemas.microsoft.com/office/drawing/2014/main" id="{96C8EF1D-0878-44B2-BED2-7175AF1555BB}"/>
                  </a:ext>
                </a:extLst>
              </p:cNvPr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87;p29">
                <a:extLst>
                  <a:ext uri="{FF2B5EF4-FFF2-40B4-BE49-F238E27FC236}">
                    <a16:creationId xmlns:a16="http://schemas.microsoft.com/office/drawing/2014/main" id="{5F585FDF-A08F-4264-92EB-2145D932AB59}"/>
                  </a:ext>
                </a:extLst>
              </p:cNvPr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88;p29">
              <a:extLst>
                <a:ext uri="{FF2B5EF4-FFF2-40B4-BE49-F238E27FC236}">
                  <a16:creationId xmlns:a16="http://schemas.microsoft.com/office/drawing/2014/main" id="{C1B2E3BB-A792-439F-A4AA-BB766852F7EC}"/>
                </a:ext>
              </a:extLst>
            </p:cNvPr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10" name="Google Shape;289;p29">
                <a:extLst>
                  <a:ext uri="{FF2B5EF4-FFF2-40B4-BE49-F238E27FC236}">
                    <a16:creationId xmlns:a16="http://schemas.microsoft.com/office/drawing/2014/main" id="{ADF77E22-8CC1-40FE-BBD8-1F9CC898D8CE}"/>
                  </a:ext>
                </a:extLst>
              </p:cNvPr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0;p29">
                <a:extLst>
                  <a:ext uri="{FF2B5EF4-FFF2-40B4-BE49-F238E27FC236}">
                    <a16:creationId xmlns:a16="http://schemas.microsoft.com/office/drawing/2014/main" id="{A1EDB254-4432-41E4-8484-04566ED710FB}"/>
                  </a:ext>
                </a:extLst>
              </p:cNvPr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1;p29">
                <a:extLst>
                  <a:ext uri="{FF2B5EF4-FFF2-40B4-BE49-F238E27FC236}">
                    <a16:creationId xmlns:a16="http://schemas.microsoft.com/office/drawing/2014/main" id="{55398BE2-03EB-4791-89EF-214AA0191114}"/>
                  </a:ext>
                </a:extLst>
              </p:cNvPr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58" y="425560"/>
            <a:ext cx="9941683" cy="999067"/>
          </a:xfrm>
        </p:spPr>
        <p:txBody>
          <a:bodyPr/>
          <a:lstStyle/>
          <a:p>
            <a:pPr algn="ctr"/>
            <a:r>
              <a:rPr lang="en" sz="3600" b="1" dirty="0">
                <a:solidFill>
                  <a:schemeClr val="bg1"/>
                </a:solidFill>
                <a:latin typeface="AR JULIAN" panose="02000000000000000000" pitchFamily="2" charset="0"/>
              </a:rPr>
              <a:t>FEATURES OF SecureShare APPLICATION</a:t>
            </a:r>
            <a:endParaRPr lang="en-US" b="1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C10A6-CBD5-446E-B5CB-2C7C1BA5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37" y="1250274"/>
            <a:ext cx="7898386" cy="5164109"/>
          </a:xfrm>
        </p:spPr>
        <p:txBody>
          <a:bodyPr>
            <a:normAutofit/>
          </a:bodyPr>
          <a:lstStyle/>
          <a:p>
            <a:pPr algn="just"/>
            <a:r>
              <a:rPr lang="en-IN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Supporting multiple formats (pdf, zip, txt, image etc.)</a:t>
            </a:r>
          </a:p>
          <a:p>
            <a:pPr algn="just"/>
            <a:r>
              <a:rPr lang="en-IN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Size validation of the document with compression features.</a:t>
            </a:r>
          </a:p>
          <a:p>
            <a:pPr algn="just"/>
            <a:r>
              <a:rPr lang="en-IN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Provides proper error message if document is not uploaded properly</a:t>
            </a:r>
          </a:p>
          <a:p>
            <a:pPr algn="just"/>
            <a:r>
              <a:rPr lang="en-IN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Upload any file to the server and receive a certificate to securely offer the certificate to multiple users.</a:t>
            </a:r>
          </a:p>
          <a:p>
            <a:pPr algn="just"/>
            <a:r>
              <a:rPr lang="en-IN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Analytics-based dashboard for user to understand how many files of a file type are there.</a:t>
            </a:r>
          </a:p>
          <a:p>
            <a:pPr algn="just"/>
            <a:r>
              <a:rPr lang="en-IN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Verification at both ends if document is modified in any way or not.</a:t>
            </a:r>
          </a:p>
          <a:p>
            <a:pPr algn="just"/>
            <a:r>
              <a:rPr lang="en-IN" sz="2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Integration with other web applications easily.</a:t>
            </a:r>
          </a:p>
        </p:txBody>
      </p:sp>
      <p:sp>
        <p:nvSpPr>
          <p:cNvPr id="9" name="Google Shape;530;p34">
            <a:extLst>
              <a:ext uri="{FF2B5EF4-FFF2-40B4-BE49-F238E27FC236}">
                <a16:creationId xmlns:a16="http://schemas.microsoft.com/office/drawing/2014/main" id="{52488F55-BA33-460D-B937-3494FCE19F52}"/>
              </a:ext>
            </a:extLst>
          </p:cNvPr>
          <p:cNvSpPr/>
          <p:nvPr/>
        </p:nvSpPr>
        <p:spPr>
          <a:xfrm rot="5974077">
            <a:off x="8270381" y="2092502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531;p34">
            <a:extLst>
              <a:ext uri="{FF2B5EF4-FFF2-40B4-BE49-F238E27FC236}">
                <a16:creationId xmlns:a16="http://schemas.microsoft.com/office/drawing/2014/main" id="{113AAC11-FA05-45D2-97A2-38322B92456B}"/>
              </a:ext>
            </a:extLst>
          </p:cNvPr>
          <p:cNvGrpSpPr/>
          <p:nvPr/>
        </p:nvGrpSpPr>
        <p:grpSpPr>
          <a:xfrm>
            <a:off x="10380859" y="2421910"/>
            <a:ext cx="1667279" cy="3079133"/>
            <a:chOff x="5431588" y="1307171"/>
            <a:chExt cx="1423580" cy="2988072"/>
          </a:xfrm>
        </p:grpSpPr>
        <p:sp>
          <p:nvSpPr>
            <p:cNvPr id="11" name="Google Shape;532;p34">
              <a:extLst>
                <a:ext uri="{FF2B5EF4-FFF2-40B4-BE49-F238E27FC236}">
                  <a16:creationId xmlns:a16="http://schemas.microsoft.com/office/drawing/2014/main" id="{BA7283CE-58B5-4A61-B80F-E4E3666E4A0E}"/>
                </a:ext>
              </a:extLst>
            </p:cNvPr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3;p34">
              <a:extLst>
                <a:ext uri="{FF2B5EF4-FFF2-40B4-BE49-F238E27FC236}">
                  <a16:creationId xmlns:a16="http://schemas.microsoft.com/office/drawing/2014/main" id="{88F044F6-BAD2-4D8C-BF9D-449ED6B38A6F}"/>
                </a:ext>
              </a:extLst>
            </p:cNvPr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4;p34">
              <a:extLst>
                <a:ext uri="{FF2B5EF4-FFF2-40B4-BE49-F238E27FC236}">
                  <a16:creationId xmlns:a16="http://schemas.microsoft.com/office/drawing/2014/main" id="{F77B3442-1AF1-43C6-B928-80101466408E}"/>
                </a:ext>
              </a:extLst>
            </p:cNvPr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5;p34">
              <a:extLst>
                <a:ext uri="{FF2B5EF4-FFF2-40B4-BE49-F238E27FC236}">
                  <a16:creationId xmlns:a16="http://schemas.microsoft.com/office/drawing/2014/main" id="{D0F3053D-6C6F-459F-8E4D-79599B9DE200}"/>
                </a:ext>
              </a:extLst>
            </p:cNvPr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6;p34">
              <a:extLst>
                <a:ext uri="{FF2B5EF4-FFF2-40B4-BE49-F238E27FC236}">
                  <a16:creationId xmlns:a16="http://schemas.microsoft.com/office/drawing/2014/main" id="{40960EE8-B2D1-4D20-AC04-FCCE139727EE}"/>
                </a:ext>
              </a:extLst>
            </p:cNvPr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7;p34">
              <a:extLst>
                <a:ext uri="{FF2B5EF4-FFF2-40B4-BE49-F238E27FC236}">
                  <a16:creationId xmlns:a16="http://schemas.microsoft.com/office/drawing/2014/main" id="{E6F22A80-BC3A-4E54-90BC-BF1DF45ACE27}"/>
                </a:ext>
              </a:extLst>
            </p:cNvPr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8;p34">
              <a:extLst>
                <a:ext uri="{FF2B5EF4-FFF2-40B4-BE49-F238E27FC236}">
                  <a16:creationId xmlns:a16="http://schemas.microsoft.com/office/drawing/2014/main" id="{B1581BC7-E351-4403-BE51-6B4A63C3C0D6}"/>
                </a:ext>
              </a:extLst>
            </p:cNvPr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9;p34">
              <a:extLst>
                <a:ext uri="{FF2B5EF4-FFF2-40B4-BE49-F238E27FC236}">
                  <a16:creationId xmlns:a16="http://schemas.microsoft.com/office/drawing/2014/main" id="{FE8050B0-79B3-4F49-B197-D41B8DF385C4}"/>
                </a:ext>
              </a:extLst>
            </p:cNvPr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0;p34">
              <a:extLst>
                <a:ext uri="{FF2B5EF4-FFF2-40B4-BE49-F238E27FC236}">
                  <a16:creationId xmlns:a16="http://schemas.microsoft.com/office/drawing/2014/main" id="{085F1EFE-8335-4D44-84E3-67B0453EAC69}"/>
                </a:ext>
              </a:extLst>
            </p:cNvPr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1;p34">
              <a:extLst>
                <a:ext uri="{FF2B5EF4-FFF2-40B4-BE49-F238E27FC236}">
                  <a16:creationId xmlns:a16="http://schemas.microsoft.com/office/drawing/2014/main" id="{4CA86417-1388-4103-BF4F-C497994269A0}"/>
                </a:ext>
              </a:extLst>
            </p:cNvPr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;p34">
              <a:extLst>
                <a:ext uri="{FF2B5EF4-FFF2-40B4-BE49-F238E27FC236}">
                  <a16:creationId xmlns:a16="http://schemas.microsoft.com/office/drawing/2014/main" id="{A1A3BA0A-921D-4D23-8C8A-DABEA58D331B}"/>
                </a:ext>
              </a:extLst>
            </p:cNvPr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3;p34">
              <a:extLst>
                <a:ext uri="{FF2B5EF4-FFF2-40B4-BE49-F238E27FC236}">
                  <a16:creationId xmlns:a16="http://schemas.microsoft.com/office/drawing/2014/main" id="{3D41736B-AB16-4EB0-965F-ABE0201CE90C}"/>
                </a:ext>
              </a:extLst>
            </p:cNvPr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4;p34">
              <a:extLst>
                <a:ext uri="{FF2B5EF4-FFF2-40B4-BE49-F238E27FC236}">
                  <a16:creationId xmlns:a16="http://schemas.microsoft.com/office/drawing/2014/main" id="{1E775949-35D3-4291-9628-8D67BA019BDF}"/>
                </a:ext>
              </a:extLst>
            </p:cNvPr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5;p34">
              <a:extLst>
                <a:ext uri="{FF2B5EF4-FFF2-40B4-BE49-F238E27FC236}">
                  <a16:creationId xmlns:a16="http://schemas.microsoft.com/office/drawing/2014/main" id="{1AC9D1D6-40FD-4BCE-8EF3-2EB7C99FE484}"/>
                </a:ext>
              </a:extLst>
            </p:cNvPr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6;p34">
              <a:extLst>
                <a:ext uri="{FF2B5EF4-FFF2-40B4-BE49-F238E27FC236}">
                  <a16:creationId xmlns:a16="http://schemas.microsoft.com/office/drawing/2014/main" id="{FBEC7B2A-68CE-49A5-A72A-2A6267D7CF20}"/>
                </a:ext>
              </a:extLst>
            </p:cNvPr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7;p34">
              <a:extLst>
                <a:ext uri="{FF2B5EF4-FFF2-40B4-BE49-F238E27FC236}">
                  <a16:creationId xmlns:a16="http://schemas.microsoft.com/office/drawing/2014/main" id="{54EB298B-928D-40B7-B2BF-CC6AA0C5D6B6}"/>
                </a:ext>
              </a:extLst>
            </p:cNvPr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8;p34">
              <a:extLst>
                <a:ext uri="{FF2B5EF4-FFF2-40B4-BE49-F238E27FC236}">
                  <a16:creationId xmlns:a16="http://schemas.microsoft.com/office/drawing/2014/main" id="{3C130234-884F-4F78-BA97-14C840E91CF2}"/>
                </a:ext>
              </a:extLst>
            </p:cNvPr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9;p34">
              <a:extLst>
                <a:ext uri="{FF2B5EF4-FFF2-40B4-BE49-F238E27FC236}">
                  <a16:creationId xmlns:a16="http://schemas.microsoft.com/office/drawing/2014/main" id="{C7340AC9-A5E7-4E3C-A943-EA19D3A485C2}"/>
                </a:ext>
              </a:extLst>
            </p:cNvPr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0;p34">
              <a:extLst>
                <a:ext uri="{FF2B5EF4-FFF2-40B4-BE49-F238E27FC236}">
                  <a16:creationId xmlns:a16="http://schemas.microsoft.com/office/drawing/2014/main" id="{3C3436B4-EFAB-4DD3-864F-572CBEEF0239}"/>
                </a:ext>
              </a:extLst>
            </p:cNvPr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1;p34">
              <a:extLst>
                <a:ext uri="{FF2B5EF4-FFF2-40B4-BE49-F238E27FC236}">
                  <a16:creationId xmlns:a16="http://schemas.microsoft.com/office/drawing/2014/main" id="{9243645D-FA2D-45B2-9B11-FE378BA16778}"/>
                </a:ext>
              </a:extLst>
            </p:cNvPr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2;p34">
              <a:extLst>
                <a:ext uri="{FF2B5EF4-FFF2-40B4-BE49-F238E27FC236}">
                  <a16:creationId xmlns:a16="http://schemas.microsoft.com/office/drawing/2014/main" id="{CCD4DAFA-EB35-4F7F-8DA5-DBCB12F8674B}"/>
                </a:ext>
              </a:extLst>
            </p:cNvPr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3;p34">
              <a:extLst>
                <a:ext uri="{FF2B5EF4-FFF2-40B4-BE49-F238E27FC236}">
                  <a16:creationId xmlns:a16="http://schemas.microsoft.com/office/drawing/2014/main" id="{FE5AC6E8-6539-43E3-8A0E-FD3E83F70ECD}"/>
                </a:ext>
              </a:extLst>
            </p:cNvPr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4;p34">
              <a:extLst>
                <a:ext uri="{FF2B5EF4-FFF2-40B4-BE49-F238E27FC236}">
                  <a16:creationId xmlns:a16="http://schemas.microsoft.com/office/drawing/2014/main" id="{B5BCA77F-E3D5-454E-84DA-B5C57C1D9265}"/>
                </a:ext>
              </a:extLst>
            </p:cNvPr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555;p34">
            <a:extLst>
              <a:ext uri="{FF2B5EF4-FFF2-40B4-BE49-F238E27FC236}">
                <a16:creationId xmlns:a16="http://schemas.microsoft.com/office/drawing/2014/main" id="{9387A2B4-7DEF-4101-92F6-95201F6B2A8C}"/>
              </a:ext>
            </a:extLst>
          </p:cNvPr>
          <p:cNvGrpSpPr/>
          <p:nvPr/>
        </p:nvGrpSpPr>
        <p:grpSpPr>
          <a:xfrm>
            <a:off x="9091961" y="2711777"/>
            <a:ext cx="1891146" cy="2887347"/>
            <a:chOff x="3605604" y="1716301"/>
            <a:chExt cx="1765941" cy="2696187"/>
          </a:xfrm>
        </p:grpSpPr>
        <p:sp>
          <p:nvSpPr>
            <p:cNvPr id="35" name="Google Shape;556;p34">
              <a:extLst>
                <a:ext uri="{FF2B5EF4-FFF2-40B4-BE49-F238E27FC236}">
                  <a16:creationId xmlns:a16="http://schemas.microsoft.com/office/drawing/2014/main" id="{F9CAE949-25E3-4425-9720-294BB56297C1}"/>
                </a:ext>
              </a:extLst>
            </p:cNvPr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7;p34">
              <a:extLst>
                <a:ext uri="{FF2B5EF4-FFF2-40B4-BE49-F238E27FC236}">
                  <a16:creationId xmlns:a16="http://schemas.microsoft.com/office/drawing/2014/main" id="{2028A278-65E3-4B1C-832A-EF5FA5809892}"/>
                </a:ext>
              </a:extLst>
            </p:cNvPr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8;p34">
              <a:extLst>
                <a:ext uri="{FF2B5EF4-FFF2-40B4-BE49-F238E27FC236}">
                  <a16:creationId xmlns:a16="http://schemas.microsoft.com/office/drawing/2014/main" id="{A0ED62E1-0EB0-42FB-B5B5-75289427FB25}"/>
                </a:ext>
              </a:extLst>
            </p:cNvPr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9;p34">
              <a:extLst>
                <a:ext uri="{FF2B5EF4-FFF2-40B4-BE49-F238E27FC236}">
                  <a16:creationId xmlns:a16="http://schemas.microsoft.com/office/drawing/2014/main" id="{23583AD6-F1C7-4116-AE66-6606AB90355A}"/>
                </a:ext>
              </a:extLst>
            </p:cNvPr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0;p34">
              <a:extLst>
                <a:ext uri="{FF2B5EF4-FFF2-40B4-BE49-F238E27FC236}">
                  <a16:creationId xmlns:a16="http://schemas.microsoft.com/office/drawing/2014/main" id="{0BE2C86C-29B2-450E-BED3-76EF30D28CC1}"/>
                </a:ext>
              </a:extLst>
            </p:cNvPr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1;p34">
              <a:extLst>
                <a:ext uri="{FF2B5EF4-FFF2-40B4-BE49-F238E27FC236}">
                  <a16:creationId xmlns:a16="http://schemas.microsoft.com/office/drawing/2014/main" id="{41C481E2-CA30-453A-9630-E697FB0F4096}"/>
                </a:ext>
              </a:extLst>
            </p:cNvPr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;p34">
              <a:extLst>
                <a:ext uri="{FF2B5EF4-FFF2-40B4-BE49-F238E27FC236}">
                  <a16:creationId xmlns:a16="http://schemas.microsoft.com/office/drawing/2014/main" id="{D30401EE-F011-4688-8C3A-059285C74E72}"/>
                </a:ext>
              </a:extLst>
            </p:cNvPr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3;p34">
              <a:extLst>
                <a:ext uri="{FF2B5EF4-FFF2-40B4-BE49-F238E27FC236}">
                  <a16:creationId xmlns:a16="http://schemas.microsoft.com/office/drawing/2014/main" id="{3BD66EC9-7F45-4D02-B826-1B4CF1E53C84}"/>
                </a:ext>
              </a:extLst>
            </p:cNvPr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4;p34">
              <a:extLst>
                <a:ext uri="{FF2B5EF4-FFF2-40B4-BE49-F238E27FC236}">
                  <a16:creationId xmlns:a16="http://schemas.microsoft.com/office/drawing/2014/main" id="{B73B9B22-E377-443B-B5D8-5807BC8311A1}"/>
                </a:ext>
              </a:extLst>
            </p:cNvPr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5;p34">
              <a:extLst>
                <a:ext uri="{FF2B5EF4-FFF2-40B4-BE49-F238E27FC236}">
                  <a16:creationId xmlns:a16="http://schemas.microsoft.com/office/drawing/2014/main" id="{E1C85CB7-1D94-432F-A027-7D862D663F44}"/>
                </a:ext>
              </a:extLst>
            </p:cNvPr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6;p34">
              <a:extLst>
                <a:ext uri="{FF2B5EF4-FFF2-40B4-BE49-F238E27FC236}">
                  <a16:creationId xmlns:a16="http://schemas.microsoft.com/office/drawing/2014/main" id="{85C69DE1-9968-4B10-B5AE-9955A8FA8F60}"/>
                </a:ext>
              </a:extLst>
            </p:cNvPr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7;p34">
              <a:extLst>
                <a:ext uri="{FF2B5EF4-FFF2-40B4-BE49-F238E27FC236}">
                  <a16:creationId xmlns:a16="http://schemas.microsoft.com/office/drawing/2014/main" id="{5DE74AE0-3B33-4DEF-9042-749883CFD9E1}"/>
                </a:ext>
              </a:extLst>
            </p:cNvPr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8;p34">
              <a:extLst>
                <a:ext uri="{FF2B5EF4-FFF2-40B4-BE49-F238E27FC236}">
                  <a16:creationId xmlns:a16="http://schemas.microsoft.com/office/drawing/2014/main" id="{EF74467F-3DD6-4C00-A769-00D9631F6E7B}"/>
                </a:ext>
              </a:extLst>
            </p:cNvPr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9;p34">
              <a:extLst>
                <a:ext uri="{FF2B5EF4-FFF2-40B4-BE49-F238E27FC236}">
                  <a16:creationId xmlns:a16="http://schemas.microsoft.com/office/drawing/2014/main" id="{8F1A3987-AC28-44F7-9391-9DDBB80998A5}"/>
                </a:ext>
              </a:extLst>
            </p:cNvPr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;p34">
              <a:extLst>
                <a:ext uri="{FF2B5EF4-FFF2-40B4-BE49-F238E27FC236}">
                  <a16:creationId xmlns:a16="http://schemas.microsoft.com/office/drawing/2014/main" id="{8F5EEA74-B55B-43E2-B941-A2A1E35701AB}"/>
                </a:ext>
              </a:extLst>
            </p:cNvPr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1;p34">
              <a:extLst>
                <a:ext uri="{FF2B5EF4-FFF2-40B4-BE49-F238E27FC236}">
                  <a16:creationId xmlns:a16="http://schemas.microsoft.com/office/drawing/2014/main" id="{82B469BA-048F-4DB8-AEF2-16085310D5BB}"/>
                </a:ext>
              </a:extLst>
            </p:cNvPr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2;p34">
              <a:extLst>
                <a:ext uri="{FF2B5EF4-FFF2-40B4-BE49-F238E27FC236}">
                  <a16:creationId xmlns:a16="http://schemas.microsoft.com/office/drawing/2014/main" id="{9831CB8D-76CC-4503-91B8-226EEE455244}"/>
                </a:ext>
              </a:extLst>
            </p:cNvPr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3;p34">
              <a:extLst>
                <a:ext uri="{FF2B5EF4-FFF2-40B4-BE49-F238E27FC236}">
                  <a16:creationId xmlns:a16="http://schemas.microsoft.com/office/drawing/2014/main" id="{51E0A1E3-BB81-408E-AFBD-2CC5C2F1076F}"/>
                </a:ext>
              </a:extLst>
            </p:cNvPr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4;p34">
              <a:extLst>
                <a:ext uri="{FF2B5EF4-FFF2-40B4-BE49-F238E27FC236}">
                  <a16:creationId xmlns:a16="http://schemas.microsoft.com/office/drawing/2014/main" id="{D51AB2FA-0CF8-4827-B0E2-45465576481E}"/>
                </a:ext>
              </a:extLst>
            </p:cNvPr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5;p34">
              <a:extLst>
                <a:ext uri="{FF2B5EF4-FFF2-40B4-BE49-F238E27FC236}">
                  <a16:creationId xmlns:a16="http://schemas.microsoft.com/office/drawing/2014/main" id="{E0F957A4-3C7F-4B81-83B8-CA77F94FFF9C}"/>
                </a:ext>
              </a:extLst>
            </p:cNvPr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6;p34">
              <a:extLst>
                <a:ext uri="{FF2B5EF4-FFF2-40B4-BE49-F238E27FC236}">
                  <a16:creationId xmlns:a16="http://schemas.microsoft.com/office/drawing/2014/main" id="{A967E6B3-E57D-434D-A6F6-BB20FE2BE1CF}"/>
                </a:ext>
              </a:extLst>
            </p:cNvPr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7;p34">
              <a:extLst>
                <a:ext uri="{FF2B5EF4-FFF2-40B4-BE49-F238E27FC236}">
                  <a16:creationId xmlns:a16="http://schemas.microsoft.com/office/drawing/2014/main" id="{FA262966-0674-4E17-85D6-99B21282ADD4}"/>
                </a:ext>
              </a:extLst>
            </p:cNvPr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8;p34">
              <a:extLst>
                <a:ext uri="{FF2B5EF4-FFF2-40B4-BE49-F238E27FC236}">
                  <a16:creationId xmlns:a16="http://schemas.microsoft.com/office/drawing/2014/main" id="{F97A03AC-8D22-43B8-A6CB-4E811566E31A}"/>
                </a:ext>
              </a:extLst>
            </p:cNvPr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9;p34">
              <a:extLst>
                <a:ext uri="{FF2B5EF4-FFF2-40B4-BE49-F238E27FC236}">
                  <a16:creationId xmlns:a16="http://schemas.microsoft.com/office/drawing/2014/main" id="{44682BE6-AFA5-48FA-9C9E-CC5FB7A843A5}"/>
                </a:ext>
              </a:extLst>
            </p:cNvPr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0;p34">
              <a:extLst>
                <a:ext uri="{FF2B5EF4-FFF2-40B4-BE49-F238E27FC236}">
                  <a16:creationId xmlns:a16="http://schemas.microsoft.com/office/drawing/2014/main" id="{0EE5BAB4-1CE7-4205-8B0E-78C425ADDFC0}"/>
                </a:ext>
              </a:extLst>
            </p:cNvPr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1;p34">
              <a:extLst>
                <a:ext uri="{FF2B5EF4-FFF2-40B4-BE49-F238E27FC236}">
                  <a16:creationId xmlns:a16="http://schemas.microsoft.com/office/drawing/2014/main" id="{7C33BCDD-7D48-4782-BBDA-E73249B092BD}"/>
                </a:ext>
              </a:extLst>
            </p:cNvPr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2;p34">
              <a:extLst>
                <a:ext uri="{FF2B5EF4-FFF2-40B4-BE49-F238E27FC236}">
                  <a16:creationId xmlns:a16="http://schemas.microsoft.com/office/drawing/2014/main" id="{23BD01FB-AFA0-4554-B24C-82D96706C0E5}"/>
                </a:ext>
              </a:extLst>
            </p:cNvPr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3;p34">
              <a:extLst>
                <a:ext uri="{FF2B5EF4-FFF2-40B4-BE49-F238E27FC236}">
                  <a16:creationId xmlns:a16="http://schemas.microsoft.com/office/drawing/2014/main" id="{9272666F-B9A4-4C12-9EB6-0D85FAD77E6C}"/>
                </a:ext>
              </a:extLst>
            </p:cNvPr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4;p34">
              <a:extLst>
                <a:ext uri="{FF2B5EF4-FFF2-40B4-BE49-F238E27FC236}">
                  <a16:creationId xmlns:a16="http://schemas.microsoft.com/office/drawing/2014/main" id="{2DE65164-DD5D-4574-A16B-C96F46E87A0B}"/>
                </a:ext>
              </a:extLst>
            </p:cNvPr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5;p34">
              <a:extLst>
                <a:ext uri="{FF2B5EF4-FFF2-40B4-BE49-F238E27FC236}">
                  <a16:creationId xmlns:a16="http://schemas.microsoft.com/office/drawing/2014/main" id="{D0DCE683-C718-4DDB-A3A0-8616A8E66E64}"/>
                </a:ext>
              </a:extLst>
            </p:cNvPr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6;p34">
              <a:extLst>
                <a:ext uri="{FF2B5EF4-FFF2-40B4-BE49-F238E27FC236}">
                  <a16:creationId xmlns:a16="http://schemas.microsoft.com/office/drawing/2014/main" id="{7D7A5CC1-6F46-4DA0-B8ED-88328AC1991C}"/>
                </a:ext>
              </a:extLst>
            </p:cNvPr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7;p34">
              <a:extLst>
                <a:ext uri="{FF2B5EF4-FFF2-40B4-BE49-F238E27FC236}">
                  <a16:creationId xmlns:a16="http://schemas.microsoft.com/office/drawing/2014/main" id="{265689FF-78FE-4A3D-B835-B1450BABEEAD}"/>
                </a:ext>
              </a:extLst>
            </p:cNvPr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8;p34">
              <a:extLst>
                <a:ext uri="{FF2B5EF4-FFF2-40B4-BE49-F238E27FC236}">
                  <a16:creationId xmlns:a16="http://schemas.microsoft.com/office/drawing/2014/main" id="{CAA508DC-6BAC-4F2F-AAC1-FC30AFEC4730}"/>
                </a:ext>
              </a:extLst>
            </p:cNvPr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9;p34">
              <a:extLst>
                <a:ext uri="{FF2B5EF4-FFF2-40B4-BE49-F238E27FC236}">
                  <a16:creationId xmlns:a16="http://schemas.microsoft.com/office/drawing/2014/main" id="{5A109C96-E54B-488F-948A-344288394FB2}"/>
                </a:ext>
              </a:extLst>
            </p:cNvPr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0;p34">
              <a:extLst>
                <a:ext uri="{FF2B5EF4-FFF2-40B4-BE49-F238E27FC236}">
                  <a16:creationId xmlns:a16="http://schemas.microsoft.com/office/drawing/2014/main" id="{88C3F0A8-B751-4BA7-94B7-B288BDE63BB8}"/>
                </a:ext>
              </a:extLst>
            </p:cNvPr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1;p34">
              <a:extLst>
                <a:ext uri="{FF2B5EF4-FFF2-40B4-BE49-F238E27FC236}">
                  <a16:creationId xmlns:a16="http://schemas.microsoft.com/office/drawing/2014/main" id="{85C50DEC-2E79-4459-8E84-5E281A9C1BC6}"/>
                </a:ext>
              </a:extLst>
            </p:cNvPr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2;p34">
              <a:extLst>
                <a:ext uri="{FF2B5EF4-FFF2-40B4-BE49-F238E27FC236}">
                  <a16:creationId xmlns:a16="http://schemas.microsoft.com/office/drawing/2014/main" id="{8AC8A5EF-57E1-4940-8FD9-974C2ACF5F95}"/>
                </a:ext>
              </a:extLst>
            </p:cNvPr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3;p34">
              <a:extLst>
                <a:ext uri="{FF2B5EF4-FFF2-40B4-BE49-F238E27FC236}">
                  <a16:creationId xmlns:a16="http://schemas.microsoft.com/office/drawing/2014/main" id="{653E8A27-177C-42CB-9523-EA1D924DAD28}"/>
                </a:ext>
              </a:extLst>
            </p:cNvPr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4;p34">
              <a:extLst>
                <a:ext uri="{FF2B5EF4-FFF2-40B4-BE49-F238E27FC236}">
                  <a16:creationId xmlns:a16="http://schemas.microsoft.com/office/drawing/2014/main" id="{E36F7D77-ABAD-4EE2-B9A1-5A3C97689960}"/>
                </a:ext>
              </a:extLst>
            </p:cNvPr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5;p34">
              <a:extLst>
                <a:ext uri="{FF2B5EF4-FFF2-40B4-BE49-F238E27FC236}">
                  <a16:creationId xmlns:a16="http://schemas.microsoft.com/office/drawing/2014/main" id="{D7358494-0CD1-424C-8DC8-BC0A56EB962F}"/>
                </a:ext>
              </a:extLst>
            </p:cNvPr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6;p34">
              <a:extLst>
                <a:ext uri="{FF2B5EF4-FFF2-40B4-BE49-F238E27FC236}">
                  <a16:creationId xmlns:a16="http://schemas.microsoft.com/office/drawing/2014/main" id="{67911AAA-FF49-42AD-8ACA-835D2C0F2205}"/>
                </a:ext>
              </a:extLst>
            </p:cNvPr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7;p34">
              <a:extLst>
                <a:ext uri="{FF2B5EF4-FFF2-40B4-BE49-F238E27FC236}">
                  <a16:creationId xmlns:a16="http://schemas.microsoft.com/office/drawing/2014/main" id="{9FC59262-1419-4ADF-B892-998BDDB8C74F}"/>
                </a:ext>
              </a:extLst>
            </p:cNvPr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98;p34">
              <a:extLst>
                <a:ext uri="{FF2B5EF4-FFF2-40B4-BE49-F238E27FC236}">
                  <a16:creationId xmlns:a16="http://schemas.microsoft.com/office/drawing/2014/main" id="{E0CA1B1B-4BB6-4779-8AED-90AB8F5D05D5}"/>
                </a:ext>
              </a:extLst>
            </p:cNvPr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99;p34">
              <a:extLst>
                <a:ext uri="{FF2B5EF4-FFF2-40B4-BE49-F238E27FC236}">
                  <a16:creationId xmlns:a16="http://schemas.microsoft.com/office/drawing/2014/main" id="{AA872CC2-2252-493F-855B-B8128B8FF9C5}"/>
                </a:ext>
              </a:extLst>
            </p:cNvPr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0;p34">
              <a:extLst>
                <a:ext uri="{FF2B5EF4-FFF2-40B4-BE49-F238E27FC236}">
                  <a16:creationId xmlns:a16="http://schemas.microsoft.com/office/drawing/2014/main" id="{D759F7DE-DDCD-4835-BB95-5048EBA03AA8}"/>
                </a:ext>
              </a:extLst>
            </p:cNvPr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1;p34">
              <a:extLst>
                <a:ext uri="{FF2B5EF4-FFF2-40B4-BE49-F238E27FC236}">
                  <a16:creationId xmlns:a16="http://schemas.microsoft.com/office/drawing/2014/main" id="{286E005F-715A-4CAC-9E9A-6C3AFF9EE719}"/>
                </a:ext>
              </a:extLst>
            </p:cNvPr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2;p34">
              <a:extLst>
                <a:ext uri="{FF2B5EF4-FFF2-40B4-BE49-F238E27FC236}">
                  <a16:creationId xmlns:a16="http://schemas.microsoft.com/office/drawing/2014/main" id="{5692F286-E9F5-467B-89F8-1288F72DA289}"/>
                </a:ext>
              </a:extLst>
            </p:cNvPr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3;p34">
              <a:extLst>
                <a:ext uri="{FF2B5EF4-FFF2-40B4-BE49-F238E27FC236}">
                  <a16:creationId xmlns:a16="http://schemas.microsoft.com/office/drawing/2014/main" id="{4AEFC6E7-E80C-41DE-A663-97EF66F84F51}"/>
                </a:ext>
              </a:extLst>
            </p:cNvPr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4;p34">
              <a:extLst>
                <a:ext uri="{FF2B5EF4-FFF2-40B4-BE49-F238E27FC236}">
                  <a16:creationId xmlns:a16="http://schemas.microsoft.com/office/drawing/2014/main" id="{F59BED83-F328-4326-BBC1-106291DFA416}"/>
                </a:ext>
              </a:extLst>
            </p:cNvPr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5;p34">
              <a:extLst>
                <a:ext uri="{FF2B5EF4-FFF2-40B4-BE49-F238E27FC236}">
                  <a16:creationId xmlns:a16="http://schemas.microsoft.com/office/drawing/2014/main" id="{5F680EF8-807B-4E16-8C9D-D6915DEA6A78}"/>
                </a:ext>
              </a:extLst>
            </p:cNvPr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ED6612-93C0-4E2C-8884-227B5EB9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03" y="1049419"/>
            <a:ext cx="4924954" cy="71536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AR JULIAN" panose="02000000000000000000" pitchFamily="2" charset="0"/>
              </a:rPr>
              <a:t>TECHNOLOGIES </a:t>
            </a:r>
            <a:br>
              <a:rPr lang="en-IN" sz="3600" b="1" dirty="0">
                <a:solidFill>
                  <a:schemeClr val="bg1"/>
                </a:solidFill>
                <a:latin typeface="AR JULIAN" panose="02000000000000000000" pitchFamily="2" charset="0"/>
              </a:rPr>
            </a:br>
            <a:r>
              <a:rPr lang="en-IN" sz="3600" b="1" dirty="0">
                <a:solidFill>
                  <a:schemeClr val="bg1"/>
                </a:solidFill>
                <a:latin typeface="AR JULIAN" panose="02000000000000000000" pitchFamily="2" charset="0"/>
              </a:rPr>
              <a:t>APPLIED</a:t>
            </a:r>
            <a:endParaRPr lang="en-IN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2372C7-6706-4F86-BF7C-4CE33947B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562" y="2311131"/>
            <a:ext cx="3733036" cy="3649134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Node JS</a:t>
            </a:r>
          </a:p>
          <a:p>
            <a:r>
              <a:rPr lang="en-IN" sz="2800" dirty="0"/>
              <a:t>Express</a:t>
            </a:r>
          </a:p>
          <a:p>
            <a:r>
              <a:rPr lang="en-IN" sz="2800" dirty="0"/>
              <a:t>json DB</a:t>
            </a:r>
          </a:p>
          <a:p>
            <a:r>
              <a:rPr lang="en-IN" sz="2800" dirty="0"/>
              <a:t>Redis</a:t>
            </a:r>
          </a:p>
          <a:p>
            <a:r>
              <a:rPr lang="en-IN" sz="2800" dirty="0"/>
              <a:t>NPM libraries like </a:t>
            </a:r>
            <a:r>
              <a:rPr lang="en-IN" sz="2800" dirty="0" err="1"/>
              <a:t>jszi</a:t>
            </a:r>
            <a:r>
              <a:rPr lang="en-IN" sz="2800" dirty="0"/>
              <a:t>, </a:t>
            </a:r>
            <a:r>
              <a:rPr lang="en-IN" sz="2800" dirty="0" err="1"/>
              <a:t>lowdb</a:t>
            </a:r>
            <a:r>
              <a:rPr lang="en-IN" sz="2800" dirty="0"/>
              <a:t>, </a:t>
            </a:r>
            <a:r>
              <a:rPr lang="en-IN" sz="2800" dirty="0" err="1"/>
              <a:t>morgan</a:t>
            </a:r>
            <a:r>
              <a:rPr lang="en-IN" sz="2800" dirty="0"/>
              <a:t>, md5, sh256-file.</a:t>
            </a:r>
          </a:p>
          <a:p>
            <a:endParaRPr lang="en-IN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2EABB49E-3B66-4810-A72C-E9F95C32B5CD}"/>
              </a:ext>
            </a:extLst>
          </p:cNvPr>
          <p:cNvSpPr txBox="1">
            <a:spLocks/>
          </p:cNvSpPr>
          <p:nvPr/>
        </p:nvSpPr>
        <p:spPr>
          <a:xfrm>
            <a:off x="5282546" y="856237"/>
            <a:ext cx="6037252" cy="10714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  <a:latin typeface="AR JULIAN" panose="02000000000000000000" pitchFamily="2" charset="0"/>
              </a:rPr>
              <a:t>UNIQUE FEATURES</a:t>
            </a:r>
            <a:endParaRPr lang="en-IN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F64B0F-FCD5-4282-845A-DA3BDB606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5766" y="2239936"/>
            <a:ext cx="4995332" cy="3649133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A certificate (1KB in size) is generated when user uploads a document which is used to provide other applications access to the document.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Extra layer of security provided using password protection which is an optional feature for each document.</a:t>
            </a:r>
          </a:p>
          <a:p>
            <a:pPr algn="just"/>
            <a:endParaRPr lang="en-IN" sz="2400" dirty="0"/>
          </a:p>
        </p:txBody>
      </p:sp>
      <p:grpSp>
        <p:nvGrpSpPr>
          <p:cNvPr id="15" name="Google Shape;631;p36">
            <a:extLst>
              <a:ext uri="{FF2B5EF4-FFF2-40B4-BE49-F238E27FC236}">
                <a16:creationId xmlns:a16="http://schemas.microsoft.com/office/drawing/2014/main" id="{2C041614-EEF9-41A9-AA2E-9B172A7C601F}"/>
              </a:ext>
            </a:extLst>
          </p:cNvPr>
          <p:cNvGrpSpPr/>
          <p:nvPr/>
        </p:nvGrpSpPr>
        <p:grpSpPr>
          <a:xfrm>
            <a:off x="10121559" y="4842730"/>
            <a:ext cx="2051121" cy="1961996"/>
            <a:chOff x="1265450" y="370125"/>
            <a:chExt cx="5159625" cy="5105550"/>
          </a:xfrm>
        </p:grpSpPr>
        <p:sp>
          <p:nvSpPr>
            <p:cNvPr id="16" name="Google Shape;632;p36">
              <a:extLst>
                <a:ext uri="{FF2B5EF4-FFF2-40B4-BE49-F238E27FC236}">
                  <a16:creationId xmlns:a16="http://schemas.microsoft.com/office/drawing/2014/main" id="{899FA9D6-6DD7-4772-ACD4-E157B71AB196}"/>
                </a:ext>
              </a:extLst>
            </p:cNvPr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3;p36">
              <a:extLst>
                <a:ext uri="{FF2B5EF4-FFF2-40B4-BE49-F238E27FC236}">
                  <a16:creationId xmlns:a16="http://schemas.microsoft.com/office/drawing/2014/main" id="{AAFC7634-3C41-4FEF-A7C5-285C479A4606}"/>
                </a:ext>
              </a:extLst>
            </p:cNvPr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4;p36">
              <a:extLst>
                <a:ext uri="{FF2B5EF4-FFF2-40B4-BE49-F238E27FC236}">
                  <a16:creationId xmlns:a16="http://schemas.microsoft.com/office/drawing/2014/main" id="{2ABFCCA6-51F8-410D-863F-532509AE073F}"/>
                </a:ext>
              </a:extLst>
            </p:cNvPr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5;p36">
              <a:extLst>
                <a:ext uri="{FF2B5EF4-FFF2-40B4-BE49-F238E27FC236}">
                  <a16:creationId xmlns:a16="http://schemas.microsoft.com/office/drawing/2014/main" id="{1E07859D-3989-449D-A665-98AAB1405730}"/>
                </a:ext>
              </a:extLst>
            </p:cNvPr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6;p36">
              <a:extLst>
                <a:ext uri="{FF2B5EF4-FFF2-40B4-BE49-F238E27FC236}">
                  <a16:creationId xmlns:a16="http://schemas.microsoft.com/office/drawing/2014/main" id="{29F7CA4B-BC54-49E6-B679-5DC0022F1494}"/>
                </a:ext>
              </a:extLst>
            </p:cNvPr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7;p36">
              <a:extLst>
                <a:ext uri="{FF2B5EF4-FFF2-40B4-BE49-F238E27FC236}">
                  <a16:creationId xmlns:a16="http://schemas.microsoft.com/office/drawing/2014/main" id="{22C311C6-B69D-41DE-8349-50E20A35B61D}"/>
                </a:ext>
              </a:extLst>
            </p:cNvPr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8;p36">
              <a:extLst>
                <a:ext uri="{FF2B5EF4-FFF2-40B4-BE49-F238E27FC236}">
                  <a16:creationId xmlns:a16="http://schemas.microsoft.com/office/drawing/2014/main" id="{2BF85919-91AE-4BF6-A45C-50C1B85B7745}"/>
                </a:ext>
              </a:extLst>
            </p:cNvPr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9;p36">
              <a:extLst>
                <a:ext uri="{FF2B5EF4-FFF2-40B4-BE49-F238E27FC236}">
                  <a16:creationId xmlns:a16="http://schemas.microsoft.com/office/drawing/2014/main" id="{1470FC96-CFB2-4773-8458-67E44E4461A0}"/>
                </a:ext>
              </a:extLst>
            </p:cNvPr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0;p36">
              <a:extLst>
                <a:ext uri="{FF2B5EF4-FFF2-40B4-BE49-F238E27FC236}">
                  <a16:creationId xmlns:a16="http://schemas.microsoft.com/office/drawing/2014/main" id="{42E2308D-3B5E-4715-BF1F-1521334FE752}"/>
                </a:ext>
              </a:extLst>
            </p:cNvPr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1;p36">
              <a:extLst>
                <a:ext uri="{FF2B5EF4-FFF2-40B4-BE49-F238E27FC236}">
                  <a16:creationId xmlns:a16="http://schemas.microsoft.com/office/drawing/2014/main" id="{CD1157DD-38A3-4C56-AA39-4EEC73CCF78B}"/>
                </a:ext>
              </a:extLst>
            </p:cNvPr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2;p36">
              <a:extLst>
                <a:ext uri="{FF2B5EF4-FFF2-40B4-BE49-F238E27FC236}">
                  <a16:creationId xmlns:a16="http://schemas.microsoft.com/office/drawing/2014/main" id="{F324E044-91CB-408A-AD1F-D542AB1E2FE8}"/>
                </a:ext>
              </a:extLst>
            </p:cNvPr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3;p36">
              <a:extLst>
                <a:ext uri="{FF2B5EF4-FFF2-40B4-BE49-F238E27FC236}">
                  <a16:creationId xmlns:a16="http://schemas.microsoft.com/office/drawing/2014/main" id="{C476ACBA-9527-474F-B330-C5E6E861540D}"/>
                </a:ext>
              </a:extLst>
            </p:cNvPr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4;p36">
              <a:extLst>
                <a:ext uri="{FF2B5EF4-FFF2-40B4-BE49-F238E27FC236}">
                  <a16:creationId xmlns:a16="http://schemas.microsoft.com/office/drawing/2014/main" id="{FC550416-FEBE-489C-8F76-CBCDA6FBD9E0}"/>
                </a:ext>
              </a:extLst>
            </p:cNvPr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5;p36">
              <a:extLst>
                <a:ext uri="{FF2B5EF4-FFF2-40B4-BE49-F238E27FC236}">
                  <a16:creationId xmlns:a16="http://schemas.microsoft.com/office/drawing/2014/main" id="{CB5DFA06-4EAE-4EAE-B70C-A9DD8DB73DAC}"/>
                </a:ext>
              </a:extLst>
            </p:cNvPr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46;p36">
              <a:extLst>
                <a:ext uri="{FF2B5EF4-FFF2-40B4-BE49-F238E27FC236}">
                  <a16:creationId xmlns:a16="http://schemas.microsoft.com/office/drawing/2014/main" id="{1B0FDBD9-070E-4F6F-A312-ADF4B90A5E42}"/>
                </a:ext>
              </a:extLst>
            </p:cNvPr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47;p36">
              <a:extLst>
                <a:ext uri="{FF2B5EF4-FFF2-40B4-BE49-F238E27FC236}">
                  <a16:creationId xmlns:a16="http://schemas.microsoft.com/office/drawing/2014/main" id="{7A46802E-4BDC-4EAC-BD20-19EEF3C7E3B6}"/>
                </a:ext>
              </a:extLst>
            </p:cNvPr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8;p36">
              <a:extLst>
                <a:ext uri="{FF2B5EF4-FFF2-40B4-BE49-F238E27FC236}">
                  <a16:creationId xmlns:a16="http://schemas.microsoft.com/office/drawing/2014/main" id="{39393E28-A4CF-4BE4-BF94-F6AFB43B8986}"/>
                </a:ext>
              </a:extLst>
            </p:cNvPr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9;p36">
              <a:extLst>
                <a:ext uri="{FF2B5EF4-FFF2-40B4-BE49-F238E27FC236}">
                  <a16:creationId xmlns:a16="http://schemas.microsoft.com/office/drawing/2014/main" id="{E789D3B0-CCA3-484D-B502-14333F7759E0}"/>
                </a:ext>
              </a:extLst>
            </p:cNvPr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650;p36">
              <a:extLst>
                <a:ext uri="{FF2B5EF4-FFF2-40B4-BE49-F238E27FC236}">
                  <a16:creationId xmlns:a16="http://schemas.microsoft.com/office/drawing/2014/main" id="{B42FA616-D372-4B22-8D70-D80A9CFF26B0}"/>
                </a:ext>
              </a:extLst>
            </p:cNvPr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1;p36">
              <a:extLst>
                <a:ext uri="{FF2B5EF4-FFF2-40B4-BE49-F238E27FC236}">
                  <a16:creationId xmlns:a16="http://schemas.microsoft.com/office/drawing/2014/main" id="{0C18C53C-C5FB-4D52-811F-F511FAB93F22}"/>
                </a:ext>
              </a:extLst>
            </p:cNvPr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52;p36">
              <a:extLst>
                <a:ext uri="{FF2B5EF4-FFF2-40B4-BE49-F238E27FC236}">
                  <a16:creationId xmlns:a16="http://schemas.microsoft.com/office/drawing/2014/main" id="{332EC0A1-8FC2-4B94-8F9E-AABBD57A4E9C}"/>
                </a:ext>
              </a:extLst>
            </p:cNvPr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53;p36">
              <a:extLst>
                <a:ext uri="{FF2B5EF4-FFF2-40B4-BE49-F238E27FC236}">
                  <a16:creationId xmlns:a16="http://schemas.microsoft.com/office/drawing/2014/main" id="{4FFC76AA-216D-42B9-9114-1AB3BB96320B}"/>
                </a:ext>
              </a:extLst>
            </p:cNvPr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54;p36">
              <a:extLst>
                <a:ext uri="{FF2B5EF4-FFF2-40B4-BE49-F238E27FC236}">
                  <a16:creationId xmlns:a16="http://schemas.microsoft.com/office/drawing/2014/main" id="{33895334-37DF-4607-97F8-93ECFCD4A061}"/>
                </a:ext>
              </a:extLst>
            </p:cNvPr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55;p36">
              <a:extLst>
                <a:ext uri="{FF2B5EF4-FFF2-40B4-BE49-F238E27FC236}">
                  <a16:creationId xmlns:a16="http://schemas.microsoft.com/office/drawing/2014/main" id="{3EE2034F-7FAB-4949-A34C-89CE7ECE603A}"/>
                </a:ext>
              </a:extLst>
            </p:cNvPr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56;p36">
              <a:extLst>
                <a:ext uri="{FF2B5EF4-FFF2-40B4-BE49-F238E27FC236}">
                  <a16:creationId xmlns:a16="http://schemas.microsoft.com/office/drawing/2014/main" id="{A98A9DE2-392C-453A-892F-5E39D57EB2C0}"/>
                </a:ext>
              </a:extLst>
            </p:cNvPr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57;p36">
              <a:extLst>
                <a:ext uri="{FF2B5EF4-FFF2-40B4-BE49-F238E27FC236}">
                  <a16:creationId xmlns:a16="http://schemas.microsoft.com/office/drawing/2014/main" id="{5123A8D8-DFFB-45DB-84FF-2758A49EAC69}"/>
                </a:ext>
              </a:extLst>
            </p:cNvPr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58;p36">
              <a:extLst>
                <a:ext uri="{FF2B5EF4-FFF2-40B4-BE49-F238E27FC236}">
                  <a16:creationId xmlns:a16="http://schemas.microsoft.com/office/drawing/2014/main" id="{4E80A365-A417-4700-86D2-265A47C44260}"/>
                </a:ext>
              </a:extLst>
            </p:cNvPr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59;p36">
              <a:extLst>
                <a:ext uri="{FF2B5EF4-FFF2-40B4-BE49-F238E27FC236}">
                  <a16:creationId xmlns:a16="http://schemas.microsoft.com/office/drawing/2014/main" id="{D3B61245-1E95-41BF-93F1-A4BD524B49AA}"/>
                </a:ext>
              </a:extLst>
            </p:cNvPr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60;p36">
              <a:extLst>
                <a:ext uri="{FF2B5EF4-FFF2-40B4-BE49-F238E27FC236}">
                  <a16:creationId xmlns:a16="http://schemas.microsoft.com/office/drawing/2014/main" id="{3046705E-1757-40A7-8FD7-77F312F79DC7}"/>
                </a:ext>
              </a:extLst>
            </p:cNvPr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61;p36">
              <a:extLst>
                <a:ext uri="{FF2B5EF4-FFF2-40B4-BE49-F238E27FC236}">
                  <a16:creationId xmlns:a16="http://schemas.microsoft.com/office/drawing/2014/main" id="{9B77747B-C12A-46AF-9515-9230D5FB6F9C}"/>
                </a:ext>
              </a:extLst>
            </p:cNvPr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62;p36">
              <a:extLst>
                <a:ext uri="{FF2B5EF4-FFF2-40B4-BE49-F238E27FC236}">
                  <a16:creationId xmlns:a16="http://schemas.microsoft.com/office/drawing/2014/main" id="{D2DA84ED-67D4-4C34-A579-87CE0C8E05EC}"/>
                </a:ext>
              </a:extLst>
            </p:cNvPr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63;p36">
              <a:extLst>
                <a:ext uri="{FF2B5EF4-FFF2-40B4-BE49-F238E27FC236}">
                  <a16:creationId xmlns:a16="http://schemas.microsoft.com/office/drawing/2014/main" id="{E4C14E5A-2B1E-43A8-9834-A55D525C5B97}"/>
                </a:ext>
              </a:extLst>
            </p:cNvPr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64;p36">
              <a:extLst>
                <a:ext uri="{FF2B5EF4-FFF2-40B4-BE49-F238E27FC236}">
                  <a16:creationId xmlns:a16="http://schemas.microsoft.com/office/drawing/2014/main" id="{B7DE34FD-E537-4E0A-AEA1-57503726DD69}"/>
                </a:ext>
              </a:extLst>
            </p:cNvPr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65;p36">
              <a:extLst>
                <a:ext uri="{FF2B5EF4-FFF2-40B4-BE49-F238E27FC236}">
                  <a16:creationId xmlns:a16="http://schemas.microsoft.com/office/drawing/2014/main" id="{857A586E-A013-42EA-9E93-15655F653832}"/>
                </a:ext>
              </a:extLst>
            </p:cNvPr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66;p36">
              <a:extLst>
                <a:ext uri="{FF2B5EF4-FFF2-40B4-BE49-F238E27FC236}">
                  <a16:creationId xmlns:a16="http://schemas.microsoft.com/office/drawing/2014/main" id="{9561F92B-6177-4648-BC5D-D58F80D23AAA}"/>
                </a:ext>
              </a:extLst>
            </p:cNvPr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67;p36">
              <a:extLst>
                <a:ext uri="{FF2B5EF4-FFF2-40B4-BE49-F238E27FC236}">
                  <a16:creationId xmlns:a16="http://schemas.microsoft.com/office/drawing/2014/main" id="{AF0494CA-7014-4046-B528-CC341D3B8FBD}"/>
                </a:ext>
              </a:extLst>
            </p:cNvPr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68;p36">
              <a:extLst>
                <a:ext uri="{FF2B5EF4-FFF2-40B4-BE49-F238E27FC236}">
                  <a16:creationId xmlns:a16="http://schemas.microsoft.com/office/drawing/2014/main" id="{7CC8339E-0B15-4DDB-A524-CE8057510E8D}"/>
                </a:ext>
              </a:extLst>
            </p:cNvPr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69;p36">
              <a:extLst>
                <a:ext uri="{FF2B5EF4-FFF2-40B4-BE49-F238E27FC236}">
                  <a16:creationId xmlns:a16="http://schemas.microsoft.com/office/drawing/2014/main" id="{21C1C954-4E62-4819-BF77-5CADA33685D8}"/>
                </a:ext>
              </a:extLst>
            </p:cNvPr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70;p36">
              <a:extLst>
                <a:ext uri="{FF2B5EF4-FFF2-40B4-BE49-F238E27FC236}">
                  <a16:creationId xmlns:a16="http://schemas.microsoft.com/office/drawing/2014/main" id="{D84CF0E4-1E7C-4B1E-976A-B965D0F689E9}"/>
                </a:ext>
              </a:extLst>
            </p:cNvPr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71;p36">
              <a:extLst>
                <a:ext uri="{FF2B5EF4-FFF2-40B4-BE49-F238E27FC236}">
                  <a16:creationId xmlns:a16="http://schemas.microsoft.com/office/drawing/2014/main" id="{25814840-81D3-4EE9-8044-18F0DC2A1A4B}"/>
                </a:ext>
              </a:extLst>
            </p:cNvPr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72;p36">
              <a:extLst>
                <a:ext uri="{FF2B5EF4-FFF2-40B4-BE49-F238E27FC236}">
                  <a16:creationId xmlns:a16="http://schemas.microsoft.com/office/drawing/2014/main" id="{C59EEA24-BE19-4C47-A06B-828C1F3B2463}"/>
                </a:ext>
              </a:extLst>
            </p:cNvPr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73;p36">
              <a:extLst>
                <a:ext uri="{FF2B5EF4-FFF2-40B4-BE49-F238E27FC236}">
                  <a16:creationId xmlns:a16="http://schemas.microsoft.com/office/drawing/2014/main" id="{FBF8B308-4BEA-4452-81EB-9B68C9815343}"/>
                </a:ext>
              </a:extLst>
            </p:cNvPr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74;p36">
              <a:extLst>
                <a:ext uri="{FF2B5EF4-FFF2-40B4-BE49-F238E27FC236}">
                  <a16:creationId xmlns:a16="http://schemas.microsoft.com/office/drawing/2014/main" id="{225C4C84-177B-4E98-B8C5-260AC615168B}"/>
                </a:ext>
              </a:extLst>
            </p:cNvPr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75;p36">
              <a:extLst>
                <a:ext uri="{FF2B5EF4-FFF2-40B4-BE49-F238E27FC236}">
                  <a16:creationId xmlns:a16="http://schemas.microsoft.com/office/drawing/2014/main" id="{57D10976-DE2D-4B93-9FE2-0E60EC4D5BC3}"/>
                </a:ext>
              </a:extLst>
            </p:cNvPr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76;p36">
              <a:extLst>
                <a:ext uri="{FF2B5EF4-FFF2-40B4-BE49-F238E27FC236}">
                  <a16:creationId xmlns:a16="http://schemas.microsoft.com/office/drawing/2014/main" id="{1290EBE3-19DF-4D7E-A453-49999CA03EF7}"/>
                </a:ext>
              </a:extLst>
            </p:cNvPr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77;p36">
              <a:extLst>
                <a:ext uri="{FF2B5EF4-FFF2-40B4-BE49-F238E27FC236}">
                  <a16:creationId xmlns:a16="http://schemas.microsoft.com/office/drawing/2014/main" id="{CED4221B-88BD-42E8-A232-56D8B2AD1E15}"/>
                </a:ext>
              </a:extLst>
            </p:cNvPr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78;p36">
              <a:extLst>
                <a:ext uri="{FF2B5EF4-FFF2-40B4-BE49-F238E27FC236}">
                  <a16:creationId xmlns:a16="http://schemas.microsoft.com/office/drawing/2014/main" id="{FDF12CE7-A806-4B70-82FB-D316E08F1C19}"/>
                </a:ext>
              </a:extLst>
            </p:cNvPr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79;p36">
              <a:extLst>
                <a:ext uri="{FF2B5EF4-FFF2-40B4-BE49-F238E27FC236}">
                  <a16:creationId xmlns:a16="http://schemas.microsoft.com/office/drawing/2014/main" id="{8946D662-82EC-4BE4-A5B6-F6D17DB010C6}"/>
                </a:ext>
              </a:extLst>
            </p:cNvPr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0;p36">
              <a:extLst>
                <a:ext uri="{FF2B5EF4-FFF2-40B4-BE49-F238E27FC236}">
                  <a16:creationId xmlns:a16="http://schemas.microsoft.com/office/drawing/2014/main" id="{287EE8F5-861F-4C78-9B62-70589A620200}"/>
                </a:ext>
              </a:extLst>
            </p:cNvPr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1;p36">
              <a:extLst>
                <a:ext uri="{FF2B5EF4-FFF2-40B4-BE49-F238E27FC236}">
                  <a16:creationId xmlns:a16="http://schemas.microsoft.com/office/drawing/2014/main" id="{E127B161-74E1-4F61-83A9-4CBCFB132ECA}"/>
                </a:ext>
              </a:extLst>
            </p:cNvPr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82;p36">
              <a:extLst>
                <a:ext uri="{FF2B5EF4-FFF2-40B4-BE49-F238E27FC236}">
                  <a16:creationId xmlns:a16="http://schemas.microsoft.com/office/drawing/2014/main" id="{CC21EA58-239B-4EE2-9E52-9CB71483280C}"/>
                </a:ext>
              </a:extLst>
            </p:cNvPr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83;p36">
              <a:extLst>
                <a:ext uri="{FF2B5EF4-FFF2-40B4-BE49-F238E27FC236}">
                  <a16:creationId xmlns:a16="http://schemas.microsoft.com/office/drawing/2014/main" id="{7129BF78-57CB-464B-A114-4980CEE4408F}"/>
                </a:ext>
              </a:extLst>
            </p:cNvPr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4;p36">
              <a:extLst>
                <a:ext uri="{FF2B5EF4-FFF2-40B4-BE49-F238E27FC236}">
                  <a16:creationId xmlns:a16="http://schemas.microsoft.com/office/drawing/2014/main" id="{1BAC8458-5E30-4E51-BBF6-9B46B93AD4A0}"/>
                </a:ext>
              </a:extLst>
            </p:cNvPr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5;p36">
              <a:extLst>
                <a:ext uri="{FF2B5EF4-FFF2-40B4-BE49-F238E27FC236}">
                  <a16:creationId xmlns:a16="http://schemas.microsoft.com/office/drawing/2014/main" id="{0A229623-A351-481D-8E0D-2F8DEDA4B044}"/>
                </a:ext>
              </a:extLst>
            </p:cNvPr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86;p36">
              <a:extLst>
                <a:ext uri="{FF2B5EF4-FFF2-40B4-BE49-F238E27FC236}">
                  <a16:creationId xmlns:a16="http://schemas.microsoft.com/office/drawing/2014/main" id="{86FB1160-CA25-44EE-ABA0-DA43A6B052F0}"/>
                </a:ext>
              </a:extLst>
            </p:cNvPr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87;p36">
              <a:extLst>
                <a:ext uri="{FF2B5EF4-FFF2-40B4-BE49-F238E27FC236}">
                  <a16:creationId xmlns:a16="http://schemas.microsoft.com/office/drawing/2014/main" id="{CBB2DEC2-F356-45C2-8C82-221EF43CF08D}"/>
                </a:ext>
              </a:extLst>
            </p:cNvPr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88;p36">
              <a:extLst>
                <a:ext uri="{FF2B5EF4-FFF2-40B4-BE49-F238E27FC236}">
                  <a16:creationId xmlns:a16="http://schemas.microsoft.com/office/drawing/2014/main" id="{EFE35F29-6309-4A4C-8425-01C94066B0D9}"/>
                </a:ext>
              </a:extLst>
            </p:cNvPr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9;p36">
              <a:extLst>
                <a:ext uri="{FF2B5EF4-FFF2-40B4-BE49-F238E27FC236}">
                  <a16:creationId xmlns:a16="http://schemas.microsoft.com/office/drawing/2014/main" id="{3CF7C1F9-4EFD-4D3F-AA4A-504BF7125D03}"/>
                </a:ext>
              </a:extLst>
            </p:cNvPr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0;p36">
              <a:extLst>
                <a:ext uri="{FF2B5EF4-FFF2-40B4-BE49-F238E27FC236}">
                  <a16:creationId xmlns:a16="http://schemas.microsoft.com/office/drawing/2014/main" id="{48B9C7B7-8A7D-47C4-8B8E-8BC0C0318167}"/>
                </a:ext>
              </a:extLst>
            </p:cNvPr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91;p36">
              <a:extLst>
                <a:ext uri="{FF2B5EF4-FFF2-40B4-BE49-F238E27FC236}">
                  <a16:creationId xmlns:a16="http://schemas.microsoft.com/office/drawing/2014/main" id="{10985325-01B8-4625-B39F-0B2E3A252245}"/>
                </a:ext>
              </a:extLst>
            </p:cNvPr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92;p36">
              <a:extLst>
                <a:ext uri="{FF2B5EF4-FFF2-40B4-BE49-F238E27FC236}">
                  <a16:creationId xmlns:a16="http://schemas.microsoft.com/office/drawing/2014/main" id="{5C491EF6-753E-4381-821C-C3CF46CB14AB}"/>
                </a:ext>
              </a:extLst>
            </p:cNvPr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3;p36">
              <a:extLst>
                <a:ext uri="{FF2B5EF4-FFF2-40B4-BE49-F238E27FC236}">
                  <a16:creationId xmlns:a16="http://schemas.microsoft.com/office/drawing/2014/main" id="{19F3BAF6-5E13-4DB6-BD94-BE78A7BAF9E4}"/>
                </a:ext>
              </a:extLst>
            </p:cNvPr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94;p36">
              <a:extLst>
                <a:ext uri="{FF2B5EF4-FFF2-40B4-BE49-F238E27FC236}">
                  <a16:creationId xmlns:a16="http://schemas.microsoft.com/office/drawing/2014/main" id="{1840B107-7CC4-4B5C-AAB7-6B3E49AC267F}"/>
                </a:ext>
              </a:extLst>
            </p:cNvPr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95;p36">
              <a:extLst>
                <a:ext uri="{FF2B5EF4-FFF2-40B4-BE49-F238E27FC236}">
                  <a16:creationId xmlns:a16="http://schemas.microsoft.com/office/drawing/2014/main" id="{7374ABF8-81B9-4586-86C3-3934D859B20D}"/>
                </a:ext>
              </a:extLst>
            </p:cNvPr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96;p36">
              <a:extLst>
                <a:ext uri="{FF2B5EF4-FFF2-40B4-BE49-F238E27FC236}">
                  <a16:creationId xmlns:a16="http://schemas.microsoft.com/office/drawing/2014/main" id="{A4400B86-DE36-443B-887C-2ACD42914A8E}"/>
                </a:ext>
              </a:extLst>
            </p:cNvPr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ED6612-93C0-4E2C-8884-227B5EB9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115" y="393370"/>
            <a:ext cx="5397070" cy="71536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AR JULIAN" panose="02000000000000000000" pitchFamily="2" charset="0"/>
              </a:rPr>
              <a:t>DESIGN/User interface</a:t>
            </a:r>
            <a:endParaRPr lang="en-IN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2EABB49E-3B66-4810-A72C-E9F95C32B5CD}"/>
              </a:ext>
            </a:extLst>
          </p:cNvPr>
          <p:cNvSpPr txBox="1">
            <a:spLocks/>
          </p:cNvSpPr>
          <p:nvPr/>
        </p:nvSpPr>
        <p:spPr>
          <a:xfrm>
            <a:off x="49534" y="422793"/>
            <a:ext cx="5697415" cy="7875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  <a:latin typeface="AR JULIAN" panose="02000000000000000000" pitchFamily="2" charset="0"/>
              </a:rPr>
              <a:t>ARCHITECTURE and process flow</a:t>
            </a:r>
            <a:endParaRPr lang="en-IN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AABC633E-1785-4FDF-A169-4DF52DCBB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511" r="2507"/>
          <a:stretch/>
        </p:blipFill>
        <p:spPr>
          <a:xfrm>
            <a:off x="515815" y="1405514"/>
            <a:ext cx="4663825" cy="5227044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961F477-AACA-442C-B7F1-2D338F36C4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3311" r="20636" b="22259"/>
          <a:stretch/>
        </p:blipFill>
        <p:spPr>
          <a:xfrm>
            <a:off x="6445052" y="1363948"/>
            <a:ext cx="5397070" cy="2508775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2F2CFB16-A41A-4225-941D-FC503DB331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23" t="4044" r="5117" b="8308"/>
          <a:stretch/>
        </p:blipFill>
        <p:spPr>
          <a:xfrm>
            <a:off x="6445052" y="4033146"/>
            <a:ext cx="5397070" cy="25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ED6612-93C0-4E2C-8884-227B5EB9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48" y="709114"/>
            <a:ext cx="10041338" cy="71536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AR JULIAN" panose="02000000000000000000" pitchFamily="2" charset="0"/>
              </a:rPr>
              <a:t>ADVANTAGES OF SECURESHARE</a:t>
            </a:r>
            <a:endParaRPr lang="en-IN" dirty="0">
              <a:solidFill>
                <a:schemeClr val="bg1"/>
              </a:solidFill>
              <a:latin typeface="AR JULIAN" panose="02000000000000000000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2372C7-6706-4F86-BF7C-4CE33947B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7132" y="1721120"/>
            <a:ext cx="8583993" cy="4427766"/>
          </a:xfrm>
        </p:spPr>
        <p:txBody>
          <a:bodyPr>
            <a:normAutofit/>
          </a:bodyPr>
          <a:lstStyle/>
          <a:p>
            <a:r>
              <a:rPr lang="en-IN" sz="2200" dirty="0"/>
              <a:t>Users need not upload large documents again and again, a simple 1KB certificate generated from our application will allow them to give access to the document from anywhere.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200" dirty="0"/>
              <a:t>No original document will be available anywhere else on the internet as users will use certificate to provide access, thus providing extra security.</a:t>
            </a:r>
          </a:p>
          <a:p>
            <a:endParaRPr lang="en-IN" sz="2200" dirty="0"/>
          </a:p>
          <a:p>
            <a:r>
              <a:rPr lang="en-IN" sz="2200" dirty="0"/>
              <a:t>Rules out any possibility of fraud documents as verification is done on both ends to check if document is modified.</a:t>
            </a:r>
            <a:endParaRPr lang="en-IN" sz="2800" dirty="0"/>
          </a:p>
          <a:p>
            <a:endParaRPr lang="en-IN" dirty="0"/>
          </a:p>
        </p:txBody>
      </p:sp>
      <p:grpSp>
        <p:nvGrpSpPr>
          <p:cNvPr id="81" name="Google Shape;3862;p64">
            <a:extLst>
              <a:ext uri="{FF2B5EF4-FFF2-40B4-BE49-F238E27FC236}">
                <a16:creationId xmlns:a16="http://schemas.microsoft.com/office/drawing/2014/main" id="{44B17318-5724-44EE-8E65-5523A2003B45}"/>
              </a:ext>
            </a:extLst>
          </p:cNvPr>
          <p:cNvGrpSpPr/>
          <p:nvPr/>
        </p:nvGrpSpPr>
        <p:grpSpPr>
          <a:xfrm>
            <a:off x="57638" y="2470084"/>
            <a:ext cx="2672604" cy="2601906"/>
            <a:chOff x="962450" y="238100"/>
            <a:chExt cx="5751300" cy="5238100"/>
          </a:xfrm>
        </p:grpSpPr>
        <p:sp>
          <p:nvSpPr>
            <p:cNvPr id="82" name="Google Shape;3863;p64">
              <a:extLst>
                <a:ext uri="{FF2B5EF4-FFF2-40B4-BE49-F238E27FC236}">
                  <a16:creationId xmlns:a16="http://schemas.microsoft.com/office/drawing/2014/main" id="{56B82AF2-7D34-4D50-815F-642510415FBC}"/>
                </a:ext>
              </a:extLst>
            </p:cNvPr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864;p64">
              <a:extLst>
                <a:ext uri="{FF2B5EF4-FFF2-40B4-BE49-F238E27FC236}">
                  <a16:creationId xmlns:a16="http://schemas.microsoft.com/office/drawing/2014/main" id="{07EE3E6B-8B06-4B01-A263-56F8DBB343DF}"/>
                </a:ext>
              </a:extLst>
            </p:cNvPr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65;p64">
              <a:extLst>
                <a:ext uri="{FF2B5EF4-FFF2-40B4-BE49-F238E27FC236}">
                  <a16:creationId xmlns:a16="http://schemas.microsoft.com/office/drawing/2014/main" id="{A241C731-63FD-48EE-8084-7999663BDC5D}"/>
                </a:ext>
              </a:extLst>
            </p:cNvPr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66;p64">
              <a:extLst>
                <a:ext uri="{FF2B5EF4-FFF2-40B4-BE49-F238E27FC236}">
                  <a16:creationId xmlns:a16="http://schemas.microsoft.com/office/drawing/2014/main" id="{C65EDE1B-5D49-4307-8DEF-069C25B46E24}"/>
                </a:ext>
              </a:extLst>
            </p:cNvPr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67;p64">
              <a:extLst>
                <a:ext uri="{FF2B5EF4-FFF2-40B4-BE49-F238E27FC236}">
                  <a16:creationId xmlns:a16="http://schemas.microsoft.com/office/drawing/2014/main" id="{A5153D8A-5082-48DD-A63B-0C4A001E0ED0}"/>
                </a:ext>
              </a:extLst>
            </p:cNvPr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68;p64">
              <a:extLst>
                <a:ext uri="{FF2B5EF4-FFF2-40B4-BE49-F238E27FC236}">
                  <a16:creationId xmlns:a16="http://schemas.microsoft.com/office/drawing/2014/main" id="{F637583D-AF93-4EF3-B43A-B97A73322AB8}"/>
                </a:ext>
              </a:extLst>
            </p:cNvPr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69;p64">
              <a:extLst>
                <a:ext uri="{FF2B5EF4-FFF2-40B4-BE49-F238E27FC236}">
                  <a16:creationId xmlns:a16="http://schemas.microsoft.com/office/drawing/2014/main" id="{946C9F19-8EEF-4588-BACA-5DD70578D62B}"/>
                </a:ext>
              </a:extLst>
            </p:cNvPr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70;p64">
              <a:extLst>
                <a:ext uri="{FF2B5EF4-FFF2-40B4-BE49-F238E27FC236}">
                  <a16:creationId xmlns:a16="http://schemas.microsoft.com/office/drawing/2014/main" id="{B6F07667-DE11-47BA-A8D6-DB3D869DA6EC}"/>
                </a:ext>
              </a:extLst>
            </p:cNvPr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871;p64">
              <a:extLst>
                <a:ext uri="{FF2B5EF4-FFF2-40B4-BE49-F238E27FC236}">
                  <a16:creationId xmlns:a16="http://schemas.microsoft.com/office/drawing/2014/main" id="{EA429BD0-2CA1-4D01-88B3-BB3102ED5F20}"/>
                </a:ext>
              </a:extLst>
            </p:cNvPr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872;p64">
              <a:extLst>
                <a:ext uri="{FF2B5EF4-FFF2-40B4-BE49-F238E27FC236}">
                  <a16:creationId xmlns:a16="http://schemas.microsoft.com/office/drawing/2014/main" id="{606E0B58-DB38-49CB-9616-6D6E6ABD74E9}"/>
                </a:ext>
              </a:extLst>
            </p:cNvPr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873;p64">
              <a:extLst>
                <a:ext uri="{FF2B5EF4-FFF2-40B4-BE49-F238E27FC236}">
                  <a16:creationId xmlns:a16="http://schemas.microsoft.com/office/drawing/2014/main" id="{998026C7-1B5F-40D0-AC8A-F0C8078788A2}"/>
                </a:ext>
              </a:extLst>
            </p:cNvPr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874;p64">
              <a:extLst>
                <a:ext uri="{FF2B5EF4-FFF2-40B4-BE49-F238E27FC236}">
                  <a16:creationId xmlns:a16="http://schemas.microsoft.com/office/drawing/2014/main" id="{0E615CF8-1179-49DD-A79F-83F5130EEFE1}"/>
                </a:ext>
              </a:extLst>
            </p:cNvPr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875;p64">
              <a:extLst>
                <a:ext uri="{FF2B5EF4-FFF2-40B4-BE49-F238E27FC236}">
                  <a16:creationId xmlns:a16="http://schemas.microsoft.com/office/drawing/2014/main" id="{904F62A6-2661-40C4-A26E-C44AF535CB66}"/>
                </a:ext>
              </a:extLst>
            </p:cNvPr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76;p64">
              <a:extLst>
                <a:ext uri="{FF2B5EF4-FFF2-40B4-BE49-F238E27FC236}">
                  <a16:creationId xmlns:a16="http://schemas.microsoft.com/office/drawing/2014/main" id="{BB1704EE-E13A-4FD0-859C-512EFC002D4E}"/>
                </a:ext>
              </a:extLst>
            </p:cNvPr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77;p64">
              <a:extLst>
                <a:ext uri="{FF2B5EF4-FFF2-40B4-BE49-F238E27FC236}">
                  <a16:creationId xmlns:a16="http://schemas.microsoft.com/office/drawing/2014/main" id="{5C840443-4B61-4CA5-80E2-1C85405E49E5}"/>
                </a:ext>
              </a:extLst>
            </p:cNvPr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78;p64">
              <a:extLst>
                <a:ext uri="{FF2B5EF4-FFF2-40B4-BE49-F238E27FC236}">
                  <a16:creationId xmlns:a16="http://schemas.microsoft.com/office/drawing/2014/main" id="{A113E048-802F-47DB-B7F7-89BE4D191820}"/>
                </a:ext>
              </a:extLst>
            </p:cNvPr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79;p64">
              <a:extLst>
                <a:ext uri="{FF2B5EF4-FFF2-40B4-BE49-F238E27FC236}">
                  <a16:creationId xmlns:a16="http://schemas.microsoft.com/office/drawing/2014/main" id="{DE5B212C-6EDA-43F1-8425-A922D5A49075}"/>
                </a:ext>
              </a:extLst>
            </p:cNvPr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80;p64">
              <a:extLst>
                <a:ext uri="{FF2B5EF4-FFF2-40B4-BE49-F238E27FC236}">
                  <a16:creationId xmlns:a16="http://schemas.microsoft.com/office/drawing/2014/main" id="{A7BEAFE2-1988-42AA-9B02-8C5189DCECA7}"/>
                </a:ext>
              </a:extLst>
            </p:cNvPr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881;p64">
              <a:extLst>
                <a:ext uri="{FF2B5EF4-FFF2-40B4-BE49-F238E27FC236}">
                  <a16:creationId xmlns:a16="http://schemas.microsoft.com/office/drawing/2014/main" id="{3C4AE42B-3F6F-48C6-9C99-DC8278E04855}"/>
                </a:ext>
              </a:extLst>
            </p:cNvPr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3882;p64">
              <a:extLst>
                <a:ext uri="{FF2B5EF4-FFF2-40B4-BE49-F238E27FC236}">
                  <a16:creationId xmlns:a16="http://schemas.microsoft.com/office/drawing/2014/main" id="{5D122D68-3340-46BC-8735-8F55DB2C2F83}"/>
                </a:ext>
              </a:extLst>
            </p:cNvPr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83;p64">
              <a:extLst>
                <a:ext uri="{FF2B5EF4-FFF2-40B4-BE49-F238E27FC236}">
                  <a16:creationId xmlns:a16="http://schemas.microsoft.com/office/drawing/2014/main" id="{BCBF9072-7D34-4552-8B87-B2381BF75D01}"/>
                </a:ext>
              </a:extLst>
            </p:cNvPr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884;p64">
              <a:extLst>
                <a:ext uri="{FF2B5EF4-FFF2-40B4-BE49-F238E27FC236}">
                  <a16:creationId xmlns:a16="http://schemas.microsoft.com/office/drawing/2014/main" id="{11989D91-93D9-4A11-9F50-5380285FC63A}"/>
                </a:ext>
              </a:extLst>
            </p:cNvPr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885;p64">
              <a:extLst>
                <a:ext uri="{FF2B5EF4-FFF2-40B4-BE49-F238E27FC236}">
                  <a16:creationId xmlns:a16="http://schemas.microsoft.com/office/drawing/2014/main" id="{3045F9BE-8DB1-4096-A9E0-5C0E21C0A1E8}"/>
                </a:ext>
              </a:extLst>
            </p:cNvPr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886;p64">
              <a:extLst>
                <a:ext uri="{FF2B5EF4-FFF2-40B4-BE49-F238E27FC236}">
                  <a16:creationId xmlns:a16="http://schemas.microsoft.com/office/drawing/2014/main" id="{5AD86812-B4B6-4769-97AB-DC41D03F9BFA}"/>
                </a:ext>
              </a:extLst>
            </p:cNvPr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887;p64">
              <a:extLst>
                <a:ext uri="{FF2B5EF4-FFF2-40B4-BE49-F238E27FC236}">
                  <a16:creationId xmlns:a16="http://schemas.microsoft.com/office/drawing/2014/main" id="{33BD231A-A81F-4C9F-A3CD-6FBAC43D23F4}"/>
                </a:ext>
              </a:extLst>
            </p:cNvPr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88;p64">
              <a:extLst>
                <a:ext uri="{FF2B5EF4-FFF2-40B4-BE49-F238E27FC236}">
                  <a16:creationId xmlns:a16="http://schemas.microsoft.com/office/drawing/2014/main" id="{3F43809C-0E15-414E-85D9-9865A47901D6}"/>
                </a:ext>
              </a:extLst>
            </p:cNvPr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89;p64">
              <a:extLst>
                <a:ext uri="{FF2B5EF4-FFF2-40B4-BE49-F238E27FC236}">
                  <a16:creationId xmlns:a16="http://schemas.microsoft.com/office/drawing/2014/main" id="{714463C9-DCF4-4162-8F60-E1B082228D3A}"/>
                </a:ext>
              </a:extLst>
            </p:cNvPr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890;p64">
              <a:extLst>
                <a:ext uri="{FF2B5EF4-FFF2-40B4-BE49-F238E27FC236}">
                  <a16:creationId xmlns:a16="http://schemas.microsoft.com/office/drawing/2014/main" id="{216F9BC1-4DC8-4065-90A8-F26BFB36C7BD}"/>
                </a:ext>
              </a:extLst>
            </p:cNvPr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91;p64">
              <a:extLst>
                <a:ext uri="{FF2B5EF4-FFF2-40B4-BE49-F238E27FC236}">
                  <a16:creationId xmlns:a16="http://schemas.microsoft.com/office/drawing/2014/main" id="{0B3789AF-B8C7-4B20-89DD-541D1E42F90E}"/>
                </a:ext>
              </a:extLst>
            </p:cNvPr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892;p64">
              <a:extLst>
                <a:ext uri="{FF2B5EF4-FFF2-40B4-BE49-F238E27FC236}">
                  <a16:creationId xmlns:a16="http://schemas.microsoft.com/office/drawing/2014/main" id="{3B3E3B28-30DB-4D9F-A01E-7E793E4A2A05}"/>
                </a:ext>
              </a:extLst>
            </p:cNvPr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893;p64">
              <a:extLst>
                <a:ext uri="{FF2B5EF4-FFF2-40B4-BE49-F238E27FC236}">
                  <a16:creationId xmlns:a16="http://schemas.microsoft.com/office/drawing/2014/main" id="{CFB0A9E9-5202-4E57-9B84-3DAE458841AB}"/>
                </a:ext>
              </a:extLst>
            </p:cNvPr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94;p64">
              <a:extLst>
                <a:ext uri="{FF2B5EF4-FFF2-40B4-BE49-F238E27FC236}">
                  <a16:creationId xmlns:a16="http://schemas.microsoft.com/office/drawing/2014/main" id="{2469AD83-15D8-4374-9D5B-58FBB1606DE6}"/>
                </a:ext>
              </a:extLst>
            </p:cNvPr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95;p64">
              <a:extLst>
                <a:ext uri="{FF2B5EF4-FFF2-40B4-BE49-F238E27FC236}">
                  <a16:creationId xmlns:a16="http://schemas.microsoft.com/office/drawing/2014/main" id="{3DF7BB02-F10D-4C36-8099-8CA074FC8B1B}"/>
                </a:ext>
              </a:extLst>
            </p:cNvPr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96;p64">
              <a:extLst>
                <a:ext uri="{FF2B5EF4-FFF2-40B4-BE49-F238E27FC236}">
                  <a16:creationId xmlns:a16="http://schemas.microsoft.com/office/drawing/2014/main" id="{612B87B0-8FB2-4194-A6DC-C3C1339F24E7}"/>
                </a:ext>
              </a:extLst>
            </p:cNvPr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97;p64">
              <a:extLst>
                <a:ext uri="{FF2B5EF4-FFF2-40B4-BE49-F238E27FC236}">
                  <a16:creationId xmlns:a16="http://schemas.microsoft.com/office/drawing/2014/main" id="{8F1A5BAE-F211-47F7-94BF-00ACA76E2ECA}"/>
                </a:ext>
              </a:extLst>
            </p:cNvPr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98;p64">
              <a:extLst>
                <a:ext uri="{FF2B5EF4-FFF2-40B4-BE49-F238E27FC236}">
                  <a16:creationId xmlns:a16="http://schemas.microsoft.com/office/drawing/2014/main" id="{7E5BA79A-6DD5-4D21-9161-FC1BCB22ABD0}"/>
                </a:ext>
              </a:extLst>
            </p:cNvPr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99;p64">
              <a:extLst>
                <a:ext uri="{FF2B5EF4-FFF2-40B4-BE49-F238E27FC236}">
                  <a16:creationId xmlns:a16="http://schemas.microsoft.com/office/drawing/2014/main" id="{48B7EA23-96CF-4FFC-96A9-11C7F6D4E133}"/>
                </a:ext>
              </a:extLst>
            </p:cNvPr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00;p64">
              <a:extLst>
                <a:ext uri="{FF2B5EF4-FFF2-40B4-BE49-F238E27FC236}">
                  <a16:creationId xmlns:a16="http://schemas.microsoft.com/office/drawing/2014/main" id="{42EC2CB2-0BF8-4D58-9DDC-524B9CF0E49A}"/>
                </a:ext>
              </a:extLst>
            </p:cNvPr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01;p64">
              <a:extLst>
                <a:ext uri="{FF2B5EF4-FFF2-40B4-BE49-F238E27FC236}">
                  <a16:creationId xmlns:a16="http://schemas.microsoft.com/office/drawing/2014/main" id="{6278874A-CF2A-4E4E-AA15-F89D00726D72}"/>
                </a:ext>
              </a:extLst>
            </p:cNvPr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02;p64">
              <a:extLst>
                <a:ext uri="{FF2B5EF4-FFF2-40B4-BE49-F238E27FC236}">
                  <a16:creationId xmlns:a16="http://schemas.microsoft.com/office/drawing/2014/main" id="{2B0EB9B0-AEFE-42D1-8D0F-35DB7BAF3ED3}"/>
                </a:ext>
              </a:extLst>
            </p:cNvPr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03;p64">
              <a:extLst>
                <a:ext uri="{FF2B5EF4-FFF2-40B4-BE49-F238E27FC236}">
                  <a16:creationId xmlns:a16="http://schemas.microsoft.com/office/drawing/2014/main" id="{9A8B9B49-0501-4E98-B7F3-2F57D857340E}"/>
                </a:ext>
              </a:extLst>
            </p:cNvPr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04;p64">
              <a:extLst>
                <a:ext uri="{FF2B5EF4-FFF2-40B4-BE49-F238E27FC236}">
                  <a16:creationId xmlns:a16="http://schemas.microsoft.com/office/drawing/2014/main" id="{55BEF121-3E46-4476-A751-8B8B446AFDB2}"/>
                </a:ext>
              </a:extLst>
            </p:cNvPr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05;p64">
              <a:extLst>
                <a:ext uri="{FF2B5EF4-FFF2-40B4-BE49-F238E27FC236}">
                  <a16:creationId xmlns:a16="http://schemas.microsoft.com/office/drawing/2014/main" id="{BAABA2F1-0209-473F-99A9-CDA372014941}"/>
                </a:ext>
              </a:extLst>
            </p:cNvPr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06;p64">
              <a:extLst>
                <a:ext uri="{FF2B5EF4-FFF2-40B4-BE49-F238E27FC236}">
                  <a16:creationId xmlns:a16="http://schemas.microsoft.com/office/drawing/2014/main" id="{EC4302B0-D031-40EE-9451-757525900970}"/>
                </a:ext>
              </a:extLst>
            </p:cNvPr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07;p64">
              <a:extLst>
                <a:ext uri="{FF2B5EF4-FFF2-40B4-BE49-F238E27FC236}">
                  <a16:creationId xmlns:a16="http://schemas.microsoft.com/office/drawing/2014/main" id="{253E951F-1067-4F44-9387-51EEC5E5DD40}"/>
                </a:ext>
              </a:extLst>
            </p:cNvPr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08;p64">
              <a:extLst>
                <a:ext uri="{FF2B5EF4-FFF2-40B4-BE49-F238E27FC236}">
                  <a16:creationId xmlns:a16="http://schemas.microsoft.com/office/drawing/2014/main" id="{7B36F3AF-D6A0-4329-B290-66BD219FD7F1}"/>
                </a:ext>
              </a:extLst>
            </p:cNvPr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09;p64">
              <a:extLst>
                <a:ext uri="{FF2B5EF4-FFF2-40B4-BE49-F238E27FC236}">
                  <a16:creationId xmlns:a16="http://schemas.microsoft.com/office/drawing/2014/main" id="{F053A9F9-01ED-45B8-A493-D532BD974C1A}"/>
                </a:ext>
              </a:extLst>
            </p:cNvPr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10;p64">
              <a:extLst>
                <a:ext uri="{FF2B5EF4-FFF2-40B4-BE49-F238E27FC236}">
                  <a16:creationId xmlns:a16="http://schemas.microsoft.com/office/drawing/2014/main" id="{4FFE81E6-F607-4746-A109-C1F1A8B37B22}"/>
                </a:ext>
              </a:extLst>
            </p:cNvPr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11;p64">
              <a:extLst>
                <a:ext uri="{FF2B5EF4-FFF2-40B4-BE49-F238E27FC236}">
                  <a16:creationId xmlns:a16="http://schemas.microsoft.com/office/drawing/2014/main" id="{282EB1EE-47CE-4CCE-88BD-514FBBEC48BE}"/>
                </a:ext>
              </a:extLst>
            </p:cNvPr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12;p64">
              <a:extLst>
                <a:ext uri="{FF2B5EF4-FFF2-40B4-BE49-F238E27FC236}">
                  <a16:creationId xmlns:a16="http://schemas.microsoft.com/office/drawing/2014/main" id="{28698C80-E268-45DB-BAE3-DA71FEF4C9A3}"/>
                </a:ext>
              </a:extLst>
            </p:cNvPr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13;p64">
              <a:extLst>
                <a:ext uri="{FF2B5EF4-FFF2-40B4-BE49-F238E27FC236}">
                  <a16:creationId xmlns:a16="http://schemas.microsoft.com/office/drawing/2014/main" id="{81710D45-A7D7-43C9-8CE5-6529F8B9863A}"/>
                </a:ext>
              </a:extLst>
            </p:cNvPr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14;p64">
              <a:extLst>
                <a:ext uri="{FF2B5EF4-FFF2-40B4-BE49-F238E27FC236}">
                  <a16:creationId xmlns:a16="http://schemas.microsoft.com/office/drawing/2014/main" id="{04293E17-FD61-448A-AF4F-E657CF6B99D1}"/>
                </a:ext>
              </a:extLst>
            </p:cNvPr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15;p64">
              <a:extLst>
                <a:ext uri="{FF2B5EF4-FFF2-40B4-BE49-F238E27FC236}">
                  <a16:creationId xmlns:a16="http://schemas.microsoft.com/office/drawing/2014/main" id="{8DBCE9B9-8160-4BD1-BBC5-43F01BB3A7D4}"/>
                </a:ext>
              </a:extLst>
            </p:cNvPr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16;p64">
              <a:extLst>
                <a:ext uri="{FF2B5EF4-FFF2-40B4-BE49-F238E27FC236}">
                  <a16:creationId xmlns:a16="http://schemas.microsoft.com/office/drawing/2014/main" id="{AF2590C2-90A1-4D2F-A7ED-60D1F5219E4A}"/>
                </a:ext>
              </a:extLst>
            </p:cNvPr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17;p64">
              <a:extLst>
                <a:ext uri="{FF2B5EF4-FFF2-40B4-BE49-F238E27FC236}">
                  <a16:creationId xmlns:a16="http://schemas.microsoft.com/office/drawing/2014/main" id="{5B5396C5-E98C-4B8B-8011-7A71E66E86FF}"/>
                </a:ext>
              </a:extLst>
            </p:cNvPr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18;p64">
              <a:extLst>
                <a:ext uri="{FF2B5EF4-FFF2-40B4-BE49-F238E27FC236}">
                  <a16:creationId xmlns:a16="http://schemas.microsoft.com/office/drawing/2014/main" id="{5980995E-04ED-415F-B45C-D002BE426E65}"/>
                </a:ext>
              </a:extLst>
            </p:cNvPr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19;p64">
              <a:extLst>
                <a:ext uri="{FF2B5EF4-FFF2-40B4-BE49-F238E27FC236}">
                  <a16:creationId xmlns:a16="http://schemas.microsoft.com/office/drawing/2014/main" id="{CFE79288-2F40-45A5-BE75-C6724339687D}"/>
                </a:ext>
              </a:extLst>
            </p:cNvPr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20;p64">
              <a:extLst>
                <a:ext uri="{FF2B5EF4-FFF2-40B4-BE49-F238E27FC236}">
                  <a16:creationId xmlns:a16="http://schemas.microsoft.com/office/drawing/2014/main" id="{614821C3-EEB6-4C8C-A572-46E29678CDFC}"/>
                </a:ext>
              </a:extLst>
            </p:cNvPr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21;p64">
              <a:extLst>
                <a:ext uri="{FF2B5EF4-FFF2-40B4-BE49-F238E27FC236}">
                  <a16:creationId xmlns:a16="http://schemas.microsoft.com/office/drawing/2014/main" id="{DD3F1B11-795C-467D-924E-ABD04F38D672}"/>
                </a:ext>
              </a:extLst>
            </p:cNvPr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22;p64">
              <a:extLst>
                <a:ext uri="{FF2B5EF4-FFF2-40B4-BE49-F238E27FC236}">
                  <a16:creationId xmlns:a16="http://schemas.microsoft.com/office/drawing/2014/main" id="{D4542703-E797-4961-8C9F-0D4E89DA1DF1}"/>
                </a:ext>
              </a:extLst>
            </p:cNvPr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23;p64">
              <a:extLst>
                <a:ext uri="{FF2B5EF4-FFF2-40B4-BE49-F238E27FC236}">
                  <a16:creationId xmlns:a16="http://schemas.microsoft.com/office/drawing/2014/main" id="{68772A0D-9599-4B63-9EBC-7147E6C1751F}"/>
                </a:ext>
              </a:extLst>
            </p:cNvPr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24;p64">
              <a:extLst>
                <a:ext uri="{FF2B5EF4-FFF2-40B4-BE49-F238E27FC236}">
                  <a16:creationId xmlns:a16="http://schemas.microsoft.com/office/drawing/2014/main" id="{0A74AB0B-F944-4E5B-BBA7-32ADAC56FA9C}"/>
                </a:ext>
              </a:extLst>
            </p:cNvPr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25;p64">
              <a:extLst>
                <a:ext uri="{FF2B5EF4-FFF2-40B4-BE49-F238E27FC236}">
                  <a16:creationId xmlns:a16="http://schemas.microsoft.com/office/drawing/2014/main" id="{EB6B3F83-ABAA-42D6-8A91-FCE584105482}"/>
                </a:ext>
              </a:extLst>
            </p:cNvPr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26;p64">
              <a:extLst>
                <a:ext uri="{FF2B5EF4-FFF2-40B4-BE49-F238E27FC236}">
                  <a16:creationId xmlns:a16="http://schemas.microsoft.com/office/drawing/2014/main" id="{F062C4A9-3CBB-4D94-8BDB-4C0C4F73E02F}"/>
                </a:ext>
              </a:extLst>
            </p:cNvPr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010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0370" y="2689797"/>
            <a:ext cx="6751259" cy="1478406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2">
                    <a:lumMod val="40000"/>
                    <a:lumOff val="60000"/>
                  </a:schemeClr>
                </a:solidFill>
                <a:latin typeface="AR DESTINE" panose="020000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</TotalTime>
  <Words>275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 DESTINE</vt:lpstr>
      <vt:lpstr>AR JULIAN</vt:lpstr>
      <vt:lpstr>Arial</vt:lpstr>
      <vt:lpstr>Calibri</vt:lpstr>
      <vt:lpstr>Calibri Light</vt:lpstr>
      <vt:lpstr>Celestial</vt:lpstr>
      <vt:lpstr>GOV TECHTHON 2020 Team: LEGIONX  SecureShare</vt:lpstr>
      <vt:lpstr>FEATURES OF SecureShare APPLICATION</vt:lpstr>
      <vt:lpstr>TECHNOLOGIES  APPLIED</vt:lpstr>
      <vt:lpstr>DESIGN/User interface</vt:lpstr>
      <vt:lpstr>ADVANTAGES OF SECURESHARE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 TECHTHON 2020 Team: LEGIONX SecureShare</dc:title>
  <dc:creator>trideep sajwan</dc:creator>
  <cp:lastModifiedBy>trideep sajwan</cp:lastModifiedBy>
  <cp:revision>5</cp:revision>
  <dcterms:created xsi:type="dcterms:W3CDTF">2020-10-31T18:41:52Z</dcterms:created>
  <dcterms:modified xsi:type="dcterms:W3CDTF">2020-10-31T19:22:37Z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