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3.svg"/><Relationship Id="rId4" Type="http://schemas.openxmlformats.org/officeDocument/2006/relationships/image" Target="../media/image19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3.svg"/><Relationship Id="rId4" Type="http://schemas.openxmlformats.org/officeDocument/2006/relationships/image" Target="../media/image19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00F89-7C08-4EF6-9A43-359F3FA3219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05DC6B-5085-47E0-A185-826D64E39B56}">
      <dgm:prSet/>
      <dgm:spPr/>
      <dgm:t>
        <a:bodyPr/>
        <a:lstStyle/>
        <a:p>
          <a:r>
            <a:rPr lang="en-US"/>
            <a:t>What is Route 53?</a:t>
          </a:r>
        </a:p>
      </dgm:t>
    </dgm:pt>
    <dgm:pt modelId="{40ACF7E3-B50B-45C9-87E0-FD9E4A67C6D1}" type="parTrans" cxnId="{C28BA398-176A-4ED7-8FE2-0705414B1806}">
      <dgm:prSet/>
      <dgm:spPr/>
      <dgm:t>
        <a:bodyPr/>
        <a:lstStyle/>
        <a:p>
          <a:endParaRPr lang="en-US"/>
        </a:p>
      </dgm:t>
    </dgm:pt>
    <dgm:pt modelId="{F9FDEFEE-6B39-499F-A55B-11E5327BF4A8}" type="sibTrans" cxnId="{C28BA398-176A-4ED7-8FE2-0705414B1806}">
      <dgm:prSet/>
      <dgm:spPr/>
      <dgm:t>
        <a:bodyPr/>
        <a:lstStyle/>
        <a:p>
          <a:endParaRPr lang="en-US"/>
        </a:p>
      </dgm:t>
    </dgm:pt>
    <dgm:pt modelId="{9D945492-B0FA-473E-9AFB-890F57B26C43}">
      <dgm:prSet/>
      <dgm:spPr/>
      <dgm:t>
        <a:bodyPr/>
        <a:lstStyle/>
        <a:p>
          <a:r>
            <a:rPr lang="en-US"/>
            <a:t>Why do we need Route 53?</a:t>
          </a:r>
        </a:p>
      </dgm:t>
    </dgm:pt>
    <dgm:pt modelId="{2BB47BF6-3EA1-4FC6-BD78-B55D6EBD9A64}" type="parTrans" cxnId="{3A7F2BCE-2BC9-475A-83A2-410F6EE0A7FC}">
      <dgm:prSet/>
      <dgm:spPr/>
      <dgm:t>
        <a:bodyPr/>
        <a:lstStyle/>
        <a:p>
          <a:endParaRPr lang="en-US"/>
        </a:p>
      </dgm:t>
    </dgm:pt>
    <dgm:pt modelId="{E4C9667B-FDBC-43B4-A575-CFFC4ED27588}" type="sibTrans" cxnId="{3A7F2BCE-2BC9-475A-83A2-410F6EE0A7FC}">
      <dgm:prSet/>
      <dgm:spPr/>
      <dgm:t>
        <a:bodyPr/>
        <a:lstStyle/>
        <a:p>
          <a:endParaRPr lang="en-US"/>
        </a:p>
      </dgm:t>
    </dgm:pt>
    <dgm:pt modelId="{3AB5514B-29B4-4AF2-99A1-9C71E8A14736}">
      <dgm:prSet/>
      <dgm:spPr/>
      <dgm:t>
        <a:bodyPr/>
        <a:lstStyle/>
        <a:p>
          <a:r>
            <a:rPr lang="en-US"/>
            <a:t>How it works?</a:t>
          </a:r>
        </a:p>
      </dgm:t>
    </dgm:pt>
    <dgm:pt modelId="{B3CD1299-153D-4EC8-9EA1-38DEE3028914}" type="parTrans" cxnId="{78D0D66F-90D7-48FA-9F0F-DE3588AA2A96}">
      <dgm:prSet/>
      <dgm:spPr/>
      <dgm:t>
        <a:bodyPr/>
        <a:lstStyle/>
        <a:p>
          <a:endParaRPr lang="en-US"/>
        </a:p>
      </dgm:t>
    </dgm:pt>
    <dgm:pt modelId="{7642BEC9-3D97-4FDD-BF4A-0AEE99B8A621}" type="sibTrans" cxnId="{78D0D66F-90D7-48FA-9F0F-DE3588AA2A96}">
      <dgm:prSet/>
      <dgm:spPr/>
      <dgm:t>
        <a:bodyPr/>
        <a:lstStyle/>
        <a:p>
          <a:endParaRPr lang="en-US"/>
        </a:p>
      </dgm:t>
    </dgm:pt>
    <dgm:pt modelId="{BAACE0F7-EFA5-45CE-B46C-B5C8823EF18B}">
      <dgm:prSet/>
      <dgm:spPr/>
      <dgm:t>
        <a:bodyPr/>
        <a:lstStyle/>
        <a:p>
          <a:r>
            <a:rPr lang="en-US"/>
            <a:t>Features of Route 53</a:t>
          </a:r>
        </a:p>
      </dgm:t>
    </dgm:pt>
    <dgm:pt modelId="{E8A89F96-5020-4C76-8B32-0302D31836B5}" type="parTrans" cxnId="{2987E366-1D50-4355-A001-3860D6F29E9D}">
      <dgm:prSet/>
      <dgm:spPr/>
      <dgm:t>
        <a:bodyPr/>
        <a:lstStyle/>
        <a:p>
          <a:endParaRPr lang="en-US"/>
        </a:p>
      </dgm:t>
    </dgm:pt>
    <dgm:pt modelId="{0162F45E-E743-4C53-A745-8DC9A1848410}" type="sibTrans" cxnId="{2987E366-1D50-4355-A001-3860D6F29E9D}">
      <dgm:prSet/>
      <dgm:spPr/>
      <dgm:t>
        <a:bodyPr/>
        <a:lstStyle/>
        <a:p>
          <a:endParaRPr lang="en-US"/>
        </a:p>
      </dgm:t>
    </dgm:pt>
    <dgm:pt modelId="{53CD69E7-7674-4F22-A09B-B04204D9AEEE}">
      <dgm:prSet/>
      <dgm:spPr/>
      <dgm:t>
        <a:bodyPr/>
        <a:lstStyle/>
        <a:p>
          <a:r>
            <a:rPr lang="en-US"/>
            <a:t>Types of Route 53</a:t>
          </a:r>
        </a:p>
      </dgm:t>
    </dgm:pt>
    <dgm:pt modelId="{6F37A3DF-5A55-43B6-AA9B-3FC1F193E759}" type="parTrans" cxnId="{FF645737-C223-4F91-9DF9-04200FECE665}">
      <dgm:prSet/>
      <dgm:spPr/>
      <dgm:t>
        <a:bodyPr/>
        <a:lstStyle/>
        <a:p>
          <a:endParaRPr lang="en-US"/>
        </a:p>
      </dgm:t>
    </dgm:pt>
    <dgm:pt modelId="{FD27365C-B055-4522-B9F1-4AF3791432E2}" type="sibTrans" cxnId="{FF645737-C223-4F91-9DF9-04200FECE665}">
      <dgm:prSet/>
      <dgm:spPr/>
      <dgm:t>
        <a:bodyPr/>
        <a:lstStyle/>
        <a:p>
          <a:endParaRPr lang="en-US"/>
        </a:p>
      </dgm:t>
    </dgm:pt>
    <dgm:pt modelId="{B5FA5D1B-DD7E-4241-9F2D-7E406DBF7471}">
      <dgm:prSet/>
      <dgm:spPr/>
      <dgm:t>
        <a:bodyPr/>
        <a:lstStyle/>
        <a:p>
          <a:r>
            <a:rPr lang="en-US"/>
            <a:t>Benefits of Route 53</a:t>
          </a:r>
        </a:p>
      </dgm:t>
    </dgm:pt>
    <dgm:pt modelId="{0E6DC281-57F1-4499-91E1-E0A1E058FDF8}" type="parTrans" cxnId="{9E4B14CD-3A2C-4060-85E2-CC27A9455A73}">
      <dgm:prSet/>
      <dgm:spPr/>
      <dgm:t>
        <a:bodyPr/>
        <a:lstStyle/>
        <a:p>
          <a:endParaRPr lang="en-US"/>
        </a:p>
      </dgm:t>
    </dgm:pt>
    <dgm:pt modelId="{7077B681-83FB-46B8-B624-1B50CACE3487}" type="sibTrans" cxnId="{9E4B14CD-3A2C-4060-85E2-CC27A9455A73}">
      <dgm:prSet/>
      <dgm:spPr/>
      <dgm:t>
        <a:bodyPr/>
        <a:lstStyle/>
        <a:p>
          <a:endParaRPr lang="en-US"/>
        </a:p>
      </dgm:t>
    </dgm:pt>
    <dgm:pt modelId="{061B3F7E-5726-4E51-8779-F4E8A2C19237}" type="pres">
      <dgm:prSet presAssocID="{15300F89-7C08-4EF6-9A43-359F3FA32190}" presName="vert0" presStyleCnt="0">
        <dgm:presLayoutVars>
          <dgm:dir/>
          <dgm:animOne val="branch"/>
          <dgm:animLvl val="lvl"/>
        </dgm:presLayoutVars>
      </dgm:prSet>
      <dgm:spPr/>
    </dgm:pt>
    <dgm:pt modelId="{4E8A7880-E4C8-4710-8D01-4D2A5212ED70}" type="pres">
      <dgm:prSet presAssocID="{4805DC6B-5085-47E0-A185-826D64E39B56}" presName="thickLine" presStyleLbl="alignNode1" presStyleIdx="0" presStyleCnt="6"/>
      <dgm:spPr/>
    </dgm:pt>
    <dgm:pt modelId="{335D442B-C5D2-4459-B3BF-AEE62761BC86}" type="pres">
      <dgm:prSet presAssocID="{4805DC6B-5085-47E0-A185-826D64E39B56}" presName="horz1" presStyleCnt="0"/>
      <dgm:spPr/>
    </dgm:pt>
    <dgm:pt modelId="{90A3BFC1-EF18-4E87-879A-5DD5E3D5BACE}" type="pres">
      <dgm:prSet presAssocID="{4805DC6B-5085-47E0-A185-826D64E39B56}" presName="tx1" presStyleLbl="revTx" presStyleIdx="0" presStyleCnt="6"/>
      <dgm:spPr/>
    </dgm:pt>
    <dgm:pt modelId="{69DD04CC-4004-449D-813C-F0419BAB0E74}" type="pres">
      <dgm:prSet presAssocID="{4805DC6B-5085-47E0-A185-826D64E39B56}" presName="vert1" presStyleCnt="0"/>
      <dgm:spPr/>
    </dgm:pt>
    <dgm:pt modelId="{C0059A6E-8EA1-47F5-945E-9ACB1FA94349}" type="pres">
      <dgm:prSet presAssocID="{9D945492-B0FA-473E-9AFB-890F57B26C43}" presName="thickLine" presStyleLbl="alignNode1" presStyleIdx="1" presStyleCnt="6"/>
      <dgm:spPr/>
    </dgm:pt>
    <dgm:pt modelId="{B4CC192E-30AC-409A-A032-648B2695BB84}" type="pres">
      <dgm:prSet presAssocID="{9D945492-B0FA-473E-9AFB-890F57B26C43}" presName="horz1" presStyleCnt="0"/>
      <dgm:spPr/>
    </dgm:pt>
    <dgm:pt modelId="{293E7845-A00D-43BC-8090-F5BDAE4E422B}" type="pres">
      <dgm:prSet presAssocID="{9D945492-B0FA-473E-9AFB-890F57B26C43}" presName="tx1" presStyleLbl="revTx" presStyleIdx="1" presStyleCnt="6"/>
      <dgm:spPr/>
    </dgm:pt>
    <dgm:pt modelId="{427C0664-F22C-4332-8F7B-CD18FEB25C5C}" type="pres">
      <dgm:prSet presAssocID="{9D945492-B0FA-473E-9AFB-890F57B26C43}" presName="vert1" presStyleCnt="0"/>
      <dgm:spPr/>
    </dgm:pt>
    <dgm:pt modelId="{A67CB0A5-BADD-41C7-98F1-75612B4420DD}" type="pres">
      <dgm:prSet presAssocID="{3AB5514B-29B4-4AF2-99A1-9C71E8A14736}" presName="thickLine" presStyleLbl="alignNode1" presStyleIdx="2" presStyleCnt="6"/>
      <dgm:spPr/>
    </dgm:pt>
    <dgm:pt modelId="{AF0C72F4-80E5-4A24-9B12-3C2CFD6D2A8A}" type="pres">
      <dgm:prSet presAssocID="{3AB5514B-29B4-4AF2-99A1-9C71E8A14736}" presName="horz1" presStyleCnt="0"/>
      <dgm:spPr/>
    </dgm:pt>
    <dgm:pt modelId="{E7F349A2-0B9A-4EE3-B9B0-771FED5002C9}" type="pres">
      <dgm:prSet presAssocID="{3AB5514B-29B4-4AF2-99A1-9C71E8A14736}" presName="tx1" presStyleLbl="revTx" presStyleIdx="2" presStyleCnt="6"/>
      <dgm:spPr/>
    </dgm:pt>
    <dgm:pt modelId="{6FE45567-0574-40A7-BF0B-C584F665A358}" type="pres">
      <dgm:prSet presAssocID="{3AB5514B-29B4-4AF2-99A1-9C71E8A14736}" presName="vert1" presStyleCnt="0"/>
      <dgm:spPr/>
    </dgm:pt>
    <dgm:pt modelId="{D4FC2633-8C47-4550-A368-D580BBB88DB5}" type="pres">
      <dgm:prSet presAssocID="{BAACE0F7-EFA5-45CE-B46C-B5C8823EF18B}" presName="thickLine" presStyleLbl="alignNode1" presStyleIdx="3" presStyleCnt="6"/>
      <dgm:spPr/>
    </dgm:pt>
    <dgm:pt modelId="{3826EB0D-121E-404E-A54F-51971C420E63}" type="pres">
      <dgm:prSet presAssocID="{BAACE0F7-EFA5-45CE-B46C-B5C8823EF18B}" presName="horz1" presStyleCnt="0"/>
      <dgm:spPr/>
    </dgm:pt>
    <dgm:pt modelId="{C5360F4D-4FC1-4200-B713-12B5E62A11F2}" type="pres">
      <dgm:prSet presAssocID="{BAACE0F7-EFA5-45CE-B46C-B5C8823EF18B}" presName="tx1" presStyleLbl="revTx" presStyleIdx="3" presStyleCnt="6"/>
      <dgm:spPr/>
    </dgm:pt>
    <dgm:pt modelId="{2F7A538A-852C-47CB-9F2B-9AA445FBBF23}" type="pres">
      <dgm:prSet presAssocID="{BAACE0F7-EFA5-45CE-B46C-B5C8823EF18B}" presName="vert1" presStyleCnt="0"/>
      <dgm:spPr/>
    </dgm:pt>
    <dgm:pt modelId="{1E88E41B-B5C0-4CA1-B6CA-62F02FE805F1}" type="pres">
      <dgm:prSet presAssocID="{53CD69E7-7674-4F22-A09B-B04204D9AEEE}" presName="thickLine" presStyleLbl="alignNode1" presStyleIdx="4" presStyleCnt="6"/>
      <dgm:spPr/>
    </dgm:pt>
    <dgm:pt modelId="{3E84EC0D-69DD-4FA4-8A0A-1D165646ACED}" type="pres">
      <dgm:prSet presAssocID="{53CD69E7-7674-4F22-A09B-B04204D9AEEE}" presName="horz1" presStyleCnt="0"/>
      <dgm:spPr/>
    </dgm:pt>
    <dgm:pt modelId="{250ECD6B-C684-4D97-89B8-C08BC97D6705}" type="pres">
      <dgm:prSet presAssocID="{53CD69E7-7674-4F22-A09B-B04204D9AEEE}" presName="tx1" presStyleLbl="revTx" presStyleIdx="4" presStyleCnt="6"/>
      <dgm:spPr/>
    </dgm:pt>
    <dgm:pt modelId="{758A949B-76A4-464F-835E-90088F597B51}" type="pres">
      <dgm:prSet presAssocID="{53CD69E7-7674-4F22-A09B-B04204D9AEEE}" presName="vert1" presStyleCnt="0"/>
      <dgm:spPr/>
    </dgm:pt>
    <dgm:pt modelId="{19FAE539-1391-4C32-9100-70468770FB0A}" type="pres">
      <dgm:prSet presAssocID="{B5FA5D1B-DD7E-4241-9F2D-7E406DBF7471}" presName="thickLine" presStyleLbl="alignNode1" presStyleIdx="5" presStyleCnt="6"/>
      <dgm:spPr/>
    </dgm:pt>
    <dgm:pt modelId="{3F998B23-899E-4326-8F53-9CD565C0F958}" type="pres">
      <dgm:prSet presAssocID="{B5FA5D1B-DD7E-4241-9F2D-7E406DBF7471}" presName="horz1" presStyleCnt="0"/>
      <dgm:spPr/>
    </dgm:pt>
    <dgm:pt modelId="{7C92B71F-3E78-4AE3-A685-28A349E3F734}" type="pres">
      <dgm:prSet presAssocID="{B5FA5D1B-DD7E-4241-9F2D-7E406DBF7471}" presName="tx1" presStyleLbl="revTx" presStyleIdx="5" presStyleCnt="6"/>
      <dgm:spPr/>
    </dgm:pt>
    <dgm:pt modelId="{90091A52-56E0-44EB-BE45-9B1F5A64EEE0}" type="pres">
      <dgm:prSet presAssocID="{B5FA5D1B-DD7E-4241-9F2D-7E406DBF7471}" presName="vert1" presStyleCnt="0"/>
      <dgm:spPr/>
    </dgm:pt>
  </dgm:ptLst>
  <dgm:cxnLst>
    <dgm:cxn modelId="{9C77EE07-AD48-420E-8185-BBA8A3A40CF0}" type="presOf" srcId="{53CD69E7-7674-4F22-A09B-B04204D9AEEE}" destId="{250ECD6B-C684-4D97-89B8-C08BC97D6705}" srcOrd="0" destOrd="0" presId="urn:microsoft.com/office/officeart/2008/layout/LinedList"/>
    <dgm:cxn modelId="{3B86B72A-A549-4DEC-B218-5ADD90816D0C}" type="presOf" srcId="{B5FA5D1B-DD7E-4241-9F2D-7E406DBF7471}" destId="{7C92B71F-3E78-4AE3-A685-28A349E3F734}" srcOrd="0" destOrd="0" presId="urn:microsoft.com/office/officeart/2008/layout/LinedList"/>
    <dgm:cxn modelId="{FF645737-C223-4F91-9DF9-04200FECE665}" srcId="{15300F89-7C08-4EF6-9A43-359F3FA32190}" destId="{53CD69E7-7674-4F22-A09B-B04204D9AEEE}" srcOrd="4" destOrd="0" parTransId="{6F37A3DF-5A55-43B6-AA9B-3FC1F193E759}" sibTransId="{FD27365C-B055-4522-B9F1-4AF3791432E2}"/>
    <dgm:cxn modelId="{C31BE75F-783B-4A41-A417-A51501F178F9}" type="presOf" srcId="{9D945492-B0FA-473E-9AFB-890F57B26C43}" destId="{293E7845-A00D-43BC-8090-F5BDAE4E422B}" srcOrd="0" destOrd="0" presId="urn:microsoft.com/office/officeart/2008/layout/LinedList"/>
    <dgm:cxn modelId="{2B38AD65-C2CC-4B03-A448-C6CA75734A06}" type="presOf" srcId="{4805DC6B-5085-47E0-A185-826D64E39B56}" destId="{90A3BFC1-EF18-4E87-879A-5DD5E3D5BACE}" srcOrd="0" destOrd="0" presId="urn:microsoft.com/office/officeart/2008/layout/LinedList"/>
    <dgm:cxn modelId="{2987E366-1D50-4355-A001-3860D6F29E9D}" srcId="{15300F89-7C08-4EF6-9A43-359F3FA32190}" destId="{BAACE0F7-EFA5-45CE-B46C-B5C8823EF18B}" srcOrd="3" destOrd="0" parTransId="{E8A89F96-5020-4C76-8B32-0302D31836B5}" sibTransId="{0162F45E-E743-4C53-A745-8DC9A1848410}"/>
    <dgm:cxn modelId="{02F66F4D-05D6-47D6-8D13-662539CCBD40}" type="presOf" srcId="{3AB5514B-29B4-4AF2-99A1-9C71E8A14736}" destId="{E7F349A2-0B9A-4EE3-B9B0-771FED5002C9}" srcOrd="0" destOrd="0" presId="urn:microsoft.com/office/officeart/2008/layout/LinedList"/>
    <dgm:cxn modelId="{78D0D66F-90D7-48FA-9F0F-DE3588AA2A96}" srcId="{15300F89-7C08-4EF6-9A43-359F3FA32190}" destId="{3AB5514B-29B4-4AF2-99A1-9C71E8A14736}" srcOrd="2" destOrd="0" parTransId="{B3CD1299-153D-4EC8-9EA1-38DEE3028914}" sibTransId="{7642BEC9-3D97-4FDD-BF4A-0AEE99B8A621}"/>
    <dgm:cxn modelId="{C28BA398-176A-4ED7-8FE2-0705414B1806}" srcId="{15300F89-7C08-4EF6-9A43-359F3FA32190}" destId="{4805DC6B-5085-47E0-A185-826D64E39B56}" srcOrd="0" destOrd="0" parTransId="{40ACF7E3-B50B-45C9-87E0-FD9E4A67C6D1}" sibTransId="{F9FDEFEE-6B39-499F-A55B-11E5327BF4A8}"/>
    <dgm:cxn modelId="{8DA197A9-8C62-44D8-A539-EB9731ACA02E}" type="presOf" srcId="{BAACE0F7-EFA5-45CE-B46C-B5C8823EF18B}" destId="{C5360F4D-4FC1-4200-B713-12B5E62A11F2}" srcOrd="0" destOrd="0" presId="urn:microsoft.com/office/officeart/2008/layout/LinedList"/>
    <dgm:cxn modelId="{43593FC5-3F4B-4EE8-B73C-283F50527686}" type="presOf" srcId="{15300F89-7C08-4EF6-9A43-359F3FA32190}" destId="{061B3F7E-5726-4E51-8779-F4E8A2C19237}" srcOrd="0" destOrd="0" presId="urn:microsoft.com/office/officeart/2008/layout/LinedList"/>
    <dgm:cxn modelId="{9E4B14CD-3A2C-4060-85E2-CC27A9455A73}" srcId="{15300F89-7C08-4EF6-9A43-359F3FA32190}" destId="{B5FA5D1B-DD7E-4241-9F2D-7E406DBF7471}" srcOrd="5" destOrd="0" parTransId="{0E6DC281-57F1-4499-91E1-E0A1E058FDF8}" sibTransId="{7077B681-83FB-46B8-B624-1B50CACE3487}"/>
    <dgm:cxn modelId="{3A7F2BCE-2BC9-475A-83A2-410F6EE0A7FC}" srcId="{15300F89-7C08-4EF6-9A43-359F3FA32190}" destId="{9D945492-B0FA-473E-9AFB-890F57B26C43}" srcOrd="1" destOrd="0" parTransId="{2BB47BF6-3EA1-4FC6-BD78-B55D6EBD9A64}" sibTransId="{E4C9667B-FDBC-43B4-A575-CFFC4ED27588}"/>
    <dgm:cxn modelId="{73DCD482-C750-4248-823A-B258EFF845DC}" type="presParOf" srcId="{061B3F7E-5726-4E51-8779-F4E8A2C19237}" destId="{4E8A7880-E4C8-4710-8D01-4D2A5212ED70}" srcOrd="0" destOrd="0" presId="urn:microsoft.com/office/officeart/2008/layout/LinedList"/>
    <dgm:cxn modelId="{2AC9C22A-A25E-49C5-A7CB-7390049F6B87}" type="presParOf" srcId="{061B3F7E-5726-4E51-8779-F4E8A2C19237}" destId="{335D442B-C5D2-4459-B3BF-AEE62761BC86}" srcOrd="1" destOrd="0" presId="urn:microsoft.com/office/officeart/2008/layout/LinedList"/>
    <dgm:cxn modelId="{A4712E76-4DDE-4BB7-A838-435CE25BB2B5}" type="presParOf" srcId="{335D442B-C5D2-4459-B3BF-AEE62761BC86}" destId="{90A3BFC1-EF18-4E87-879A-5DD5E3D5BACE}" srcOrd="0" destOrd="0" presId="urn:microsoft.com/office/officeart/2008/layout/LinedList"/>
    <dgm:cxn modelId="{1D795690-E858-4FBF-811F-FEC9D50F9E99}" type="presParOf" srcId="{335D442B-C5D2-4459-B3BF-AEE62761BC86}" destId="{69DD04CC-4004-449D-813C-F0419BAB0E74}" srcOrd="1" destOrd="0" presId="urn:microsoft.com/office/officeart/2008/layout/LinedList"/>
    <dgm:cxn modelId="{C50008B7-C3B8-4C93-BE13-68041C633E41}" type="presParOf" srcId="{061B3F7E-5726-4E51-8779-F4E8A2C19237}" destId="{C0059A6E-8EA1-47F5-945E-9ACB1FA94349}" srcOrd="2" destOrd="0" presId="urn:microsoft.com/office/officeart/2008/layout/LinedList"/>
    <dgm:cxn modelId="{BD30CA78-0EB6-4382-B3F0-14EFE2AA9B03}" type="presParOf" srcId="{061B3F7E-5726-4E51-8779-F4E8A2C19237}" destId="{B4CC192E-30AC-409A-A032-648B2695BB84}" srcOrd="3" destOrd="0" presId="urn:microsoft.com/office/officeart/2008/layout/LinedList"/>
    <dgm:cxn modelId="{5F68C3B3-63C7-44BE-8804-002FFDAEED3E}" type="presParOf" srcId="{B4CC192E-30AC-409A-A032-648B2695BB84}" destId="{293E7845-A00D-43BC-8090-F5BDAE4E422B}" srcOrd="0" destOrd="0" presId="urn:microsoft.com/office/officeart/2008/layout/LinedList"/>
    <dgm:cxn modelId="{FF19DA88-B16A-4ECA-8B3C-52A4E460C8D3}" type="presParOf" srcId="{B4CC192E-30AC-409A-A032-648B2695BB84}" destId="{427C0664-F22C-4332-8F7B-CD18FEB25C5C}" srcOrd="1" destOrd="0" presId="urn:microsoft.com/office/officeart/2008/layout/LinedList"/>
    <dgm:cxn modelId="{3AB813FB-2912-4033-B3D4-3A78EE7D170F}" type="presParOf" srcId="{061B3F7E-5726-4E51-8779-F4E8A2C19237}" destId="{A67CB0A5-BADD-41C7-98F1-75612B4420DD}" srcOrd="4" destOrd="0" presId="urn:microsoft.com/office/officeart/2008/layout/LinedList"/>
    <dgm:cxn modelId="{03645CF1-14D9-4FF2-99F9-FB47C6136EDE}" type="presParOf" srcId="{061B3F7E-5726-4E51-8779-F4E8A2C19237}" destId="{AF0C72F4-80E5-4A24-9B12-3C2CFD6D2A8A}" srcOrd="5" destOrd="0" presId="urn:microsoft.com/office/officeart/2008/layout/LinedList"/>
    <dgm:cxn modelId="{2B8DD261-2C21-4FF1-8010-AF99F82A9F78}" type="presParOf" srcId="{AF0C72F4-80E5-4A24-9B12-3C2CFD6D2A8A}" destId="{E7F349A2-0B9A-4EE3-B9B0-771FED5002C9}" srcOrd="0" destOrd="0" presId="urn:microsoft.com/office/officeart/2008/layout/LinedList"/>
    <dgm:cxn modelId="{4EB54EA8-3A6A-4A67-9E5C-E3209CC85A3B}" type="presParOf" srcId="{AF0C72F4-80E5-4A24-9B12-3C2CFD6D2A8A}" destId="{6FE45567-0574-40A7-BF0B-C584F665A358}" srcOrd="1" destOrd="0" presId="urn:microsoft.com/office/officeart/2008/layout/LinedList"/>
    <dgm:cxn modelId="{B45C2FA6-F8CF-49CC-9B89-1C4F065AE9A6}" type="presParOf" srcId="{061B3F7E-5726-4E51-8779-F4E8A2C19237}" destId="{D4FC2633-8C47-4550-A368-D580BBB88DB5}" srcOrd="6" destOrd="0" presId="urn:microsoft.com/office/officeart/2008/layout/LinedList"/>
    <dgm:cxn modelId="{01A2EF1E-FBE9-4342-AFBA-96AA7157F290}" type="presParOf" srcId="{061B3F7E-5726-4E51-8779-F4E8A2C19237}" destId="{3826EB0D-121E-404E-A54F-51971C420E63}" srcOrd="7" destOrd="0" presId="urn:microsoft.com/office/officeart/2008/layout/LinedList"/>
    <dgm:cxn modelId="{EE48C82A-D324-4005-8321-1D43BF6A3281}" type="presParOf" srcId="{3826EB0D-121E-404E-A54F-51971C420E63}" destId="{C5360F4D-4FC1-4200-B713-12B5E62A11F2}" srcOrd="0" destOrd="0" presId="urn:microsoft.com/office/officeart/2008/layout/LinedList"/>
    <dgm:cxn modelId="{6AD43EF1-6176-4AEB-97D0-138AC611E1BC}" type="presParOf" srcId="{3826EB0D-121E-404E-A54F-51971C420E63}" destId="{2F7A538A-852C-47CB-9F2B-9AA445FBBF23}" srcOrd="1" destOrd="0" presId="urn:microsoft.com/office/officeart/2008/layout/LinedList"/>
    <dgm:cxn modelId="{7EC44F01-FCA5-4ACE-BD6D-0673C198F1EB}" type="presParOf" srcId="{061B3F7E-5726-4E51-8779-F4E8A2C19237}" destId="{1E88E41B-B5C0-4CA1-B6CA-62F02FE805F1}" srcOrd="8" destOrd="0" presId="urn:microsoft.com/office/officeart/2008/layout/LinedList"/>
    <dgm:cxn modelId="{829005CB-82AD-4D0D-B675-D75DF3531442}" type="presParOf" srcId="{061B3F7E-5726-4E51-8779-F4E8A2C19237}" destId="{3E84EC0D-69DD-4FA4-8A0A-1D165646ACED}" srcOrd="9" destOrd="0" presId="urn:microsoft.com/office/officeart/2008/layout/LinedList"/>
    <dgm:cxn modelId="{1A6A1F4D-2201-40E8-BDA0-0A1850DBC197}" type="presParOf" srcId="{3E84EC0D-69DD-4FA4-8A0A-1D165646ACED}" destId="{250ECD6B-C684-4D97-89B8-C08BC97D6705}" srcOrd="0" destOrd="0" presId="urn:microsoft.com/office/officeart/2008/layout/LinedList"/>
    <dgm:cxn modelId="{871382BF-3A90-4170-9CBB-E3F0E3D57AF2}" type="presParOf" srcId="{3E84EC0D-69DD-4FA4-8A0A-1D165646ACED}" destId="{758A949B-76A4-464F-835E-90088F597B51}" srcOrd="1" destOrd="0" presId="urn:microsoft.com/office/officeart/2008/layout/LinedList"/>
    <dgm:cxn modelId="{5BA81C00-D1D9-4743-A214-F6B2BA604A6D}" type="presParOf" srcId="{061B3F7E-5726-4E51-8779-F4E8A2C19237}" destId="{19FAE539-1391-4C32-9100-70468770FB0A}" srcOrd="10" destOrd="0" presId="urn:microsoft.com/office/officeart/2008/layout/LinedList"/>
    <dgm:cxn modelId="{808AFC8E-183D-4764-B5FE-1FA032E37C5E}" type="presParOf" srcId="{061B3F7E-5726-4E51-8779-F4E8A2C19237}" destId="{3F998B23-899E-4326-8F53-9CD565C0F958}" srcOrd="11" destOrd="0" presId="urn:microsoft.com/office/officeart/2008/layout/LinedList"/>
    <dgm:cxn modelId="{98FADCC3-5F17-4DB2-87A0-724236DA97D0}" type="presParOf" srcId="{3F998B23-899E-4326-8F53-9CD565C0F958}" destId="{7C92B71F-3E78-4AE3-A685-28A349E3F734}" srcOrd="0" destOrd="0" presId="urn:microsoft.com/office/officeart/2008/layout/LinedList"/>
    <dgm:cxn modelId="{64F6C4B2-725C-4BE6-B7BE-91016AD47D54}" type="presParOf" srcId="{3F998B23-899E-4326-8F53-9CD565C0F958}" destId="{90091A52-56E0-44EB-BE45-9B1F5A64EE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3A4AA-9EB3-4B49-9EAE-F3712F39ED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77BF0E-22C4-4DCD-93B2-55FB0CD3DE52}">
      <dgm:prSet/>
      <dgm:spPr/>
      <dgm:t>
        <a:bodyPr/>
        <a:lstStyle/>
        <a:p>
          <a:pPr>
            <a:defRPr cap="all"/>
          </a:pPr>
          <a:r>
            <a:rPr lang="en-US"/>
            <a:t>Simple Routing Policy</a:t>
          </a:r>
        </a:p>
      </dgm:t>
    </dgm:pt>
    <dgm:pt modelId="{1D108090-A45E-4F45-8FD3-EA886394BBFE}" type="parTrans" cxnId="{58EC2B1B-8685-41D2-BFFA-E517187CA921}">
      <dgm:prSet/>
      <dgm:spPr/>
      <dgm:t>
        <a:bodyPr/>
        <a:lstStyle/>
        <a:p>
          <a:endParaRPr lang="en-US"/>
        </a:p>
      </dgm:t>
    </dgm:pt>
    <dgm:pt modelId="{F918058A-9834-46C7-9544-DDAA26E916AD}" type="sibTrans" cxnId="{58EC2B1B-8685-41D2-BFFA-E517187CA921}">
      <dgm:prSet/>
      <dgm:spPr/>
      <dgm:t>
        <a:bodyPr/>
        <a:lstStyle/>
        <a:p>
          <a:endParaRPr lang="en-US"/>
        </a:p>
      </dgm:t>
    </dgm:pt>
    <dgm:pt modelId="{8B18B019-C74E-4589-BD05-B84537961614}">
      <dgm:prSet/>
      <dgm:spPr/>
      <dgm:t>
        <a:bodyPr/>
        <a:lstStyle/>
        <a:p>
          <a:pPr>
            <a:defRPr cap="all"/>
          </a:pPr>
          <a:r>
            <a:rPr lang="en-US"/>
            <a:t>High availability and scalable</a:t>
          </a:r>
        </a:p>
      </dgm:t>
    </dgm:pt>
    <dgm:pt modelId="{1EDF9ED4-D731-4BC2-9DA8-8C5BC0B76DC5}" type="parTrans" cxnId="{9DBA2820-BF81-4A1A-8AB0-CEAAFF5EF15A}">
      <dgm:prSet/>
      <dgm:spPr/>
      <dgm:t>
        <a:bodyPr/>
        <a:lstStyle/>
        <a:p>
          <a:endParaRPr lang="en-US"/>
        </a:p>
      </dgm:t>
    </dgm:pt>
    <dgm:pt modelId="{6CB7F9A4-64DC-426E-9142-60777E526661}" type="sibTrans" cxnId="{9DBA2820-BF81-4A1A-8AB0-CEAAFF5EF15A}">
      <dgm:prSet/>
      <dgm:spPr/>
      <dgm:t>
        <a:bodyPr/>
        <a:lstStyle/>
        <a:p>
          <a:endParaRPr lang="en-US"/>
        </a:p>
      </dgm:t>
    </dgm:pt>
    <dgm:pt modelId="{AD2912BD-FC4D-4B12-8C80-0F7C77A7F352}">
      <dgm:prSet/>
      <dgm:spPr/>
      <dgm:t>
        <a:bodyPr/>
        <a:lstStyle/>
        <a:p>
          <a:pPr>
            <a:defRPr cap="all"/>
          </a:pPr>
          <a:r>
            <a:rPr lang="en-US"/>
            <a:t>Geolocation routing</a:t>
          </a:r>
        </a:p>
      </dgm:t>
    </dgm:pt>
    <dgm:pt modelId="{C0C07FE1-D2BA-4DC2-BA71-295D9A7C9C49}" type="parTrans" cxnId="{B809AAB0-6802-47D9-80CA-E71815B3EC33}">
      <dgm:prSet/>
      <dgm:spPr/>
      <dgm:t>
        <a:bodyPr/>
        <a:lstStyle/>
        <a:p>
          <a:endParaRPr lang="en-US"/>
        </a:p>
      </dgm:t>
    </dgm:pt>
    <dgm:pt modelId="{BE0E2259-8BAD-4F54-AA96-C59D7B095E53}" type="sibTrans" cxnId="{B809AAB0-6802-47D9-80CA-E71815B3EC33}">
      <dgm:prSet/>
      <dgm:spPr/>
      <dgm:t>
        <a:bodyPr/>
        <a:lstStyle/>
        <a:p>
          <a:endParaRPr lang="en-US"/>
        </a:p>
      </dgm:t>
    </dgm:pt>
    <dgm:pt modelId="{EE658249-954D-4B2D-82D0-8137741998FA}">
      <dgm:prSet/>
      <dgm:spPr/>
      <dgm:t>
        <a:bodyPr/>
        <a:lstStyle/>
        <a:p>
          <a:pPr>
            <a:defRPr cap="all"/>
          </a:pPr>
          <a:r>
            <a:rPr lang="en-US"/>
            <a:t>Latency Based Routing</a:t>
          </a:r>
        </a:p>
      </dgm:t>
    </dgm:pt>
    <dgm:pt modelId="{02C265E3-C4BC-4C84-AD56-8EA7B29CED77}" type="parTrans" cxnId="{9D031100-5644-4F11-A132-B81A22952424}">
      <dgm:prSet/>
      <dgm:spPr/>
      <dgm:t>
        <a:bodyPr/>
        <a:lstStyle/>
        <a:p>
          <a:endParaRPr lang="en-US"/>
        </a:p>
      </dgm:t>
    </dgm:pt>
    <dgm:pt modelId="{ACB5B346-C991-41F7-9CDB-38B24965F652}" type="sibTrans" cxnId="{9D031100-5644-4F11-A132-B81A22952424}">
      <dgm:prSet/>
      <dgm:spPr/>
      <dgm:t>
        <a:bodyPr/>
        <a:lstStyle/>
        <a:p>
          <a:endParaRPr lang="en-US"/>
        </a:p>
      </dgm:t>
    </dgm:pt>
    <dgm:pt modelId="{3D13A950-B97F-4B70-A2DA-D6A40B94138B}" type="pres">
      <dgm:prSet presAssocID="{9AE3A4AA-9EB3-4B49-9EAE-F3712F39ED6F}" presName="root" presStyleCnt="0">
        <dgm:presLayoutVars>
          <dgm:dir/>
          <dgm:resizeHandles val="exact"/>
        </dgm:presLayoutVars>
      </dgm:prSet>
      <dgm:spPr/>
    </dgm:pt>
    <dgm:pt modelId="{CC37979F-6912-4137-BDF0-4B77C1840FC0}" type="pres">
      <dgm:prSet presAssocID="{0377BF0E-22C4-4DCD-93B2-55FB0CD3DE52}" presName="compNode" presStyleCnt="0"/>
      <dgm:spPr/>
    </dgm:pt>
    <dgm:pt modelId="{6C9B3E81-1CEA-4C8C-836D-1C4DF827826F}" type="pres">
      <dgm:prSet presAssocID="{0377BF0E-22C4-4DCD-93B2-55FB0CD3DE5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1A5F0F-AC2D-4A28-99A5-001E6806AFB7}" type="pres">
      <dgm:prSet presAssocID="{0377BF0E-22C4-4DCD-93B2-55FB0CD3DE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B9CE8B9-2609-4A6E-B687-5690BBC8CA05}" type="pres">
      <dgm:prSet presAssocID="{0377BF0E-22C4-4DCD-93B2-55FB0CD3DE52}" presName="spaceRect" presStyleCnt="0"/>
      <dgm:spPr/>
    </dgm:pt>
    <dgm:pt modelId="{A1716099-DBBF-43EE-A1D7-7CCBCA53F409}" type="pres">
      <dgm:prSet presAssocID="{0377BF0E-22C4-4DCD-93B2-55FB0CD3DE52}" presName="textRect" presStyleLbl="revTx" presStyleIdx="0" presStyleCnt="4">
        <dgm:presLayoutVars>
          <dgm:chMax val="1"/>
          <dgm:chPref val="1"/>
        </dgm:presLayoutVars>
      </dgm:prSet>
      <dgm:spPr/>
    </dgm:pt>
    <dgm:pt modelId="{791188AB-A5F8-477C-99FF-C264C422B32A}" type="pres">
      <dgm:prSet presAssocID="{F918058A-9834-46C7-9544-DDAA26E916AD}" presName="sibTrans" presStyleCnt="0"/>
      <dgm:spPr/>
    </dgm:pt>
    <dgm:pt modelId="{F74A0072-6275-4BD1-B8C8-59CE5F0AC221}" type="pres">
      <dgm:prSet presAssocID="{8B18B019-C74E-4589-BD05-B84537961614}" presName="compNode" presStyleCnt="0"/>
      <dgm:spPr/>
    </dgm:pt>
    <dgm:pt modelId="{45B544D6-A12E-4879-BA12-65DF457D2820}" type="pres">
      <dgm:prSet presAssocID="{8B18B019-C74E-4589-BD05-B8453796161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2E738E-9184-463B-9580-FBB4A915E8E6}" type="pres">
      <dgm:prSet presAssocID="{8B18B019-C74E-4589-BD05-B845379616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78725F1-945C-45D9-870A-78EFC5309F4B}" type="pres">
      <dgm:prSet presAssocID="{8B18B019-C74E-4589-BD05-B84537961614}" presName="spaceRect" presStyleCnt="0"/>
      <dgm:spPr/>
    </dgm:pt>
    <dgm:pt modelId="{7C20809A-2174-4987-A177-24E45F2DADC7}" type="pres">
      <dgm:prSet presAssocID="{8B18B019-C74E-4589-BD05-B84537961614}" presName="textRect" presStyleLbl="revTx" presStyleIdx="1" presStyleCnt="4">
        <dgm:presLayoutVars>
          <dgm:chMax val="1"/>
          <dgm:chPref val="1"/>
        </dgm:presLayoutVars>
      </dgm:prSet>
      <dgm:spPr/>
    </dgm:pt>
    <dgm:pt modelId="{17B4C17A-A3CF-42F5-9B86-BF06CDBBA3D9}" type="pres">
      <dgm:prSet presAssocID="{6CB7F9A4-64DC-426E-9142-60777E526661}" presName="sibTrans" presStyleCnt="0"/>
      <dgm:spPr/>
    </dgm:pt>
    <dgm:pt modelId="{536C524C-C795-4343-829E-1B5905D37018}" type="pres">
      <dgm:prSet presAssocID="{AD2912BD-FC4D-4B12-8C80-0F7C77A7F352}" presName="compNode" presStyleCnt="0"/>
      <dgm:spPr/>
    </dgm:pt>
    <dgm:pt modelId="{721F1443-464A-47DA-AEB3-8F3A0648DA54}" type="pres">
      <dgm:prSet presAssocID="{AD2912BD-FC4D-4B12-8C80-0F7C77A7F35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D6D9484-CEB5-4850-8DB0-092F8A2D33F5}" type="pres">
      <dgm:prSet presAssocID="{AD2912BD-FC4D-4B12-8C80-0F7C77A7F3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4CFADDF-0BD2-4376-A900-5BD50FC2D6B6}" type="pres">
      <dgm:prSet presAssocID="{AD2912BD-FC4D-4B12-8C80-0F7C77A7F352}" presName="spaceRect" presStyleCnt="0"/>
      <dgm:spPr/>
    </dgm:pt>
    <dgm:pt modelId="{55E2CF02-8345-4112-898E-EC1BF2CF5410}" type="pres">
      <dgm:prSet presAssocID="{AD2912BD-FC4D-4B12-8C80-0F7C77A7F352}" presName="textRect" presStyleLbl="revTx" presStyleIdx="2" presStyleCnt="4">
        <dgm:presLayoutVars>
          <dgm:chMax val="1"/>
          <dgm:chPref val="1"/>
        </dgm:presLayoutVars>
      </dgm:prSet>
      <dgm:spPr/>
    </dgm:pt>
    <dgm:pt modelId="{1BED1E0E-4E9D-404F-A06B-A005AEC64052}" type="pres">
      <dgm:prSet presAssocID="{BE0E2259-8BAD-4F54-AA96-C59D7B095E53}" presName="sibTrans" presStyleCnt="0"/>
      <dgm:spPr/>
    </dgm:pt>
    <dgm:pt modelId="{7D4CB28F-F23E-4DD2-8535-BB7E1AFE6E75}" type="pres">
      <dgm:prSet presAssocID="{EE658249-954D-4B2D-82D0-8137741998FA}" presName="compNode" presStyleCnt="0"/>
      <dgm:spPr/>
    </dgm:pt>
    <dgm:pt modelId="{71B4C28B-DDB1-4100-BC1B-FCD497F7E922}" type="pres">
      <dgm:prSet presAssocID="{EE658249-954D-4B2D-82D0-8137741998F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2B20F0F-44B2-42A2-AC7E-E2BE093ADDEB}" type="pres">
      <dgm:prSet presAssocID="{EE658249-954D-4B2D-82D0-8137741998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43642BD-3308-4694-BB20-0D06057DF37D}" type="pres">
      <dgm:prSet presAssocID="{EE658249-954D-4B2D-82D0-8137741998FA}" presName="spaceRect" presStyleCnt="0"/>
      <dgm:spPr/>
    </dgm:pt>
    <dgm:pt modelId="{B9A44671-9690-40E3-9D24-C5F41C781156}" type="pres">
      <dgm:prSet presAssocID="{EE658249-954D-4B2D-82D0-8137741998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D031100-5644-4F11-A132-B81A22952424}" srcId="{9AE3A4AA-9EB3-4B49-9EAE-F3712F39ED6F}" destId="{EE658249-954D-4B2D-82D0-8137741998FA}" srcOrd="3" destOrd="0" parTransId="{02C265E3-C4BC-4C84-AD56-8EA7B29CED77}" sibTransId="{ACB5B346-C991-41F7-9CDB-38B24965F652}"/>
    <dgm:cxn modelId="{58EC2B1B-8685-41D2-BFFA-E517187CA921}" srcId="{9AE3A4AA-9EB3-4B49-9EAE-F3712F39ED6F}" destId="{0377BF0E-22C4-4DCD-93B2-55FB0CD3DE52}" srcOrd="0" destOrd="0" parTransId="{1D108090-A45E-4F45-8FD3-EA886394BBFE}" sibTransId="{F918058A-9834-46C7-9544-DDAA26E916AD}"/>
    <dgm:cxn modelId="{9DBA2820-BF81-4A1A-8AB0-CEAAFF5EF15A}" srcId="{9AE3A4AA-9EB3-4B49-9EAE-F3712F39ED6F}" destId="{8B18B019-C74E-4589-BD05-B84537961614}" srcOrd="1" destOrd="0" parTransId="{1EDF9ED4-D731-4BC2-9DA8-8C5BC0B76DC5}" sibTransId="{6CB7F9A4-64DC-426E-9142-60777E526661}"/>
    <dgm:cxn modelId="{3091473F-6083-4DF5-B551-1400FF8D59C0}" type="presOf" srcId="{0377BF0E-22C4-4DCD-93B2-55FB0CD3DE52}" destId="{A1716099-DBBF-43EE-A1D7-7CCBCA53F409}" srcOrd="0" destOrd="0" presId="urn:microsoft.com/office/officeart/2018/5/layout/IconLeafLabelList"/>
    <dgm:cxn modelId="{D0517471-8E36-4511-9CBD-78173C2FD232}" type="presOf" srcId="{8B18B019-C74E-4589-BD05-B84537961614}" destId="{7C20809A-2174-4987-A177-24E45F2DADC7}" srcOrd="0" destOrd="0" presId="urn:microsoft.com/office/officeart/2018/5/layout/IconLeafLabelList"/>
    <dgm:cxn modelId="{B428F9A2-BD1A-4C41-9239-60988DA519C2}" type="presOf" srcId="{EE658249-954D-4B2D-82D0-8137741998FA}" destId="{B9A44671-9690-40E3-9D24-C5F41C781156}" srcOrd="0" destOrd="0" presId="urn:microsoft.com/office/officeart/2018/5/layout/IconLeafLabelList"/>
    <dgm:cxn modelId="{B809AAB0-6802-47D9-80CA-E71815B3EC33}" srcId="{9AE3A4AA-9EB3-4B49-9EAE-F3712F39ED6F}" destId="{AD2912BD-FC4D-4B12-8C80-0F7C77A7F352}" srcOrd="2" destOrd="0" parTransId="{C0C07FE1-D2BA-4DC2-BA71-295D9A7C9C49}" sibTransId="{BE0E2259-8BAD-4F54-AA96-C59D7B095E53}"/>
    <dgm:cxn modelId="{77D88EBC-7BD9-41D3-B2BB-B7C2964AD11F}" type="presOf" srcId="{AD2912BD-FC4D-4B12-8C80-0F7C77A7F352}" destId="{55E2CF02-8345-4112-898E-EC1BF2CF5410}" srcOrd="0" destOrd="0" presId="urn:microsoft.com/office/officeart/2018/5/layout/IconLeafLabelList"/>
    <dgm:cxn modelId="{48E262C2-B997-4E89-833C-F5941F796F3F}" type="presOf" srcId="{9AE3A4AA-9EB3-4B49-9EAE-F3712F39ED6F}" destId="{3D13A950-B97F-4B70-A2DA-D6A40B94138B}" srcOrd="0" destOrd="0" presId="urn:microsoft.com/office/officeart/2018/5/layout/IconLeafLabelList"/>
    <dgm:cxn modelId="{0D3E218B-6EC5-44D8-91A9-C80F6A114910}" type="presParOf" srcId="{3D13A950-B97F-4B70-A2DA-D6A40B94138B}" destId="{CC37979F-6912-4137-BDF0-4B77C1840FC0}" srcOrd="0" destOrd="0" presId="urn:microsoft.com/office/officeart/2018/5/layout/IconLeafLabelList"/>
    <dgm:cxn modelId="{0932E096-1916-4CA9-A392-247E84C3478D}" type="presParOf" srcId="{CC37979F-6912-4137-BDF0-4B77C1840FC0}" destId="{6C9B3E81-1CEA-4C8C-836D-1C4DF827826F}" srcOrd="0" destOrd="0" presId="urn:microsoft.com/office/officeart/2018/5/layout/IconLeafLabelList"/>
    <dgm:cxn modelId="{E79E2D5B-308C-43CD-902C-257992657AED}" type="presParOf" srcId="{CC37979F-6912-4137-BDF0-4B77C1840FC0}" destId="{141A5F0F-AC2D-4A28-99A5-001E6806AFB7}" srcOrd="1" destOrd="0" presId="urn:microsoft.com/office/officeart/2018/5/layout/IconLeafLabelList"/>
    <dgm:cxn modelId="{C012EDCB-1D69-45F5-BD3F-0C60FEA1ECD7}" type="presParOf" srcId="{CC37979F-6912-4137-BDF0-4B77C1840FC0}" destId="{5B9CE8B9-2609-4A6E-B687-5690BBC8CA05}" srcOrd="2" destOrd="0" presId="urn:microsoft.com/office/officeart/2018/5/layout/IconLeafLabelList"/>
    <dgm:cxn modelId="{9579E95B-B405-46BE-A941-14DA242CFE83}" type="presParOf" srcId="{CC37979F-6912-4137-BDF0-4B77C1840FC0}" destId="{A1716099-DBBF-43EE-A1D7-7CCBCA53F409}" srcOrd="3" destOrd="0" presId="urn:microsoft.com/office/officeart/2018/5/layout/IconLeafLabelList"/>
    <dgm:cxn modelId="{89918375-C02E-4D77-95AB-743A28D2E2B9}" type="presParOf" srcId="{3D13A950-B97F-4B70-A2DA-D6A40B94138B}" destId="{791188AB-A5F8-477C-99FF-C264C422B32A}" srcOrd="1" destOrd="0" presId="urn:microsoft.com/office/officeart/2018/5/layout/IconLeafLabelList"/>
    <dgm:cxn modelId="{BDF036F6-69CC-498E-9333-0F94823A5090}" type="presParOf" srcId="{3D13A950-B97F-4B70-A2DA-D6A40B94138B}" destId="{F74A0072-6275-4BD1-B8C8-59CE5F0AC221}" srcOrd="2" destOrd="0" presId="urn:microsoft.com/office/officeart/2018/5/layout/IconLeafLabelList"/>
    <dgm:cxn modelId="{71A57BC6-48F2-4AED-977C-42C2178063A3}" type="presParOf" srcId="{F74A0072-6275-4BD1-B8C8-59CE5F0AC221}" destId="{45B544D6-A12E-4879-BA12-65DF457D2820}" srcOrd="0" destOrd="0" presId="urn:microsoft.com/office/officeart/2018/5/layout/IconLeafLabelList"/>
    <dgm:cxn modelId="{0D29A085-E1C6-40AB-86FF-D4F346A46AA9}" type="presParOf" srcId="{F74A0072-6275-4BD1-B8C8-59CE5F0AC221}" destId="{EF2E738E-9184-463B-9580-FBB4A915E8E6}" srcOrd="1" destOrd="0" presId="urn:microsoft.com/office/officeart/2018/5/layout/IconLeafLabelList"/>
    <dgm:cxn modelId="{AEB4C0E2-0980-442F-9D05-B8C32BEB937A}" type="presParOf" srcId="{F74A0072-6275-4BD1-B8C8-59CE5F0AC221}" destId="{B78725F1-945C-45D9-870A-78EFC5309F4B}" srcOrd="2" destOrd="0" presId="urn:microsoft.com/office/officeart/2018/5/layout/IconLeafLabelList"/>
    <dgm:cxn modelId="{E0DB3F90-79DC-456C-B4B7-C09185D91458}" type="presParOf" srcId="{F74A0072-6275-4BD1-B8C8-59CE5F0AC221}" destId="{7C20809A-2174-4987-A177-24E45F2DADC7}" srcOrd="3" destOrd="0" presId="urn:microsoft.com/office/officeart/2018/5/layout/IconLeafLabelList"/>
    <dgm:cxn modelId="{A099F075-4814-41FD-80CF-FC2FA9DF5A7B}" type="presParOf" srcId="{3D13A950-B97F-4B70-A2DA-D6A40B94138B}" destId="{17B4C17A-A3CF-42F5-9B86-BF06CDBBA3D9}" srcOrd="3" destOrd="0" presId="urn:microsoft.com/office/officeart/2018/5/layout/IconLeafLabelList"/>
    <dgm:cxn modelId="{C2651D61-5CA5-4F8D-8930-98EEC05F8A66}" type="presParOf" srcId="{3D13A950-B97F-4B70-A2DA-D6A40B94138B}" destId="{536C524C-C795-4343-829E-1B5905D37018}" srcOrd="4" destOrd="0" presId="urn:microsoft.com/office/officeart/2018/5/layout/IconLeafLabelList"/>
    <dgm:cxn modelId="{D08D9814-B882-4B6C-9579-B4DB7355DC59}" type="presParOf" srcId="{536C524C-C795-4343-829E-1B5905D37018}" destId="{721F1443-464A-47DA-AEB3-8F3A0648DA54}" srcOrd="0" destOrd="0" presId="urn:microsoft.com/office/officeart/2018/5/layout/IconLeafLabelList"/>
    <dgm:cxn modelId="{2340A988-2210-4AAE-BC6C-79FA57586191}" type="presParOf" srcId="{536C524C-C795-4343-829E-1B5905D37018}" destId="{1D6D9484-CEB5-4850-8DB0-092F8A2D33F5}" srcOrd="1" destOrd="0" presId="urn:microsoft.com/office/officeart/2018/5/layout/IconLeafLabelList"/>
    <dgm:cxn modelId="{1BA8800D-048B-4083-A788-9C78A95CCE24}" type="presParOf" srcId="{536C524C-C795-4343-829E-1B5905D37018}" destId="{B4CFADDF-0BD2-4376-A900-5BD50FC2D6B6}" srcOrd="2" destOrd="0" presId="urn:microsoft.com/office/officeart/2018/5/layout/IconLeafLabelList"/>
    <dgm:cxn modelId="{A49EF6E4-C145-49C3-BEA8-125CD42531E6}" type="presParOf" srcId="{536C524C-C795-4343-829E-1B5905D37018}" destId="{55E2CF02-8345-4112-898E-EC1BF2CF5410}" srcOrd="3" destOrd="0" presId="urn:microsoft.com/office/officeart/2018/5/layout/IconLeafLabelList"/>
    <dgm:cxn modelId="{E112C06B-7D73-4E37-B074-CDFE1762A183}" type="presParOf" srcId="{3D13A950-B97F-4B70-A2DA-D6A40B94138B}" destId="{1BED1E0E-4E9D-404F-A06B-A005AEC64052}" srcOrd="5" destOrd="0" presId="urn:microsoft.com/office/officeart/2018/5/layout/IconLeafLabelList"/>
    <dgm:cxn modelId="{64478152-7606-4361-A88D-8B897405FDB9}" type="presParOf" srcId="{3D13A950-B97F-4B70-A2DA-D6A40B94138B}" destId="{7D4CB28F-F23E-4DD2-8535-BB7E1AFE6E75}" srcOrd="6" destOrd="0" presId="urn:microsoft.com/office/officeart/2018/5/layout/IconLeafLabelList"/>
    <dgm:cxn modelId="{31FB9F5C-55B7-4933-81BD-97D59B3C789E}" type="presParOf" srcId="{7D4CB28F-F23E-4DD2-8535-BB7E1AFE6E75}" destId="{71B4C28B-DDB1-4100-BC1B-FCD497F7E922}" srcOrd="0" destOrd="0" presId="urn:microsoft.com/office/officeart/2018/5/layout/IconLeafLabelList"/>
    <dgm:cxn modelId="{9ABC00C8-E3E5-4F8A-A83B-0E211D37A0A2}" type="presParOf" srcId="{7D4CB28F-F23E-4DD2-8535-BB7E1AFE6E75}" destId="{42B20F0F-44B2-42A2-AC7E-E2BE093ADDEB}" srcOrd="1" destOrd="0" presId="urn:microsoft.com/office/officeart/2018/5/layout/IconLeafLabelList"/>
    <dgm:cxn modelId="{6A398419-C293-42B1-9142-B5F845F51128}" type="presParOf" srcId="{7D4CB28F-F23E-4DD2-8535-BB7E1AFE6E75}" destId="{343642BD-3308-4694-BB20-0D06057DF37D}" srcOrd="2" destOrd="0" presId="urn:microsoft.com/office/officeart/2018/5/layout/IconLeafLabelList"/>
    <dgm:cxn modelId="{E9FF066F-C64D-4ED8-BFCF-957361B68278}" type="presParOf" srcId="{7D4CB28F-F23E-4DD2-8535-BB7E1AFE6E75}" destId="{B9A44671-9690-40E3-9D24-C5F41C78115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02A661-DFCA-460E-9D2A-EF6B519260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4918DC-6C85-417D-850B-26165A51A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 Routing policy:</a:t>
          </a:r>
        </a:p>
      </dgm:t>
    </dgm:pt>
    <dgm:pt modelId="{9C0E7785-F534-498D-ACD3-EB7C4C2FF590}" type="parTrans" cxnId="{4B5A2A5C-A389-4072-BF69-8296B4B3D281}">
      <dgm:prSet/>
      <dgm:spPr/>
      <dgm:t>
        <a:bodyPr/>
        <a:lstStyle/>
        <a:p>
          <a:endParaRPr lang="en-US"/>
        </a:p>
      </dgm:t>
    </dgm:pt>
    <dgm:pt modelId="{A4CB98DA-802E-45A0-B856-79CF45A97438}" type="sibTrans" cxnId="{4B5A2A5C-A389-4072-BF69-8296B4B3D281}">
      <dgm:prSet/>
      <dgm:spPr/>
      <dgm:t>
        <a:bodyPr/>
        <a:lstStyle/>
        <a:p>
          <a:endParaRPr lang="en-US"/>
        </a:p>
      </dgm:t>
    </dgm:pt>
    <dgm:pt modelId="{49C9B463-CC2C-48C7-AEB9-BFF4E4D194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Failover routing policy</a:t>
          </a:r>
        </a:p>
      </dgm:t>
    </dgm:pt>
    <dgm:pt modelId="{E6A3B993-866A-4C89-A7EC-4B6E2DC32F16}" type="parTrans" cxnId="{42AFCA45-9E24-4D34-80EA-03F056923579}">
      <dgm:prSet/>
      <dgm:spPr/>
      <dgm:t>
        <a:bodyPr/>
        <a:lstStyle/>
        <a:p>
          <a:endParaRPr lang="en-US"/>
        </a:p>
      </dgm:t>
    </dgm:pt>
    <dgm:pt modelId="{7F590F6B-81B1-468E-9E73-BC9D57F92C25}" type="sibTrans" cxnId="{42AFCA45-9E24-4D34-80EA-03F056923579}">
      <dgm:prSet/>
      <dgm:spPr/>
      <dgm:t>
        <a:bodyPr/>
        <a:lstStyle/>
        <a:p>
          <a:endParaRPr lang="en-US"/>
        </a:p>
      </dgm:t>
    </dgm:pt>
    <dgm:pt modelId="{8DB988DB-8022-4B03-AF32-7BC5CC8EA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Geolocation Routing policy</a:t>
          </a:r>
        </a:p>
      </dgm:t>
    </dgm:pt>
    <dgm:pt modelId="{F5E62FD1-EF28-4DD1-AD6E-F4226AC9DB63}" type="parTrans" cxnId="{489B5768-0D85-4FEC-971F-AAAF34C228F4}">
      <dgm:prSet/>
      <dgm:spPr/>
      <dgm:t>
        <a:bodyPr/>
        <a:lstStyle/>
        <a:p>
          <a:endParaRPr lang="en-US"/>
        </a:p>
      </dgm:t>
    </dgm:pt>
    <dgm:pt modelId="{68311837-797A-48DE-8F4C-5C65AE5B1CFF}" type="sibTrans" cxnId="{489B5768-0D85-4FEC-971F-AAAF34C228F4}">
      <dgm:prSet/>
      <dgm:spPr/>
      <dgm:t>
        <a:bodyPr/>
        <a:lstStyle/>
        <a:p>
          <a:endParaRPr lang="en-US"/>
        </a:p>
      </dgm:t>
    </dgm:pt>
    <dgm:pt modelId="{0AA99003-4316-4956-B58F-C6B0DE89E3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Latency Routing policy</a:t>
          </a:r>
        </a:p>
      </dgm:t>
    </dgm:pt>
    <dgm:pt modelId="{0189505C-BEFB-42D2-95CB-BE69582CCFC5}" type="parTrans" cxnId="{0AEA363A-779B-4632-B049-58E7C87B5B97}">
      <dgm:prSet/>
      <dgm:spPr/>
      <dgm:t>
        <a:bodyPr/>
        <a:lstStyle/>
        <a:p>
          <a:endParaRPr lang="en-US"/>
        </a:p>
      </dgm:t>
    </dgm:pt>
    <dgm:pt modelId="{C83C2727-7A1C-413F-B19C-891B821B77EA}" type="sibTrans" cxnId="{0AEA363A-779B-4632-B049-58E7C87B5B97}">
      <dgm:prSet/>
      <dgm:spPr/>
      <dgm:t>
        <a:bodyPr/>
        <a:lstStyle/>
        <a:p>
          <a:endParaRPr lang="en-US"/>
        </a:p>
      </dgm:t>
    </dgm:pt>
    <dgm:pt modelId="{12E14C66-7590-4F94-8B88-8DCBCE28C774}" type="pres">
      <dgm:prSet presAssocID="{9702A661-DFCA-460E-9D2A-EF6B519260F0}" presName="root" presStyleCnt="0">
        <dgm:presLayoutVars>
          <dgm:dir/>
          <dgm:resizeHandles val="exact"/>
        </dgm:presLayoutVars>
      </dgm:prSet>
      <dgm:spPr/>
    </dgm:pt>
    <dgm:pt modelId="{B181A0D8-6B19-4EFA-B88F-B0B9EAEDF7C9}" type="pres">
      <dgm:prSet presAssocID="{854918DC-6C85-417D-850B-26165A51A7EC}" presName="compNode" presStyleCnt="0"/>
      <dgm:spPr/>
    </dgm:pt>
    <dgm:pt modelId="{31039E2D-CD5A-43F5-81CD-4093FDA0ED1E}" type="pres">
      <dgm:prSet presAssocID="{854918DC-6C85-417D-850B-26165A51A7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5A2AA05-71E6-4411-9397-1FE5597AAFF4}" type="pres">
      <dgm:prSet presAssocID="{854918DC-6C85-417D-850B-26165A51A7EC}" presName="spaceRect" presStyleCnt="0"/>
      <dgm:spPr/>
    </dgm:pt>
    <dgm:pt modelId="{A44EBD9D-9AD9-4366-B875-647C53BE59ED}" type="pres">
      <dgm:prSet presAssocID="{854918DC-6C85-417D-850B-26165A51A7EC}" presName="textRect" presStyleLbl="revTx" presStyleIdx="0" presStyleCnt="4">
        <dgm:presLayoutVars>
          <dgm:chMax val="1"/>
          <dgm:chPref val="1"/>
        </dgm:presLayoutVars>
      </dgm:prSet>
      <dgm:spPr/>
    </dgm:pt>
    <dgm:pt modelId="{146FE420-C0D9-48DC-A65E-7137B230FEE0}" type="pres">
      <dgm:prSet presAssocID="{A4CB98DA-802E-45A0-B856-79CF45A97438}" presName="sibTrans" presStyleCnt="0"/>
      <dgm:spPr/>
    </dgm:pt>
    <dgm:pt modelId="{310ADBFE-89A6-422E-A66E-B7F229401BF1}" type="pres">
      <dgm:prSet presAssocID="{49C9B463-CC2C-48C7-AEB9-BFF4E4D19477}" presName="compNode" presStyleCnt="0"/>
      <dgm:spPr/>
    </dgm:pt>
    <dgm:pt modelId="{D0B051C3-5DE7-4B69-A2D2-6DE1E884B1AF}" type="pres">
      <dgm:prSet presAssocID="{49C9B463-CC2C-48C7-AEB9-BFF4E4D194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712835-1319-420D-9B16-73CC8AA9962C}" type="pres">
      <dgm:prSet presAssocID="{49C9B463-CC2C-48C7-AEB9-BFF4E4D19477}" presName="spaceRect" presStyleCnt="0"/>
      <dgm:spPr/>
    </dgm:pt>
    <dgm:pt modelId="{189C37A4-46C2-403F-9CC0-7516A3239858}" type="pres">
      <dgm:prSet presAssocID="{49C9B463-CC2C-48C7-AEB9-BFF4E4D19477}" presName="textRect" presStyleLbl="revTx" presStyleIdx="1" presStyleCnt="4">
        <dgm:presLayoutVars>
          <dgm:chMax val="1"/>
          <dgm:chPref val="1"/>
        </dgm:presLayoutVars>
      </dgm:prSet>
      <dgm:spPr/>
    </dgm:pt>
    <dgm:pt modelId="{15650C64-D54A-464F-B49E-BE40F2CEF85F}" type="pres">
      <dgm:prSet presAssocID="{7F590F6B-81B1-468E-9E73-BC9D57F92C25}" presName="sibTrans" presStyleCnt="0"/>
      <dgm:spPr/>
    </dgm:pt>
    <dgm:pt modelId="{C046A839-6745-43F3-95E4-EC0932BA0C5A}" type="pres">
      <dgm:prSet presAssocID="{8DB988DB-8022-4B03-AF32-7BC5CC8EAE22}" presName="compNode" presStyleCnt="0"/>
      <dgm:spPr/>
    </dgm:pt>
    <dgm:pt modelId="{DEE9AB02-A164-4427-9AAB-0868C45F1664}" type="pres">
      <dgm:prSet presAssocID="{8DB988DB-8022-4B03-AF32-7BC5CC8EAE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D1EAF72-EFB3-4818-B92A-DAF00A27FFD8}" type="pres">
      <dgm:prSet presAssocID="{8DB988DB-8022-4B03-AF32-7BC5CC8EAE22}" presName="spaceRect" presStyleCnt="0"/>
      <dgm:spPr/>
    </dgm:pt>
    <dgm:pt modelId="{87B25377-1239-40A7-AE60-B709F43BF930}" type="pres">
      <dgm:prSet presAssocID="{8DB988DB-8022-4B03-AF32-7BC5CC8EAE22}" presName="textRect" presStyleLbl="revTx" presStyleIdx="2" presStyleCnt="4">
        <dgm:presLayoutVars>
          <dgm:chMax val="1"/>
          <dgm:chPref val="1"/>
        </dgm:presLayoutVars>
      </dgm:prSet>
      <dgm:spPr/>
    </dgm:pt>
    <dgm:pt modelId="{EDCB045D-2211-4D89-A154-282D583DD9E6}" type="pres">
      <dgm:prSet presAssocID="{68311837-797A-48DE-8F4C-5C65AE5B1CFF}" presName="sibTrans" presStyleCnt="0"/>
      <dgm:spPr/>
    </dgm:pt>
    <dgm:pt modelId="{8FE555CC-54AE-4D8B-9925-537B8ECD0AF1}" type="pres">
      <dgm:prSet presAssocID="{0AA99003-4316-4956-B58F-C6B0DE89E386}" presName="compNode" presStyleCnt="0"/>
      <dgm:spPr/>
    </dgm:pt>
    <dgm:pt modelId="{F5BC6D1A-3413-414B-AAA9-1ABBBD7FD31E}" type="pres">
      <dgm:prSet presAssocID="{0AA99003-4316-4956-B58F-C6B0DE89E3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466229B-64B3-4E27-9086-B7720250C3F5}" type="pres">
      <dgm:prSet presAssocID="{0AA99003-4316-4956-B58F-C6B0DE89E386}" presName="spaceRect" presStyleCnt="0"/>
      <dgm:spPr/>
    </dgm:pt>
    <dgm:pt modelId="{03609654-3AA6-4FA4-8951-986B137579E2}" type="pres">
      <dgm:prSet presAssocID="{0AA99003-4316-4956-B58F-C6B0DE89E38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558112-B3BE-41A0-9EC0-AB199F964CF7}" type="presOf" srcId="{8DB988DB-8022-4B03-AF32-7BC5CC8EAE22}" destId="{87B25377-1239-40A7-AE60-B709F43BF930}" srcOrd="0" destOrd="0" presId="urn:microsoft.com/office/officeart/2018/2/layout/IconLabelList"/>
    <dgm:cxn modelId="{0AEA363A-779B-4632-B049-58E7C87B5B97}" srcId="{9702A661-DFCA-460E-9D2A-EF6B519260F0}" destId="{0AA99003-4316-4956-B58F-C6B0DE89E386}" srcOrd="3" destOrd="0" parTransId="{0189505C-BEFB-42D2-95CB-BE69582CCFC5}" sibTransId="{C83C2727-7A1C-413F-B19C-891B821B77EA}"/>
    <dgm:cxn modelId="{4B5A2A5C-A389-4072-BF69-8296B4B3D281}" srcId="{9702A661-DFCA-460E-9D2A-EF6B519260F0}" destId="{854918DC-6C85-417D-850B-26165A51A7EC}" srcOrd="0" destOrd="0" parTransId="{9C0E7785-F534-498D-ACD3-EB7C4C2FF590}" sibTransId="{A4CB98DA-802E-45A0-B856-79CF45A97438}"/>
    <dgm:cxn modelId="{42AFCA45-9E24-4D34-80EA-03F056923579}" srcId="{9702A661-DFCA-460E-9D2A-EF6B519260F0}" destId="{49C9B463-CC2C-48C7-AEB9-BFF4E4D19477}" srcOrd="1" destOrd="0" parTransId="{E6A3B993-866A-4C89-A7EC-4B6E2DC32F16}" sibTransId="{7F590F6B-81B1-468E-9E73-BC9D57F92C25}"/>
    <dgm:cxn modelId="{828FE645-ACCF-48B0-89B6-0117FC1B3E15}" type="presOf" srcId="{9702A661-DFCA-460E-9D2A-EF6B519260F0}" destId="{12E14C66-7590-4F94-8B88-8DCBCE28C774}" srcOrd="0" destOrd="0" presId="urn:microsoft.com/office/officeart/2018/2/layout/IconLabelList"/>
    <dgm:cxn modelId="{489B5768-0D85-4FEC-971F-AAAF34C228F4}" srcId="{9702A661-DFCA-460E-9D2A-EF6B519260F0}" destId="{8DB988DB-8022-4B03-AF32-7BC5CC8EAE22}" srcOrd="2" destOrd="0" parTransId="{F5E62FD1-EF28-4DD1-AD6E-F4226AC9DB63}" sibTransId="{68311837-797A-48DE-8F4C-5C65AE5B1CFF}"/>
    <dgm:cxn modelId="{F8AE997D-A581-4964-9F17-065AFB6ABDB3}" type="presOf" srcId="{49C9B463-CC2C-48C7-AEB9-BFF4E4D19477}" destId="{189C37A4-46C2-403F-9CC0-7516A3239858}" srcOrd="0" destOrd="0" presId="urn:microsoft.com/office/officeart/2018/2/layout/IconLabelList"/>
    <dgm:cxn modelId="{1190FAA5-BC1D-408A-A0C7-2E78A17E4F01}" type="presOf" srcId="{854918DC-6C85-417D-850B-26165A51A7EC}" destId="{A44EBD9D-9AD9-4366-B875-647C53BE59ED}" srcOrd="0" destOrd="0" presId="urn:microsoft.com/office/officeart/2018/2/layout/IconLabelList"/>
    <dgm:cxn modelId="{C281B6ED-5A4C-4D16-A22B-D2837937333C}" type="presOf" srcId="{0AA99003-4316-4956-B58F-C6B0DE89E386}" destId="{03609654-3AA6-4FA4-8951-986B137579E2}" srcOrd="0" destOrd="0" presId="urn:microsoft.com/office/officeart/2018/2/layout/IconLabelList"/>
    <dgm:cxn modelId="{23501CED-73FC-4F76-A7CA-2AAC60C9DAB1}" type="presParOf" srcId="{12E14C66-7590-4F94-8B88-8DCBCE28C774}" destId="{B181A0D8-6B19-4EFA-B88F-B0B9EAEDF7C9}" srcOrd="0" destOrd="0" presId="urn:microsoft.com/office/officeart/2018/2/layout/IconLabelList"/>
    <dgm:cxn modelId="{998B7A91-3F55-4A51-8E80-8F9976F160B5}" type="presParOf" srcId="{B181A0D8-6B19-4EFA-B88F-B0B9EAEDF7C9}" destId="{31039E2D-CD5A-43F5-81CD-4093FDA0ED1E}" srcOrd="0" destOrd="0" presId="urn:microsoft.com/office/officeart/2018/2/layout/IconLabelList"/>
    <dgm:cxn modelId="{A1DA6352-E721-4270-89B7-5DC5CA81862C}" type="presParOf" srcId="{B181A0D8-6B19-4EFA-B88F-B0B9EAEDF7C9}" destId="{05A2AA05-71E6-4411-9397-1FE5597AAFF4}" srcOrd="1" destOrd="0" presId="urn:microsoft.com/office/officeart/2018/2/layout/IconLabelList"/>
    <dgm:cxn modelId="{236342DD-3341-4E26-AD3B-7E760674FFFC}" type="presParOf" srcId="{B181A0D8-6B19-4EFA-B88F-B0B9EAEDF7C9}" destId="{A44EBD9D-9AD9-4366-B875-647C53BE59ED}" srcOrd="2" destOrd="0" presId="urn:microsoft.com/office/officeart/2018/2/layout/IconLabelList"/>
    <dgm:cxn modelId="{EE7AD854-5C49-4499-AEC8-2B2D5E7E51E6}" type="presParOf" srcId="{12E14C66-7590-4F94-8B88-8DCBCE28C774}" destId="{146FE420-C0D9-48DC-A65E-7137B230FEE0}" srcOrd="1" destOrd="0" presId="urn:microsoft.com/office/officeart/2018/2/layout/IconLabelList"/>
    <dgm:cxn modelId="{6575DA8D-6C0B-4D4F-8FFE-60413AA09422}" type="presParOf" srcId="{12E14C66-7590-4F94-8B88-8DCBCE28C774}" destId="{310ADBFE-89A6-422E-A66E-B7F229401BF1}" srcOrd="2" destOrd="0" presId="urn:microsoft.com/office/officeart/2018/2/layout/IconLabelList"/>
    <dgm:cxn modelId="{DA99F61C-F891-4452-B5F9-6BC7168C54FB}" type="presParOf" srcId="{310ADBFE-89A6-422E-A66E-B7F229401BF1}" destId="{D0B051C3-5DE7-4B69-A2D2-6DE1E884B1AF}" srcOrd="0" destOrd="0" presId="urn:microsoft.com/office/officeart/2018/2/layout/IconLabelList"/>
    <dgm:cxn modelId="{E54059C9-143D-4345-AB0C-6A6A6933B466}" type="presParOf" srcId="{310ADBFE-89A6-422E-A66E-B7F229401BF1}" destId="{F8712835-1319-420D-9B16-73CC8AA9962C}" srcOrd="1" destOrd="0" presId="urn:microsoft.com/office/officeart/2018/2/layout/IconLabelList"/>
    <dgm:cxn modelId="{7F243627-5EB7-47BF-8B30-D03B5D512475}" type="presParOf" srcId="{310ADBFE-89A6-422E-A66E-B7F229401BF1}" destId="{189C37A4-46C2-403F-9CC0-7516A3239858}" srcOrd="2" destOrd="0" presId="urn:microsoft.com/office/officeart/2018/2/layout/IconLabelList"/>
    <dgm:cxn modelId="{0891EB73-0DA1-4E05-B853-3BFEFCD3CF52}" type="presParOf" srcId="{12E14C66-7590-4F94-8B88-8DCBCE28C774}" destId="{15650C64-D54A-464F-B49E-BE40F2CEF85F}" srcOrd="3" destOrd="0" presId="urn:microsoft.com/office/officeart/2018/2/layout/IconLabelList"/>
    <dgm:cxn modelId="{A3C7250B-9D67-4D46-B0FE-E9CB50F00CD6}" type="presParOf" srcId="{12E14C66-7590-4F94-8B88-8DCBCE28C774}" destId="{C046A839-6745-43F3-95E4-EC0932BA0C5A}" srcOrd="4" destOrd="0" presId="urn:microsoft.com/office/officeart/2018/2/layout/IconLabelList"/>
    <dgm:cxn modelId="{F6197B60-C44A-40CE-8B71-5DA18D38EA12}" type="presParOf" srcId="{C046A839-6745-43F3-95E4-EC0932BA0C5A}" destId="{DEE9AB02-A164-4427-9AAB-0868C45F1664}" srcOrd="0" destOrd="0" presId="urn:microsoft.com/office/officeart/2018/2/layout/IconLabelList"/>
    <dgm:cxn modelId="{04EB632F-5286-4347-903E-96D39F312FD8}" type="presParOf" srcId="{C046A839-6745-43F3-95E4-EC0932BA0C5A}" destId="{AD1EAF72-EFB3-4818-B92A-DAF00A27FFD8}" srcOrd="1" destOrd="0" presId="urn:microsoft.com/office/officeart/2018/2/layout/IconLabelList"/>
    <dgm:cxn modelId="{2CCB7690-B0F1-4E18-9614-D251580366B1}" type="presParOf" srcId="{C046A839-6745-43F3-95E4-EC0932BA0C5A}" destId="{87B25377-1239-40A7-AE60-B709F43BF930}" srcOrd="2" destOrd="0" presId="urn:microsoft.com/office/officeart/2018/2/layout/IconLabelList"/>
    <dgm:cxn modelId="{2D926B64-8C1A-4EDB-948F-88D1E214635C}" type="presParOf" srcId="{12E14C66-7590-4F94-8B88-8DCBCE28C774}" destId="{EDCB045D-2211-4D89-A154-282D583DD9E6}" srcOrd="5" destOrd="0" presId="urn:microsoft.com/office/officeart/2018/2/layout/IconLabelList"/>
    <dgm:cxn modelId="{4EC886DA-AC76-4367-BB15-F614215B8330}" type="presParOf" srcId="{12E14C66-7590-4F94-8B88-8DCBCE28C774}" destId="{8FE555CC-54AE-4D8B-9925-537B8ECD0AF1}" srcOrd="6" destOrd="0" presId="urn:microsoft.com/office/officeart/2018/2/layout/IconLabelList"/>
    <dgm:cxn modelId="{74811009-DE34-4DD7-A6CB-F122B750717F}" type="presParOf" srcId="{8FE555CC-54AE-4D8B-9925-537B8ECD0AF1}" destId="{F5BC6D1A-3413-414B-AAA9-1ABBBD7FD31E}" srcOrd="0" destOrd="0" presId="urn:microsoft.com/office/officeart/2018/2/layout/IconLabelList"/>
    <dgm:cxn modelId="{168A1B0F-8AE6-4EC5-BAA0-BC77520090C5}" type="presParOf" srcId="{8FE555CC-54AE-4D8B-9925-537B8ECD0AF1}" destId="{6466229B-64B3-4E27-9086-B7720250C3F5}" srcOrd="1" destOrd="0" presId="urn:microsoft.com/office/officeart/2018/2/layout/IconLabelList"/>
    <dgm:cxn modelId="{5B35EE37-B05B-4463-87CA-F1F0F0B043EC}" type="presParOf" srcId="{8FE555CC-54AE-4D8B-9925-537B8ECD0AF1}" destId="{03609654-3AA6-4FA4-8951-986B137579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E0E41F-A0A4-4B70-8B23-5D6F21A1571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0239C-4B7C-49F2-93AD-DCE5F8B963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Available and Reliable</a:t>
          </a:r>
        </a:p>
      </dgm:t>
    </dgm:pt>
    <dgm:pt modelId="{008EE972-04CD-4163-8966-1E8CA1A8CD01}" type="parTrans" cxnId="{42D8FB1A-8ED6-48A8-87B0-94781F34FB13}">
      <dgm:prSet/>
      <dgm:spPr/>
      <dgm:t>
        <a:bodyPr/>
        <a:lstStyle/>
        <a:p>
          <a:endParaRPr lang="en-US"/>
        </a:p>
      </dgm:t>
    </dgm:pt>
    <dgm:pt modelId="{DF09A2D1-AC0E-4F28-AD8D-9135A387462F}" type="sibTrans" cxnId="{42D8FB1A-8ED6-48A8-87B0-94781F34FB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97EA67-52FA-44F8-9063-B6503768E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Flexible</a:t>
          </a:r>
        </a:p>
      </dgm:t>
    </dgm:pt>
    <dgm:pt modelId="{2DFB4A07-69CD-4B67-8489-BF561A4F5571}" type="parTrans" cxnId="{CEDF45B0-2370-47AB-A64C-4728E45DD528}">
      <dgm:prSet/>
      <dgm:spPr/>
      <dgm:t>
        <a:bodyPr/>
        <a:lstStyle/>
        <a:p>
          <a:endParaRPr lang="en-US"/>
        </a:p>
      </dgm:t>
    </dgm:pt>
    <dgm:pt modelId="{227403AA-6312-48FF-92CB-F8D95E124BAB}" type="sibTrans" cxnId="{CEDF45B0-2370-47AB-A64C-4728E45DD5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00596D-3B06-4921-902E-9FC49ABF84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</a:t>
          </a:r>
        </a:p>
      </dgm:t>
    </dgm:pt>
    <dgm:pt modelId="{36AFB765-5D40-4284-BF3E-3F7B81F6762D}" type="parTrans" cxnId="{9BA0101A-4BB3-4BCC-8FD0-1DB93090A779}">
      <dgm:prSet/>
      <dgm:spPr/>
      <dgm:t>
        <a:bodyPr/>
        <a:lstStyle/>
        <a:p>
          <a:endParaRPr lang="en-US"/>
        </a:p>
      </dgm:t>
    </dgm:pt>
    <dgm:pt modelId="{F68C2A48-DE3B-4741-86EB-B5778EF58759}" type="sibTrans" cxnId="{9BA0101A-4BB3-4BCC-8FD0-1DB93090A7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B3D324-119F-4B2A-BB0D-D2B806CDEF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 Effective</a:t>
          </a:r>
        </a:p>
      </dgm:t>
    </dgm:pt>
    <dgm:pt modelId="{AE5E5B66-B0F3-45D1-BBA5-51FE012B9B94}" type="parTrans" cxnId="{A42306CE-0545-43C7-8DCB-31F4AE509148}">
      <dgm:prSet/>
      <dgm:spPr/>
      <dgm:t>
        <a:bodyPr/>
        <a:lstStyle/>
        <a:p>
          <a:endParaRPr lang="en-US"/>
        </a:p>
      </dgm:t>
    </dgm:pt>
    <dgm:pt modelId="{AF37914F-12B4-42AB-AF62-4E2C2CC30F90}" type="sibTrans" cxnId="{A42306CE-0545-43C7-8DCB-31F4AE5091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1C55D5-5FB9-4098-B6FD-8805881028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Designed to Integrated with other AWS Services</a:t>
          </a:r>
        </a:p>
      </dgm:t>
    </dgm:pt>
    <dgm:pt modelId="{88044C11-6A1A-4E39-8CD5-2C7C72F18560}" type="parTrans" cxnId="{A82AA644-0C8E-4D03-95BE-374B6A888E80}">
      <dgm:prSet/>
      <dgm:spPr/>
      <dgm:t>
        <a:bodyPr/>
        <a:lstStyle/>
        <a:p>
          <a:endParaRPr lang="en-US"/>
        </a:p>
      </dgm:t>
    </dgm:pt>
    <dgm:pt modelId="{EDFE5122-BB3A-4251-9DA9-ABF569F8204A}" type="sibTrans" cxnId="{A82AA644-0C8E-4D03-95BE-374B6A888E80}">
      <dgm:prSet/>
      <dgm:spPr/>
      <dgm:t>
        <a:bodyPr/>
        <a:lstStyle/>
        <a:p>
          <a:endParaRPr lang="en-US"/>
        </a:p>
      </dgm:t>
    </dgm:pt>
    <dgm:pt modelId="{29886C68-14B6-4D9C-AC96-8030C77C39FD}" type="pres">
      <dgm:prSet presAssocID="{90E0E41F-A0A4-4B70-8B23-5D6F21A1571F}" presName="root" presStyleCnt="0">
        <dgm:presLayoutVars>
          <dgm:dir/>
          <dgm:resizeHandles val="exact"/>
        </dgm:presLayoutVars>
      </dgm:prSet>
      <dgm:spPr/>
    </dgm:pt>
    <dgm:pt modelId="{BF59E71D-F175-49B7-B8A0-903287BD0369}" type="pres">
      <dgm:prSet presAssocID="{90E0E41F-A0A4-4B70-8B23-5D6F21A1571F}" presName="container" presStyleCnt="0">
        <dgm:presLayoutVars>
          <dgm:dir/>
          <dgm:resizeHandles val="exact"/>
        </dgm:presLayoutVars>
      </dgm:prSet>
      <dgm:spPr/>
    </dgm:pt>
    <dgm:pt modelId="{E8DCB583-B644-4E92-9047-EB4C68E4FC4B}" type="pres">
      <dgm:prSet presAssocID="{C550239C-4B7C-49F2-93AD-DCE5F8B96387}" presName="compNode" presStyleCnt="0"/>
      <dgm:spPr/>
    </dgm:pt>
    <dgm:pt modelId="{31979B3C-9864-4A0C-9128-40613FD32B35}" type="pres">
      <dgm:prSet presAssocID="{C550239C-4B7C-49F2-93AD-DCE5F8B96387}" presName="iconBgRect" presStyleLbl="bgShp" presStyleIdx="0" presStyleCnt="5"/>
      <dgm:spPr/>
    </dgm:pt>
    <dgm:pt modelId="{11FE50CB-5638-4347-89FB-68C82C11C26E}" type="pres">
      <dgm:prSet presAssocID="{C550239C-4B7C-49F2-93AD-DCE5F8B963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ABE17F6-6FC6-482A-9C19-2B9722AEFFE9}" type="pres">
      <dgm:prSet presAssocID="{C550239C-4B7C-49F2-93AD-DCE5F8B96387}" presName="spaceRect" presStyleCnt="0"/>
      <dgm:spPr/>
    </dgm:pt>
    <dgm:pt modelId="{2467355A-7482-4AA6-9F4E-5436E56BF0DD}" type="pres">
      <dgm:prSet presAssocID="{C550239C-4B7C-49F2-93AD-DCE5F8B96387}" presName="textRect" presStyleLbl="revTx" presStyleIdx="0" presStyleCnt="5">
        <dgm:presLayoutVars>
          <dgm:chMax val="1"/>
          <dgm:chPref val="1"/>
        </dgm:presLayoutVars>
      </dgm:prSet>
      <dgm:spPr/>
    </dgm:pt>
    <dgm:pt modelId="{13D131A6-7E53-42A6-A4B9-E56BE36A8D96}" type="pres">
      <dgm:prSet presAssocID="{DF09A2D1-AC0E-4F28-AD8D-9135A387462F}" presName="sibTrans" presStyleLbl="sibTrans2D1" presStyleIdx="0" presStyleCnt="0"/>
      <dgm:spPr/>
    </dgm:pt>
    <dgm:pt modelId="{5F3F5BFF-9E73-4878-8CC2-56CD60443743}" type="pres">
      <dgm:prSet presAssocID="{4597EA67-52FA-44F8-9063-B6503768E468}" presName="compNode" presStyleCnt="0"/>
      <dgm:spPr/>
    </dgm:pt>
    <dgm:pt modelId="{03425147-EA8B-4BA9-A627-BA022C233CC4}" type="pres">
      <dgm:prSet presAssocID="{4597EA67-52FA-44F8-9063-B6503768E468}" presName="iconBgRect" presStyleLbl="bgShp" presStyleIdx="1" presStyleCnt="5"/>
      <dgm:spPr/>
    </dgm:pt>
    <dgm:pt modelId="{7570C19A-5BBC-45AF-864B-1E74DE3CB11E}" type="pres">
      <dgm:prSet presAssocID="{4597EA67-52FA-44F8-9063-B6503768E4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ymnast - Floor Routine"/>
        </a:ext>
      </dgm:extLst>
    </dgm:pt>
    <dgm:pt modelId="{7311896B-4A86-4865-B7C4-0D155E283F3A}" type="pres">
      <dgm:prSet presAssocID="{4597EA67-52FA-44F8-9063-B6503768E468}" presName="spaceRect" presStyleCnt="0"/>
      <dgm:spPr/>
    </dgm:pt>
    <dgm:pt modelId="{DFE92B51-6BD7-44CE-A1E2-0B5A26FA5E3F}" type="pres">
      <dgm:prSet presAssocID="{4597EA67-52FA-44F8-9063-B6503768E468}" presName="textRect" presStyleLbl="revTx" presStyleIdx="1" presStyleCnt="5">
        <dgm:presLayoutVars>
          <dgm:chMax val="1"/>
          <dgm:chPref val="1"/>
        </dgm:presLayoutVars>
      </dgm:prSet>
      <dgm:spPr/>
    </dgm:pt>
    <dgm:pt modelId="{6955B22F-38EA-444D-A87B-9177185BFE0E}" type="pres">
      <dgm:prSet presAssocID="{227403AA-6312-48FF-92CB-F8D95E124BAB}" presName="sibTrans" presStyleLbl="sibTrans2D1" presStyleIdx="0" presStyleCnt="0"/>
      <dgm:spPr/>
    </dgm:pt>
    <dgm:pt modelId="{EB4C2F4B-99FF-47F8-9D1F-462DC72F3487}" type="pres">
      <dgm:prSet presAssocID="{F800596D-3B06-4921-902E-9FC49ABF8456}" presName="compNode" presStyleCnt="0"/>
      <dgm:spPr/>
    </dgm:pt>
    <dgm:pt modelId="{A03D9892-2F38-4FEE-A1AB-43091E13D831}" type="pres">
      <dgm:prSet presAssocID="{F800596D-3B06-4921-902E-9FC49ABF8456}" presName="iconBgRect" presStyleLbl="bgShp" presStyleIdx="2" presStyleCnt="5"/>
      <dgm:spPr/>
    </dgm:pt>
    <dgm:pt modelId="{6E147967-B4F8-426D-8481-CE86D5640E17}" type="pres">
      <dgm:prSet presAssocID="{F800596D-3B06-4921-902E-9FC49ABF84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9C53AB3-E992-41D9-9EBB-BF221B87EE13}" type="pres">
      <dgm:prSet presAssocID="{F800596D-3B06-4921-902E-9FC49ABF8456}" presName="spaceRect" presStyleCnt="0"/>
      <dgm:spPr/>
    </dgm:pt>
    <dgm:pt modelId="{11B85D5B-50C0-4F61-80BB-947ADBE2807D}" type="pres">
      <dgm:prSet presAssocID="{F800596D-3B06-4921-902E-9FC49ABF8456}" presName="textRect" presStyleLbl="revTx" presStyleIdx="2" presStyleCnt="5">
        <dgm:presLayoutVars>
          <dgm:chMax val="1"/>
          <dgm:chPref val="1"/>
        </dgm:presLayoutVars>
      </dgm:prSet>
      <dgm:spPr/>
    </dgm:pt>
    <dgm:pt modelId="{F115031B-2887-4B0C-803A-125142EE3A08}" type="pres">
      <dgm:prSet presAssocID="{F68C2A48-DE3B-4741-86EB-B5778EF58759}" presName="sibTrans" presStyleLbl="sibTrans2D1" presStyleIdx="0" presStyleCnt="0"/>
      <dgm:spPr/>
    </dgm:pt>
    <dgm:pt modelId="{E7692F2B-D55C-484B-B908-659606B578FA}" type="pres">
      <dgm:prSet presAssocID="{47B3D324-119F-4B2A-BB0D-D2B806CDEF70}" presName="compNode" presStyleCnt="0"/>
      <dgm:spPr/>
    </dgm:pt>
    <dgm:pt modelId="{1E0E508A-8393-4296-B8B4-E22DA6AA8605}" type="pres">
      <dgm:prSet presAssocID="{47B3D324-119F-4B2A-BB0D-D2B806CDEF70}" presName="iconBgRect" presStyleLbl="bgShp" presStyleIdx="3" presStyleCnt="5"/>
      <dgm:spPr/>
    </dgm:pt>
    <dgm:pt modelId="{2CEABE56-C8A8-4A6B-8A8E-4F4CD87972AC}" type="pres">
      <dgm:prSet presAssocID="{47B3D324-119F-4B2A-BB0D-D2B806CDEF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59ACD8C-88D3-4C34-A06F-6C1FE19354CE}" type="pres">
      <dgm:prSet presAssocID="{47B3D324-119F-4B2A-BB0D-D2B806CDEF70}" presName="spaceRect" presStyleCnt="0"/>
      <dgm:spPr/>
    </dgm:pt>
    <dgm:pt modelId="{41F0E3A3-5E75-4C34-9D57-3102F048ABA1}" type="pres">
      <dgm:prSet presAssocID="{47B3D324-119F-4B2A-BB0D-D2B806CDEF70}" presName="textRect" presStyleLbl="revTx" presStyleIdx="3" presStyleCnt="5">
        <dgm:presLayoutVars>
          <dgm:chMax val="1"/>
          <dgm:chPref val="1"/>
        </dgm:presLayoutVars>
      </dgm:prSet>
      <dgm:spPr/>
    </dgm:pt>
    <dgm:pt modelId="{D40CA690-7714-49CD-BC7E-493C47030602}" type="pres">
      <dgm:prSet presAssocID="{AF37914F-12B4-42AB-AF62-4E2C2CC30F90}" presName="sibTrans" presStyleLbl="sibTrans2D1" presStyleIdx="0" presStyleCnt="0"/>
      <dgm:spPr/>
    </dgm:pt>
    <dgm:pt modelId="{CD09C746-C15C-4E12-9430-A0E5D448A778}" type="pres">
      <dgm:prSet presAssocID="{AB1C55D5-5FB9-4098-B6FD-88058810287F}" presName="compNode" presStyleCnt="0"/>
      <dgm:spPr/>
    </dgm:pt>
    <dgm:pt modelId="{AA46371D-2AEF-41BE-BC0F-25C7A6B06EA9}" type="pres">
      <dgm:prSet presAssocID="{AB1C55D5-5FB9-4098-B6FD-88058810287F}" presName="iconBgRect" presStyleLbl="bgShp" presStyleIdx="4" presStyleCnt="5"/>
      <dgm:spPr/>
    </dgm:pt>
    <dgm:pt modelId="{F6CC204E-F66A-455F-A682-666FE9684526}" type="pres">
      <dgm:prSet presAssocID="{AB1C55D5-5FB9-4098-B6FD-8805881028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83DAC2F-2F7F-4A7B-84CF-74D1C4B1A35B}" type="pres">
      <dgm:prSet presAssocID="{AB1C55D5-5FB9-4098-B6FD-88058810287F}" presName="spaceRect" presStyleCnt="0"/>
      <dgm:spPr/>
    </dgm:pt>
    <dgm:pt modelId="{78CD4CB3-519C-48B3-8EAC-475CCFE44732}" type="pres">
      <dgm:prSet presAssocID="{AB1C55D5-5FB9-4098-B6FD-88058810287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BA0101A-4BB3-4BCC-8FD0-1DB93090A779}" srcId="{90E0E41F-A0A4-4B70-8B23-5D6F21A1571F}" destId="{F800596D-3B06-4921-902E-9FC49ABF8456}" srcOrd="2" destOrd="0" parTransId="{36AFB765-5D40-4284-BF3E-3F7B81F6762D}" sibTransId="{F68C2A48-DE3B-4741-86EB-B5778EF58759}"/>
    <dgm:cxn modelId="{42D8FB1A-8ED6-48A8-87B0-94781F34FB13}" srcId="{90E0E41F-A0A4-4B70-8B23-5D6F21A1571F}" destId="{C550239C-4B7C-49F2-93AD-DCE5F8B96387}" srcOrd="0" destOrd="0" parTransId="{008EE972-04CD-4163-8966-1E8CA1A8CD01}" sibTransId="{DF09A2D1-AC0E-4F28-AD8D-9135A387462F}"/>
    <dgm:cxn modelId="{A6F3C132-B574-49F7-B115-B12E6ECB8EF5}" type="presOf" srcId="{90E0E41F-A0A4-4B70-8B23-5D6F21A1571F}" destId="{29886C68-14B6-4D9C-AC96-8030C77C39FD}" srcOrd="0" destOrd="0" presId="urn:microsoft.com/office/officeart/2018/2/layout/IconCircleList"/>
    <dgm:cxn modelId="{803A6F33-1FF0-46BB-A64E-D597D22E22AF}" type="presOf" srcId="{AB1C55D5-5FB9-4098-B6FD-88058810287F}" destId="{78CD4CB3-519C-48B3-8EAC-475CCFE44732}" srcOrd="0" destOrd="0" presId="urn:microsoft.com/office/officeart/2018/2/layout/IconCircleList"/>
    <dgm:cxn modelId="{B6CE0E38-3C04-4FFF-AB5D-C3BFDC201B69}" type="presOf" srcId="{227403AA-6312-48FF-92CB-F8D95E124BAB}" destId="{6955B22F-38EA-444D-A87B-9177185BFE0E}" srcOrd="0" destOrd="0" presId="urn:microsoft.com/office/officeart/2018/2/layout/IconCircleList"/>
    <dgm:cxn modelId="{1E48CC3F-0898-4ABD-946C-CED2D9BCE1F4}" type="presOf" srcId="{DF09A2D1-AC0E-4F28-AD8D-9135A387462F}" destId="{13D131A6-7E53-42A6-A4B9-E56BE36A8D96}" srcOrd="0" destOrd="0" presId="urn:microsoft.com/office/officeart/2018/2/layout/IconCircleList"/>
    <dgm:cxn modelId="{7A54785F-9321-42CD-A9FA-A53668604AAD}" type="presOf" srcId="{AF37914F-12B4-42AB-AF62-4E2C2CC30F90}" destId="{D40CA690-7714-49CD-BC7E-493C47030602}" srcOrd="0" destOrd="0" presId="urn:microsoft.com/office/officeart/2018/2/layout/IconCircleList"/>
    <dgm:cxn modelId="{A82AA644-0C8E-4D03-95BE-374B6A888E80}" srcId="{90E0E41F-A0A4-4B70-8B23-5D6F21A1571F}" destId="{AB1C55D5-5FB9-4098-B6FD-88058810287F}" srcOrd="4" destOrd="0" parTransId="{88044C11-6A1A-4E39-8CD5-2C7C72F18560}" sibTransId="{EDFE5122-BB3A-4251-9DA9-ABF569F8204A}"/>
    <dgm:cxn modelId="{8520FD8C-4FBC-489F-A20E-85767A53E1A0}" type="presOf" srcId="{47B3D324-119F-4B2A-BB0D-D2B806CDEF70}" destId="{41F0E3A3-5E75-4C34-9D57-3102F048ABA1}" srcOrd="0" destOrd="0" presId="urn:microsoft.com/office/officeart/2018/2/layout/IconCircleList"/>
    <dgm:cxn modelId="{B2B047A8-6842-4213-AAEA-87D8D22F0B81}" type="presOf" srcId="{F68C2A48-DE3B-4741-86EB-B5778EF58759}" destId="{F115031B-2887-4B0C-803A-125142EE3A08}" srcOrd="0" destOrd="0" presId="urn:microsoft.com/office/officeart/2018/2/layout/IconCircleList"/>
    <dgm:cxn modelId="{CEDF45B0-2370-47AB-A64C-4728E45DD528}" srcId="{90E0E41F-A0A4-4B70-8B23-5D6F21A1571F}" destId="{4597EA67-52FA-44F8-9063-B6503768E468}" srcOrd="1" destOrd="0" parTransId="{2DFB4A07-69CD-4B67-8489-BF561A4F5571}" sibTransId="{227403AA-6312-48FF-92CB-F8D95E124BAB}"/>
    <dgm:cxn modelId="{71A164B8-1D57-4AEB-870E-654185F42DA8}" type="presOf" srcId="{4597EA67-52FA-44F8-9063-B6503768E468}" destId="{DFE92B51-6BD7-44CE-A1E2-0B5A26FA5E3F}" srcOrd="0" destOrd="0" presId="urn:microsoft.com/office/officeart/2018/2/layout/IconCircleList"/>
    <dgm:cxn modelId="{4CD704C2-A7CB-422B-AF20-660CC1ADCA15}" type="presOf" srcId="{C550239C-4B7C-49F2-93AD-DCE5F8B96387}" destId="{2467355A-7482-4AA6-9F4E-5436E56BF0DD}" srcOrd="0" destOrd="0" presId="urn:microsoft.com/office/officeart/2018/2/layout/IconCircleList"/>
    <dgm:cxn modelId="{A42306CE-0545-43C7-8DCB-31F4AE509148}" srcId="{90E0E41F-A0A4-4B70-8B23-5D6F21A1571F}" destId="{47B3D324-119F-4B2A-BB0D-D2B806CDEF70}" srcOrd="3" destOrd="0" parTransId="{AE5E5B66-B0F3-45D1-BBA5-51FE012B9B94}" sibTransId="{AF37914F-12B4-42AB-AF62-4E2C2CC30F90}"/>
    <dgm:cxn modelId="{221F32F1-5CB2-43E4-B387-7253A37BFBDB}" type="presOf" srcId="{F800596D-3B06-4921-902E-9FC49ABF8456}" destId="{11B85D5B-50C0-4F61-80BB-947ADBE2807D}" srcOrd="0" destOrd="0" presId="urn:microsoft.com/office/officeart/2018/2/layout/IconCircleList"/>
    <dgm:cxn modelId="{761C301E-808A-4D77-B9C8-AB77DBB2D5BF}" type="presParOf" srcId="{29886C68-14B6-4D9C-AC96-8030C77C39FD}" destId="{BF59E71D-F175-49B7-B8A0-903287BD0369}" srcOrd="0" destOrd="0" presId="urn:microsoft.com/office/officeart/2018/2/layout/IconCircleList"/>
    <dgm:cxn modelId="{EE3C01A7-9ED6-4B25-AC26-772BEF2A3065}" type="presParOf" srcId="{BF59E71D-F175-49B7-B8A0-903287BD0369}" destId="{E8DCB583-B644-4E92-9047-EB4C68E4FC4B}" srcOrd="0" destOrd="0" presId="urn:microsoft.com/office/officeart/2018/2/layout/IconCircleList"/>
    <dgm:cxn modelId="{1AAB29C9-42A7-4532-84BF-891B937A008A}" type="presParOf" srcId="{E8DCB583-B644-4E92-9047-EB4C68E4FC4B}" destId="{31979B3C-9864-4A0C-9128-40613FD32B35}" srcOrd="0" destOrd="0" presId="urn:microsoft.com/office/officeart/2018/2/layout/IconCircleList"/>
    <dgm:cxn modelId="{DE6A6EB7-EFB6-4E16-AAE1-AC46239D4928}" type="presParOf" srcId="{E8DCB583-B644-4E92-9047-EB4C68E4FC4B}" destId="{11FE50CB-5638-4347-89FB-68C82C11C26E}" srcOrd="1" destOrd="0" presId="urn:microsoft.com/office/officeart/2018/2/layout/IconCircleList"/>
    <dgm:cxn modelId="{03063769-D037-43E1-BB05-DB5C4CB5E7C3}" type="presParOf" srcId="{E8DCB583-B644-4E92-9047-EB4C68E4FC4B}" destId="{EABE17F6-6FC6-482A-9C19-2B9722AEFFE9}" srcOrd="2" destOrd="0" presId="urn:microsoft.com/office/officeart/2018/2/layout/IconCircleList"/>
    <dgm:cxn modelId="{4F5F854B-1051-4284-AA54-E4CE7A680C95}" type="presParOf" srcId="{E8DCB583-B644-4E92-9047-EB4C68E4FC4B}" destId="{2467355A-7482-4AA6-9F4E-5436E56BF0DD}" srcOrd="3" destOrd="0" presId="urn:microsoft.com/office/officeart/2018/2/layout/IconCircleList"/>
    <dgm:cxn modelId="{044F354F-1C77-40FB-816E-2D2C799DB327}" type="presParOf" srcId="{BF59E71D-F175-49B7-B8A0-903287BD0369}" destId="{13D131A6-7E53-42A6-A4B9-E56BE36A8D96}" srcOrd="1" destOrd="0" presId="urn:microsoft.com/office/officeart/2018/2/layout/IconCircleList"/>
    <dgm:cxn modelId="{3F969AF3-740D-4F11-B079-A2B550B6E3A8}" type="presParOf" srcId="{BF59E71D-F175-49B7-B8A0-903287BD0369}" destId="{5F3F5BFF-9E73-4878-8CC2-56CD60443743}" srcOrd="2" destOrd="0" presId="urn:microsoft.com/office/officeart/2018/2/layout/IconCircleList"/>
    <dgm:cxn modelId="{5AA2EF74-E80C-4197-9B9C-D688E493D808}" type="presParOf" srcId="{5F3F5BFF-9E73-4878-8CC2-56CD60443743}" destId="{03425147-EA8B-4BA9-A627-BA022C233CC4}" srcOrd="0" destOrd="0" presId="urn:microsoft.com/office/officeart/2018/2/layout/IconCircleList"/>
    <dgm:cxn modelId="{B874E571-F4FD-451C-93A0-AE838A50E53F}" type="presParOf" srcId="{5F3F5BFF-9E73-4878-8CC2-56CD60443743}" destId="{7570C19A-5BBC-45AF-864B-1E74DE3CB11E}" srcOrd="1" destOrd="0" presId="urn:microsoft.com/office/officeart/2018/2/layout/IconCircleList"/>
    <dgm:cxn modelId="{0CA70295-CEB1-46A6-BBD0-353991063839}" type="presParOf" srcId="{5F3F5BFF-9E73-4878-8CC2-56CD60443743}" destId="{7311896B-4A86-4865-B7C4-0D155E283F3A}" srcOrd="2" destOrd="0" presId="urn:microsoft.com/office/officeart/2018/2/layout/IconCircleList"/>
    <dgm:cxn modelId="{C2179DF6-9AB0-4D87-ADE1-F024EB559248}" type="presParOf" srcId="{5F3F5BFF-9E73-4878-8CC2-56CD60443743}" destId="{DFE92B51-6BD7-44CE-A1E2-0B5A26FA5E3F}" srcOrd="3" destOrd="0" presId="urn:microsoft.com/office/officeart/2018/2/layout/IconCircleList"/>
    <dgm:cxn modelId="{0D7240EB-A0E2-42EA-B3E1-B3514D15EF11}" type="presParOf" srcId="{BF59E71D-F175-49B7-B8A0-903287BD0369}" destId="{6955B22F-38EA-444D-A87B-9177185BFE0E}" srcOrd="3" destOrd="0" presId="urn:microsoft.com/office/officeart/2018/2/layout/IconCircleList"/>
    <dgm:cxn modelId="{F1CCCF9B-739F-4F3A-A0AE-18BC404688D4}" type="presParOf" srcId="{BF59E71D-F175-49B7-B8A0-903287BD0369}" destId="{EB4C2F4B-99FF-47F8-9D1F-462DC72F3487}" srcOrd="4" destOrd="0" presId="urn:microsoft.com/office/officeart/2018/2/layout/IconCircleList"/>
    <dgm:cxn modelId="{FDEC9F8A-BD0C-4EE3-A506-6B90C635F855}" type="presParOf" srcId="{EB4C2F4B-99FF-47F8-9D1F-462DC72F3487}" destId="{A03D9892-2F38-4FEE-A1AB-43091E13D831}" srcOrd="0" destOrd="0" presId="urn:microsoft.com/office/officeart/2018/2/layout/IconCircleList"/>
    <dgm:cxn modelId="{01B47D8C-3F85-4934-BFE0-0D46C4136F6A}" type="presParOf" srcId="{EB4C2F4B-99FF-47F8-9D1F-462DC72F3487}" destId="{6E147967-B4F8-426D-8481-CE86D5640E17}" srcOrd="1" destOrd="0" presId="urn:microsoft.com/office/officeart/2018/2/layout/IconCircleList"/>
    <dgm:cxn modelId="{6C446B4D-0A07-4998-8C3D-5ADF2A979D42}" type="presParOf" srcId="{EB4C2F4B-99FF-47F8-9D1F-462DC72F3487}" destId="{B9C53AB3-E992-41D9-9EBB-BF221B87EE13}" srcOrd="2" destOrd="0" presId="urn:microsoft.com/office/officeart/2018/2/layout/IconCircleList"/>
    <dgm:cxn modelId="{F1F34AB8-0C21-4003-B65A-16AB74F415B6}" type="presParOf" srcId="{EB4C2F4B-99FF-47F8-9D1F-462DC72F3487}" destId="{11B85D5B-50C0-4F61-80BB-947ADBE2807D}" srcOrd="3" destOrd="0" presId="urn:microsoft.com/office/officeart/2018/2/layout/IconCircleList"/>
    <dgm:cxn modelId="{2CFFD1A8-1D6F-427A-AADC-3FF166C55B13}" type="presParOf" srcId="{BF59E71D-F175-49B7-B8A0-903287BD0369}" destId="{F115031B-2887-4B0C-803A-125142EE3A08}" srcOrd="5" destOrd="0" presId="urn:microsoft.com/office/officeart/2018/2/layout/IconCircleList"/>
    <dgm:cxn modelId="{D1569CEA-9C31-4CE6-B7DA-9C734CD240C7}" type="presParOf" srcId="{BF59E71D-F175-49B7-B8A0-903287BD0369}" destId="{E7692F2B-D55C-484B-B908-659606B578FA}" srcOrd="6" destOrd="0" presId="urn:microsoft.com/office/officeart/2018/2/layout/IconCircleList"/>
    <dgm:cxn modelId="{2D17FA59-774D-458D-9C20-F683A1A43210}" type="presParOf" srcId="{E7692F2B-D55C-484B-B908-659606B578FA}" destId="{1E0E508A-8393-4296-B8B4-E22DA6AA8605}" srcOrd="0" destOrd="0" presId="urn:microsoft.com/office/officeart/2018/2/layout/IconCircleList"/>
    <dgm:cxn modelId="{357E1D3D-69C5-49F2-8DCB-061AE0EF99A7}" type="presParOf" srcId="{E7692F2B-D55C-484B-B908-659606B578FA}" destId="{2CEABE56-C8A8-4A6B-8A8E-4F4CD87972AC}" srcOrd="1" destOrd="0" presId="urn:microsoft.com/office/officeart/2018/2/layout/IconCircleList"/>
    <dgm:cxn modelId="{6B546639-AD6F-4D29-9C28-2F33C809FC63}" type="presParOf" srcId="{E7692F2B-D55C-484B-B908-659606B578FA}" destId="{259ACD8C-88D3-4C34-A06F-6C1FE19354CE}" srcOrd="2" destOrd="0" presId="urn:microsoft.com/office/officeart/2018/2/layout/IconCircleList"/>
    <dgm:cxn modelId="{2287C716-DCE7-4A23-87CA-121738ECDCD3}" type="presParOf" srcId="{E7692F2B-D55C-484B-B908-659606B578FA}" destId="{41F0E3A3-5E75-4C34-9D57-3102F048ABA1}" srcOrd="3" destOrd="0" presId="urn:microsoft.com/office/officeart/2018/2/layout/IconCircleList"/>
    <dgm:cxn modelId="{5B4C3815-35CE-4E4D-B8FF-D47EDA50CA9A}" type="presParOf" srcId="{BF59E71D-F175-49B7-B8A0-903287BD0369}" destId="{D40CA690-7714-49CD-BC7E-493C47030602}" srcOrd="7" destOrd="0" presId="urn:microsoft.com/office/officeart/2018/2/layout/IconCircleList"/>
    <dgm:cxn modelId="{08FABED9-3CF7-4D4E-ABF8-62F8915B7CC5}" type="presParOf" srcId="{BF59E71D-F175-49B7-B8A0-903287BD0369}" destId="{CD09C746-C15C-4E12-9430-A0E5D448A778}" srcOrd="8" destOrd="0" presId="urn:microsoft.com/office/officeart/2018/2/layout/IconCircleList"/>
    <dgm:cxn modelId="{AA5C5584-B50B-4973-BB29-7E206CC2CE39}" type="presParOf" srcId="{CD09C746-C15C-4E12-9430-A0E5D448A778}" destId="{AA46371D-2AEF-41BE-BC0F-25C7A6B06EA9}" srcOrd="0" destOrd="0" presId="urn:microsoft.com/office/officeart/2018/2/layout/IconCircleList"/>
    <dgm:cxn modelId="{4752A86F-84B8-4EF8-A9B9-EE1794A2E077}" type="presParOf" srcId="{CD09C746-C15C-4E12-9430-A0E5D448A778}" destId="{F6CC204E-F66A-455F-A682-666FE9684526}" srcOrd="1" destOrd="0" presId="urn:microsoft.com/office/officeart/2018/2/layout/IconCircleList"/>
    <dgm:cxn modelId="{BAF83068-DF56-4620-A527-93167C044A03}" type="presParOf" srcId="{CD09C746-C15C-4E12-9430-A0E5D448A778}" destId="{F83DAC2F-2F7F-4A7B-84CF-74D1C4B1A35B}" srcOrd="2" destOrd="0" presId="urn:microsoft.com/office/officeart/2018/2/layout/IconCircleList"/>
    <dgm:cxn modelId="{5078FA60-2A10-4F06-953F-0A6E0E887F06}" type="presParOf" srcId="{CD09C746-C15C-4E12-9430-A0E5D448A778}" destId="{78CD4CB3-519C-48B3-8EAC-475CCFE447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A7880-E4C8-4710-8D01-4D2A5212ED70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3BFC1-EF18-4E87-879A-5DD5E3D5BACE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What is Route 53?</a:t>
          </a:r>
        </a:p>
      </dsp:txBody>
      <dsp:txXfrm>
        <a:off x="0" y="2703"/>
        <a:ext cx="6900512" cy="921789"/>
      </dsp:txXfrm>
    </dsp:sp>
    <dsp:sp modelId="{C0059A6E-8EA1-47F5-945E-9ACB1FA9434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E7845-A00D-43BC-8090-F5BDAE4E422B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Why do we need Route 53?</a:t>
          </a:r>
        </a:p>
      </dsp:txBody>
      <dsp:txXfrm>
        <a:off x="0" y="924492"/>
        <a:ext cx="6900512" cy="921789"/>
      </dsp:txXfrm>
    </dsp:sp>
    <dsp:sp modelId="{A67CB0A5-BADD-41C7-98F1-75612B4420DD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349A2-0B9A-4EE3-B9B0-771FED5002C9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How it works?</a:t>
          </a:r>
        </a:p>
      </dsp:txBody>
      <dsp:txXfrm>
        <a:off x="0" y="1846281"/>
        <a:ext cx="6900512" cy="921789"/>
      </dsp:txXfrm>
    </dsp:sp>
    <dsp:sp modelId="{D4FC2633-8C47-4550-A368-D580BBB88DB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60F4D-4FC1-4200-B713-12B5E62A11F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Features of Route 53</a:t>
          </a:r>
        </a:p>
      </dsp:txBody>
      <dsp:txXfrm>
        <a:off x="0" y="2768070"/>
        <a:ext cx="6900512" cy="921789"/>
      </dsp:txXfrm>
    </dsp:sp>
    <dsp:sp modelId="{1E88E41B-B5C0-4CA1-B6CA-62F02FE805F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ECD6B-C684-4D97-89B8-C08BC97D6705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Types of Route 53</a:t>
          </a:r>
        </a:p>
      </dsp:txBody>
      <dsp:txXfrm>
        <a:off x="0" y="3689859"/>
        <a:ext cx="6900512" cy="921789"/>
      </dsp:txXfrm>
    </dsp:sp>
    <dsp:sp modelId="{19FAE539-1391-4C32-9100-70468770FB0A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2B71F-3E78-4AE3-A685-28A349E3F734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Benefits of Route 53</a:t>
          </a:r>
        </a:p>
      </dsp:txBody>
      <dsp:txXfrm>
        <a:off x="0" y="4611648"/>
        <a:ext cx="6900512" cy="92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B3E81-1CEA-4C8C-836D-1C4DF827826F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A5F0F-AC2D-4A28-99A5-001E6806AFB7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16099-DBBF-43EE-A1D7-7CCBCA53F409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Simple Routing Policy</a:t>
          </a:r>
        </a:p>
      </dsp:txBody>
      <dsp:txXfrm>
        <a:off x="569079" y="2644614"/>
        <a:ext cx="2072362" cy="720000"/>
      </dsp:txXfrm>
    </dsp:sp>
    <dsp:sp modelId="{45B544D6-A12E-4879-BA12-65DF457D2820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E738E-9184-463B-9580-FBB4A915E8E6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0809A-2174-4987-A177-24E45F2DADC7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High availability and scalable</a:t>
          </a:r>
        </a:p>
      </dsp:txBody>
      <dsp:txXfrm>
        <a:off x="3004105" y="2644614"/>
        <a:ext cx="2072362" cy="720000"/>
      </dsp:txXfrm>
    </dsp:sp>
    <dsp:sp modelId="{721F1443-464A-47DA-AEB3-8F3A0648DA54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D9484-CEB5-4850-8DB0-092F8A2D33F5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2CF02-8345-4112-898E-EC1BF2CF541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Geolocation routing</a:t>
          </a:r>
        </a:p>
      </dsp:txBody>
      <dsp:txXfrm>
        <a:off x="5439131" y="2644614"/>
        <a:ext cx="2072362" cy="720000"/>
      </dsp:txXfrm>
    </dsp:sp>
    <dsp:sp modelId="{71B4C28B-DDB1-4100-BC1B-FCD497F7E922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20F0F-44B2-42A2-AC7E-E2BE093ADDEB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44671-9690-40E3-9D24-C5F41C781156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Latency Based Routing</a:t>
          </a:r>
        </a:p>
      </dsp:txBody>
      <dsp:txXfrm>
        <a:off x="7874157" y="2644614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39E2D-CD5A-43F5-81CD-4093FDA0ED1E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EBD9D-9AD9-4366-B875-647C53BE59ED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Simple Routing policy:</a:t>
          </a:r>
        </a:p>
      </dsp:txBody>
      <dsp:txXfrm>
        <a:off x="569079" y="2427788"/>
        <a:ext cx="2072362" cy="720000"/>
      </dsp:txXfrm>
    </dsp:sp>
    <dsp:sp modelId="{D0B051C3-5DE7-4B69-A2D2-6DE1E884B1AF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C37A4-46C2-403F-9CC0-7516A3239858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Failover routing policy</a:t>
          </a:r>
        </a:p>
      </dsp:txBody>
      <dsp:txXfrm>
        <a:off x="3004105" y="2427788"/>
        <a:ext cx="2072362" cy="720000"/>
      </dsp:txXfrm>
    </dsp:sp>
    <dsp:sp modelId="{DEE9AB02-A164-4427-9AAB-0868C45F1664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25377-1239-40A7-AE60-B709F43BF930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Geolocation Routing policy</a:t>
          </a:r>
        </a:p>
      </dsp:txBody>
      <dsp:txXfrm>
        <a:off x="5439131" y="2427788"/>
        <a:ext cx="2072362" cy="720000"/>
      </dsp:txXfrm>
    </dsp:sp>
    <dsp:sp modelId="{F5BC6D1A-3413-414B-AAA9-1ABBBD7FD31E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09654-3AA6-4FA4-8951-986B137579E2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Latency Routing policy</a:t>
          </a:r>
        </a:p>
      </dsp:txBody>
      <dsp:txXfrm>
        <a:off x="7874157" y="2427788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79B3C-9864-4A0C-9128-40613FD32B35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E50CB-5638-4347-89FB-68C82C11C26E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7355A-7482-4AA6-9F4E-5436E56BF0DD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Available and Reliable</a:t>
          </a:r>
        </a:p>
      </dsp:txBody>
      <dsp:txXfrm>
        <a:off x="1172126" y="908559"/>
        <a:ext cx="2114937" cy="897246"/>
      </dsp:txXfrm>
    </dsp:sp>
    <dsp:sp modelId="{03425147-EA8B-4BA9-A627-BA022C233CC4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0C19A-5BBC-45AF-864B-1E74DE3CB11E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2B51-6BD7-44CE-A1E2-0B5A26FA5E3F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Flexible</a:t>
          </a:r>
        </a:p>
      </dsp:txBody>
      <dsp:txXfrm>
        <a:off x="4745088" y="908559"/>
        <a:ext cx="2114937" cy="897246"/>
      </dsp:txXfrm>
    </dsp:sp>
    <dsp:sp modelId="{A03D9892-2F38-4FEE-A1AB-43091E13D831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47967-B4F8-426D-8481-CE86D5640E17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85D5B-50C0-4F61-80BB-947ADBE2807D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</a:t>
          </a:r>
        </a:p>
      </dsp:txBody>
      <dsp:txXfrm>
        <a:off x="8318049" y="908559"/>
        <a:ext cx="2114937" cy="897246"/>
      </dsp:txXfrm>
    </dsp:sp>
    <dsp:sp modelId="{1E0E508A-8393-4296-B8B4-E22DA6AA8605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ABE56-C8A8-4A6B-8A8E-4F4CD87972AC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E3A3-5E75-4C34-9D57-3102F048ABA1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Cost Effective</a:t>
          </a:r>
        </a:p>
      </dsp:txBody>
      <dsp:txXfrm>
        <a:off x="1172126" y="2545532"/>
        <a:ext cx="2114937" cy="897246"/>
      </dsp:txXfrm>
    </dsp:sp>
    <dsp:sp modelId="{AA46371D-2AEF-41BE-BC0F-25C7A6B06EA9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C204E-F66A-455F-A682-666FE9684526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D4CB3-519C-48B3-8EAC-475CCFE44732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Designed to Integrated with other AWS Services</a:t>
          </a:r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B918-38D1-4C72-6177-B09157A39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645A3-618A-12AE-7CC7-3ABC4B02F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BD7B-A057-C87C-9168-EB0DCDE6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32F6-9423-A649-29A8-DCD1D0EA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5F8B-D353-F862-83AF-2395852B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8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A914-082F-3756-98A1-FFDF89AE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7058D-7D80-0BC1-0BD8-A023B9CFC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E7AD-8082-7335-1EB5-F4ECBB8A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076D-B33A-786E-4CBC-6699F6BF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D192-2B30-E881-C6B7-55D89948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9B1B8-DC0F-6AE4-97F5-667B8A0FE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E9DDE-B761-067E-3B91-2C3C57788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984C-45FB-5585-8F4C-1F278172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7956-13EB-D861-1E03-FC8CA4FA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B0E6D-F76F-F11D-0DFD-D4B17918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8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2BED-2601-73C3-C33C-65723311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229E-3941-871D-F92C-54D1CCF6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9698-B22B-BA11-1D5C-44B3AD7D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4F5C-CDBB-708A-1AAE-C96586B4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6DD63-1D66-0C1A-1DA4-92DC8788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3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AC74-EBE7-528F-AE2F-CFBEABB1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85BB1-C9FB-43B1-6086-0CF6934F4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2A64-7764-F19D-7A7B-660B99AD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36DF-C458-73DA-551E-32C5AB2D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2F6A-AE2E-8C86-A314-603E57EF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6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EC0-ABB3-7A26-84B0-3F67C666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CEA0-49BA-C92F-7773-D9DB89908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B35F5-0AB5-BCD6-DD97-2A7DF266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E6AC-FEFA-2565-158E-BF238500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B57E7-1121-D542-3DA5-38544223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2EDBC-1984-948B-215D-DD24E941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5EF1-A2FA-959E-1073-5CC1DBE6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ED9D6-410A-A0B5-DD24-7B791DDA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1F5B0-1F68-99A0-D85D-07345D22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D625D-C3F0-F4AB-0483-316DD87AB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52090-C444-994F-203D-A880BDDE7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AC405-B0D2-1475-7EBF-D48C657A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F97BC-9A5C-2944-05EF-7C7B18DF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0D6B1-794A-DE5D-A859-DD3B8128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0AEA-6526-0793-AF3C-7BCF36DE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BEDD4-37A2-4391-039E-8BEB43C5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A6240-9EEB-84BA-22F6-9B713469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AC598-A9F5-A4AF-A9B1-73BEC1B5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7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36B42-69C9-9B5D-2C57-D87BA79B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66BF2-A3B3-CF66-06AA-913D3056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7C125-D01C-287B-1E8F-02507102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095D-68B3-86E3-C2EA-121D7643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1B5D-B0C3-4BF9-BBD0-A090D40A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6422B-09F9-7E8B-275F-05C447D01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FBF4A-82A5-85FC-710C-9838B065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B6576-46A4-A2ED-3757-6DFBB80C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AB736-A5EA-84F4-52A3-6966CE78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3CED-DC4E-7637-0E79-941EED22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C5C51-A1A3-3BF7-D9DE-3B829C9FF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EC525-5DD8-32C4-D4BC-EE278025F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AC78A-D392-CE33-16B2-FC1E0FDF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7F42-ABA6-6ABB-28EA-5C22BF6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7571-B7CE-7B85-C6A3-AAAB3BFF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4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61AA9-E759-7986-7001-75E72098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F735-262B-2AF1-0BD9-FA2C1D2D3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24D6-AE07-5AD2-AE82-0EB3DC584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BCA4-E3C9-41CE-8788-98D48501C9CC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EB6D-0677-F9E3-ECF7-507A9E132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0659-7DFB-45FC-2CF9-21BED609C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E214-8FD9-4A2E-9BEA-8952F0183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55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EBC3A-F263-B7A7-A722-E4049E370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AWS ROUTE53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9138E-6D75-11A7-2344-66DA28D1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Agenda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5A8855-D273-5CF0-6AF9-3A6642344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26901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50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1F4CB-EB9C-660A-9833-1D8677BB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Amazon Route 53?</a:t>
            </a:r>
            <a:endParaRPr lang="en-IN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D51C-14D3-9AD7-1B2F-E5214CC6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AWS Route 53 is a highly available and scalable DNS  Web service. It gives businesses and developers a cost-effective way to route end users to internet applications by translating the domain names into IP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73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2FE3C-A98E-58EB-4628-14DA1FD3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do we need Route 53?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A1206A-5BB3-4D9E-D528-AA22FFFCD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07519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12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725-818E-DDA4-41AA-52E88A5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2" descr="What is Amazon Route 53? AWS Route 53 Key Features, Benefits">
            <a:extLst>
              <a:ext uri="{FF2B5EF4-FFF2-40B4-BE49-F238E27FC236}">
                <a16:creationId xmlns:a16="http://schemas.microsoft.com/office/drawing/2014/main" id="{C4DD3341-15B4-AB54-D0EE-29DF4ED9A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34" y="1322363"/>
            <a:ext cx="9158068" cy="502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33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9500-31CF-C3EB-2548-B8B58774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Routing Policy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D8D242-2EA9-214F-8BC4-C24FFB8A0C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38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EA63-B011-8E6E-582A-8D8CF2C5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Route 53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E10A29-E556-F759-CB54-89CBC0FC32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44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133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AWS ROUTE53</vt:lpstr>
      <vt:lpstr>Agenda</vt:lpstr>
      <vt:lpstr>What is Amazon Route 53?</vt:lpstr>
      <vt:lpstr>Why do we need Route 53?</vt:lpstr>
      <vt:lpstr>How it works? </vt:lpstr>
      <vt:lpstr>Types of Routing Policy</vt:lpstr>
      <vt:lpstr>Benefits of Route 53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ROUTE53</dc:title>
  <dc:creator>Soumyashree Dongare</dc:creator>
  <cp:lastModifiedBy>Soumyashree Dongare</cp:lastModifiedBy>
  <cp:revision>2</cp:revision>
  <dcterms:created xsi:type="dcterms:W3CDTF">2022-08-08T07:18:07Z</dcterms:created>
  <dcterms:modified xsi:type="dcterms:W3CDTF">2022-08-10T06:18:22Z</dcterms:modified>
</cp:coreProperties>
</file>