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0F462-E802-4BC1-945D-4752ADC48840}" v="8" dt="2022-07-27T09:03:15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F3E106-F2AA-44F7-AB87-4890F4B8125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8CC10E-1CB5-4B86-8B13-9233066B3D9D}">
      <dgm:prSet/>
      <dgm:spPr/>
      <dgm:t>
        <a:bodyPr/>
        <a:lstStyle/>
        <a:p>
          <a:r>
            <a:rPr lang="en-IN"/>
            <a:t>Storage Classes</a:t>
          </a:r>
          <a:endParaRPr lang="en-US"/>
        </a:p>
      </dgm:t>
    </dgm:pt>
    <dgm:pt modelId="{E962FDBF-4953-4921-9D29-01D6B4A3F251}" type="parTrans" cxnId="{46BCB3E5-37FC-43C1-97DC-91341C48D6E8}">
      <dgm:prSet/>
      <dgm:spPr/>
      <dgm:t>
        <a:bodyPr/>
        <a:lstStyle/>
        <a:p>
          <a:endParaRPr lang="en-US"/>
        </a:p>
      </dgm:t>
    </dgm:pt>
    <dgm:pt modelId="{882D0617-6EA6-4FA5-8997-74C7DE38084D}" type="sibTrans" cxnId="{46BCB3E5-37FC-43C1-97DC-91341C48D6E8}">
      <dgm:prSet/>
      <dgm:spPr/>
      <dgm:t>
        <a:bodyPr/>
        <a:lstStyle/>
        <a:p>
          <a:endParaRPr lang="en-US"/>
        </a:p>
      </dgm:t>
    </dgm:pt>
    <dgm:pt modelId="{4BDCAB0E-66F0-4CF6-AAEC-345EDFA04290}">
      <dgm:prSet/>
      <dgm:spPr/>
      <dgm:t>
        <a:bodyPr/>
        <a:lstStyle/>
        <a:p>
          <a:r>
            <a:rPr lang="en-IN"/>
            <a:t>Storage Management</a:t>
          </a:r>
          <a:endParaRPr lang="en-US"/>
        </a:p>
      </dgm:t>
    </dgm:pt>
    <dgm:pt modelId="{9C837AD7-EBEC-4A39-B6CC-79215EC1D9E5}" type="parTrans" cxnId="{BFE3E280-4317-4103-BCDD-F8E762176A6C}">
      <dgm:prSet/>
      <dgm:spPr/>
      <dgm:t>
        <a:bodyPr/>
        <a:lstStyle/>
        <a:p>
          <a:endParaRPr lang="en-US"/>
        </a:p>
      </dgm:t>
    </dgm:pt>
    <dgm:pt modelId="{B374F358-4792-401D-8D58-F308FF9C93B9}" type="sibTrans" cxnId="{BFE3E280-4317-4103-BCDD-F8E762176A6C}">
      <dgm:prSet/>
      <dgm:spPr/>
      <dgm:t>
        <a:bodyPr/>
        <a:lstStyle/>
        <a:p>
          <a:endParaRPr lang="en-US"/>
        </a:p>
      </dgm:t>
    </dgm:pt>
    <dgm:pt modelId="{5AB938A4-2678-4DF3-9277-81D2A151D227}">
      <dgm:prSet/>
      <dgm:spPr/>
      <dgm:t>
        <a:bodyPr/>
        <a:lstStyle/>
        <a:p>
          <a:r>
            <a:rPr lang="en-IN"/>
            <a:t>Access Management</a:t>
          </a:r>
          <a:endParaRPr lang="en-US"/>
        </a:p>
      </dgm:t>
    </dgm:pt>
    <dgm:pt modelId="{57DA94EA-DA49-44DB-AB18-9229D8273CAE}" type="parTrans" cxnId="{8BC636C3-4488-4BF4-822D-462CE2F0562A}">
      <dgm:prSet/>
      <dgm:spPr/>
      <dgm:t>
        <a:bodyPr/>
        <a:lstStyle/>
        <a:p>
          <a:endParaRPr lang="en-US"/>
        </a:p>
      </dgm:t>
    </dgm:pt>
    <dgm:pt modelId="{4910E252-2390-4CBD-9A47-09D14B175A8B}" type="sibTrans" cxnId="{8BC636C3-4488-4BF4-822D-462CE2F0562A}">
      <dgm:prSet/>
      <dgm:spPr/>
      <dgm:t>
        <a:bodyPr/>
        <a:lstStyle/>
        <a:p>
          <a:endParaRPr lang="en-US"/>
        </a:p>
      </dgm:t>
    </dgm:pt>
    <dgm:pt modelId="{C5683C0A-55EB-448D-A661-ED61F17815DC}">
      <dgm:prSet/>
      <dgm:spPr/>
      <dgm:t>
        <a:bodyPr/>
        <a:lstStyle/>
        <a:p>
          <a:r>
            <a:rPr lang="en-IN"/>
            <a:t>Storage logging and monitoring</a:t>
          </a:r>
          <a:endParaRPr lang="en-US"/>
        </a:p>
      </dgm:t>
    </dgm:pt>
    <dgm:pt modelId="{29655449-9F6F-4983-B7CE-469C4BBE1224}" type="parTrans" cxnId="{81A4E74D-0BDF-4BE6-AAAD-4DD083C8D2DD}">
      <dgm:prSet/>
      <dgm:spPr/>
      <dgm:t>
        <a:bodyPr/>
        <a:lstStyle/>
        <a:p>
          <a:endParaRPr lang="en-US"/>
        </a:p>
      </dgm:t>
    </dgm:pt>
    <dgm:pt modelId="{1EC90CD9-1FAD-4AEA-ABB3-6DD3968627F2}" type="sibTrans" cxnId="{81A4E74D-0BDF-4BE6-AAAD-4DD083C8D2DD}">
      <dgm:prSet/>
      <dgm:spPr/>
      <dgm:t>
        <a:bodyPr/>
        <a:lstStyle/>
        <a:p>
          <a:endParaRPr lang="en-US"/>
        </a:p>
      </dgm:t>
    </dgm:pt>
    <dgm:pt modelId="{37BA4C82-816A-4A13-B600-125C2E3F26B3}">
      <dgm:prSet/>
      <dgm:spPr/>
      <dgm:t>
        <a:bodyPr/>
        <a:lstStyle/>
        <a:p>
          <a:r>
            <a:rPr lang="en-IN"/>
            <a:t>Strong consistency</a:t>
          </a:r>
          <a:endParaRPr lang="en-US"/>
        </a:p>
      </dgm:t>
    </dgm:pt>
    <dgm:pt modelId="{317DADE5-E100-43F5-9455-397725CE3A20}" type="parTrans" cxnId="{58EC4B16-CC9A-45C0-93AE-FF3A533DB34F}">
      <dgm:prSet/>
      <dgm:spPr/>
      <dgm:t>
        <a:bodyPr/>
        <a:lstStyle/>
        <a:p>
          <a:endParaRPr lang="en-US"/>
        </a:p>
      </dgm:t>
    </dgm:pt>
    <dgm:pt modelId="{D41EC202-4AAF-40E8-A3EA-34B63E0574AF}" type="sibTrans" cxnId="{58EC4B16-CC9A-45C0-93AE-FF3A533DB34F}">
      <dgm:prSet/>
      <dgm:spPr/>
      <dgm:t>
        <a:bodyPr/>
        <a:lstStyle/>
        <a:p>
          <a:endParaRPr lang="en-US"/>
        </a:p>
      </dgm:t>
    </dgm:pt>
    <dgm:pt modelId="{A4C7F3E6-D73F-4CF9-9B82-1D8CA0D7AD64}" type="pres">
      <dgm:prSet presAssocID="{EDF3E106-F2AA-44F7-AB87-4890F4B8125A}" presName="linear" presStyleCnt="0">
        <dgm:presLayoutVars>
          <dgm:animLvl val="lvl"/>
          <dgm:resizeHandles val="exact"/>
        </dgm:presLayoutVars>
      </dgm:prSet>
      <dgm:spPr/>
    </dgm:pt>
    <dgm:pt modelId="{0F9736B3-D5FC-4BE7-9055-BAC6A1C06CDC}" type="pres">
      <dgm:prSet presAssocID="{B38CC10E-1CB5-4B86-8B13-9233066B3D9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356C95E-D6CD-4583-9581-2FDEDDF706CD}" type="pres">
      <dgm:prSet presAssocID="{882D0617-6EA6-4FA5-8997-74C7DE38084D}" presName="spacer" presStyleCnt="0"/>
      <dgm:spPr/>
    </dgm:pt>
    <dgm:pt modelId="{B7452C3F-8765-48F1-90A3-E751E92A0E92}" type="pres">
      <dgm:prSet presAssocID="{4BDCAB0E-66F0-4CF6-AAEC-345EDFA0429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8BFD4BD-7489-47B5-9DDA-CB6A3BCC4512}" type="pres">
      <dgm:prSet presAssocID="{B374F358-4792-401D-8D58-F308FF9C93B9}" presName="spacer" presStyleCnt="0"/>
      <dgm:spPr/>
    </dgm:pt>
    <dgm:pt modelId="{9D392CE1-B512-4590-A1D3-AD886107C23D}" type="pres">
      <dgm:prSet presAssocID="{5AB938A4-2678-4DF3-9277-81D2A151D22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9EA2492-AD66-453C-9926-F5E3E04D5896}" type="pres">
      <dgm:prSet presAssocID="{4910E252-2390-4CBD-9A47-09D14B175A8B}" presName="spacer" presStyleCnt="0"/>
      <dgm:spPr/>
    </dgm:pt>
    <dgm:pt modelId="{37B219B6-234A-4D26-94D6-8AD83D29CCEF}" type="pres">
      <dgm:prSet presAssocID="{C5683C0A-55EB-448D-A661-ED61F17815D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D970A57-A3BF-4A16-9FED-CEC862592D19}" type="pres">
      <dgm:prSet presAssocID="{1EC90CD9-1FAD-4AEA-ABB3-6DD3968627F2}" presName="spacer" presStyleCnt="0"/>
      <dgm:spPr/>
    </dgm:pt>
    <dgm:pt modelId="{0835F0F5-3B41-43A7-9B0B-5AA6329B3ABD}" type="pres">
      <dgm:prSet presAssocID="{37BA4C82-816A-4A13-B600-125C2E3F26B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8F93F14-88F6-4A98-868E-AB921682273F}" type="presOf" srcId="{C5683C0A-55EB-448D-A661-ED61F17815DC}" destId="{37B219B6-234A-4D26-94D6-8AD83D29CCEF}" srcOrd="0" destOrd="0" presId="urn:microsoft.com/office/officeart/2005/8/layout/vList2"/>
    <dgm:cxn modelId="{58EC4B16-CC9A-45C0-93AE-FF3A533DB34F}" srcId="{EDF3E106-F2AA-44F7-AB87-4890F4B8125A}" destId="{37BA4C82-816A-4A13-B600-125C2E3F26B3}" srcOrd="4" destOrd="0" parTransId="{317DADE5-E100-43F5-9455-397725CE3A20}" sibTransId="{D41EC202-4AAF-40E8-A3EA-34B63E0574AF}"/>
    <dgm:cxn modelId="{2E9B1328-60D5-421F-B925-6FCA1D22321A}" type="presOf" srcId="{5AB938A4-2678-4DF3-9277-81D2A151D227}" destId="{9D392CE1-B512-4590-A1D3-AD886107C23D}" srcOrd="0" destOrd="0" presId="urn:microsoft.com/office/officeart/2005/8/layout/vList2"/>
    <dgm:cxn modelId="{14DFE543-A15F-4630-B192-F60B2937570D}" type="presOf" srcId="{4BDCAB0E-66F0-4CF6-AAEC-345EDFA04290}" destId="{B7452C3F-8765-48F1-90A3-E751E92A0E92}" srcOrd="0" destOrd="0" presId="urn:microsoft.com/office/officeart/2005/8/layout/vList2"/>
    <dgm:cxn modelId="{81A4E74D-0BDF-4BE6-AAAD-4DD083C8D2DD}" srcId="{EDF3E106-F2AA-44F7-AB87-4890F4B8125A}" destId="{C5683C0A-55EB-448D-A661-ED61F17815DC}" srcOrd="3" destOrd="0" parTransId="{29655449-9F6F-4983-B7CE-469C4BBE1224}" sibTransId="{1EC90CD9-1FAD-4AEA-ABB3-6DD3968627F2}"/>
    <dgm:cxn modelId="{BFE3E280-4317-4103-BCDD-F8E762176A6C}" srcId="{EDF3E106-F2AA-44F7-AB87-4890F4B8125A}" destId="{4BDCAB0E-66F0-4CF6-AAEC-345EDFA04290}" srcOrd="1" destOrd="0" parTransId="{9C837AD7-EBEC-4A39-B6CC-79215EC1D9E5}" sibTransId="{B374F358-4792-401D-8D58-F308FF9C93B9}"/>
    <dgm:cxn modelId="{CF3FB2B4-8707-48B3-AF11-EE91B543D736}" type="presOf" srcId="{B38CC10E-1CB5-4B86-8B13-9233066B3D9D}" destId="{0F9736B3-D5FC-4BE7-9055-BAC6A1C06CDC}" srcOrd="0" destOrd="0" presId="urn:microsoft.com/office/officeart/2005/8/layout/vList2"/>
    <dgm:cxn modelId="{26A47BC0-F04A-4AFD-AB1D-3758BE21BB88}" type="presOf" srcId="{37BA4C82-816A-4A13-B600-125C2E3F26B3}" destId="{0835F0F5-3B41-43A7-9B0B-5AA6329B3ABD}" srcOrd="0" destOrd="0" presId="urn:microsoft.com/office/officeart/2005/8/layout/vList2"/>
    <dgm:cxn modelId="{8BC636C3-4488-4BF4-822D-462CE2F0562A}" srcId="{EDF3E106-F2AA-44F7-AB87-4890F4B8125A}" destId="{5AB938A4-2678-4DF3-9277-81D2A151D227}" srcOrd="2" destOrd="0" parTransId="{57DA94EA-DA49-44DB-AB18-9229D8273CAE}" sibTransId="{4910E252-2390-4CBD-9A47-09D14B175A8B}"/>
    <dgm:cxn modelId="{46BCB3E5-37FC-43C1-97DC-91341C48D6E8}" srcId="{EDF3E106-F2AA-44F7-AB87-4890F4B8125A}" destId="{B38CC10E-1CB5-4B86-8B13-9233066B3D9D}" srcOrd="0" destOrd="0" parTransId="{E962FDBF-4953-4921-9D29-01D6B4A3F251}" sibTransId="{882D0617-6EA6-4FA5-8997-74C7DE38084D}"/>
    <dgm:cxn modelId="{9D9031FC-1A53-4133-B2FE-467803F1E7B2}" type="presOf" srcId="{EDF3E106-F2AA-44F7-AB87-4890F4B8125A}" destId="{A4C7F3E6-D73F-4CF9-9B82-1D8CA0D7AD64}" srcOrd="0" destOrd="0" presId="urn:microsoft.com/office/officeart/2005/8/layout/vList2"/>
    <dgm:cxn modelId="{E6412708-A6A5-4793-9FE3-FC8A8816D2AF}" type="presParOf" srcId="{A4C7F3E6-D73F-4CF9-9B82-1D8CA0D7AD64}" destId="{0F9736B3-D5FC-4BE7-9055-BAC6A1C06CDC}" srcOrd="0" destOrd="0" presId="urn:microsoft.com/office/officeart/2005/8/layout/vList2"/>
    <dgm:cxn modelId="{7F4F13C7-F559-4007-8075-B39F4C4FE81D}" type="presParOf" srcId="{A4C7F3E6-D73F-4CF9-9B82-1D8CA0D7AD64}" destId="{C356C95E-D6CD-4583-9581-2FDEDDF706CD}" srcOrd="1" destOrd="0" presId="urn:microsoft.com/office/officeart/2005/8/layout/vList2"/>
    <dgm:cxn modelId="{98EFA18E-03BE-489A-9ADE-2029108848E2}" type="presParOf" srcId="{A4C7F3E6-D73F-4CF9-9B82-1D8CA0D7AD64}" destId="{B7452C3F-8765-48F1-90A3-E751E92A0E92}" srcOrd="2" destOrd="0" presId="urn:microsoft.com/office/officeart/2005/8/layout/vList2"/>
    <dgm:cxn modelId="{B31C305F-197E-405A-B7A5-85F07D4ECC96}" type="presParOf" srcId="{A4C7F3E6-D73F-4CF9-9B82-1D8CA0D7AD64}" destId="{68BFD4BD-7489-47B5-9DDA-CB6A3BCC4512}" srcOrd="3" destOrd="0" presId="urn:microsoft.com/office/officeart/2005/8/layout/vList2"/>
    <dgm:cxn modelId="{5614CCF4-4FEB-4980-A360-3264FE7CE0DA}" type="presParOf" srcId="{A4C7F3E6-D73F-4CF9-9B82-1D8CA0D7AD64}" destId="{9D392CE1-B512-4590-A1D3-AD886107C23D}" srcOrd="4" destOrd="0" presId="urn:microsoft.com/office/officeart/2005/8/layout/vList2"/>
    <dgm:cxn modelId="{FD1BBB1B-3282-4A05-B692-B189B4A836D0}" type="presParOf" srcId="{A4C7F3E6-D73F-4CF9-9B82-1D8CA0D7AD64}" destId="{F9EA2492-AD66-453C-9926-F5E3E04D5896}" srcOrd="5" destOrd="0" presId="urn:microsoft.com/office/officeart/2005/8/layout/vList2"/>
    <dgm:cxn modelId="{656C503B-BAF8-4FAB-A9DB-A651891BAEB5}" type="presParOf" srcId="{A4C7F3E6-D73F-4CF9-9B82-1D8CA0D7AD64}" destId="{37B219B6-234A-4D26-94D6-8AD83D29CCEF}" srcOrd="6" destOrd="0" presId="urn:microsoft.com/office/officeart/2005/8/layout/vList2"/>
    <dgm:cxn modelId="{54425F0B-F947-4744-8582-0E7859C1F60D}" type="presParOf" srcId="{A4C7F3E6-D73F-4CF9-9B82-1D8CA0D7AD64}" destId="{8D970A57-A3BF-4A16-9FED-CEC862592D19}" srcOrd="7" destOrd="0" presId="urn:microsoft.com/office/officeart/2005/8/layout/vList2"/>
    <dgm:cxn modelId="{528458FA-118A-47AC-B6AA-6E41132A603E}" type="presParOf" srcId="{A4C7F3E6-D73F-4CF9-9B82-1D8CA0D7AD64}" destId="{0835F0F5-3B41-43A7-9B0B-5AA6329B3AB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F7AC4-93A5-4C63-A104-2EB26E56B67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C98F9F-024D-4E95-BEED-BC4F4D74E81D}">
      <dgm:prSet custT="1"/>
      <dgm:spPr/>
      <dgm:t>
        <a:bodyPr/>
        <a:lstStyle/>
        <a:p>
          <a:r>
            <a:rPr lang="en-IN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Amazon S3 charges you only for what you actually  use, with no hidden fees and no overage charges. </a:t>
          </a:r>
          <a:endParaRPr lang="en-US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BE886D-564C-4550-9F34-1B2F02BB107C}" type="parTrans" cxnId="{D8FA0732-68C3-4B54-B8F2-231E828C301E}">
      <dgm:prSet/>
      <dgm:spPr/>
      <dgm:t>
        <a:bodyPr/>
        <a:lstStyle/>
        <a:p>
          <a:endParaRPr lang="en-US"/>
        </a:p>
      </dgm:t>
    </dgm:pt>
    <dgm:pt modelId="{E762F5F8-698D-464C-8E01-7A6BDEABB8DB}" type="sibTrans" cxnId="{D8FA0732-68C3-4B54-B8F2-231E828C301E}">
      <dgm:prSet/>
      <dgm:spPr/>
      <dgm:t>
        <a:bodyPr/>
        <a:lstStyle/>
        <a:p>
          <a:endParaRPr lang="en-US"/>
        </a:p>
      </dgm:t>
    </dgm:pt>
    <dgm:pt modelId="{5528A9FE-455E-442F-B1F0-3266173B6EC0}">
      <dgm:prSet custT="1"/>
      <dgm:spPr/>
      <dgm:t>
        <a:bodyPr/>
        <a:lstStyle/>
        <a:p>
          <a:r>
            <a:rPr lang="en-IN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This model gives you a variable-cost service that can grow with your business while giving you the cost advantages of the AWS infrastructure</a:t>
          </a:r>
          <a:endParaRPr lang="en-US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683726-BFB7-4192-9C5C-3A2E91FAD7FA}" type="parTrans" cxnId="{755D0A61-6FB9-4F1F-A206-7030E7FFF256}">
      <dgm:prSet/>
      <dgm:spPr/>
      <dgm:t>
        <a:bodyPr/>
        <a:lstStyle/>
        <a:p>
          <a:endParaRPr lang="en-US"/>
        </a:p>
      </dgm:t>
    </dgm:pt>
    <dgm:pt modelId="{F02CBF5D-CB2D-4F47-8FCD-B3DBF2FD5E71}" type="sibTrans" cxnId="{755D0A61-6FB9-4F1F-A206-7030E7FFF256}">
      <dgm:prSet/>
      <dgm:spPr/>
      <dgm:t>
        <a:bodyPr/>
        <a:lstStyle/>
        <a:p>
          <a:endParaRPr lang="en-US"/>
        </a:p>
      </dgm:t>
    </dgm:pt>
    <dgm:pt modelId="{C48DDD38-A5B6-4B61-85CD-0C087947C41B}" type="pres">
      <dgm:prSet presAssocID="{FAAF7AC4-93A5-4C63-A104-2EB26E56B677}" presName="linear" presStyleCnt="0">
        <dgm:presLayoutVars>
          <dgm:animLvl val="lvl"/>
          <dgm:resizeHandles val="exact"/>
        </dgm:presLayoutVars>
      </dgm:prSet>
      <dgm:spPr/>
    </dgm:pt>
    <dgm:pt modelId="{BFDB1065-0E80-4203-A16E-D45321E4AD7C}" type="pres">
      <dgm:prSet presAssocID="{FAC98F9F-024D-4E95-BEED-BC4F4D74E8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673FE0-0409-4925-85E0-AE32EC6B643C}" type="pres">
      <dgm:prSet presAssocID="{E762F5F8-698D-464C-8E01-7A6BDEABB8DB}" presName="spacer" presStyleCnt="0"/>
      <dgm:spPr/>
    </dgm:pt>
    <dgm:pt modelId="{D9F8AD7C-6F5C-4F9B-85C8-63AA669BAC8B}" type="pres">
      <dgm:prSet presAssocID="{5528A9FE-455E-442F-B1F0-3266173B6EC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8FA0732-68C3-4B54-B8F2-231E828C301E}" srcId="{FAAF7AC4-93A5-4C63-A104-2EB26E56B677}" destId="{FAC98F9F-024D-4E95-BEED-BC4F4D74E81D}" srcOrd="0" destOrd="0" parTransId="{4CBE886D-564C-4550-9F34-1B2F02BB107C}" sibTransId="{E762F5F8-698D-464C-8E01-7A6BDEABB8DB}"/>
    <dgm:cxn modelId="{755D0A61-6FB9-4F1F-A206-7030E7FFF256}" srcId="{FAAF7AC4-93A5-4C63-A104-2EB26E56B677}" destId="{5528A9FE-455E-442F-B1F0-3266173B6EC0}" srcOrd="1" destOrd="0" parTransId="{23683726-BFB7-4192-9C5C-3A2E91FAD7FA}" sibTransId="{F02CBF5D-CB2D-4F47-8FCD-B3DBF2FD5E71}"/>
    <dgm:cxn modelId="{F227D45A-B232-4578-A45D-BCC7547B1188}" type="presOf" srcId="{5528A9FE-455E-442F-B1F0-3266173B6EC0}" destId="{D9F8AD7C-6F5C-4F9B-85C8-63AA669BAC8B}" srcOrd="0" destOrd="0" presId="urn:microsoft.com/office/officeart/2005/8/layout/vList2"/>
    <dgm:cxn modelId="{C9363BA5-FEC3-406A-890A-451628036DF5}" type="presOf" srcId="{FAAF7AC4-93A5-4C63-A104-2EB26E56B677}" destId="{C48DDD38-A5B6-4B61-85CD-0C087947C41B}" srcOrd="0" destOrd="0" presId="urn:microsoft.com/office/officeart/2005/8/layout/vList2"/>
    <dgm:cxn modelId="{6A9B03DD-C724-4AA3-935D-D4121679EF04}" type="presOf" srcId="{FAC98F9F-024D-4E95-BEED-BC4F4D74E81D}" destId="{BFDB1065-0E80-4203-A16E-D45321E4AD7C}" srcOrd="0" destOrd="0" presId="urn:microsoft.com/office/officeart/2005/8/layout/vList2"/>
    <dgm:cxn modelId="{37BBE1B2-6E21-4F77-8A50-C40E2075A867}" type="presParOf" srcId="{C48DDD38-A5B6-4B61-85CD-0C087947C41B}" destId="{BFDB1065-0E80-4203-A16E-D45321E4AD7C}" srcOrd="0" destOrd="0" presId="urn:microsoft.com/office/officeart/2005/8/layout/vList2"/>
    <dgm:cxn modelId="{A27598E6-41D8-4CD5-A1FC-96896FE7C34A}" type="presParOf" srcId="{C48DDD38-A5B6-4B61-85CD-0C087947C41B}" destId="{D6673FE0-0409-4925-85E0-AE32EC6B643C}" srcOrd="1" destOrd="0" presId="urn:microsoft.com/office/officeart/2005/8/layout/vList2"/>
    <dgm:cxn modelId="{1AD8B06A-D735-43EC-8FDB-D230B3A12807}" type="presParOf" srcId="{C48DDD38-A5B6-4B61-85CD-0C087947C41B}" destId="{D9F8AD7C-6F5C-4F9B-85C8-63AA669BAC8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736B3-D5FC-4BE7-9055-BAC6A1C06CDC}">
      <dsp:nvSpPr>
        <dsp:cNvPr id="0" name=""/>
        <dsp:cNvSpPr/>
      </dsp:nvSpPr>
      <dsp:spPr>
        <a:xfrm>
          <a:off x="0" y="240690"/>
          <a:ext cx="6628804" cy="8189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Storage Classes</a:t>
          </a:r>
          <a:endParaRPr lang="en-US" sz="3500" kern="1200"/>
        </a:p>
      </dsp:txBody>
      <dsp:txXfrm>
        <a:off x="39980" y="280670"/>
        <a:ext cx="6548844" cy="739039"/>
      </dsp:txXfrm>
    </dsp:sp>
    <dsp:sp modelId="{B7452C3F-8765-48F1-90A3-E751E92A0E92}">
      <dsp:nvSpPr>
        <dsp:cNvPr id="0" name=""/>
        <dsp:cNvSpPr/>
      </dsp:nvSpPr>
      <dsp:spPr>
        <a:xfrm>
          <a:off x="0" y="1160490"/>
          <a:ext cx="6628804" cy="818999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Storage Management</a:t>
          </a:r>
          <a:endParaRPr lang="en-US" sz="3500" kern="1200"/>
        </a:p>
      </dsp:txBody>
      <dsp:txXfrm>
        <a:off x="39980" y="1200470"/>
        <a:ext cx="6548844" cy="739039"/>
      </dsp:txXfrm>
    </dsp:sp>
    <dsp:sp modelId="{9D392CE1-B512-4590-A1D3-AD886107C23D}">
      <dsp:nvSpPr>
        <dsp:cNvPr id="0" name=""/>
        <dsp:cNvSpPr/>
      </dsp:nvSpPr>
      <dsp:spPr>
        <a:xfrm>
          <a:off x="0" y="2080290"/>
          <a:ext cx="6628804" cy="818999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Access Management</a:t>
          </a:r>
          <a:endParaRPr lang="en-US" sz="3500" kern="1200"/>
        </a:p>
      </dsp:txBody>
      <dsp:txXfrm>
        <a:off x="39980" y="2120270"/>
        <a:ext cx="6548844" cy="739039"/>
      </dsp:txXfrm>
    </dsp:sp>
    <dsp:sp modelId="{37B219B6-234A-4D26-94D6-8AD83D29CCEF}">
      <dsp:nvSpPr>
        <dsp:cNvPr id="0" name=""/>
        <dsp:cNvSpPr/>
      </dsp:nvSpPr>
      <dsp:spPr>
        <a:xfrm>
          <a:off x="0" y="3000090"/>
          <a:ext cx="6628804" cy="818999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Storage logging and monitoring</a:t>
          </a:r>
          <a:endParaRPr lang="en-US" sz="3500" kern="1200"/>
        </a:p>
      </dsp:txBody>
      <dsp:txXfrm>
        <a:off x="39980" y="3040070"/>
        <a:ext cx="6548844" cy="739039"/>
      </dsp:txXfrm>
    </dsp:sp>
    <dsp:sp modelId="{0835F0F5-3B41-43A7-9B0B-5AA6329B3ABD}">
      <dsp:nvSpPr>
        <dsp:cNvPr id="0" name=""/>
        <dsp:cNvSpPr/>
      </dsp:nvSpPr>
      <dsp:spPr>
        <a:xfrm>
          <a:off x="0" y="3919890"/>
          <a:ext cx="6628804" cy="81899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Strong consistency</a:t>
          </a:r>
          <a:endParaRPr lang="en-US" sz="3500" kern="1200"/>
        </a:p>
      </dsp:txBody>
      <dsp:txXfrm>
        <a:off x="39980" y="3959870"/>
        <a:ext cx="6548844" cy="739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B1065-0E80-4203-A16E-D45321E4AD7C}">
      <dsp:nvSpPr>
        <dsp:cNvPr id="0" name=""/>
        <dsp:cNvSpPr/>
      </dsp:nvSpPr>
      <dsp:spPr>
        <a:xfrm>
          <a:off x="0" y="654318"/>
          <a:ext cx="6628804" cy="174187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Amazon S3 charges you only for what you actually  use, with no hidden fees and no overage charges. 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031" y="739349"/>
        <a:ext cx="6458742" cy="1571809"/>
      </dsp:txXfrm>
    </dsp:sp>
    <dsp:sp modelId="{D9F8AD7C-6F5C-4F9B-85C8-63AA669BAC8B}">
      <dsp:nvSpPr>
        <dsp:cNvPr id="0" name=""/>
        <dsp:cNvSpPr/>
      </dsp:nvSpPr>
      <dsp:spPr>
        <a:xfrm>
          <a:off x="0" y="2583390"/>
          <a:ext cx="6628804" cy="1741871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model gives you a variable-cost service that can grow with your business while giving you the cost advantages of the AWS infrastructure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031" y="2668421"/>
        <a:ext cx="6458742" cy="1571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FCF8-169E-467B-A8E0-FE89B4EBD78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858C-EB2B-433E-8D7E-99E165803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25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FCF8-169E-467B-A8E0-FE89B4EBD78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858C-EB2B-433E-8D7E-99E165803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19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FCF8-169E-467B-A8E0-FE89B4EBD78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858C-EB2B-433E-8D7E-99E1658031E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3636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FCF8-169E-467B-A8E0-FE89B4EBD78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858C-EB2B-433E-8D7E-99E165803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060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FCF8-169E-467B-A8E0-FE89B4EBD78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858C-EB2B-433E-8D7E-99E1658031E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7839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FCF8-169E-467B-A8E0-FE89B4EBD78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858C-EB2B-433E-8D7E-99E165803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7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FCF8-169E-467B-A8E0-FE89B4EBD78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858C-EB2B-433E-8D7E-99E165803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688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FCF8-169E-467B-A8E0-FE89B4EBD78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858C-EB2B-433E-8D7E-99E165803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08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FCF8-169E-467B-A8E0-FE89B4EBD78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858C-EB2B-433E-8D7E-99E165803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4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FCF8-169E-467B-A8E0-FE89B4EBD78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858C-EB2B-433E-8D7E-99E165803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67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FCF8-169E-467B-A8E0-FE89B4EBD78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858C-EB2B-433E-8D7E-99E165803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47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FCF8-169E-467B-A8E0-FE89B4EBD78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858C-EB2B-433E-8D7E-99E165803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39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FCF8-169E-467B-A8E0-FE89B4EBD78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858C-EB2B-433E-8D7E-99E165803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38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FCF8-169E-467B-A8E0-FE89B4EBD78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858C-EB2B-433E-8D7E-99E165803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40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FCF8-169E-467B-A8E0-FE89B4EBD78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858C-EB2B-433E-8D7E-99E165803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79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FCF8-169E-467B-A8E0-FE89B4EBD78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858C-EB2B-433E-8D7E-99E165803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57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FCF8-169E-467B-A8E0-FE89B4EBD78D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C6858C-EB2B-433E-8D7E-99E165803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60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S3/latest/userguide/Welcome.html#BasicsObjects" TargetMode="External"/><Relationship Id="rId7" Type="http://schemas.openxmlformats.org/officeDocument/2006/relationships/hyperlink" Target="https://docs.aws.amazon.com/AmazonS3/latest/userguide/Welcome.html#BucketPolicies" TargetMode="External"/><Relationship Id="rId2" Type="http://schemas.openxmlformats.org/officeDocument/2006/relationships/hyperlink" Target="https://docs.aws.amazon.com/AmazonS3/latest/userguide/Welcome.html#BasicsBuck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AmazonS3/latest/userguide/Welcome.html#BasicsVersionID" TargetMode="External"/><Relationship Id="rId5" Type="http://schemas.openxmlformats.org/officeDocument/2006/relationships/hyperlink" Target="https://docs.aws.amazon.com/AmazonS3/latest/userguide/Welcome.html#Versions" TargetMode="External"/><Relationship Id="rId4" Type="http://schemas.openxmlformats.org/officeDocument/2006/relationships/hyperlink" Target="https://docs.aws.amazon.com/AmazonS3/latest/userguide/Welcome.html#BasicsKey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8D211A-9519-7193-6DA8-B66A821FA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dirty="0"/>
              <a:t>Amazon S3</a:t>
            </a:r>
            <a:br>
              <a:rPr lang="en-US" dirty="0"/>
            </a:br>
            <a:r>
              <a:rPr lang="en-US" dirty="0"/>
              <a:t>Simple Storage Service</a:t>
            </a:r>
            <a:endParaRPr lang="en-IN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21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1681-D50A-8051-7265-6425B489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S3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827F3-A8AC-FC17-C1AC-D56CDEB2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Durability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Simple data transfer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81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77653-0A2B-5061-A037-6995DB00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Paying for Amazon S3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E5FD99-8640-9515-6DAE-8AB512DFA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05276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29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0A74AC-11CF-6C17-2DAC-00F03623F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7DBD596B-7655-C38F-6AD1-BF8EC266F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B596-C8C5-A8A2-441B-B1E641C5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B51FD-AEC3-B6D2-C98C-CFE393C5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S3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Amazon S3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S3 data consistency model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Amazon S3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Paying for Amazon S3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Question appear in exam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5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E33F-5A05-A428-6844-DC6923BC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EF290-7A7E-3522-4345-46E3FA2C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Simple Storage Service (Amazon S3) is </a:t>
            </a:r>
            <a:r>
              <a:rPr lang="en-US" sz="22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object storage service that offers industry-leading scalability, data availability, security, and performance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l">
              <a:buNone/>
            </a:pPr>
            <a:r>
              <a:rPr lang="en-US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use Amazon S3 to store and retrieve any amount of data at any time, from anywhere.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92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10789-213A-DC6F-3869-4DD034F3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Amazon S3</a:t>
            </a:r>
            <a:endParaRPr lang="en-IN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782559-F63C-DDD0-7FF0-464C133CA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18474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30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E05C-36F9-3BD7-9B64-022F4B67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works?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7918-AE4C-8699-AF61-32199987A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Buckets</a:t>
            </a:r>
            <a:endParaRPr lang="en-US" sz="2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Objects</a:t>
            </a:r>
            <a:endParaRPr lang="en-US" sz="2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Keys</a:t>
            </a:r>
            <a:endParaRPr lang="en-US" sz="2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S3 Versioning</a:t>
            </a:r>
            <a:endParaRPr lang="en-US" sz="2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Version ID</a:t>
            </a:r>
            <a:endParaRPr lang="en-US" sz="2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Bucket policy</a:t>
            </a:r>
            <a:endParaRPr lang="en-US" sz="2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2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8B0F-7517-133D-ED08-D2EBB8D8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Amazon S3 Data Consistency Model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6C3545-0AC8-2D23-DA0C-EBA0CFD32F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1" y="1690688"/>
            <a:ext cx="10335493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54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C950690-9EF9-BFB0-C091-3832D588F9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858982"/>
            <a:ext cx="10224654" cy="520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86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648C7D9-42FF-A386-0BE1-7214199A2E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886690"/>
            <a:ext cx="10224655" cy="516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92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89C40-7CEC-779C-77E9-0AB81171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Accessing Amazon S3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ECDBE-6CF1-5961-E34E-FB2FA6E5B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AWS Management Console :</a:t>
            </a:r>
          </a:p>
          <a:p>
            <a:r>
              <a:rPr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AWS Command Line Interface :</a:t>
            </a:r>
          </a:p>
          <a:p>
            <a:r>
              <a:rPr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AWS SDKs :</a:t>
            </a:r>
          </a:p>
          <a:p>
            <a:r>
              <a:rPr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Amazon S3 Rest API :</a:t>
            </a:r>
          </a:p>
          <a:p>
            <a:endParaRPr lang="en-I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35181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199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Amazon S3 Simple Storage Service</vt:lpstr>
      <vt:lpstr>Contents</vt:lpstr>
      <vt:lpstr>Introduction</vt:lpstr>
      <vt:lpstr>Features of Amazon S3</vt:lpstr>
      <vt:lpstr>How it works?</vt:lpstr>
      <vt:lpstr>Amazon S3 Data Consistency Model</vt:lpstr>
      <vt:lpstr>PowerPoint Presentation</vt:lpstr>
      <vt:lpstr>PowerPoint Presentation</vt:lpstr>
      <vt:lpstr>Accessing Amazon S3</vt:lpstr>
      <vt:lpstr>Benefits of Using S3</vt:lpstr>
      <vt:lpstr>Paying for Amazon S3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S3 Simple Storage Service</dc:title>
  <dc:creator>Soumyashree Dongare</dc:creator>
  <cp:lastModifiedBy>Soumyashree Dongare</cp:lastModifiedBy>
  <cp:revision>2</cp:revision>
  <dcterms:created xsi:type="dcterms:W3CDTF">2022-07-22T07:42:26Z</dcterms:created>
  <dcterms:modified xsi:type="dcterms:W3CDTF">2022-07-29T07:38:25Z</dcterms:modified>
</cp:coreProperties>
</file>