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9" r:id="rId2"/>
    <p:sldId id="284" r:id="rId3"/>
    <p:sldId id="297" r:id="rId4"/>
    <p:sldId id="289" r:id="rId5"/>
    <p:sldId id="287" r:id="rId6"/>
    <p:sldId id="290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04F61-2F26-4D8A-8538-A46F64F9EC28}" v="5" dt="2022-08-01T07:22:1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shree Dongare" userId="0eea9268-cd0a-4717-b58e-363e6ab80427" providerId="ADAL" clId="{5D24D70E-0CA7-4E86-A5C3-866DA5165854}"/>
    <pc:docChg chg="undo redo custSel addSld delSld modSld">
      <pc:chgData name="Soumyashree Dongare" userId="0eea9268-cd0a-4717-b58e-363e6ab80427" providerId="ADAL" clId="{5D24D70E-0CA7-4E86-A5C3-866DA5165854}" dt="2022-04-07T06:53:41.646" v="732" actId="20577"/>
      <pc:docMkLst>
        <pc:docMk/>
      </pc:docMkLst>
      <pc:sldChg chg="addSp delSp modSp mod delDesignElem">
        <pc:chgData name="Soumyashree Dongare" userId="0eea9268-cd0a-4717-b58e-363e6ab80427" providerId="ADAL" clId="{5D24D70E-0CA7-4E86-A5C3-866DA5165854}" dt="2022-04-06T10:07:15.271" v="104" actId="1076"/>
        <pc:sldMkLst>
          <pc:docMk/>
          <pc:sldMk cId="3308407938" sldId="279"/>
        </pc:sldMkLst>
        <pc:spChg chg="mod">
          <ac:chgData name="Soumyashree Dongare" userId="0eea9268-cd0a-4717-b58e-363e6ab80427" providerId="ADAL" clId="{5D24D70E-0CA7-4E86-A5C3-866DA5165854}" dt="2022-04-06T10:02:02.103" v="69" actId="26606"/>
          <ac:spMkLst>
            <pc:docMk/>
            <pc:sldMk cId="3308407938" sldId="279"/>
            <ac:spMk id="2" creationId="{2497DC68-D7A9-4EB6-89A7-2714F65CA4F7}"/>
          </ac:spMkLst>
        </pc:spChg>
        <pc:spChg chg="mod">
          <ac:chgData name="Soumyashree Dongare" userId="0eea9268-cd0a-4717-b58e-363e6ab80427" providerId="ADAL" clId="{5D24D70E-0CA7-4E86-A5C3-866DA5165854}" dt="2022-04-06T10:02:02.103" v="69" actId="26606"/>
          <ac:spMkLst>
            <pc:docMk/>
            <pc:sldMk cId="3308407938" sldId="279"/>
            <ac:spMk id="3" creationId="{AC52432E-1F04-480C-AB75-9BFC59961704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3308407938" sldId="279"/>
            <ac:spMk id="28" creationId="{1C799903-48D5-4A31-A1A2-541072D9771E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3308407938" sldId="279"/>
            <ac:spMk id="30" creationId="{8EFFF109-FC58-4FD3-BE05-9775A1310F55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3308407938" sldId="279"/>
            <ac:spMk id="32" creationId="{E1B96AD6-92A9-4273-A62B-96A1C3E0BA95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3308407938" sldId="279"/>
            <ac:spMk id="34" creationId="{463EEC44-1BA3-44ED-81FC-A644B04B2A44}"/>
          </ac:spMkLst>
        </pc:spChg>
        <pc:spChg chg="add del">
          <ac:chgData name="Soumyashree Dongare" userId="0eea9268-cd0a-4717-b58e-363e6ab80427" providerId="ADAL" clId="{5D24D70E-0CA7-4E86-A5C3-866DA5165854}" dt="2022-04-06T10:02:02.071" v="68" actId="26606"/>
          <ac:spMkLst>
            <pc:docMk/>
            <pc:sldMk cId="3308407938" sldId="279"/>
            <ac:spMk id="71" creationId="{603AE127-802C-459A-A612-DB85B67F0DC0}"/>
          </ac:spMkLst>
        </pc:spChg>
        <pc:spChg chg="add del">
          <ac:chgData name="Soumyashree Dongare" userId="0eea9268-cd0a-4717-b58e-363e6ab80427" providerId="ADAL" clId="{5D24D70E-0CA7-4E86-A5C3-866DA5165854}" dt="2022-04-06T10:02:02.071" v="68" actId="26606"/>
          <ac:spMkLst>
            <pc:docMk/>
            <pc:sldMk cId="3308407938" sldId="279"/>
            <ac:spMk id="73" creationId="{9323D83D-50D6-4040-A58B-FCEA340F886A}"/>
          </ac:spMkLst>
        </pc:spChg>
        <pc:spChg chg="add del">
          <ac:chgData name="Soumyashree Dongare" userId="0eea9268-cd0a-4717-b58e-363e6ab80427" providerId="ADAL" clId="{5D24D70E-0CA7-4E86-A5C3-866DA5165854}" dt="2022-04-06T10:02:02.071" v="68" actId="26606"/>
          <ac:spMkLst>
            <pc:docMk/>
            <pc:sldMk cId="3308407938" sldId="279"/>
            <ac:spMk id="77" creationId="{F10FD715-4DCE-4779-B634-EC78315EA213}"/>
          </ac:spMkLst>
        </pc:spChg>
        <pc:picChg chg="add mod">
          <ac:chgData name="Soumyashree Dongare" userId="0eea9268-cd0a-4717-b58e-363e6ab80427" providerId="ADAL" clId="{5D24D70E-0CA7-4E86-A5C3-866DA5165854}" dt="2022-04-06T10:07:15.271" v="104" actId="1076"/>
          <ac:picMkLst>
            <pc:docMk/>
            <pc:sldMk cId="3308407938" sldId="279"/>
            <ac:picMk id="5" creationId="{D36F9B22-ACD8-41D4-8DD5-A4F193464AF4}"/>
          </ac:picMkLst>
        </pc:picChg>
        <pc:picChg chg="add del mod">
          <ac:chgData name="Soumyashree Dongare" userId="0eea9268-cd0a-4717-b58e-363e6ab80427" providerId="ADAL" clId="{5D24D70E-0CA7-4E86-A5C3-866DA5165854}" dt="2022-04-06T10:07:02.786" v="98" actId="478"/>
          <ac:picMkLst>
            <pc:docMk/>
            <pc:sldMk cId="3308407938" sldId="279"/>
            <ac:picMk id="1026" creationId="{1F350EE7-772D-4877-A305-6CB77803DBDD}"/>
          </ac:picMkLst>
        </pc:picChg>
        <pc:cxnChg chg="add del">
          <ac:chgData name="Soumyashree Dongare" userId="0eea9268-cd0a-4717-b58e-363e6ab80427" providerId="ADAL" clId="{5D24D70E-0CA7-4E86-A5C3-866DA5165854}" dt="2022-04-06T10:02:02.071" v="68" actId="26606"/>
          <ac:cxnSpMkLst>
            <pc:docMk/>
            <pc:sldMk cId="3308407938" sldId="279"/>
            <ac:cxnSpMk id="75" creationId="{1A1FE6BB-DFB2-4080-9B5E-076EF5DDE67B}"/>
          </ac:cxnSpMkLst>
        </pc:cxnChg>
        <pc:cxnChg chg="add">
          <ac:chgData name="Soumyashree Dongare" userId="0eea9268-cd0a-4717-b58e-363e6ab80427" providerId="ADAL" clId="{5D24D70E-0CA7-4E86-A5C3-866DA5165854}" dt="2022-04-06T10:02:02.103" v="69" actId="26606"/>
          <ac:cxnSpMkLst>
            <pc:docMk/>
            <pc:sldMk cId="3308407938" sldId="279"/>
            <ac:cxnSpMk id="1028" creationId="{0B5F7E3B-C5F1-40E0-A491-558BAFBC1127}"/>
          </ac:cxnSpMkLst>
        </pc:cxnChg>
      </pc:sldChg>
      <pc:sldChg chg="addSp delSp modSp mod delDesignElem">
        <pc:chgData name="Soumyashree Dongare" userId="0eea9268-cd0a-4717-b58e-363e6ab80427" providerId="ADAL" clId="{5D24D70E-0CA7-4E86-A5C3-866DA5165854}" dt="2022-04-06T10:47:40.422" v="692" actId="14100"/>
        <pc:sldMkLst>
          <pc:docMk/>
          <pc:sldMk cId="341376705" sldId="284"/>
        </pc:sldMkLst>
        <pc:spChg chg="mod">
          <ac:chgData name="Soumyashree Dongare" userId="0eea9268-cd0a-4717-b58e-363e6ab80427" providerId="ADAL" clId="{5D24D70E-0CA7-4E86-A5C3-866DA5165854}" dt="2022-04-06T10:02:23.765" v="70" actId="26606"/>
          <ac:spMkLst>
            <pc:docMk/>
            <pc:sldMk cId="341376705" sldId="284"/>
            <ac:spMk id="2" creationId="{18D6C080-E15D-427B-B127-97BD5A66F6EF}"/>
          </ac:spMkLst>
        </pc:spChg>
        <pc:spChg chg="mod">
          <ac:chgData name="Soumyashree Dongare" userId="0eea9268-cd0a-4717-b58e-363e6ab80427" providerId="ADAL" clId="{5D24D70E-0CA7-4E86-A5C3-866DA5165854}" dt="2022-04-06T10:47:40.422" v="692" actId="14100"/>
          <ac:spMkLst>
            <pc:docMk/>
            <pc:sldMk cId="341376705" sldId="284"/>
            <ac:spMk id="3" creationId="{513807DE-1C32-4630-B83F-1A000048A78F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341376705" sldId="284"/>
            <ac:spMk id="2052" creationId="{5E39A796-BE83-48B1-B33F-35C4A32AAB57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341376705" sldId="284"/>
            <ac:spMk id="2053" creationId="{72F84B47-E267-4194-8194-831DB7B5547F}"/>
          </ac:spMkLst>
        </pc:spChg>
        <pc:picChg chg="add mod">
          <ac:chgData name="Soumyashree Dongare" userId="0eea9268-cd0a-4717-b58e-363e6ab80427" providerId="ADAL" clId="{5D24D70E-0CA7-4E86-A5C3-866DA5165854}" dt="2022-04-06T10:07:30.687" v="110" actId="1076"/>
          <ac:picMkLst>
            <pc:docMk/>
            <pc:sldMk cId="341376705" sldId="284"/>
            <ac:picMk id="5" creationId="{4EBFE622-020C-4B05-B681-3C170F5740A6}"/>
          </ac:picMkLst>
        </pc:picChg>
        <pc:picChg chg="add del mod">
          <ac:chgData name="Soumyashree Dongare" userId="0eea9268-cd0a-4717-b58e-363e6ab80427" providerId="ADAL" clId="{5D24D70E-0CA7-4E86-A5C3-866DA5165854}" dt="2022-04-06T10:07:20.118" v="106" actId="478"/>
          <ac:picMkLst>
            <pc:docMk/>
            <pc:sldMk cId="341376705" sldId="284"/>
            <ac:picMk id="7" creationId="{FD64C097-25DC-447D-AE9E-7A22A1EF3C93}"/>
          </ac:picMkLst>
        </pc:picChg>
        <pc:picChg chg="mod">
          <ac:chgData name="Soumyashree Dongare" userId="0eea9268-cd0a-4717-b58e-363e6ab80427" providerId="ADAL" clId="{5D24D70E-0CA7-4E86-A5C3-866DA5165854}" dt="2022-04-06T10:47:27.500" v="690" actId="14100"/>
          <ac:picMkLst>
            <pc:docMk/>
            <pc:sldMk cId="341376705" sldId="284"/>
            <ac:picMk id="2050" creationId="{5AA41025-E7AE-4F63-9485-548CE6D8DAEC}"/>
          </ac:picMkLst>
        </pc:picChg>
      </pc:sldChg>
      <pc:sldChg chg="addSp delSp modSp mod delDesignElem">
        <pc:chgData name="Soumyashree Dongare" userId="0eea9268-cd0a-4717-b58e-363e6ab80427" providerId="ADAL" clId="{5D24D70E-0CA7-4E86-A5C3-866DA5165854}" dt="2022-04-06T10:36:25.530" v="544" actId="5793"/>
        <pc:sldMkLst>
          <pc:docMk/>
          <pc:sldMk cId="882908308" sldId="287"/>
        </pc:sldMkLst>
        <pc:spChg chg="mod">
          <ac:chgData name="Soumyashree Dongare" userId="0eea9268-cd0a-4717-b58e-363e6ab80427" providerId="ADAL" clId="{5D24D70E-0CA7-4E86-A5C3-866DA5165854}" dt="2022-04-06T10:24:07.734" v="385" actId="1076"/>
          <ac:spMkLst>
            <pc:docMk/>
            <pc:sldMk cId="882908308" sldId="287"/>
            <ac:spMk id="2" creationId="{68B6E4F7-F52F-4BB0-8068-286B9040A9EE}"/>
          </ac:spMkLst>
        </pc:spChg>
        <pc:spChg chg="mod">
          <ac:chgData name="Soumyashree Dongare" userId="0eea9268-cd0a-4717-b58e-363e6ab80427" providerId="ADAL" clId="{5D24D70E-0CA7-4E86-A5C3-866DA5165854}" dt="2022-04-06T10:36:25.530" v="544" actId="5793"/>
          <ac:spMkLst>
            <pc:docMk/>
            <pc:sldMk cId="882908308" sldId="287"/>
            <ac:spMk id="3" creationId="{9B741059-9B21-44DA-901D-A36FFAD4BF3F}"/>
          </ac:spMkLst>
        </pc:spChg>
        <pc:spChg chg="mod">
          <ac:chgData name="Soumyashree Dongare" userId="0eea9268-cd0a-4717-b58e-363e6ab80427" providerId="ADAL" clId="{5D24D70E-0CA7-4E86-A5C3-866DA5165854}" dt="2022-04-06T10:26:09.065" v="444" actId="20577"/>
          <ac:spMkLst>
            <pc:docMk/>
            <pc:sldMk cId="882908308" sldId="287"/>
            <ac:spMk id="4" creationId="{C603E78D-00A8-4A15-A78C-98A1E4B03530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882908308" sldId="287"/>
            <ac:spMk id="9" creationId="{4C608BEB-860E-4094-8511-78603564A75E}"/>
          </ac:spMkLst>
        </pc:spChg>
        <pc:picChg chg="add del mod">
          <ac:chgData name="Soumyashree Dongare" userId="0eea9268-cd0a-4717-b58e-363e6ab80427" providerId="ADAL" clId="{5D24D70E-0CA7-4E86-A5C3-866DA5165854}" dt="2022-04-06T10:09:09.554" v="122" actId="478"/>
          <ac:picMkLst>
            <pc:docMk/>
            <pc:sldMk cId="882908308" sldId="287"/>
            <ac:picMk id="6" creationId="{E1CA5C41-EDE4-48FC-B6E5-BEE4DC923C16}"/>
          </ac:picMkLst>
        </pc:picChg>
        <pc:picChg chg="add del mod">
          <ac:chgData name="Soumyashree Dongare" userId="0eea9268-cd0a-4717-b58e-363e6ab80427" providerId="ADAL" clId="{5D24D70E-0CA7-4E86-A5C3-866DA5165854}" dt="2022-04-06T10:05:42.728" v="90" actId="478"/>
          <ac:picMkLst>
            <pc:docMk/>
            <pc:sldMk cId="882908308" sldId="287"/>
            <ac:picMk id="7" creationId="{6595BE02-BF81-4E73-9F4A-AB86C71B71FD}"/>
          </ac:picMkLst>
        </pc:picChg>
        <pc:picChg chg="add mod">
          <ac:chgData name="Soumyashree Dongare" userId="0eea9268-cd0a-4717-b58e-363e6ab80427" providerId="ADAL" clId="{5D24D70E-0CA7-4E86-A5C3-866DA5165854}" dt="2022-04-06T10:09:18.387" v="126" actId="1076"/>
          <ac:picMkLst>
            <pc:docMk/>
            <pc:sldMk cId="882908308" sldId="287"/>
            <ac:picMk id="10" creationId="{2390D4D9-DB44-40B9-958B-F4FB53612959}"/>
          </ac:picMkLst>
        </pc:picChg>
        <pc:inkChg chg="add del">
          <ac:chgData name="Soumyashree Dongare" userId="0eea9268-cd0a-4717-b58e-363e6ab80427" providerId="ADAL" clId="{5D24D70E-0CA7-4E86-A5C3-866DA5165854}" dt="2022-04-06T10:17:41.878" v="321" actId="9405"/>
          <ac:inkMkLst>
            <pc:docMk/>
            <pc:sldMk cId="882908308" sldId="287"/>
            <ac:inkMk id="12" creationId="{3F3EF9B6-9C4A-407A-91A9-D4AF8EEA80FE}"/>
          </ac:inkMkLst>
        </pc:inkChg>
        <pc:inkChg chg="add del">
          <ac:chgData name="Soumyashree Dongare" userId="0eea9268-cd0a-4717-b58e-363e6ab80427" providerId="ADAL" clId="{5D24D70E-0CA7-4E86-A5C3-866DA5165854}" dt="2022-04-06T10:18:12.907" v="323" actId="9405"/>
          <ac:inkMkLst>
            <pc:docMk/>
            <pc:sldMk cId="882908308" sldId="287"/>
            <ac:inkMk id="13" creationId="{51C79AF9-F9EC-470D-8882-C5580804D04B}"/>
          </ac:inkMkLst>
        </pc:inkChg>
        <pc:cxnChg chg="del">
          <ac:chgData name="Soumyashree Dongare" userId="0eea9268-cd0a-4717-b58e-363e6ab80427" providerId="ADAL" clId="{5D24D70E-0CA7-4E86-A5C3-866DA5165854}" dt="2022-04-06T09:59:52.052" v="49"/>
          <ac:cxnSpMkLst>
            <pc:docMk/>
            <pc:sldMk cId="882908308" sldId="287"/>
            <ac:cxnSpMk id="11" creationId="{1F16A8D4-FE87-4604-88B2-394B5D1EB437}"/>
          </ac:cxnSpMkLst>
        </pc:cxnChg>
        <pc:cxnChg chg="add mod">
          <ac:chgData name="Soumyashree Dongare" userId="0eea9268-cd0a-4717-b58e-363e6ab80427" providerId="ADAL" clId="{5D24D70E-0CA7-4E86-A5C3-866DA5165854}" dt="2022-04-06T10:23:44.060" v="381" actId="1038"/>
          <ac:cxnSpMkLst>
            <pc:docMk/>
            <pc:sldMk cId="882908308" sldId="287"/>
            <ac:cxnSpMk id="15" creationId="{F5E1376F-F618-4D48-BD55-D58EC4CA14E9}"/>
          </ac:cxnSpMkLst>
        </pc:cxnChg>
      </pc:sldChg>
      <pc:sldChg chg="addSp delSp modSp mod">
        <pc:chgData name="Soumyashree Dongare" userId="0eea9268-cd0a-4717-b58e-363e6ab80427" providerId="ADAL" clId="{5D24D70E-0CA7-4E86-A5C3-866DA5165854}" dt="2022-04-06T10:51:28.253" v="724" actId="2711"/>
        <pc:sldMkLst>
          <pc:docMk/>
          <pc:sldMk cId="756634449" sldId="289"/>
        </pc:sldMkLst>
        <pc:spChg chg="mod">
          <ac:chgData name="Soumyashree Dongare" userId="0eea9268-cd0a-4717-b58e-363e6ab80427" providerId="ADAL" clId="{5D24D70E-0CA7-4E86-A5C3-866DA5165854}" dt="2022-04-06T10:04:32.630" v="80" actId="14100"/>
          <ac:spMkLst>
            <pc:docMk/>
            <pc:sldMk cId="756634449" sldId="289"/>
            <ac:spMk id="2" creationId="{2537A160-F4FC-435D-8CF3-74D20032C592}"/>
          </ac:spMkLst>
        </pc:spChg>
        <pc:spChg chg="add del mod">
          <ac:chgData name="Soumyashree Dongare" userId="0eea9268-cd0a-4717-b58e-363e6ab80427" providerId="ADAL" clId="{5D24D70E-0CA7-4E86-A5C3-866DA5165854}" dt="2022-04-06T10:04:51.363" v="84" actId="478"/>
          <ac:spMkLst>
            <pc:docMk/>
            <pc:sldMk cId="756634449" sldId="289"/>
            <ac:spMk id="5" creationId="{CA10AC96-38E6-4140-824A-77F06D00A1F5}"/>
          </ac:spMkLst>
        </pc:spChg>
        <pc:spChg chg="add mod">
          <ac:chgData name="Soumyashree Dongare" userId="0eea9268-cd0a-4717-b58e-363e6ab80427" providerId="ADAL" clId="{5D24D70E-0CA7-4E86-A5C3-866DA5165854}" dt="2022-04-06T10:05:04.392" v="86" actId="1076"/>
          <ac:spMkLst>
            <pc:docMk/>
            <pc:sldMk cId="756634449" sldId="289"/>
            <ac:spMk id="10" creationId="{9B922C5C-3F3F-445C-89B5-1E3A9A171724}"/>
          </ac:spMkLst>
        </pc:spChg>
        <pc:spChg chg="add mod">
          <ac:chgData name="Soumyashree Dongare" userId="0eea9268-cd0a-4717-b58e-363e6ab80427" providerId="ADAL" clId="{5D24D70E-0CA7-4E86-A5C3-866DA5165854}" dt="2022-04-06T10:05:04.392" v="86" actId="1076"/>
          <ac:spMkLst>
            <pc:docMk/>
            <pc:sldMk cId="756634449" sldId="289"/>
            <ac:spMk id="12" creationId="{BE233957-8B4B-4D1C-9252-D47D5BDEDECA}"/>
          </ac:spMkLst>
        </pc:spChg>
        <pc:spChg chg="add mod">
          <ac:chgData name="Soumyashree Dongare" userId="0eea9268-cd0a-4717-b58e-363e6ab80427" providerId="ADAL" clId="{5D24D70E-0CA7-4E86-A5C3-866DA5165854}" dt="2022-04-06T10:05:04.392" v="86" actId="1076"/>
          <ac:spMkLst>
            <pc:docMk/>
            <pc:sldMk cId="756634449" sldId="289"/>
            <ac:spMk id="14" creationId="{3471501C-4FA6-4197-B6EB-EE7872C2967B}"/>
          </ac:spMkLst>
        </pc:spChg>
        <pc:spChg chg="add mod">
          <ac:chgData name="Soumyashree Dongare" userId="0eea9268-cd0a-4717-b58e-363e6ab80427" providerId="ADAL" clId="{5D24D70E-0CA7-4E86-A5C3-866DA5165854}" dt="2022-04-06T10:05:04.392" v="86" actId="1076"/>
          <ac:spMkLst>
            <pc:docMk/>
            <pc:sldMk cId="756634449" sldId="289"/>
            <ac:spMk id="16" creationId="{B7D07E83-17B6-4F7A-946F-AABD1EAD1CD3}"/>
          </ac:spMkLst>
        </pc:spChg>
        <pc:spChg chg="add mod">
          <ac:chgData name="Soumyashree Dongare" userId="0eea9268-cd0a-4717-b58e-363e6ab80427" providerId="ADAL" clId="{5D24D70E-0CA7-4E86-A5C3-866DA5165854}" dt="2022-04-06T10:05:04.392" v="86" actId="1076"/>
          <ac:spMkLst>
            <pc:docMk/>
            <pc:sldMk cId="756634449" sldId="289"/>
            <ac:spMk id="18" creationId="{5DCA0E11-CA02-4605-B904-319FFE1BD559}"/>
          </ac:spMkLst>
        </pc:spChg>
        <pc:spChg chg="add mod">
          <ac:chgData name="Soumyashree Dongare" userId="0eea9268-cd0a-4717-b58e-363e6ab80427" providerId="ADAL" clId="{5D24D70E-0CA7-4E86-A5C3-866DA5165854}" dt="2022-04-06T10:04:54.237" v="85"/>
          <ac:spMkLst>
            <pc:docMk/>
            <pc:sldMk cId="756634449" sldId="289"/>
            <ac:spMk id="20" creationId="{30545BA7-8D96-401D-ABC3-092EF1DC979D}"/>
          </ac:spMkLst>
        </pc:spChg>
        <pc:spChg chg="add mod">
          <ac:chgData name="Soumyashree Dongare" userId="0eea9268-cd0a-4717-b58e-363e6ab80427" providerId="ADAL" clId="{5D24D70E-0CA7-4E86-A5C3-866DA5165854}" dt="2022-04-06T10:48:40.255" v="703" actId="313"/>
          <ac:spMkLst>
            <pc:docMk/>
            <pc:sldMk cId="756634449" sldId="289"/>
            <ac:spMk id="21" creationId="{F50C2C56-C3D3-47D6-AA27-7053D07E8518}"/>
          </ac:spMkLst>
        </pc:spChg>
        <pc:spChg chg="add mod">
          <ac:chgData name="Soumyashree Dongare" userId="0eea9268-cd0a-4717-b58e-363e6ab80427" providerId="ADAL" clId="{5D24D70E-0CA7-4E86-A5C3-866DA5165854}" dt="2022-04-06T10:04:54.237" v="85"/>
          <ac:spMkLst>
            <pc:docMk/>
            <pc:sldMk cId="756634449" sldId="289"/>
            <ac:spMk id="22" creationId="{0A6F401D-B060-4E5A-9A55-E9F875FC935C}"/>
          </ac:spMkLst>
        </pc:spChg>
        <pc:spChg chg="add mod">
          <ac:chgData name="Soumyashree Dongare" userId="0eea9268-cd0a-4717-b58e-363e6ab80427" providerId="ADAL" clId="{5D24D70E-0CA7-4E86-A5C3-866DA5165854}" dt="2022-04-06T10:48:22.939" v="700" actId="255"/>
          <ac:spMkLst>
            <pc:docMk/>
            <pc:sldMk cId="756634449" sldId="289"/>
            <ac:spMk id="23" creationId="{B1EEA77C-C0DB-4BD6-A2EF-6006B9E3A0CB}"/>
          </ac:spMkLst>
        </pc:spChg>
        <pc:spChg chg="add mod">
          <ac:chgData name="Soumyashree Dongare" userId="0eea9268-cd0a-4717-b58e-363e6ab80427" providerId="ADAL" clId="{5D24D70E-0CA7-4E86-A5C3-866DA5165854}" dt="2022-04-06T10:04:54.237" v="85"/>
          <ac:spMkLst>
            <pc:docMk/>
            <pc:sldMk cId="756634449" sldId="289"/>
            <ac:spMk id="24" creationId="{972703A7-5984-4828-BD5A-CA7B0A717E74}"/>
          </ac:spMkLst>
        </pc:spChg>
        <pc:spChg chg="add mod">
          <ac:chgData name="Soumyashree Dongare" userId="0eea9268-cd0a-4717-b58e-363e6ab80427" providerId="ADAL" clId="{5D24D70E-0CA7-4E86-A5C3-866DA5165854}" dt="2022-04-06T10:48:14.281" v="698" actId="255"/>
          <ac:spMkLst>
            <pc:docMk/>
            <pc:sldMk cId="756634449" sldId="289"/>
            <ac:spMk id="25" creationId="{1F8A8086-E97D-4752-92BD-EA78E3D97D6E}"/>
          </ac:spMkLst>
        </pc:spChg>
        <pc:spChg chg="add mod">
          <ac:chgData name="Soumyashree Dongare" userId="0eea9268-cd0a-4717-b58e-363e6ab80427" providerId="ADAL" clId="{5D24D70E-0CA7-4E86-A5C3-866DA5165854}" dt="2022-04-06T10:04:54.237" v="85"/>
          <ac:spMkLst>
            <pc:docMk/>
            <pc:sldMk cId="756634449" sldId="289"/>
            <ac:spMk id="26" creationId="{0E634C2C-91FD-4299-BD44-3B864D21DFE9}"/>
          </ac:spMkLst>
        </pc:spChg>
        <pc:spChg chg="add mod">
          <ac:chgData name="Soumyashree Dongare" userId="0eea9268-cd0a-4717-b58e-363e6ab80427" providerId="ADAL" clId="{5D24D70E-0CA7-4E86-A5C3-866DA5165854}" dt="2022-04-06T10:48:05.232" v="696" actId="255"/>
          <ac:spMkLst>
            <pc:docMk/>
            <pc:sldMk cId="756634449" sldId="289"/>
            <ac:spMk id="27" creationId="{8FE095E0-61AB-4003-A3A2-3580CF44FBC4}"/>
          </ac:spMkLst>
        </pc:spChg>
        <pc:spChg chg="add mod">
          <ac:chgData name="Soumyashree Dongare" userId="0eea9268-cd0a-4717-b58e-363e6ab80427" providerId="ADAL" clId="{5D24D70E-0CA7-4E86-A5C3-866DA5165854}" dt="2022-04-06T10:04:54.237" v="85"/>
          <ac:spMkLst>
            <pc:docMk/>
            <pc:sldMk cId="756634449" sldId="289"/>
            <ac:spMk id="28" creationId="{45D09C4B-E633-447C-82B1-F552454228BB}"/>
          </ac:spMkLst>
        </pc:spChg>
        <pc:spChg chg="add mod">
          <ac:chgData name="Soumyashree Dongare" userId="0eea9268-cd0a-4717-b58e-363e6ab80427" providerId="ADAL" clId="{5D24D70E-0CA7-4E86-A5C3-866DA5165854}" dt="2022-04-06T10:51:28.253" v="724" actId="2711"/>
          <ac:spMkLst>
            <pc:docMk/>
            <pc:sldMk cId="756634449" sldId="289"/>
            <ac:spMk id="29" creationId="{83F21C01-6EA5-4801-AEE5-B9460F94F790}"/>
          </ac:spMkLst>
        </pc:spChg>
        <pc:spChg chg="add del">
          <ac:chgData name="Soumyashree Dongare" userId="0eea9268-cd0a-4717-b58e-363e6ab80427" providerId="ADAL" clId="{5D24D70E-0CA7-4E86-A5C3-866DA5165854}" dt="2022-04-06T10:04:19.806" v="77" actId="26606"/>
          <ac:spMkLst>
            <pc:docMk/>
            <pc:sldMk cId="756634449" sldId="289"/>
            <ac:spMk id="83" creationId="{9F4444CE-BC8D-4D61-B303-4C05614E62AB}"/>
          </ac:spMkLst>
        </pc:spChg>
        <pc:spChg chg="add del">
          <ac:chgData name="Soumyashree Dongare" userId="0eea9268-cd0a-4717-b58e-363e6ab80427" providerId="ADAL" clId="{5D24D70E-0CA7-4E86-A5C3-866DA5165854}" dt="2022-04-06T10:04:19.806" v="77" actId="26606"/>
          <ac:spMkLst>
            <pc:docMk/>
            <pc:sldMk cId="756634449" sldId="289"/>
            <ac:spMk id="85" creationId="{73772B81-181F-48B7-8826-4D9686D15DF5}"/>
          </ac:spMkLst>
        </pc:spChg>
        <pc:spChg chg="add del">
          <ac:chgData name="Soumyashree Dongare" userId="0eea9268-cd0a-4717-b58e-363e6ab80427" providerId="ADAL" clId="{5D24D70E-0CA7-4E86-A5C3-866DA5165854}" dt="2022-04-06T10:04:19.806" v="77" actId="26606"/>
          <ac:spMkLst>
            <pc:docMk/>
            <pc:sldMk cId="756634449" sldId="289"/>
            <ac:spMk id="87" creationId="{B2205F6E-03C6-4E92-877C-E2482F6599AA}"/>
          </ac:spMkLst>
        </pc:spChg>
        <pc:grpChg chg="add mod">
          <ac:chgData name="Soumyashree Dongare" userId="0eea9268-cd0a-4717-b58e-363e6ab80427" providerId="ADAL" clId="{5D24D70E-0CA7-4E86-A5C3-866DA5165854}" dt="2022-04-06T10:05:04.392" v="86" actId="1076"/>
          <ac:grpSpMkLst>
            <pc:docMk/>
            <pc:sldMk cId="756634449" sldId="289"/>
            <ac:grpSpMk id="11" creationId="{484DD5BC-8059-435A-A25F-D49CA919A582}"/>
          </ac:grpSpMkLst>
        </pc:grpChg>
        <pc:grpChg chg="add mod">
          <ac:chgData name="Soumyashree Dongare" userId="0eea9268-cd0a-4717-b58e-363e6ab80427" providerId="ADAL" clId="{5D24D70E-0CA7-4E86-A5C3-866DA5165854}" dt="2022-04-06T10:05:04.392" v="86" actId="1076"/>
          <ac:grpSpMkLst>
            <pc:docMk/>
            <pc:sldMk cId="756634449" sldId="289"/>
            <ac:grpSpMk id="13" creationId="{F01B1D47-874D-42F6-9A09-D7370C577ACD}"/>
          </ac:grpSpMkLst>
        </pc:grpChg>
        <pc:grpChg chg="add mod">
          <ac:chgData name="Soumyashree Dongare" userId="0eea9268-cd0a-4717-b58e-363e6ab80427" providerId="ADAL" clId="{5D24D70E-0CA7-4E86-A5C3-866DA5165854}" dt="2022-04-06T10:05:04.392" v="86" actId="1076"/>
          <ac:grpSpMkLst>
            <pc:docMk/>
            <pc:sldMk cId="756634449" sldId="289"/>
            <ac:grpSpMk id="15" creationId="{3EA79D0D-1A72-4F86-9492-E43A215B734C}"/>
          </ac:grpSpMkLst>
        </pc:grpChg>
        <pc:grpChg chg="add mod">
          <ac:chgData name="Soumyashree Dongare" userId="0eea9268-cd0a-4717-b58e-363e6ab80427" providerId="ADAL" clId="{5D24D70E-0CA7-4E86-A5C3-866DA5165854}" dt="2022-04-06T10:05:04.392" v="86" actId="1076"/>
          <ac:grpSpMkLst>
            <pc:docMk/>
            <pc:sldMk cId="756634449" sldId="289"/>
            <ac:grpSpMk id="17" creationId="{D5DD7850-6C2E-402A-8107-8EBE958439B7}"/>
          </ac:grpSpMkLst>
        </pc:grpChg>
        <pc:grpChg chg="add mod">
          <ac:chgData name="Soumyashree Dongare" userId="0eea9268-cd0a-4717-b58e-363e6ab80427" providerId="ADAL" clId="{5D24D70E-0CA7-4E86-A5C3-866DA5165854}" dt="2022-04-06T10:05:04.392" v="86" actId="1076"/>
          <ac:grpSpMkLst>
            <pc:docMk/>
            <pc:sldMk cId="756634449" sldId="289"/>
            <ac:grpSpMk id="19" creationId="{EC16F5A7-24B4-497B-8C9A-C0DD400BFD94}"/>
          </ac:grpSpMkLst>
        </pc:grpChg>
        <pc:graphicFrameChg chg="del mod ord modGraphic">
          <ac:chgData name="Soumyashree Dongare" userId="0eea9268-cd0a-4717-b58e-363e6ab80427" providerId="ADAL" clId="{5D24D70E-0CA7-4E86-A5C3-866DA5165854}" dt="2022-04-06T10:04:41.620" v="83" actId="478"/>
          <ac:graphicFrameMkLst>
            <pc:docMk/>
            <pc:sldMk cId="756634449" sldId="289"/>
            <ac:graphicFrameMk id="78" creationId="{6AA2FD8A-3FA0-EAB3-EF90-373306E1EC8B}"/>
          </ac:graphicFrameMkLst>
        </pc:graphicFrameChg>
        <pc:picChg chg="add del mod">
          <ac:chgData name="Soumyashree Dongare" userId="0eea9268-cd0a-4717-b58e-363e6ab80427" providerId="ADAL" clId="{5D24D70E-0CA7-4E86-A5C3-866DA5165854}" dt="2022-04-06T10:06:42.844" v="92" actId="478"/>
          <ac:picMkLst>
            <pc:docMk/>
            <pc:sldMk cId="756634449" sldId="289"/>
            <ac:picMk id="4" creationId="{C74D6532-8415-424D-AB48-7A6DD1FFB3DD}"/>
          </ac:picMkLst>
        </pc:picChg>
        <pc:picChg chg="add mod">
          <ac:chgData name="Soumyashree Dongare" userId="0eea9268-cd0a-4717-b58e-363e6ab80427" providerId="ADAL" clId="{5D24D70E-0CA7-4E86-A5C3-866DA5165854}" dt="2022-04-06T10:06:55.910" v="96" actId="1076"/>
          <ac:picMkLst>
            <pc:docMk/>
            <pc:sldMk cId="756634449" sldId="289"/>
            <ac:picMk id="7" creationId="{C451CD4B-77B2-45C2-BDA0-68FF0C4094CE}"/>
          </ac:picMkLst>
        </pc:picChg>
      </pc:sldChg>
      <pc:sldChg chg="addSp delSp modSp mod delDesignElem">
        <pc:chgData name="Soumyashree Dongare" userId="0eea9268-cd0a-4717-b58e-363e6ab80427" providerId="ADAL" clId="{5D24D70E-0CA7-4E86-A5C3-866DA5165854}" dt="2022-04-06T10:49:13.226" v="709" actId="20577"/>
        <pc:sldMkLst>
          <pc:docMk/>
          <pc:sldMk cId="2379885365" sldId="290"/>
        </pc:sldMkLst>
        <pc:spChg chg="mod">
          <ac:chgData name="Soumyashree Dongare" userId="0eea9268-cd0a-4717-b58e-363e6ab80427" providerId="ADAL" clId="{5D24D70E-0CA7-4E86-A5C3-866DA5165854}" dt="2022-04-06T10:28:03.184" v="453" actId="26606"/>
          <ac:spMkLst>
            <pc:docMk/>
            <pc:sldMk cId="2379885365" sldId="290"/>
            <ac:spMk id="5" creationId="{963A2511-23C1-4C54-BAE2-7C2659DD48AD}"/>
          </ac:spMkLst>
        </pc:spChg>
        <pc:spChg chg="mod">
          <ac:chgData name="Soumyashree Dongare" userId="0eea9268-cd0a-4717-b58e-363e6ab80427" providerId="ADAL" clId="{5D24D70E-0CA7-4E86-A5C3-866DA5165854}" dt="2022-04-06T10:49:13.226" v="709" actId="20577"/>
          <ac:spMkLst>
            <pc:docMk/>
            <pc:sldMk cId="2379885365" sldId="290"/>
            <ac:spMk id="6" creationId="{59A3AED7-6830-4210-B602-94E6653A132B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2379885365" sldId="290"/>
            <ac:spMk id="71" creationId="{5E39A796-BE83-48B1-B33F-35C4A32AAB57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2379885365" sldId="290"/>
            <ac:spMk id="73" creationId="{72F84B47-E267-4194-8194-831DB7B5547F}"/>
          </ac:spMkLst>
        </pc:spChg>
        <pc:picChg chg="add del mod">
          <ac:chgData name="Soumyashree Dongare" userId="0eea9268-cd0a-4717-b58e-363e6ab80427" providerId="ADAL" clId="{5D24D70E-0CA7-4E86-A5C3-866DA5165854}" dt="2022-04-06T10:27:10.212" v="447" actId="478"/>
          <ac:picMkLst>
            <pc:docMk/>
            <pc:sldMk cId="2379885365" sldId="290"/>
            <ac:picMk id="7" creationId="{F4F91764-DB40-4CE1-9679-3D6A38077DF3}"/>
          </ac:picMkLst>
        </pc:picChg>
        <pc:picChg chg="add mod">
          <ac:chgData name="Soumyashree Dongare" userId="0eea9268-cd0a-4717-b58e-363e6ab80427" providerId="ADAL" clId="{5D24D70E-0CA7-4E86-A5C3-866DA5165854}" dt="2022-04-06T10:27:19.883" v="448"/>
          <ac:picMkLst>
            <pc:docMk/>
            <pc:sldMk cId="2379885365" sldId="290"/>
            <ac:picMk id="8" creationId="{7E58B397-E5AF-40E5-B622-77E93469BB88}"/>
          </ac:picMkLst>
        </pc:picChg>
        <pc:picChg chg="mod">
          <ac:chgData name="Soumyashree Dongare" userId="0eea9268-cd0a-4717-b58e-363e6ab80427" providerId="ADAL" clId="{5D24D70E-0CA7-4E86-A5C3-866DA5165854}" dt="2022-04-06T10:28:03.184" v="453" actId="26606"/>
          <ac:picMkLst>
            <pc:docMk/>
            <pc:sldMk cId="2379885365" sldId="290"/>
            <ac:picMk id="3074" creationId="{087507EC-ECB4-482A-8D37-1F88D805063C}"/>
          </ac:picMkLst>
        </pc:picChg>
      </pc:sldChg>
      <pc:sldChg chg="addSp delSp modSp del mod">
        <pc:chgData name="Soumyashree Dongare" userId="0eea9268-cd0a-4717-b58e-363e6ab80427" providerId="ADAL" clId="{5D24D70E-0CA7-4E86-A5C3-866DA5165854}" dt="2022-04-06T10:35:37.966" v="543" actId="2696"/>
        <pc:sldMkLst>
          <pc:docMk/>
          <pc:sldMk cId="2841035384" sldId="292"/>
        </pc:sldMkLst>
        <pc:spChg chg="mod">
          <ac:chgData name="Soumyashree Dongare" userId="0eea9268-cd0a-4717-b58e-363e6ab80427" providerId="ADAL" clId="{5D24D70E-0CA7-4E86-A5C3-866DA5165854}" dt="2022-04-06T10:29:29.958" v="463" actId="26606"/>
          <ac:spMkLst>
            <pc:docMk/>
            <pc:sldMk cId="2841035384" sldId="292"/>
            <ac:spMk id="2" creationId="{2537A160-F4FC-435D-8CF3-74D20032C592}"/>
          </ac:spMkLst>
        </pc:spChg>
        <pc:spChg chg="add del">
          <ac:chgData name="Soumyashree Dongare" userId="0eea9268-cd0a-4717-b58e-363e6ab80427" providerId="ADAL" clId="{5D24D70E-0CA7-4E86-A5C3-866DA5165854}" dt="2022-04-06T10:29:24.677" v="459" actId="26606"/>
          <ac:spMkLst>
            <pc:docMk/>
            <pc:sldMk cId="2841035384" sldId="292"/>
            <ac:spMk id="83" creationId="{518E5A25-92C5-4F27-8E26-0AAAB0CDC85E}"/>
          </ac:spMkLst>
        </pc:spChg>
        <pc:graphicFrameChg chg="mod ord modGraphic">
          <ac:chgData name="Soumyashree Dongare" userId="0eea9268-cd0a-4717-b58e-363e6ab80427" providerId="ADAL" clId="{5D24D70E-0CA7-4E86-A5C3-866DA5165854}" dt="2022-04-06T10:29:29.958" v="463" actId="26606"/>
          <ac:graphicFrameMkLst>
            <pc:docMk/>
            <pc:sldMk cId="2841035384" sldId="292"/>
            <ac:graphicFrameMk id="78" creationId="{6AA2FD8A-3FA0-EAB3-EF90-373306E1EC8B}"/>
          </ac:graphicFrameMkLst>
        </pc:graphicFrameChg>
        <pc:picChg chg="add del mod">
          <ac:chgData name="Soumyashree Dongare" userId="0eea9268-cd0a-4717-b58e-363e6ab80427" providerId="ADAL" clId="{5D24D70E-0CA7-4E86-A5C3-866DA5165854}" dt="2022-04-06T10:29:29.011" v="462" actId="1076"/>
          <ac:picMkLst>
            <pc:docMk/>
            <pc:sldMk cId="2841035384" sldId="292"/>
            <ac:picMk id="4" creationId="{0F398E50-4BF8-4E6D-B190-F8F5A575CC0A}"/>
          </ac:picMkLst>
        </pc:picChg>
        <pc:picChg chg="add del mod">
          <ac:chgData name="Soumyashree Dongare" userId="0eea9268-cd0a-4717-b58e-363e6ab80427" providerId="ADAL" clId="{5D24D70E-0CA7-4E86-A5C3-866DA5165854}" dt="2022-04-06T10:29:26.144" v="460"/>
          <ac:picMkLst>
            <pc:docMk/>
            <pc:sldMk cId="2841035384" sldId="292"/>
            <ac:picMk id="5" creationId="{4645377C-F861-4D0A-94CC-A2622A3B5915}"/>
          </ac:picMkLst>
        </pc:picChg>
      </pc:sldChg>
      <pc:sldChg chg="addSp delSp modSp del mod delDesignElem">
        <pc:chgData name="Soumyashree Dongare" userId="0eea9268-cd0a-4717-b58e-363e6ab80427" providerId="ADAL" clId="{5D24D70E-0CA7-4E86-A5C3-866DA5165854}" dt="2022-04-06T10:34:19.219" v="534" actId="2696"/>
        <pc:sldMkLst>
          <pc:docMk/>
          <pc:sldMk cId="2006639361" sldId="293"/>
        </pc:sldMkLst>
        <pc:spChg chg="mod">
          <ac:chgData name="Soumyashree Dongare" userId="0eea9268-cd0a-4717-b58e-363e6ab80427" providerId="ADAL" clId="{5D24D70E-0CA7-4E86-A5C3-866DA5165854}" dt="2022-04-06T10:00:35.658" v="50" actId="207"/>
          <ac:spMkLst>
            <pc:docMk/>
            <pc:sldMk cId="2006639361" sldId="293"/>
            <ac:spMk id="2" creationId="{68B6E4F7-F52F-4BB0-8068-286B9040A9EE}"/>
          </ac:spMkLst>
        </pc:spChg>
        <pc:spChg chg="del">
          <ac:chgData name="Soumyashree Dongare" userId="0eea9268-cd0a-4717-b58e-363e6ab80427" providerId="ADAL" clId="{5D24D70E-0CA7-4E86-A5C3-866DA5165854}" dt="2022-04-06T09:59:52.052" v="49"/>
          <ac:spMkLst>
            <pc:docMk/>
            <pc:sldMk cId="2006639361" sldId="293"/>
            <ac:spMk id="9" creationId="{4C608BEB-860E-4094-8511-78603564A75E}"/>
          </ac:spMkLst>
        </pc:spChg>
        <pc:picChg chg="add mod">
          <ac:chgData name="Soumyashree Dongare" userId="0eea9268-cd0a-4717-b58e-363e6ab80427" providerId="ADAL" clId="{5D24D70E-0CA7-4E86-A5C3-866DA5165854}" dt="2022-04-06T09:36:14.291" v="39" actId="1076"/>
          <ac:picMkLst>
            <pc:docMk/>
            <pc:sldMk cId="2006639361" sldId="293"/>
            <ac:picMk id="7" creationId="{F20BD968-D090-4221-986A-F358F0404EBD}"/>
          </ac:picMkLst>
        </pc:picChg>
        <pc:cxnChg chg="del">
          <ac:chgData name="Soumyashree Dongare" userId="0eea9268-cd0a-4717-b58e-363e6ab80427" providerId="ADAL" clId="{5D24D70E-0CA7-4E86-A5C3-866DA5165854}" dt="2022-04-06T09:59:52.052" v="49"/>
          <ac:cxnSpMkLst>
            <pc:docMk/>
            <pc:sldMk cId="2006639361" sldId="293"/>
            <ac:cxnSpMk id="11" creationId="{1F16A8D4-FE87-4604-88B2-394B5D1EB437}"/>
          </ac:cxnSpMkLst>
        </pc:cxnChg>
      </pc:sldChg>
      <pc:sldChg chg="modSp add mod setBg">
        <pc:chgData name="Soumyashree Dongare" userId="0eea9268-cd0a-4717-b58e-363e6ab80427" providerId="ADAL" clId="{5D24D70E-0CA7-4E86-A5C3-866DA5165854}" dt="2022-04-06T10:49:46.259" v="714" actId="2711"/>
        <pc:sldMkLst>
          <pc:docMk/>
          <pc:sldMk cId="1202234178" sldId="294"/>
        </pc:sldMkLst>
        <pc:spChg chg="mod">
          <ac:chgData name="Soumyashree Dongare" userId="0eea9268-cd0a-4717-b58e-363e6ab80427" providerId="ADAL" clId="{5D24D70E-0CA7-4E86-A5C3-866DA5165854}" dt="2022-04-06T10:49:46.259" v="714" actId="2711"/>
          <ac:spMkLst>
            <pc:docMk/>
            <pc:sldMk cId="1202234178" sldId="294"/>
            <ac:spMk id="21" creationId="{F50C2C56-C3D3-47D6-AA27-7053D07E8518}"/>
          </ac:spMkLst>
        </pc:spChg>
        <pc:spChg chg="mod">
          <ac:chgData name="Soumyashree Dongare" userId="0eea9268-cd0a-4717-b58e-363e6ab80427" providerId="ADAL" clId="{5D24D70E-0CA7-4E86-A5C3-866DA5165854}" dt="2022-04-06T10:49:41.778" v="713" actId="2711"/>
          <ac:spMkLst>
            <pc:docMk/>
            <pc:sldMk cId="1202234178" sldId="294"/>
            <ac:spMk id="23" creationId="{B1EEA77C-C0DB-4BD6-A2EF-6006B9E3A0CB}"/>
          </ac:spMkLst>
        </pc:spChg>
        <pc:spChg chg="mod">
          <ac:chgData name="Soumyashree Dongare" userId="0eea9268-cd0a-4717-b58e-363e6ab80427" providerId="ADAL" clId="{5D24D70E-0CA7-4E86-A5C3-866DA5165854}" dt="2022-04-06T10:49:36.568" v="712" actId="2711"/>
          <ac:spMkLst>
            <pc:docMk/>
            <pc:sldMk cId="1202234178" sldId="294"/>
            <ac:spMk id="25" creationId="{1F8A8086-E97D-4752-92BD-EA78E3D97D6E}"/>
          </ac:spMkLst>
        </pc:spChg>
        <pc:spChg chg="mod">
          <ac:chgData name="Soumyashree Dongare" userId="0eea9268-cd0a-4717-b58e-363e6ab80427" providerId="ADAL" clId="{5D24D70E-0CA7-4E86-A5C3-866DA5165854}" dt="2022-04-06T10:49:31.598" v="711" actId="2711"/>
          <ac:spMkLst>
            <pc:docMk/>
            <pc:sldMk cId="1202234178" sldId="294"/>
            <ac:spMk id="27" creationId="{8FE095E0-61AB-4003-A3A2-3580CF44FBC4}"/>
          </ac:spMkLst>
        </pc:spChg>
        <pc:spChg chg="mod">
          <ac:chgData name="Soumyashree Dongare" userId="0eea9268-cd0a-4717-b58e-363e6ab80427" providerId="ADAL" clId="{5D24D70E-0CA7-4E86-A5C3-866DA5165854}" dt="2022-04-06T10:49:24.592" v="710" actId="2711"/>
          <ac:spMkLst>
            <pc:docMk/>
            <pc:sldMk cId="1202234178" sldId="294"/>
            <ac:spMk id="29" creationId="{83F21C01-6EA5-4801-AEE5-B9460F94F790}"/>
          </ac:spMkLst>
        </pc:spChg>
      </pc:sldChg>
      <pc:sldChg chg="addSp delSp modSp new del mod">
        <pc:chgData name="Soumyashree Dongare" userId="0eea9268-cd0a-4717-b58e-363e6ab80427" providerId="ADAL" clId="{5D24D70E-0CA7-4E86-A5C3-866DA5165854}" dt="2022-04-06T10:27:00.163" v="446" actId="2696"/>
        <pc:sldMkLst>
          <pc:docMk/>
          <pc:sldMk cId="1219135928" sldId="294"/>
        </pc:sldMkLst>
        <pc:spChg chg="del">
          <ac:chgData name="Soumyashree Dongare" userId="0eea9268-cd0a-4717-b58e-363e6ab80427" providerId="ADAL" clId="{5D24D70E-0CA7-4E86-A5C3-866DA5165854}" dt="2022-04-06T10:10:01.994" v="130" actId="478"/>
          <ac:spMkLst>
            <pc:docMk/>
            <pc:sldMk cId="1219135928" sldId="294"/>
            <ac:spMk id="2" creationId="{8A95E3D3-EE69-4CA3-8597-CA7CAD6B8A78}"/>
          </ac:spMkLst>
        </pc:spChg>
        <pc:spChg chg="del">
          <ac:chgData name="Soumyashree Dongare" userId="0eea9268-cd0a-4717-b58e-363e6ab80427" providerId="ADAL" clId="{5D24D70E-0CA7-4E86-A5C3-866DA5165854}" dt="2022-04-06T10:09:58.054" v="129" actId="478"/>
          <ac:spMkLst>
            <pc:docMk/>
            <pc:sldMk cId="1219135928" sldId="294"/>
            <ac:spMk id="3" creationId="{2CD6D5BB-E427-44FE-BE3A-EFC4F153A41D}"/>
          </ac:spMkLst>
        </pc:spChg>
        <pc:spChg chg="del">
          <ac:chgData name="Soumyashree Dongare" userId="0eea9268-cd0a-4717-b58e-363e6ab80427" providerId="ADAL" clId="{5D24D70E-0CA7-4E86-A5C3-866DA5165854}" dt="2022-04-06T10:09:54.638" v="128" actId="478"/>
          <ac:spMkLst>
            <pc:docMk/>
            <pc:sldMk cId="1219135928" sldId="294"/>
            <ac:spMk id="4" creationId="{81066E93-9C4E-4ACD-BB92-1399614B4186}"/>
          </ac:spMkLst>
        </pc:spChg>
        <pc:spChg chg="add del mod">
          <ac:chgData name="Soumyashree Dongare" userId="0eea9268-cd0a-4717-b58e-363e6ab80427" providerId="ADAL" clId="{5D24D70E-0CA7-4E86-A5C3-866DA5165854}" dt="2022-04-06T10:11:59.824" v="155" actId="478"/>
          <ac:spMkLst>
            <pc:docMk/>
            <pc:sldMk cId="1219135928" sldId="294"/>
            <ac:spMk id="6" creationId="{C682BB16-EE03-4D7A-B9ED-1A95E49FD2AE}"/>
          </ac:spMkLst>
        </pc:spChg>
        <pc:spChg chg="add del mod">
          <ac:chgData name="Soumyashree Dongare" userId="0eea9268-cd0a-4717-b58e-363e6ab80427" providerId="ADAL" clId="{5D24D70E-0CA7-4E86-A5C3-866DA5165854}" dt="2022-04-06T10:13:49.391" v="165" actId="478"/>
          <ac:spMkLst>
            <pc:docMk/>
            <pc:sldMk cId="1219135928" sldId="294"/>
            <ac:spMk id="7" creationId="{8F4A0514-D581-440C-BC7C-8C6B79DEF532}"/>
          </ac:spMkLst>
        </pc:spChg>
        <pc:spChg chg="add mod">
          <ac:chgData name="Soumyashree Dongare" userId="0eea9268-cd0a-4717-b58e-363e6ab80427" providerId="ADAL" clId="{5D24D70E-0CA7-4E86-A5C3-866DA5165854}" dt="2022-04-06T10:16:15.678" v="318"/>
          <ac:spMkLst>
            <pc:docMk/>
            <pc:sldMk cId="1219135928" sldId="294"/>
            <ac:spMk id="10" creationId="{B9437C37-079D-4EF4-91BA-7B67B06DAF48}"/>
          </ac:spMkLst>
        </pc:spChg>
        <pc:spChg chg="add mod">
          <ac:chgData name="Soumyashree Dongare" userId="0eea9268-cd0a-4717-b58e-363e6ab80427" providerId="ADAL" clId="{5D24D70E-0CA7-4E86-A5C3-866DA5165854}" dt="2022-04-06T10:15:27.024" v="317" actId="14100"/>
          <ac:spMkLst>
            <pc:docMk/>
            <pc:sldMk cId="1219135928" sldId="294"/>
            <ac:spMk id="11" creationId="{AB997095-E156-4EFA-B05A-9C8E2614306D}"/>
          </ac:spMkLst>
        </pc:spChg>
        <pc:spChg chg="add del mod">
          <ac:chgData name="Soumyashree Dongare" userId="0eea9268-cd0a-4717-b58e-363e6ab80427" providerId="ADAL" clId="{5D24D70E-0CA7-4E86-A5C3-866DA5165854}" dt="2022-04-06T10:13:59.096" v="166" actId="478"/>
          <ac:spMkLst>
            <pc:docMk/>
            <pc:sldMk cId="1219135928" sldId="294"/>
            <ac:spMk id="13" creationId="{10ACFE34-5084-4AA3-A196-E195432E286D}"/>
          </ac:spMkLst>
        </pc:spChg>
        <pc:spChg chg="add mod">
          <ac:chgData name="Soumyashree Dongare" userId="0eea9268-cd0a-4717-b58e-363e6ab80427" providerId="ADAL" clId="{5D24D70E-0CA7-4E86-A5C3-866DA5165854}" dt="2022-04-06T10:15:14.824" v="316" actId="1036"/>
          <ac:spMkLst>
            <pc:docMk/>
            <pc:sldMk cId="1219135928" sldId="294"/>
            <ac:spMk id="14" creationId="{05E1DF5F-A9DA-4971-9B66-4BECB7CC25B3}"/>
          </ac:spMkLst>
        </pc:spChg>
        <pc:picChg chg="add mod">
          <ac:chgData name="Soumyashree Dongare" userId="0eea9268-cd0a-4717-b58e-363e6ab80427" providerId="ADAL" clId="{5D24D70E-0CA7-4E86-A5C3-866DA5165854}" dt="2022-04-06T10:10:03.541" v="131"/>
          <ac:picMkLst>
            <pc:docMk/>
            <pc:sldMk cId="1219135928" sldId="294"/>
            <ac:picMk id="8" creationId="{47D7176E-74AB-4505-95B6-F63633861521}"/>
          </ac:picMkLst>
        </pc:picChg>
        <pc:cxnChg chg="add mod">
          <ac:chgData name="Soumyashree Dongare" userId="0eea9268-cd0a-4717-b58e-363e6ab80427" providerId="ADAL" clId="{5D24D70E-0CA7-4E86-A5C3-866DA5165854}" dt="2022-04-06T10:10:03.541" v="131"/>
          <ac:cxnSpMkLst>
            <pc:docMk/>
            <pc:sldMk cId="1219135928" sldId="294"/>
            <ac:cxnSpMk id="5" creationId="{127BA613-1BFF-4B35-AAF3-2B5A6B926A2E}"/>
          </ac:cxnSpMkLst>
        </pc:cxnChg>
      </pc:sldChg>
      <pc:sldChg chg="addSp modSp del">
        <pc:chgData name="Soumyashree Dongare" userId="0eea9268-cd0a-4717-b58e-363e6ab80427" providerId="ADAL" clId="{5D24D70E-0CA7-4E86-A5C3-866DA5165854}" dt="2022-04-06T09:52:06.725" v="43" actId="2696"/>
        <pc:sldMkLst>
          <pc:docMk/>
          <pc:sldMk cId="3646412948" sldId="294"/>
        </pc:sldMkLst>
        <pc:picChg chg="add mod">
          <ac:chgData name="Soumyashree Dongare" userId="0eea9268-cd0a-4717-b58e-363e6ab80427" providerId="ADAL" clId="{5D24D70E-0CA7-4E86-A5C3-866DA5165854}" dt="2022-04-06T09:36:27.055" v="42" actId="14100"/>
          <ac:picMkLst>
            <pc:docMk/>
            <pc:sldMk cId="3646412948" sldId="294"/>
            <ac:picMk id="7" creationId="{5C376E20-51EA-40B1-8DC0-BEBCA494E9DE}"/>
          </ac:picMkLst>
        </pc:picChg>
      </pc:sldChg>
      <pc:sldChg chg="modSp add mod setBg">
        <pc:chgData name="Soumyashree Dongare" userId="0eea9268-cd0a-4717-b58e-363e6ab80427" providerId="ADAL" clId="{5D24D70E-0CA7-4E86-A5C3-866DA5165854}" dt="2022-04-07T06:53:41.646" v="732" actId="20577"/>
        <pc:sldMkLst>
          <pc:docMk/>
          <pc:sldMk cId="1812177273" sldId="295"/>
        </pc:sldMkLst>
        <pc:spChg chg="mod">
          <ac:chgData name="Soumyashree Dongare" userId="0eea9268-cd0a-4717-b58e-363e6ab80427" providerId="ADAL" clId="{5D24D70E-0CA7-4E86-A5C3-866DA5165854}" dt="2022-04-07T06:53:41.646" v="732" actId="20577"/>
          <ac:spMkLst>
            <pc:docMk/>
            <pc:sldMk cId="1812177273" sldId="295"/>
            <ac:spMk id="2" creationId="{68B6E4F7-F52F-4BB0-8068-286B9040A9EE}"/>
          </ac:spMkLst>
        </pc:spChg>
        <pc:spChg chg="mod">
          <ac:chgData name="Soumyashree Dongare" userId="0eea9268-cd0a-4717-b58e-363e6ab80427" providerId="ADAL" clId="{5D24D70E-0CA7-4E86-A5C3-866DA5165854}" dt="2022-04-06T10:49:58.399" v="715" actId="255"/>
          <ac:spMkLst>
            <pc:docMk/>
            <pc:sldMk cId="1812177273" sldId="295"/>
            <ac:spMk id="3" creationId="{9B741059-9B21-44DA-901D-A36FFAD4BF3F}"/>
          </ac:spMkLst>
        </pc:spChg>
        <pc:spChg chg="mod">
          <ac:chgData name="Soumyashree Dongare" userId="0eea9268-cd0a-4717-b58e-363e6ab80427" providerId="ADAL" clId="{5D24D70E-0CA7-4E86-A5C3-866DA5165854}" dt="2022-04-06T10:50:04.276" v="716" actId="255"/>
          <ac:spMkLst>
            <pc:docMk/>
            <pc:sldMk cId="1812177273" sldId="295"/>
            <ac:spMk id="4" creationId="{C603E78D-00A8-4A15-A78C-98A1E4B03530}"/>
          </ac:spMkLst>
        </pc:spChg>
      </pc:sldChg>
      <pc:sldChg chg="modSp new mod">
        <pc:chgData name="Soumyashree Dongare" userId="0eea9268-cd0a-4717-b58e-363e6ab80427" providerId="ADAL" clId="{5D24D70E-0CA7-4E86-A5C3-866DA5165854}" dt="2022-04-07T04:48:37.615" v="730" actId="313"/>
        <pc:sldMkLst>
          <pc:docMk/>
          <pc:sldMk cId="399804511" sldId="296"/>
        </pc:sldMkLst>
        <pc:spChg chg="mod">
          <ac:chgData name="Soumyashree Dongare" userId="0eea9268-cd0a-4717-b58e-363e6ab80427" providerId="ADAL" clId="{5D24D70E-0CA7-4E86-A5C3-866DA5165854}" dt="2022-04-06T10:43:05.899" v="559" actId="14100"/>
          <ac:spMkLst>
            <pc:docMk/>
            <pc:sldMk cId="399804511" sldId="296"/>
            <ac:spMk id="2" creationId="{57E037B5-1247-4E7F-90F1-414A7EDED228}"/>
          </ac:spMkLst>
        </pc:spChg>
        <pc:spChg chg="mod">
          <ac:chgData name="Soumyashree Dongare" userId="0eea9268-cd0a-4717-b58e-363e6ab80427" providerId="ADAL" clId="{5D24D70E-0CA7-4E86-A5C3-866DA5165854}" dt="2022-04-07T04:48:37.615" v="730" actId="313"/>
          <ac:spMkLst>
            <pc:docMk/>
            <pc:sldMk cId="399804511" sldId="296"/>
            <ac:spMk id="3" creationId="{16064701-B4E8-43BC-8354-95311DDDCA47}"/>
          </ac:spMkLst>
        </pc:spChg>
      </pc:sldChg>
    </pc:docChg>
  </pc:docChgLst>
  <pc:docChgLst>
    <pc:chgData name="Soumyashree Dongare" userId="0eea9268-cd0a-4717-b58e-363e6ab80427" providerId="ADAL" clId="{30104F61-2F26-4D8A-8538-A46F64F9EC28}"/>
    <pc:docChg chg="custSel addSld modSld">
      <pc:chgData name="Soumyashree Dongare" userId="0eea9268-cd0a-4717-b58e-363e6ab80427" providerId="ADAL" clId="{30104F61-2F26-4D8A-8538-A46F64F9EC28}" dt="2022-08-01T12:00:10.113" v="15" actId="478"/>
      <pc:docMkLst>
        <pc:docMk/>
      </pc:docMkLst>
      <pc:sldChg chg="delSp mod">
        <pc:chgData name="Soumyashree Dongare" userId="0eea9268-cd0a-4717-b58e-363e6ab80427" providerId="ADAL" clId="{30104F61-2F26-4D8A-8538-A46F64F9EC28}" dt="2022-08-01T11:59:45.517" v="10" actId="478"/>
        <pc:sldMkLst>
          <pc:docMk/>
          <pc:sldMk cId="3308407938" sldId="279"/>
        </pc:sldMkLst>
        <pc:picChg chg="del">
          <ac:chgData name="Soumyashree Dongare" userId="0eea9268-cd0a-4717-b58e-363e6ab80427" providerId="ADAL" clId="{30104F61-2F26-4D8A-8538-A46F64F9EC28}" dt="2022-08-01T11:59:45.517" v="10" actId="478"/>
          <ac:picMkLst>
            <pc:docMk/>
            <pc:sldMk cId="3308407938" sldId="279"/>
            <ac:picMk id="5" creationId="{D36F9B22-ACD8-41D4-8DD5-A4F193464AF4}"/>
          </ac:picMkLst>
        </pc:picChg>
      </pc:sldChg>
      <pc:sldChg chg="delSp mod">
        <pc:chgData name="Soumyashree Dongare" userId="0eea9268-cd0a-4717-b58e-363e6ab80427" providerId="ADAL" clId="{30104F61-2F26-4D8A-8538-A46F64F9EC28}" dt="2022-08-01T11:59:49.933" v="11" actId="478"/>
        <pc:sldMkLst>
          <pc:docMk/>
          <pc:sldMk cId="341376705" sldId="284"/>
        </pc:sldMkLst>
        <pc:picChg chg="del">
          <ac:chgData name="Soumyashree Dongare" userId="0eea9268-cd0a-4717-b58e-363e6ab80427" providerId="ADAL" clId="{30104F61-2F26-4D8A-8538-A46F64F9EC28}" dt="2022-08-01T11:59:49.933" v="11" actId="478"/>
          <ac:picMkLst>
            <pc:docMk/>
            <pc:sldMk cId="341376705" sldId="284"/>
            <ac:picMk id="5" creationId="{4EBFE622-020C-4B05-B681-3C170F5740A6}"/>
          </ac:picMkLst>
        </pc:picChg>
      </pc:sldChg>
      <pc:sldChg chg="delSp mod">
        <pc:chgData name="Soumyashree Dongare" userId="0eea9268-cd0a-4717-b58e-363e6ab80427" providerId="ADAL" clId="{30104F61-2F26-4D8A-8538-A46F64F9EC28}" dt="2022-08-01T11:59:24.707" v="9" actId="478"/>
        <pc:sldMkLst>
          <pc:docMk/>
          <pc:sldMk cId="882908308" sldId="287"/>
        </pc:sldMkLst>
        <pc:picChg chg="del">
          <ac:chgData name="Soumyashree Dongare" userId="0eea9268-cd0a-4717-b58e-363e6ab80427" providerId="ADAL" clId="{30104F61-2F26-4D8A-8538-A46F64F9EC28}" dt="2022-08-01T11:59:24.707" v="9" actId="478"/>
          <ac:picMkLst>
            <pc:docMk/>
            <pc:sldMk cId="882908308" sldId="287"/>
            <ac:picMk id="10" creationId="{2390D4D9-DB44-40B9-958B-F4FB53612959}"/>
          </ac:picMkLst>
        </pc:picChg>
      </pc:sldChg>
      <pc:sldChg chg="delSp mod">
        <pc:chgData name="Soumyashree Dongare" userId="0eea9268-cd0a-4717-b58e-363e6ab80427" providerId="ADAL" clId="{30104F61-2F26-4D8A-8538-A46F64F9EC28}" dt="2022-08-01T11:59:55.713" v="12" actId="478"/>
        <pc:sldMkLst>
          <pc:docMk/>
          <pc:sldMk cId="756634449" sldId="289"/>
        </pc:sldMkLst>
        <pc:picChg chg="del">
          <ac:chgData name="Soumyashree Dongare" userId="0eea9268-cd0a-4717-b58e-363e6ab80427" providerId="ADAL" clId="{30104F61-2F26-4D8A-8538-A46F64F9EC28}" dt="2022-08-01T11:59:55.713" v="12" actId="478"/>
          <ac:picMkLst>
            <pc:docMk/>
            <pc:sldMk cId="756634449" sldId="289"/>
            <ac:picMk id="7" creationId="{C451CD4B-77B2-45C2-BDA0-68FF0C4094CE}"/>
          </ac:picMkLst>
        </pc:picChg>
      </pc:sldChg>
      <pc:sldChg chg="delSp mod">
        <pc:chgData name="Soumyashree Dongare" userId="0eea9268-cd0a-4717-b58e-363e6ab80427" providerId="ADAL" clId="{30104F61-2F26-4D8A-8538-A46F64F9EC28}" dt="2022-08-01T12:00:01.183" v="13" actId="478"/>
        <pc:sldMkLst>
          <pc:docMk/>
          <pc:sldMk cId="2379885365" sldId="290"/>
        </pc:sldMkLst>
        <pc:picChg chg="del">
          <ac:chgData name="Soumyashree Dongare" userId="0eea9268-cd0a-4717-b58e-363e6ab80427" providerId="ADAL" clId="{30104F61-2F26-4D8A-8538-A46F64F9EC28}" dt="2022-08-01T12:00:01.183" v="13" actId="478"/>
          <ac:picMkLst>
            <pc:docMk/>
            <pc:sldMk cId="2379885365" sldId="290"/>
            <ac:picMk id="8" creationId="{7E58B397-E5AF-40E5-B622-77E93469BB88}"/>
          </ac:picMkLst>
        </pc:picChg>
      </pc:sldChg>
      <pc:sldChg chg="delSp mod">
        <pc:chgData name="Soumyashree Dongare" userId="0eea9268-cd0a-4717-b58e-363e6ab80427" providerId="ADAL" clId="{30104F61-2F26-4D8A-8538-A46F64F9EC28}" dt="2022-08-01T12:00:05.229" v="14" actId="478"/>
        <pc:sldMkLst>
          <pc:docMk/>
          <pc:sldMk cId="1202234178" sldId="294"/>
        </pc:sldMkLst>
        <pc:picChg chg="del">
          <ac:chgData name="Soumyashree Dongare" userId="0eea9268-cd0a-4717-b58e-363e6ab80427" providerId="ADAL" clId="{30104F61-2F26-4D8A-8538-A46F64F9EC28}" dt="2022-08-01T12:00:05.229" v="14" actId="478"/>
          <ac:picMkLst>
            <pc:docMk/>
            <pc:sldMk cId="1202234178" sldId="294"/>
            <ac:picMk id="7" creationId="{C451CD4B-77B2-45C2-BDA0-68FF0C4094CE}"/>
          </ac:picMkLst>
        </pc:picChg>
      </pc:sldChg>
      <pc:sldChg chg="delSp mod">
        <pc:chgData name="Soumyashree Dongare" userId="0eea9268-cd0a-4717-b58e-363e6ab80427" providerId="ADAL" clId="{30104F61-2F26-4D8A-8538-A46F64F9EC28}" dt="2022-08-01T12:00:10.113" v="15" actId="478"/>
        <pc:sldMkLst>
          <pc:docMk/>
          <pc:sldMk cId="1812177273" sldId="295"/>
        </pc:sldMkLst>
        <pc:picChg chg="del">
          <ac:chgData name="Soumyashree Dongare" userId="0eea9268-cd0a-4717-b58e-363e6ab80427" providerId="ADAL" clId="{30104F61-2F26-4D8A-8538-A46F64F9EC28}" dt="2022-08-01T12:00:10.113" v="15" actId="478"/>
          <ac:picMkLst>
            <pc:docMk/>
            <pc:sldMk cId="1812177273" sldId="295"/>
            <ac:picMk id="10" creationId="{2390D4D9-DB44-40B9-958B-F4FB53612959}"/>
          </ac:picMkLst>
        </pc:picChg>
      </pc:sldChg>
      <pc:sldChg chg="addSp delSp modSp new mod">
        <pc:chgData name="Soumyashree Dongare" userId="0eea9268-cd0a-4717-b58e-363e6ab80427" providerId="ADAL" clId="{30104F61-2F26-4D8A-8538-A46F64F9EC28}" dt="2022-08-01T07:22:13.491" v="8" actId="1076"/>
        <pc:sldMkLst>
          <pc:docMk/>
          <pc:sldMk cId="3991592436" sldId="297"/>
        </pc:sldMkLst>
        <pc:spChg chg="del">
          <ac:chgData name="Soumyashree Dongare" userId="0eea9268-cd0a-4717-b58e-363e6ab80427" providerId="ADAL" clId="{30104F61-2F26-4D8A-8538-A46F64F9EC28}" dt="2022-08-01T07:20:24.841" v="1" actId="478"/>
          <ac:spMkLst>
            <pc:docMk/>
            <pc:sldMk cId="3991592436" sldId="297"/>
            <ac:spMk id="2" creationId="{F5430F30-302C-B204-1A26-936602CB8F86}"/>
          </ac:spMkLst>
        </pc:spChg>
        <pc:spChg chg="del mod">
          <ac:chgData name="Soumyashree Dongare" userId="0eea9268-cd0a-4717-b58e-363e6ab80427" providerId="ADAL" clId="{30104F61-2F26-4D8A-8538-A46F64F9EC28}" dt="2022-08-01T07:20:57.751" v="4"/>
          <ac:spMkLst>
            <pc:docMk/>
            <pc:sldMk cId="3991592436" sldId="297"/>
            <ac:spMk id="3" creationId="{4926A6CD-8FBF-BA54-D609-1B6DBE962FA0}"/>
          </ac:spMkLst>
        </pc:spChg>
        <pc:picChg chg="add mod">
          <ac:chgData name="Soumyashree Dongare" userId="0eea9268-cd0a-4717-b58e-363e6ab80427" providerId="ADAL" clId="{30104F61-2F26-4D8A-8538-A46F64F9EC28}" dt="2022-08-01T07:22:13.491" v="8" actId="1076"/>
          <ac:picMkLst>
            <pc:docMk/>
            <pc:sldMk cId="3991592436" sldId="297"/>
            <ac:picMk id="1026" creationId="{D4C30296-ACAB-36CD-22EF-33F2E848B2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BD917-72A5-487B-88B4-7972727D3C6E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521A-5837-46B4-A050-6746F0724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9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22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1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73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4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7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2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1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8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6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9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1FAA-5FA2-40C8-B9CC-1F70433F7896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7EC71F-A0C9-474A-97D6-8F19B7197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nd-message-batch.json" TargetMode="External"/><Relationship Id="rId2" Type="http://schemas.openxmlformats.org/officeDocument/2006/relationships/hyperlink" Target="file:///\\create-queu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97DC68-D7A9-4EB6-89A7-2714F65C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SES AND SQS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432E-1F04-480C-AB75-9BFC5996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SES and SQS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of SES and SQS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4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7"/>
    </mc:Choice>
    <mc:Fallback xmlns="">
      <p:transition spd="slow" advTm="195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C080-E15D-427B-B127-97BD5A66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SQS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07DE-1C32-4630-B83F-1A000048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6" y="1814615"/>
            <a:ext cx="3209495" cy="4226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Queue Service is a service which helps to align the messages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send , store and receive messages between the software components</a:t>
            </a:r>
          </a:p>
          <a:p>
            <a:pPr>
              <a:lnSpc>
                <a:spcPct val="90000"/>
              </a:lnSpc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SQS offers two queue types for different application requirements: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a. Standard Queue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b. FIFO Queue.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WS SQS Integration and Messaging | by Gaurav Gupta | Medium">
            <a:extLst>
              <a:ext uri="{FF2B5EF4-FFF2-40B4-BE49-F238E27FC236}">
                <a16:creationId xmlns:a16="http://schemas.microsoft.com/office/drawing/2014/main" id="{5AA41025-E7AE-4F63-9485-548CE6D8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2" b="2657"/>
          <a:stretch/>
        </p:blipFill>
        <p:spPr bwMode="auto">
          <a:xfrm>
            <a:off x="677334" y="1814945"/>
            <a:ext cx="5423429" cy="42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78"/>
    </mc:Choice>
    <mc:Fallback xmlns="">
      <p:transition spd="slow" advTm="385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S FIFO [Everything that you should know]">
            <a:extLst>
              <a:ext uri="{FF2B5EF4-FFF2-40B4-BE49-F238E27FC236}">
                <a16:creationId xmlns:a16="http://schemas.microsoft.com/office/drawing/2014/main" id="{D4C30296-ACAB-36CD-22EF-33F2E848B2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51" y="564211"/>
            <a:ext cx="10634093" cy="57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9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A160-F4FC-435D-8CF3-74D20032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689316"/>
            <a:ext cx="3547581" cy="1167193"/>
          </a:xfrm>
        </p:spPr>
        <p:txBody>
          <a:bodyPr anchor="ctr">
            <a:normAutofit/>
          </a:bodyPr>
          <a:lstStyle/>
          <a:p>
            <a:r>
              <a:rPr lang="en-US" dirty="0"/>
              <a:t>Case Studies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922C5C-3F3F-445C-89B5-1E3A9A171724}"/>
              </a:ext>
            </a:extLst>
          </p:cNvPr>
          <p:cNvSpPr/>
          <p:nvPr/>
        </p:nvSpPr>
        <p:spPr>
          <a:xfrm>
            <a:off x="40353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4DD5BC-8059-435A-A25F-D49CA919A582}"/>
              </a:ext>
            </a:extLst>
          </p:cNvPr>
          <p:cNvGrpSpPr/>
          <p:nvPr/>
        </p:nvGrpSpPr>
        <p:grpSpPr>
          <a:xfrm>
            <a:off x="581522" y="3089480"/>
            <a:ext cx="1601926" cy="1017223"/>
            <a:chOff x="181279" y="1622675"/>
            <a:chExt cx="1601926" cy="101722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5D09C4B-E633-447C-82B1-F552454228BB}"/>
                </a:ext>
              </a:extLst>
            </p:cNvPr>
            <p:cNvSpPr/>
            <p:nvPr/>
          </p:nvSpPr>
          <p:spPr>
            <a:xfrm>
              <a:off x="18127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5">
              <a:extLst>
                <a:ext uri="{FF2B5EF4-FFF2-40B4-BE49-F238E27FC236}">
                  <a16:creationId xmlns:a16="http://schemas.microsoft.com/office/drawing/2014/main" id="{83F21C01-6EA5-4801-AEE5-B9460F94F790}"/>
                </a:ext>
              </a:extLst>
            </p:cNvPr>
            <p:cNvSpPr txBox="1"/>
            <p:nvPr/>
          </p:nvSpPr>
          <p:spPr>
            <a:xfrm>
              <a:off x="21107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Monitoring Solutions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233957-8B4B-4D1C-9252-D47D5BDEDECA}"/>
              </a:ext>
            </a:extLst>
          </p:cNvPr>
          <p:cNvSpPr/>
          <p:nvPr/>
        </p:nvSpPr>
        <p:spPr>
          <a:xfrm>
            <a:off x="236144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B1D47-874D-42F6-9A09-D7370C577ACD}"/>
              </a:ext>
            </a:extLst>
          </p:cNvPr>
          <p:cNvGrpSpPr/>
          <p:nvPr/>
        </p:nvGrpSpPr>
        <p:grpSpPr>
          <a:xfrm>
            <a:off x="2539432" y="3089480"/>
            <a:ext cx="1601926" cy="1017223"/>
            <a:chOff x="2139189" y="1622675"/>
            <a:chExt cx="1601926" cy="101722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E634C2C-91FD-4299-BD44-3B864D21DFE9}"/>
                </a:ext>
              </a:extLst>
            </p:cNvPr>
            <p:cNvSpPr/>
            <p:nvPr/>
          </p:nvSpPr>
          <p:spPr>
            <a:xfrm>
              <a:off x="213918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8FE095E0-61AB-4003-A3A2-3580CF44FBC4}"/>
                </a:ext>
              </a:extLst>
            </p:cNvPr>
            <p:cNvSpPr txBox="1"/>
            <p:nvPr/>
          </p:nvSpPr>
          <p:spPr>
            <a:xfrm>
              <a:off x="216898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NASA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71501C-4FA6-4197-B6EB-EE7872C2967B}"/>
              </a:ext>
            </a:extLst>
          </p:cNvPr>
          <p:cNvSpPr/>
          <p:nvPr/>
        </p:nvSpPr>
        <p:spPr>
          <a:xfrm>
            <a:off x="431935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A79D0D-1A72-4F86-9492-E43A215B734C}"/>
              </a:ext>
            </a:extLst>
          </p:cNvPr>
          <p:cNvGrpSpPr/>
          <p:nvPr/>
        </p:nvGrpSpPr>
        <p:grpSpPr>
          <a:xfrm>
            <a:off x="4497342" y="3089480"/>
            <a:ext cx="1601926" cy="1017223"/>
            <a:chOff x="4097099" y="1622675"/>
            <a:chExt cx="1601926" cy="101722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2703A7-5984-4828-BD5A-CA7B0A717E74}"/>
                </a:ext>
              </a:extLst>
            </p:cNvPr>
            <p:cNvSpPr/>
            <p:nvPr/>
          </p:nvSpPr>
          <p:spPr>
            <a:xfrm>
              <a:off x="409709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Rounded Corners 11">
              <a:extLst>
                <a:ext uri="{FF2B5EF4-FFF2-40B4-BE49-F238E27FC236}">
                  <a16:creationId xmlns:a16="http://schemas.microsoft.com/office/drawing/2014/main" id="{1F8A8086-E97D-4752-92BD-EA78E3D97D6E}"/>
                </a:ext>
              </a:extLst>
            </p:cNvPr>
            <p:cNvSpPr txBox="1"/>
            <p:nvPr/>
          </p:nvSpPr>
          <p:spPr>
            <a:xfrm>
              <a:off x="412689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BMW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D07E83-17B6-4F7A-946F-AABD1EAD1CD3}"/>
              </a:ext>
            </a:extLst>
          </p:cNvPr>
          <p:cNvSpPr/>
          <p:nvPr/>
        </p:nvSpPr>
        <p:spPr>
          <a:xfrm>
            <a:off x="627726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D7850-6C2E-402A-8107-8EBE958439B7}"/>
              </a:ext>
            </a:extLst>
          </p:cNvPr>
          <p:cNvGrpSpPr/>
          <p:nvPr/>
        </p:nvGrpSpPr>
        <p:grpSpPr>
          <a:xfrm>
            <a:off x="6455252" y="3089480"/>
            <a:ext cx="1601926" cy="1017223"/>
            <a:chOff x="6055009" y="1622675"/>
            <a:chExt cx="1601926" cy="101722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A6F401D-B060-4E5A-9A55-E9F875FC935C}"/>
                </a:ext>
              </a:extLst>
            </p:cNvPr>
            <p:cNvSpPr/>
            <p:nvPr/>
          </p:nvSpPr>
          <p:spPr>
            <a:xfrm>
              <a:off x="605500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: Rounded Corners 14">
              <a:extLst>
                <a:ext uri="{FF2B5EF4-FFF2-40B4-BE49-F238E27FC236}">
                  <a16:creationId xmlns:a16="http://schemas.microsoft.com/office/drawing/2014/main" id="{B1EEA77C-C0DB-4BD6-A2EF-6006B9E3A0CB}"/>
                </a:ext>
              </a:extLst>
            </p:cNvPr>
            <p:cNvSpPr txBox="1"/>
            <p:nvPr/>
          </p:nvSpPr>
          <p:spPr>
            <a:xfrm>
              <a:off x="608480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CaptialOne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CA0E11-CA02-4605-B904-319FFE1BD559}"/>
              </a:ext>
            </a:extLst>
          </p:cNvPr>
          <p:cNvSpPr/>
          <p:nvPr/>
        </p:nvSpPr>
        <p:spPr>
          <a:xfrm>
            <a:off x="823517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6F5A7-24B4-497B-8C9A-C0DD400BFD94}"/>
              </a:ext>
            </a:extLst>
          </p:cNvPr>
          <p:cNvGrpSpPr/>
          <p:nvPr/>
        </p:nvGrpSpPr>
        <p:grpSpPr>
          <a:xfrm>
            <a:off x="8413162" y="3089480"/>
            <a:ext cx="1601926" cy="1017223"/>
            <a:chOff x="8012919" y="1622675"/>
            <a:chExt cx="1601926" cy="10172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545BA7-8D96-401D-ABC3-092EF1DC979D}"/>
                </a:ext>
              </a:extLst>
            </p:cNvPr>
            <p:cNvSpPr/>
            <p:nvPr/>
          </p:nvSpPr>
          <p:spPr>
            <a:xfrm>
              <a:off x="801291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17">
              <a:extLst>
                <a:ext uri="{FF2B5EF4-FFF2-40B4-BE49-F238E27FC236}">
                  <a16:creationId xmlns:a16="http://schemas.microsoft.com/office/drawing/2014/main" id="{F50C2C56-C3D3-47D6-AA27-7053D07E8518}"/>
                </a:ext>
              </a:extLst>
            </p:cNvPr>
            <p:cNvSpPr txBox="1"/>
            <p:nvPr/>
          </p:nvSpPr>
          <p:spPr>
            <a:xfrm>
              <a:off x="804271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6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64"/>
    </mc:Choice>
    <mc:Fallback xmlns="">
      <p:transition spd="slow" advTm="488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E4F7-F52F-4BB0-8068-286B904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204" y="428625"/>
            <a:ext cx="6026834" cy="647114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SQS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1059-9B21-44DA-901D-A36FFAD4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3903" y="1591867"/>
            <a:ext cx="3427283" cy="436384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for what you use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for Standard and FIFO Queues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 deduplication for FIFO queues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separate queue for unprocessed messages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E78D-00A8-4A15-A78C-98A1E4B0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326" y="1628933"/>
            <a:ext cx="3197701" cy="4363844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45720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Inflight Messages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Size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E1376F-F618-4D48-BD55-D58EC4CA14E9}"/>
              </a:ext>
            </a:extLst>
          </p:cNvPr>
          <p:cNvCxnSpPr/>
          <p:nvPr/>
        </p:nvCxnSpPr>
        <p:spPr>
          <a:xfrm>
            <a:off x="5383932" y="1644431"/>
            <a:ext cx="0" cy="433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14"/>
    </mc:Choice>
    <mc:Fallback xmlns="">
      <p:transition spd="slow" advTm="769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3A2511-23C1-4C54-BAE2-7C2659DD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AMAZON SES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3AED7-6830-4210-B602-94E6653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491" y="2160589"/>
            <a:ext cx="3976254" cy="42402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Email Service is a service which sends an email regarding marketing, transaction and notifications.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directly integrated to the existing application with the help of SMTP Interface and Amazon SDK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IN" dirty="0"/>
          </a:p>
        </p:txBody>
      </p:sp>
      <p:pic>
        <p:nvPicPr>
          <p:cNvPr id="3074" name="Picture 2" descr="Monitoring Your Email Bounces and Bounce Rate using Amazon SES, Lambda,  SNS, and DynamoDB | by Serhii Zahranychnyi | The Startup | Medium">
            <a:extLst>
              <a:ext uri="{FF2B5EF4-FFF2-40B4-BE49-F238E27FC236}">
                <a16:creationId xmlns:a16="http://schemas.microsoft.com/office/drawing/2014/main" id="{087507EC-ECB4-482A-8D37-1F88D8050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 r="14240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0"/>
    </mc:Choice>
    <mc:Fallback xmlns="">
      <p:transition spd="slow" advTm="183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A160-F4FC-435D-8CF3-74D20032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689316"/>
            <a:ext cx="3547581" cy="1167193"/>
          </a:xfrm>
        </p:spPr>
        <p:txBody>
          <a:bodyPr anchor="ctr">
            <a:normAutofit/>
          </a:bodyPr>
          <a:lstStyle/>
          <a:p>
            <a:r>
              <a:rPr lang="en-US" dirty="0"/>
              <a:t>Case Studies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922C5C-3F3F-445C-89B5-1E3A9A171724}"/>
              </a:ext>
            </a:extLst>
          </p:cNvPr>
          <p:cNvSpPr/>
          <p:nvPr/>
        </p:nvSpPr>
        <p:spPr>
          <a:xfrm>
            <a:off x="40353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4DD5BC-8059-435A-A25F-D49CA919A582}"/>
              </a:ext>
            </a:extLst>
          </p:cNvPr>
          <p:cNvGrpSpPr/>
          <p:nvPr/>
        </p:nvGrpSpPr>
        <p:grpSpPr>
          <a:xfrm>
            <a:off x="581522" y="3089480"/>
            <a:ext cx="1601926" cy="1017223"/>
            <a:chOff x="181279" y="1622675"/>
            <a:chExt cx="1601926" cy="101722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5D09C4B-E633-447C-82B1-F552454228BB}"/>
                </a:ext>
              </a:extLst>
            </p:cNvPr>
            <p:cNvSpPr/>
            <p:nvPr/>
          </p:nvSpPr>
          <p:spPr>
            <a:xfrm>
              <a:off x="18127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5">
              <a:extLst>
                <a:ext uri="{FF2B5EF4-FFF2-40B4-BE49-F238E27FC236}">
                  <a16:creationId xmlns:a16="http://schemas.microsoft.com/office/drawing/2014/main" id="{83F21C01-6EA5-4801-AEE5-B9460F94F790}"/>
                </a:ext>
              </a:extLst>
            </p:cNvPr>
            <p:cNvSpPr txBox="1"/>
            <p:nvPr/>
          </p:nvSpPr>
          <p:spPr>
            <a:xfrm>
              <a:off x="21107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Seetickets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233957-8B4B-4D1C-9252-D47D5BDEDECA}"/>
              </a:ext>
            </a:extLst>
          </p:cNvPr>
          <p:cNvSpPr/>
          <p:nvPr/>
        </p:nvSpPr>
        <p:spPr>
          <a:xfrm>
            <a:off x="236144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B1D47-874D-42F6-9A09-D7370C577ACD}"/>
              </a:ext>
            </a:extLst>
          </p:cNvPr>
          <p:cNvGrpSpPr/>
          <p:nvPr/>
        </p:nvGrpSpPr>
        <p:grpSpPr>
          <a:xfrm>
            <a:off x="2539432" y="3089480"/>
            <a:ext cx="1601926" cy="1017223"/>
            <a:chOff x="2139189" y="1622675"/>
            <a:chExt cx="1601926" cy="101722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E634C2C-91FD-4299-BD44-3B864D21DFE9}"/>
                </a:ext>
              </a:extLst>
            </p:cNvPr>
            <p:cNvSpPr/>
            <p:nvPr/>
          </p:nvSpPr>
          <p:spPr>
            <a:xfrm>
              <a:off x="213918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8FE095E0-61AB-4003-A3A2-3580CF44FBC4}"/>
                </a:ext>
              </a:extLst>
            </p:cNvPr>
            <p:cNvSpPr txBox="1"/>
            <p:nvPr/>
          </p:nvSpPr>
          <p:spPr>
            <a:xfrm>
              <a:off x="216898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Reddit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71501C-4FA6-4197-B6EB-EE7872C2967B}"/>
              </a:ext>
            </a:extLst>
          </p:cNvPr>
          <p:cNvSpPr/>
          <p:nvPr/>
        </p:nvSpPr>
        <p:spPr>
          <a:xfrm>
            <a:off x="431935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A79D0D-1A72-4F86-9492-E43A215B734C}"/>
              </a:ext>
            </a:extLst>
          </p:cNvPr>
          <p:cNvGrpSpPr/>
          <p:nvPr/>
        </p:nvGrpSpPr>
        <p:grpSpPr>
          <a:xfrm>
            <a:off x="4497342" y="3089480"/>
            <a:ext cx="1601926" cy="1017223"/>
            <a:chOff x="4097099" y="1622675"/>
            <a:chExt cx="1601926" cy="101722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2703A7-5984-4828-BD5A-CA7B0A717E74}"/>
                </a:ext>
              </a:extLst>
            </p:cNvPr>
            <p:cNvSpPr/>
            <p:nvPr/>
          </p:nvSpPr>
          <p:spPr>
            <a:xfrm>
              <a:off x="409709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Rounded Corners 11">
              <a:extLst>
                <a:ext uri="{FF2B5EF4-FFF2-40B4-BE49-F238E27FC236}">
                  <a16:creationId xmlns:a16="http://schemas.microsoft.com/office/drawing/2014/main" id="{1F8A8086-E97D-4752-92BD-EA78E3D97D6E}"/>
                </a:ext>
              </a:extLst>
            </p:cNvPr>
            <p:cNvSpPr txBox="1"/>
            <p:nvPr/>
          </p:nvSpPr>
          <p:spPr>
            <a:xfrm>
              <a:off x="412689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Netflix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D07E83-17B6-4F7A-946F-AABD1EAD1CD3}"/>
              </a:ext>
            </a:extLst>
          </p:cNvPr>
          <p:cNvSpPr/>
          <p:nvPr/>
        </p:nvSpPr>
        <p:spPr>
          <a:xfrm>
            <a:off x="627726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D7850-6C2E-402A-8107-8EBE958439B7}"/>
              </a:ext>
            </a:extLst>
          </p:cNvPr>
          <p:cNvGrpSpPr/>
          <p:nvPr/>
        </p:nvGrpSpPr>
        <p:grpSpPr>
          <a:xfrm>
            <a:off x="6455252" y="3089480"/>
            <a:ext cx="1601926" cy="1017223"/>
            <a:chOff x="6055009" y="1622675"/>
            <a:chExt cx="1601926" cy="101722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A6F401D-B060-4E5A-9A55-E9F875FC935C}"/>
                </a:ext>
              </a:extLst>
            </p:cNvPr>
            <p:cNvSpPr/>
            <p:nvPr/>
          </p:nvSpPr>
          <p:spPr>
            <a:xfrm>
              <a:off x="605500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: Rounded Corners 14">
              <a:extLst>
                <a:ext uri="{FF2B5EF4-FFF2-40B4-BE49-F238E27FC236}">
                  <a16:creationId xmlns:a16="http://schemas.microsoft.com/office/drawing/2014/main" id="{B1EEA77C-C0DB-4BD6-A2EF-6006B9E3A0CB}"/>
                </a:ext>
              </a:extLst>
            </p:cNvPr>
            <p:cNvSpPr txBox="1"/>
            <p:nvPr/>
          </p:nvSpPr>
          <p:spPr>
            <a:xfrm>
              <a:off x="608480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Academia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CA0E11-CA02-4605-B904-319FFE1BD559}"/>
              </a:ext>
            </a:extLst>
          </p:cNvPr>
          <p:cNvSpPr/>
          <p:nvPr/>
        </p:nvSpPr>
        <p:spPr>
          <a:xfrm>
            <a:off x="8235170" y="2920388"/>
            <a:ext cx="1601926" cy="101722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6F5A7-24B4-497B-8C9A-C0DD400BFD94}"/>
              </a:ext>
            </a:extLst>
          </p:cNvPr>
          <p:cNvGrpSpPr/>
          <p:nvPr/>
        </p:nvGrpSpPr>
        <p:grpSpPr>
          <a:xfrm>
            <a:off x="8413162" y="3089480"/>
            <a:ext cx="1601926" cy="1017223"/>
            <a:chOff x="8012919" y="1622675"/>
            <a:chExt cx="1601926" cy="10172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545BA7-8D96-401D-ABC3-092EF1DC979D}"/>
                </a:ext>
              </a:extLst>
            </p:cNvPr>
            <p:cNvSpPr/>
            <p:nvPr/>
          </p:nvSpPr>
          <p:spPr>
            <a:xfrm>
              <a:off x="8012919" y="1622675"/>
              <a:ext cx="1601926" cy="1017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17">
              <a:extLst>
                <a:ext uri="{FF2B5EF4-FFF2-40B4-BE49-F238E27FC236}">
                  <a16:creationId xmlns:a16="http://schemas.microsoft.com/office/drawing/2014/main" id="{F50C2C56-C3D3-47D6-AA27-7053D07E8518}"/>
                </a:ext>
              </a:extLst>
            </p:cNvPr>
            <p:cNvSpPr txBox="1"/>
            <p:nvPr/>
          </p:nvSpPr>
          <p:spPr>
            <a:xfrm>
              <a:off x="8042712" y="1652468"/>
              <a:ext cx="1542340" cy="95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Iterable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64"/>
    </mc:Choice>
    <mc:Fallback xmlns="">
      <p:transition spd="slow" advTm="488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E4F7-F52F-4BB0-8068-286B904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204" y="428625"/>
            <a:ext cx="6026834" cy="647114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of SES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1059-9B21-44DA-901D-A36FFAD4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3903" y="1591867"/>
            <a:ext cx="3427283" cy="4363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Deliverability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E78D-00A8-4A15-A78C-98A1E4B0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326" y="1628933"/>
            <a:ext cx="3197701" cy="4363844"/>
          </a:xfrm>
        </p:spPr>
        <p:txBody>
          <a:bodyPr>
            <a:norm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45720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Extremely Technical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SMTP Functionality</a:t>
            </a: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E1376F-F618-4D48-BD55-D58EC4CA14E9}"/>
              </a:ext>
            </a:extLst>
          </p:cNvPr>
          <p:cNvCxnSpPr/>
          <p:nvPr/>
        </p:nvCxnSpPr>
        <p:spPr>
          <a:xfrm>
            <a:off x="5383932" y="1644431"/>
            <a:ext cx="0" cy="433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14"/>
    </mc:Choice>
    <mc:Fallback xmlns="">
      <p:transition spd="slow" advTm="769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37B5-1247-4E7F-90F1-414A7EDE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lang="en-US" dirty="0"/>
              <a:t>Hands-0n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4701-B4E8-43BC-8354-95311DDD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528"/>
            <a:ext cx="8596668" cy="509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to Create Queue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sqs create-queue --queue-name MyQueue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sqs create-queue --queue-name MystandardQueue --attributes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file://create-queue.json</a:t>
            </a:r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sqs create-queue --queue-name MyFifoQueue.fifo --attributes FifoQueue=true</a:t>
            </a:r>
          </a:p>
          <a:p>
            <a:pPr marL="0" indent="0">
              <a:buNone/>
            </a:pPr>
            <a:endParaRPr lang="en-IN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to Send message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sqs send-message --queue-</a:t>
            </a:r>
            <a:r>
              <a:rPr lang="en-IN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(copy the URL) --message-body "Welcome to Amazon SQS“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sqs send-message-batch --queue-</a:t>
            </a:r>
            <a:r>
              <a:rPr lang="en-IN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(copy </a:t>
            </a:r>
            <a:r>
              <a:rPr lang="en-IN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URL)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--entries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file://send-message-batch.json</a:t>
            </a:r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to Receive message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sqs receive-message --queue-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(copy the URL) --attribute-names All --message-attribute-names All --max-number-of-messages 10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282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AMAZON SES AND SQS </vt:lpstr>
      <vt:lpstr>AMAZON SQS </vt:lpstr>
      <vt:lpstr>PowerPoint Presentation</vt:lpstr>
      <vt:lpstr>Case Studies</vt:lpstr>
      <vt:lpstr>Pros and Cons of SQS</vt:lpstr>
      <vt:lpstr>AMAZON SES</vt:lpstr>
      <vt:lpstr>Case Studies</vt:lpstr>
      <vt:lpstr>Pros and Cons of SES</vt:lpstr>
      <vt:lpstr>Hands-0n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SES AND SQS </dc:title>
  <dc:creator>Soumyashree Dongare</dc:creator>
  <cp:lastModifiedBy>Soumyashree Dongare</cp:lastModifiedBy>
  <cp:revision>2</cp:revision>
  <dcterms:created xsi:type="dcterms:W3CDTF">2022-04-06T07:08:39Z</dcterms:created>
  <dcterms:modified xsi:type="dcterms:W3CDTF">2022-08-01T12:00:16Z</dcterms:modified>
</cp:coreProperties>
</file>