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9" r:id="rId8"/>
    <p:sldId id="268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97FA08-0195-4B2E-A1B3-5BC63E70D4B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95CB03-3BA0-4F8D-AC5F-B722455E5DC6}">
      <dgm:prSet custT="1"/>
      <dgm:spPr/>
      <dgm:t>
        <a:bodyPr/>
        <a:lstStyle/>
        <a:p>
          <a:r>
            <a:rPr lang="en-US" sz="2400" b="0" i="0"/>
            <a:t>Single Responsibility principle</a:t>
          </a:r>
          <a:endParaRPr lang="en-US" sz="2400"/>
        </a:p>
      </dgm:t>
    </dgm:pt>
    <dgm:pt modelId="{9EB89291-56CD-4B23-9AF5-B6D1A4973FBC}" type="parTrans" cxnId="{93A86A3F-7CBD-46CA-80E6-CFCA6FA5DE32}">
      <dgm:prSet/>
      <dgm:spPr/>
      <dgm:t>
        <a:bodyPr/>
        <a:lstStyle/>
        <a:p>
          <a:endParaRPr lang="en-US"/>
        </a:p>
      </dgm:t>
    </dgm:pt>
    <dgm:pt modelId="{D0411C74-BE71-4E11-BA61-51E6EA247C2F}" type="sibTrans" cxnId="{93A86A3F-7CBD-46CA-80E6-CFCA6FA5DE32}">
      <dgm:prSet/>
      <dgm:spPr/>
      <dgm:t>
        <a:bodyPr/>
        <a:lstStyle/>
        <a:p>
          <a:endParaRPr lang="en-US"/>
        </a:p>
      </dgm:t>
    </dgm:pt>
    <dgm:pt modelId="{2DF8C8CF-1F0E-49A6-92FF-60B055597BDE}">
      <dgm:prSet custT="1"/>
      <dgm:spPr/>
      <dgm:t>
        <a:bodyPr/>
        <a:lstStyle/>
        <a:p>
          <a:r>
            <a:rPr lang="en-US" sz="2400" b="0" i="0"/>
            <a:t>Modelled around business domain</a:t>
          </a:r>
          <a:endParaRPr lang="en-US" sz="2400"/>
        </a:p>
      </dgm:t>
    </dgm:pt>
    <dgm:pt modelId="{6E3E4180-FECE-4C10-9772-951F9E5444F7}" type="parTrans" cxnId="{78BD78FD-3116-48D6-98F2-F123D8779879}">
      <dgm:prSet/>
      <dgm:spPr/>
      <dgm:t>
        <a:bodyPr/>
        <a:lstStyle/>
        <a:p>
          <a:endParaRPr lang="en-US"/>
        </a:p>
      </dgm:t>
    </dgm:pt>
    <dgm:pt modelId="{C51C86B7-7B75-421B-B833-144DACEBF280}" type="sibTrans" cxnId="{78BD78FD-3116-48D6-98F2-F123D8779879}">
      <dgm:prSet/>
      <dgm:spPr/>
      <dgm:t>
        <a:bodyPr/>
        <a:lstStyle/>
        <a:p>
          <a:endParaRPr lang="en-US"/>
        </a:p>
      </dgm:t>
    </dgm:pt>
    <dgm:pt modelId="{86D5FD19-0CC9-4C11-BD69-17FC2E3F33AC}">
      <dgm:prSet custT="1"/>
      <dgm:spPr/>
      <dgm:t>
        <a:bodyPr/>
        <a:lstStyle/>
        <a:p>
          <a:r>
            <a:rPr lang="en-US" sz="2400" b="0" i="0"/>
            <a:t>Isolate Failure</a:t>
          </a:r>
          <a:endParaRPr lang="en-US" sz="2400"/>
        </a:p>
      </dgm:t>
    </dgm:pt>
    <dgm:pt modelId="{E56134B3-4777-4D02-BF3B-DA082BE9E7D9}" type="parTrans" cxnId="{8AA136AA-5418-4E54-8219-CCAAB99FDD21}">
      <dgm:prSet/>
      <dgm:spPr/>
      <dgm:t>
        <a:bodyPr/>
        <a:lstStyle/>
        <a:p>
          <a:endParaRPr lang="en-US"/>
        </a:p>
      </dgm:t>
    </dgm:pt>
    <dgm:pt modelId="{5A6F343E-AC88-491F-B76F-88E8D408A8BD}" type="sibTrans" cxnId="{8AA136AA-5418-4E54-8219-CCAAB99FDD21}">
      <dgm:prSet/>
      <dgm:spPr/>
      <dgm:t>
        <a:bodyPr/>
        <a:lstStyle/>
        <a:p>
          <a:endParaRPr lang="en-US"/>
        </a:p>
      </dgm:t>
    </dgm:pt>
    <dgm:pt modelId="{0EE4268B-FF7E-4C51-A53C-3710D04625DF}">
      <dgm:prSet custT="1"/>
      <dgm:spPr/>
      <dgm:t>
        <a:bodyPr/>
        <a:lstStyle/>
        <a:p>
          <a:r>
            <a:rPr lang="en-US" sz="2400" b="0" i="0"/>
            <a:t>Infrastructure automation</a:t>
          </a:r>
          <a:endParaRPr lang="en-US" sz="2400"/>
        </a:p>
      </dgm:t>
    </dgm:pt>
    <dgm:pt modelId="{98765C69-C5A1-496D-9735-DEA0E2454367}" type="parTrans" cxnId="{9B39DE97-C15A-4475-921E-4A83C8B509AF}">
      <dgm:prSet/>
      <dgm:spPr/>
      <dgm:t>
        <a:bodyPr/>
        <a:lstStyle/>
        <a:p>
          <a:endParaRPr lang="en-US"/>
        </a:p>
      </dgm:t>
    </dgm:pt>
    <dgm:pt modelId="{5FCC99BD-E9F9-46D3-A0BC-26B62E2F85CC}" type="sibTrans" cxnId="{9B39DE97-C15A-4475-921E-4A83C8B509AF}">
      <dgm:prSet/>
      <dgm:spPr/>
      <dgm:t>
        <a:bodyPr/>
        <a:lstStyle/>
        <a:p>
          <a:endParaRPr lang="en-US"/>
        </a:p>
      </dgm:t>
    </dgm:pt>
    <dgm:pt modelId="{C7AE0152-626A-4C0A-87A1-009102D15A1A}">
      <dgm:prSet custT="1"/>
      <dgm:spPr/>
      <dgm:t>
        <a:bodyPr/>
        <a:lstStyle/>
        <a:p>
          <a:r>
            <a:rPr lang="en-US" sz="2400" b="0" i="0"/>
            <a:t>Deploy independently</a:t>
          </a:r>
          <a:endParaRPr lang="en-US" sz="2400"/>
        </a:p>
      </dgm:t>
    </dgm:pt>
    <dgm:pt modelId="{187566FF-6AFC-4F8F-82AB-B0241258392B}" type="parTrans" cxnId="{2192E8D9-F1F6-41D3-AAE0-158196E624FB}">
      <dgm:prSet/>
      <dgm:spPr/>
      <dgm:t>
        <a:bodyPr/>
        <a:lstStyle/>
        <a:p>
          <a:endParaRPr lang="en-US"/>
        </a:p>
      </dgm:t>
    </dgm:pt>
    <dgm:pt modelId="{704C3A96-3EE8-4AD0-A667-C0FE1B4E9F93}" type="sibTrans" cxnId="{2192E8D9-F1F6-41D3-AAE0-158196E624FB}">
      <dgm:prSet/>
      <dgm:spPr/>
      <dgm:t>
        <a:bodyPr/>
        <a:lstStyle/>
        <a:p>
          <a:endParaRPr lang="en-US"/>
        </a:p>
      </dgm:t>
    </dgm:pt>
    <dgm:pt modelId="{502701FD-C1CA-4470-A656-FE09407ED79B}" type="pres">
      <dgm:prSet presAssocID="{4297FA08-0195-4B2E-A1B3-5BC63E70D4BF}" presName="linear" presStyleCnt="0">
        <dgm:presLayoutVars>
          <dgm:animLvl val="lvl"/>
          <dgm:resizeHandles val="exact"/>
        </dgm:presLayoutVars>
      </dgm:prSet>
      <dgm:spPr/>
    </dgm:pt>
    <dgm:pt modelId="{0E869472-019D-48D2-91BB-1108D7540883}" type="pres">
      <dgm:prSet presAssocID="{0E95CB03-3BA0-4F8D-AC5F-B722455E5DC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C2FE6BB-C7AE-48A2-A6B2-224EF7903763}" type="pres">
      <dgm:prSet presAssocID="{D0411C74-BE71-4E11-BA61-51E6EA247C2F}" presName="spacer" presStyleCnt="0"/>
      <dgm:spPr/>
    </dgm:pt>
    <dgm:pt modelId="{CF97ECB0-E3A0-44D3-A0F9-7614E0D7DB04}" type="pres">
      <dgm:prSet presAssocID="{2DF8C8CF-1F0E-49A6-92FF-60B055597BD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5DF0866-AB22-434A-A44F-EF0017E6D874}" type="pres">
      <dgm:prSet presAssocID="{C51C86B7-7B75-421B-B833-144DACEBF280}" presName="spacer" presStyleCnt="0"/>
      <dgm:spPr/>
    </dgm:pt>
    <dgm:pt modelId="{11596717-2265-40D5-8E80-E5DF85302F3F}" type="pres">
      <dgm:prSet presAssocID="{86D5FD19-0CC9-4C11-BD69-17FC2E3F33A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6B87EEB-278A-4644-85DB-6F0E8F589B6C}" type="pres">
      <dgm:prSet presAssocID="{5A6F343E-AC88-491F-B76F-88E8D408A8BD}" presName="spacer" presStyleCnt="0"/>
      <dgm:spPr/>
    </dgm:pt>
    <dgm:pt modelId="{96F9F1E3-9B36-47D4-93C1-FDA074D5AE14}" type="pres">
      <dgm:prSet presAssocID="{0EE4268B-FF7E-4C51-A53C-3710D04625D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BDEFF3-1BBA-4A0A-B846-0B26ECA6571E}" type="pres">
      <dgm:prSet presAssocID="{5FCC99BD-E9F9-46D3-A0BC-26B62E2F85CC}" presName="spacer" presStyleCnt="0"/>
      <dgm:spPr/>
    </dgm:pt>
    <dgm:pt modelId="{1A4775D2-BF11-4734-90EF-4393C71C655B}" type="pres">
      <dgm:prSet presAssocID="{C7AE0152-626A-4C0A-87A1-009102D15A1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3A86A3F-7CBD-46CA-80E6-CFCA6FA5DE32}" srcId="{4297FA08-0195-4B2E-A1B3-5BC63E70D4BF}" destId="{0E95CB03-3BA0-4F8D-AC5F-B722455E5DC6}" srcOrd="0" destOrd="0" parTransId="{9EB89291-56CD-4B23-9AF5-B6D1A4973FBC}" sibTransId="{D0411C74-BE71-4E11-BA61-51E6EA247C2F}"/>
    <dgm:cxn modelId="{3BEF1362-8542-49C4-A8B3-FB45C0E6A033}" type="presOf" srcId="{86D5FD19-0CC9-4C11-BD69-17FC2E3F33AC}" destId="{11596717-2265-40D5-8E80-E5DF85302F3F}" srcOrd="0" destOrd="0" presId="urn:microsoft.com/office/officeart/2005/8/layout/vList2"/>
    <dgm:cxn modelId="{3E90A96A-8EDE-4FE0-BDDD-1FC1033477DC}" type="presOf" srcId="{4297FA08-0195-4B2E-A1B3-5BC63E70D4BF}" destId="{502701FD-C1CA-4470-A656-FE09407ED79B}" srcOrd="0" destOrd="0" presId="urn:microsoft.com/office/officeart/2005/8/layout/vList2"/>
    <dgm:cxn modelId="{170F5459-D42D-42D9-85F9-CB47A4AB1E7D}" type="presOf" srcId="{0EE4268B-FF7E-4C51-A53C-3710D04625DF}" destId="{96F9F1E3-9B36-47D4-93C1-FDA074D5AE14}" srcOrd="0" destOrd="0" presId="urn:microsoft.com/office/officeart/2005/8/layout/vList2"/>
    <dgm:cxn modelId="{F7CB4B7A-6A5C-4D6F-903B-E3F08DD24D9F}" type="presOf" srcId="{C7AE0152-626A-4C0A-87A1-009102D15A1A}" destId="{1A4775D2-BF11-4734-90EF-4393C71C655B}" srcOrd="0" destOrd="0" presId="urn:microsoft.com/office/officeart/2005/8/layout/vList2"/>
    <dgm:cxn modelId="{9B39DE97-C15A-4475-921E-4A83C8B509AF}" srcId="{4297FA08-0195-4B2E-A1B3-5BC63E70D4BF}" destId="{0EE4268B-FF7E-4C51-A53C-3710D04625DF}" srcOrd="3" destOrd="0" parTransId="{98765C69-C5A1-496D-9735-DEA0E2454367}" sibTransId="{5FCC99BD-E9F9-46D3-A0BC-26B62E2F85CC}"/>
    <dgm:cxn modelId="{4B19319F-AC54-40EB-974D-DBDE0970F565}" type="presOf" srcId="{2DF8C8CF-1F0E-49A6-92FF-60B055597BDE}" destId="{CF97ECB0-E3A0-44D3-A0F9-7614E0D7DB04}" srcOrd="0" destOrd="0" presId="urn:microsoft.com/office/officeart/2005/8/layout/vList2"/>
    <dgm:cxn modelId="{8AA136AA-5418-4E54-8219-CCAAB99FDD21}" srcId="{4297FA08-0195-4B2E-A1B3-5BC63E70D4BF}" destId="{86D5FD19-0CC9-4C11-BD69-17FC2E3F33AC}" srcOrd="2" destOrd="0" parTransId="{E56134B3-4777-4D02-BF3B-DA082BE9E7D9}" sibTransId="{5A6F343E-AC88-491F-B76F-88E8D408A8BD}"/>
    <dgm:cxn modelId="{8954FBB5-BF33-411E-B6DA-B10B51DAAAC4}" type="presOf" srcId="{0E95CB03-3BA0-4F8D-AC5F-B722455E5DC6}" destId="{0E869472-019D-48D2-91BB-1108D7540883}" srcOrd="0" destOrd="0" presId="urn:microsoft.com/office/officeart/2005/8/layout/vList2"/>
    <dgm:cxn modelId="{2192E8D9-F1F6-41D3-AAE0-158196E624FB}" srcId="{4297FA08-0195-4B2E-A1B3-5BC63E70D4BF}" destId="{C7AE0152-626A-4C0A-87A1-009102D15A1A}" srcOrd="4" destOrd="0" parTransId="{187566FF-6AFC-4F8F-82AB-B0241258392B}" sibTransId="{704C3A96-3EE8-4AD0-A667-C0FE1B4E9F93}"/>
    <dgm:cxn modelId="{78BD78FD-3116-48D6-98F2-F123D8779879}" srcId="{4297FA08-0195-4B2E-A1B3-5BC63E70D4BF}" destId="{2DF8C8CF-1F0E-49A6-92FF-60B055597BDE}" srcOrd="1" destOrd="0" parTransId="{6E3E4180-FECE-4C10-9772-951F9E5444F7}" sibTransId="{C51C86B7-7B75-421B-B833-144DACEBF280}"/>
    <dgm:cxn modelId="{B81D3360-316E-459C-845E-37809BE1325F}" type="presParOf" srcId="{502701FD-C1CA-4470-A656-FE09407ED79B}" destId="{0E869472-019D-48D2-91BB-1108D7540883}" srcOrd="0" destOrd="0" presId="urn:microsoft.com/office/officeart/2005/8/layout/vList2"/>
    <dgm:cxn modelId="{0B497BB0-8786-42A3-A795-7B9D7E77D5DB}" type="presParOf" srcId="{502701FD-C1CA-4470-A656-FE09407ED79B}" destId="{EC2FE6BB-C7AE-48A2-A6B2-224EF7903763}" srcOrd="1" destOrd="0" presId="urn:microsoft.com/office/officeart/2005/8/layout/vList2"/>
    <dgm:cxn modelId="{08F0972E-7ADB-4F73-B983-FFAA854D49E8}" type="presParOf" srcId="{502701FD-C1CA-4470-A656-FE09407ED79B}" destId="{CF97ECB0-E3A0-44D3-A0F9-7614E0D7DB04}" srcOrd="2" destOrd="0" presId="urn:microsoft.com/office/officeart/2005/8/layout/vList2"/>
    <dgm:cxn modelId="{634C74DC-6310-4E9D-B22F-73719EF59F88}" type="presParOf" srcId="{502701FD-C1CA-4470-A656-FE09407ED79B}" destId="{A5DF0866-AB22-434A-A44F-EF0017E6D874}" srcOrd="3" destOrd="0" presId="urn:microsoft.com/office/officeart/2005/8/layout/vList2"/>
    <dgm:cxn modelId="{AAD1823C-CC44-4228-A156-AF56DF19ED6A}" type="presParOf" srcId="{502701FD-C1CA-4470-A656-FE09407ED79B}" destId="{11596717-2265-40D5-8E80-E5DF85302F3F}" srcOrd="4" destOrd="0" presId="urn:microsoft.com/office/officeart/2005/8/layout/vList2"/>
    <dgm:cxn modelId="{A975418B-3D81-4DDF-9F2F-A6A997A8DAC7}" type="presParOf" srcId="{502701FD-C1CA-4470-A656-FE09407ED79B}" destId="{36B87EEB-278A-4644-85DB-6F0E8F589B6C}" srcOrd="5" destOrd="0" presId="urn:microsoft.com/office/officeart/2005/8/layout/vList2"/>
    <dgm:cxn modelId="{8E3D31E6-FF3F-4844-AEEC-62A20CFF74D4}" type="presParOf" srcId="{502701FD-C1CA-4470-A656-FE09407ED79B}" destId="{96F9F1E3-9B36-47D4-93C1-FDA074D5AE14}" srcOrd="6" destOrd="0" presId="urn:microsoft.com/office/officeart/2005/8/layout/vList2"/>
    <dgm:cxn modelId="{B7894B30-E65B-4817-910E-3B6A5F6D3522}" type="presParOf" srcId="{502701FD-C1CA-4470-A656-FE09407ED79B}" destId="{79BDEFF3-1BBA-4A0A-B846-0B26ECA6571E}" srcOrd="7" destOrd="0" presId="urn:microsoft.com/office/officeart/2005/8/layout/vList2"/>
    <dgm:cxn modelId="{9897F2B2-EC38-4E40-83C7-2AD77CB4EC41}" type="presParOf" srcId="{502701FD-C1CA-4470-A656-FE09407ED79B}" destId="{1A4775D2-BF11-4734-90EF-4393C71C655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30A44B-8B1C-41AF-A98D-0666E0FAD1B9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669797D-A760-4148-AC4E-5B2996940669}">
      <dgm:prSet custT="1"/>
      <dgm:spPr/>
      <dgm:t>
        <a:bodyPr/>
        <a:lstStyle/>
        <a:p>
          <a:pPr algn="l"/>
          <a:r>
            <a:rPr lang="en-IN" sz="2400" i="0" dirty="0">
              <a:latin typeface="Times New Roman" panose="02020603050405020304" pitchFamily="18" charset="0"/>
              <a:cs typeface="Times New Roman" panose="02020603050405020304" pitchFamily="18" charset="0"/>
            </a:rPr>
            <a:t>Flexible scaling 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6E0309-9C02-4086-ABCC-47D231FD6FB8}" type="parTrans" cxnId="{1817CD77-E3FB-4917-89FF-ECD34CFCFC53}">
      <dgm:prSet/>
      <dgm:spPr/>
      <dgm:t>
        <a:bodyPr/>
        <a:lstStyle/>
        <a:p>
          <a:endParaRPr lang="en-US"/>
        </a:p>
      </dgm:t>
    </dgm:pt>
    <dgm:pt modelId="{DC9C63E5-13FA-4794-9841-0F52B2DB3E7C}" type="sibTrans" cxnId="{1817CD77-E3FB-4917-89FF-ECD34CFCFC53}">
      <dgm:prSet/>
      <dgm:spPr/>
      <dgm:t>
        <a:bodyPr/>
        <a:lstStyle/>
        <a:p>
          <a:endParaRPr lang="en-US"/>
        </a:p>
      </dgm:t>
    </dgm:pt>
    <dgm:pt modelId="{B7A43DDF-8615-4C00-8975-B3AD39AB1A49}">
      <dgm:prSet custT="1"/>
      <dgm:spPr/>
      <dgm:t>
        <a:bodyPr/>
        <a:lstStyle/>
        <a:p>
          <a:r>
            <a:rPr lang="en-IN" sz="2400" i="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deployment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3A9B9F-23D2-4AF1-9BC9-3B4183EFBE0F}" type="parTrans" cxnId="{8ED17036-369B-41C9-98A0-21B99B3A75A7}">
      <dgm:prSet/>
      <dgm:spPr/>
      <dgm:t>
        <a:bodyPr/>
        <a:lstStyle/>
        <a:p>
          <a:endParaRPr lang="en-US"/>
        </a:p>
      </dgm:t>
    </dgm:pt>
    <dgm:pt modelId="{A36A0DE1-2FCC-454C-BAAD-BB73655B3BEA}" type="sibTrans" cxnId="{8ED17036-369B-41C9-98A0-21B99B3A75A7}">
      <dgm:prSet/>
      <dgm:spPr/>
      <dgm:t>
        <a:bodyPr/>
        <a:lstStyle/>
        <a:p>
          <a:endParaRPr lang="en-US"/>
        </a:p>
      </dgm:t>
    </dgm:pt>
    <dgm:pt modelId="{97C7F559-6F41-4698-ADD6-219352BD84F3}">
      <dgm:prSet custT="1"/>
      <dgm:spPr/>
      <dgm:t>
        <a:bodyPr/>
        <a:lstStyle/>
        <a:p>
          <a:r>
            <a:rPr lang="en-IN" sz="2400" i="0">
              <a:latin typeface="Times New Roman" panose="02020603050405020304" pitchFamily="18" charset="0"/>
              <a:cs typeface="Times New Roman" panose="02020603050405020304" pitchFamily="18" charset="0"/>
            </a:rPr>
            <a:t>Highly maintainable and testable 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F4A36D-7349-4563-99E7-7ADE387026D6}" type="parTrans" cxnId="{8175791C-8DB8-408C-8CC9-DB0136CCE9F8}">
      <dgm:prSet/>
      <dgm:spPr/>
      <dgm:t>
        <a:bodyPr/>
        <a:lstStyle/>
        <a:p>
          <a:endParaRPr lang="en-US"/>
        </a:p>
      </dgm:t>
    </dgm:pt>
    <dgm:pt modelId="{6DD492C0-2848-48A9-833E-09FC2887BF4F}" type="sibTrans" cxnId="{8175791C-8DB8-408C-8CC9-DB0136CCE9F8}">
      <dgm:prSet/>
      <dgm:spPr/>
      <dgm:t>
        <a:bodyPr/>
        <a:lstStyle/>
        <a:p>
          <a:endParaRPr lang="en-US"/>
        </a:p>
      </dgm:t>
    </dgm:pt>
    <dgm:pt modelId="{555ECBDA-107D-40A5-9B4B-CCC4FB6BCA43}">
      <dgm:prSet custT="1"/>
      <dgm:spPr/>
      <dgm:t>
        <a:bodyPr/>
        <a:lstStyle/>
        <a:p>
          <a:r>
            <a:rPr lang="en-IN" sz="2400" i="0" dirty="0">
              <a:latin typeface="Times New Roman" panose="02020603050405020304" pitchFamily="18" charset="0"/>
              <a:cs typeface="Times New Roman" panose="02020603050405020304" pitchFamily="18" charset="0"/>
            </a:rPr>
            <a:t>Independently deployable</a:t>
          </a:r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854FB2-3090-428C-9C45-51B341D70D9A}" type="parTrans" cxnId="{42C6CF5F-3083-4022-A3E6-BE711781AB7D}">
      <dgm:prSet/>
      <dgm:spPr/>
      <dgm:t>
        <a:bodyPr/>
        <a:lstStyle/>
        <a:p>
          <a:endParaRPr lang="en-US"/>
        </a:p>
      </dgm:t>
    </dgm:pt>
    <dgm:pt modelId="{8F810FFE-6660-437C-A79B-1DBA0BA9935E}" type="sibTrans" cxnId="{42C6CF5F-3083-4022-A3E6-BE711781AB7D}">
      <dgm:prSet/>
      <dgm:spPr/>
      <dgm:t>
        <a:bodyPr/>
        <a:lstStyle/>
        <a:p>
          <a:endParaRPr lang="en-US"/>
        </a:p>
      </dgm:t>
    </dgm:pt>
    <dgm:pt modelId="{363466DD-D0B8-4990-9961-C13D95379289}">
      <dgm:prSet custT="1"/>
      <dgm:spPr/>
      <dgm:t>
        <a:bodyPr/>
        <a:lstStyle/>
        <a:p>
          <a:r>
            <a:rPr lang="en-IN" sz="2400" i="0">
              <a:latin typeface="Times New Roman" panose="02020603050405020304" pitchFamily="18" charset="0"/>
              <a:cs typeface="Times New Roman" panose="02020603050405020304" pitchFamily="18" charset="0"/>
            </a:rPr>
            <a:t>Technology flexibility 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A4B2FD-562A-4B73-AD42-FFF9AFE62505}" type="parTrans" cxnId="{49A657AA-58CA-4A5A-A09F-60E507072256}">
      <dgm:prSet/>
      <dgm:spPr/>
      <dgm:t>
        <a:bodyPr/>
        <a:lstStyle/>
        <a:p>
          <a:endParaRPr lang="en-US"/>
        </a:p>
      </dgm:t>
    </dgm:pt>
    <dgm:pt modelId="{5EE573BD-91F2-4BE8-979C-272B71A5D3C5}" type="sibTrans" cxnId="{49A657AA-58CA-4A5A-A09F-60E507072256}">
      <dgm:prSet/>
      <dgm:spPr/>
      <dgm:t>
        <a:bodyPr/>
        <a:lstStyle/>
        <a:p>
          <a:endParaRPr lang="en-US"/>
        </a:p>
      </dgm:t>
    </dgm:pt>
    <dgm:pt modelId="{0FDB165F-78CC-4283-9450-77BC9BFA729D}">
      <dgm:prSet custT="1"/>
      <dgm:spPr/>
      <dgm:t>
        <a:bodyPr/>
        <a:lstStyle/>
        <a:p>
          <a:r>
            <a:rPr lang="en-IN" sz="2400" i="0">
              <a:latin typeface="Times New Roman" panose="02020603050405020304" pitchFamily="18" charset="0"/>
              <a:cs typeface="Times New Roman" panose="02020603050405020304" pitchFamily="18" charset="0"/>
            </a:rPr>
            <a:t>High reliability 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C9AC1A-B929-49F4-9A15-361368F4ED8E}" type="parTrans" cxnId="{9AD4D367-2F32-4238-B2B4-4A4B624D0988}">
      <dgm:prSet/>
      <dgm:spPr/>
      <dgm:t>
        <a:bodyPr/>
        <a:lstStyle/>
        <a:p>
          <a:endParaRPr lang="en-US"/>
        </a:p>
      </dgm:t>
    </dgm:pt>
    <dgm:pt modelId="{7F5ECB58-0895-448B-A022-2A665281C05E}" type="sibTrans" cxnId="{9AD4D367-2F32-4238-B2B4-4A4B624D0988}">
      <dgm:prSet/>
      <dgm:spPr/>
      <dgm:t>
        <a:bodyPr/>
        <a:lstStyle/>
        <a:p>
          <a:endParaRPr lang="en-US"/>
        </a:p>
      </dgm:t>
    </dgm:pt>
    <dgm:pt modelId="{CA51C334-DB48-40B1-BECF-CC82F95B21BC}" type="pres">
      <dgm:prSet presAssocID="{0D30A44B-8B1C-41AF-A98D-0666E0FAD1B9}" presName="vert0" presStyleCnt="0">
        <dgm:presLayoutVars>
          <dgm:dir/>
          <dgm:animOne val="branch"/>
          <dgm:animLvl val="lvl"/>
        </dgm:presLayoutVars>
      </dgm:prSet>
      <dgm:spPr/>
    </dgm:pt>
    <dgm:pt modelId="{E3664A3F-35CC-485B-97C5-7E30726A0910}" type="pres">
      <dgm:prSet presAssocID="{4669797D-A760-4148-AC4E-5B2996940669}" presName="thickLine" presStyleLbl="alignNode1" presStyleIdx="0" presStyleCnt="6"/>
      <dgm:spPr/>
    </dgm:pt>
    <dgm:pt modelId="{180D3E67-AEA2-4420-9731-60E8AA9C51C6}" type="pres">
      <dgm:prSet presAssocID="{4669797D-A760-4148-AC4E-5B2996940669}" presName="horz1" presStyleCnt="0"/>
      <dgm:spPr/>
    </dgm:pt>
    <dgm:pt modelId="{54EE0C27-8402-454A-A43C-C6A7BEB142FE}" type="pres">
      <dgm:prSet presAssocID="{4669797D-A760-4148-AC4E-5B2996940669}" presName="tx1" presStyleLbl="revTx" presStyleIdx="0" presStyleCnt="6"/>
      <dgm:spPr/>
    </dgm:pt>
    <dgm:pt modelId="{D9714A9B-D2A9-477F-B01E-9E8CD77CEBFE}" type="pres">
      <dgm:prSet presAssocID="{4669797D-A760-4148-AC4E-5B2996940669}" presName="vert1" presStyleCnt="0"/>
      <dgm:spPr/>
    </dgm:pt>
    <dgm:pt modelId="{CDE4B4D4-DA0F-4C8C-95A9-FB5ADC73CAE7}" type="pres">
      <dgm:prSet presAssocID="{B7A43DDF-8615-4C00-8975-B3AD39AB1A49}" presName="thickLine" presStyleLbl="alignNode1" presStyleIdx="1" presStyleCnt="6"/>
      <dgm:spPr/>
    </dgm:pt>
    <dgm:pt modelId="{6F00AA44-68CD-4C3C-AEAA-872E433472E1}" type="pres">
      <dgm:prSet presAssocID="{B7A43DDF-8615-4C00-8975-B3AD39AB1A49}" presName="horz1" presStyleCnt="0"/>
      <dgm:spPr/>
    </dgm:pt>
    <dgm:pt modelId="{FC8BF074-7EA7-4450-9D5B-58ADE3486F77}" type="pres">
      <dgm:prSet presAssocID="{B7A43DDF-8615-4C00-8975-B3AD39AB1A49}" presName="tx1" presStyleLbl="revTx" presStyleIdx="1" presStyleCnt="6"/>
      <dgm:spPr/>
    </dgm:pt>
    <dgm:pt modelId="{47D57BE7-D877-46E3-99C1-CF1CC28167A8}" type="pres">
      <dgm:prSet presAssocID="{B7A43DDF-8615-4C00-8975-B3AD39AB1A49}" presName="vert1" presStyleCnt="0"/>
      <dgm:spPr/>
    </dgm:pt>
    <dgm:pt modelId="{099E5B4E-29B4-4C63-BDB1-BC0755BA1C8C}" type="pres">
      <dgm:prSet presAssocID="{97C7F559-6F41-4698-ADD6-219352BD84F3}" presName="thickLine" presStyleLbl="alignNode1" presStyleIdx="2" presStyleCnt="6"/>
      <dgm:spPr/>
    </dgm:pt>
    <dgm:pt modelId="{0FE42816-4F70-483E-9EBB-765F608E0835}" type="pres">
      <dgm:prSet presAssocID="{97C7F559-6F41-4698-ADD6-219352BD84F3}" presName="horz1" presStyleCnt="0"/>
      <dgm:spPr/>
    </dgm:pt>
    <dgm:pt modelId="{E56B86A6-63CE-4CF6-A72B-0ED271259A82}" type="pres">
      <dgm:prSet presAssocID="{97C7F559-6F41-4698-ADD6-219352BD84F3}" presName="tx1" presStyleLbl="revTx" presStyleIdx="2" presStyleCnt="6"/>
      <dgm:spPr/>
    </dgm:pt>
    <dgm:pt modelId="{8CC47AE8-4655-492D-9C41-6F778FB1189E}" type="pres">
      <dgm:prSet presAssocID="{97C7F559-6F41-4698-ADD6-219352BD84F3}" presName="vert1" presStyleCnt="0"/>
      <dgm:spPr/>
    </dgm:pt>
    <dgm:pt modelId="{A7C5B9DF-3F3B-4676-AB93-547CAD7CDB53}" type="pres">
      <dgm:prSet presAssocID="{555ECBDA-107D-40A5-9B4B-CCC4FB6BCA43}" presName="thickLine" presStyleLbl="alignNode1" presStyleIdx="3" presStyleCnt="6"/>
      <dgm:spPr/>
    </dgm:pt>
    <dgm:pt modelId="{B4A9D3C4-FB7B-4B21-98B3-E085AFE0D5CE}" type="pres">
      <dgm:prSet presAssocID="{555ECBDA-107D-40A5-9B4B-CCC4FB6BCA43}" presName="horz1" presStyleCnt="0"/>
      <dgm:spPr/>
    </dgm:pt>
    <dgm:pt modelId="{5DC4E65D-BF2B-4DF4-9FC7-1CD9A57D3057}" type="pres">
      <dgm:prSet presAssocID="{555ECBDA-107D-40A5-9B4B-CCC4FB6BCA43}" presName="tx1" presStyleLbl="revTx" presStyleIdx="3" presStyleCnt="6"/>
      <dgm:spPr/>
    </dgm:pt>
    <dgm:pt modelId="{C238A2C1-7D6F-4E51-A509-3696DB345335}" type="pres">
      <dgm:prSet presAssocID="{555ECBDA-107D-40A5-9B4B-CCC4FB6BCA43}" presName="vert1" presStyleCnt="0"/>
      <dgm:spPr/>
    </dgm:pt>
    <dgm:pt modelId="{7458F173-6E56-4202-91AE-74EC319A15B2}" type="pres">
      <dgm:prSet presAssocID="{363466DD-D0B8-4990-9961-C13D95379289}" presName="thickLine" presStyleLbl="alignNode1" presStyleIdx="4" presStyleCnt="6"/>
      <dgm:spPr/>
    </dgm:pt>
    <dgm:pt modelId="{56A3F7F0-E7FC-4CC0-B04E-2E1518A5B8B4}" type="pres">
      <dgm:prSet presAssocID="{363466DD-D0B8-4990-9961-C13D95379289}" presName="horz1" presStyleCnt="0"/>
      <dgm:spPr/>
    </dgm:pt>
    <dgm:pt modelId="{72A29556-F1E4-4DB8-AA21-B1AA4C88414B}" type="pres">
      <dgm:prSet presAssocID="{363466DD-D0B8-4990-9961-C13D95379289}" presName="tx1" presStyleLbl="revTx" presStyleIdx="4" presStyleCnt="6"/>
      <dgm:spPr/>
    </dgm:pt>
    <dgm:pt modelId="{44F66A33-330F-495F-BB88-BA1361384024}" type="pres">
      <dgm:prSet presAssocID="{363466DD-D0B8-4990-9961-C13D95379289}" presName="vert1" presStyleCnt="0"/>
      <dgm:spPr/>
    </dgm:pt>
    <dgm:pt modelId="{09FD2D7A-DD0A-404C-9305-1FA4F68E7ED9}" type="pres">
      <dgm:prSet presAssocID="{0FDB165F-78CC-4283-9450-77BC9BFA729D}" presName="thickLine" presStyleLbl="alignNode1" presStyleIdx="5" presStyleCnt="6"/>
      <dgm:spPr/>
    </dgm:pt>
    <dgm:pt modelId="{E391FF91-1DA5-43B3-AD22-39116691C2D1}" type="pres">
      <dgm:prSet presAssocID="{0FDB165F-78CC-4283-9450-77BC9BFA729D}" presName="horz1" presStyleCnt="0"/>
      <dgm:spPr/>
    </dgm:pt>
    <dgm:pt modelId="{61E4499E-345D-4F60-B7C2-C4E311B5F930}" type="pres">
      <dgm:prSet presAssocID="{0FDB165F-78CC-4283-9450-77BC9BFA729D}" presName="tx1" presStyleLbl="revTx" presStyleIdx="5" presStyleCnt="6"/>
      <dgm:spPr/>
    </dgm:pt>
    <dgm:pt modelId="{FCCE1447-9A2F-4064-892A-108390570C3F}" type="pres">
      <dgm:prSet presAssocID="{0FDB165F-78CC-4283-9450-77BC9BFA729D}" presName="vert1" presStyleCnt="0"/>
      <dgm:spPr/>
    </dgm:pt>
  </dgm:ptLst>
  <dgm:cxnLst>
    <dgm:cxn modelId="{B81FCA0E-CD47-42EF-AEEF-76E994CF235F}" type="presOf" srcId="{555ECBDA-107D-40A5-9B4B-CCC4FB6BCA43}" destId="{5DC4E65D-BF2B-4DF4-9FC7-1CD9A57D3057}" srcOrd="0" destOrd="0" presId="urn:microsoft.com/office/officeart/2008/layout/LinedList"/>
    <dgm:cxn modelId="{8175791C-8DB8-408C-8CC9-DB0136CCE9F8}" srcId="{0D30A44B-8B1C-41AF-A98D-0666E0FAD1B9}" destId="{97C7F559-6F41-4698-ADD6-219352BD84F3}" srcOrd="2" destOrd="0" parTransId="{EBF4A36D-7349-4563-99E7-7ADE387026D6}" sibTransId="{6DD492C0-2848-48A9-833E-09FC2887BF4F}"/>
    <dgm:cxn modelId="{8ED17036-369B-41C9-98A0-21B99B3A75A7}" srcId="{0D30A44B-8B1C-41AF-A98D-0666E0FAD1B9}" destId="{B7A43DDF-8615-4C00-8975-B3AD39AB1A49}" srcOrd="1" destOrd="0" parTransId="{703A9B9F-23D2-4AF1-9BC9-3B4183EFBE0F}" sibTransId="{A36A0DE1-2FCC-454C-BAAD-BB73655B3BEA}"/>
    <dgm:cxn modelId="{F387543B-5CF3-4276-8603-4DD63B4319BC}" type="presOf" srcId="{0D30A44B-8B1C-41AF-A98D-0666E0FAD1B9}" destId="{CA51C334-DB48-40B1-BECF-CC82F95B21BC}" srcOrd="0" destOrd="0" presId="urn:microsoft.com/office/officeart/2008/layout/LinedList"/>
    <dgm:cxn modelId="{42C6CF5F-3083-4022-A3E6-BE711781AB7D}" srcId="{0D30A44B-8B1C-41AF-A98D-0666E0FAD1B9}" destId="{555ECBDA-107D-40A5-9B4B-CCC4FB6BCA43}" srcOrd="3" destOrd="0" parTransId="{A0854FB2-3090-428C-9C45-51B341D70D9A}" sibTransId="{8F810FFE-6660-437C-A79B-1DBA0BA9935E}"/>
    <dgm:cxn modelId="{9AD4D367-2F32-4238-B2B4-4A4B624D0988}" srcId="{0D30A44B-8B1C-41AF-A98D-0666E0FAD1B9}" destId="{0FDB165F-78CC-4283-9450-77BC9BFA729D}" srcOrd="5" destOrd="0" parTransId="{CDC9AC1A-B929-49F4-9A15-361368F4ED8E}" sibTransId="{7F5ECB58-0895-448B-A022-2A665281C05E}"/>
    <dgm:cxn modelId="{520DE44E-E9D8-4690-98B7-9651895AFD40}" type="presOf" srcId="{97C7F559-6F41-4698-ADD6-219352BD84F3}" destId="{E56B86A6-63CE-4CF6-A72B-0ED271259A82}" srcOrd="0" destOrd="0" presId="urn:microsoft.com/office/officeart/2008/layout/LinedList"/>
    <dgm:cxn modelId="{03E0EC50-4029-46A5-9703-59E0DD6D47FA}" type="presOf" srcId="{4669797D-A760-4148-AC4E-5B2996940669}" destId="{54EE0C27-8402-454A-A43C-C6A7BEB142FE}" srcOrd="0" destOrd="0" presId="urn:microsoft.com/office/officeart/2008/layout/LinedList"/>
    <dgm:cxn modelId="{1817CD77-E3FB-4917-89FF-ECD34CFCFC53}" srcId="{0D30A44B-8B1C-41AF-A98D-0666E0FAD1B9}" destId="{4669797D-A760-4148-AC4E-5B2996940669}" srcOrd="0" destOrd="0" parTransId="{2E6E0309-9C02-4086-ABCC-47D231FD6FB8}" sibTransId="{DC9C63E5-13FA-4794-9841-0F52B2DB3E7C}"/>
    <dgm:cxn modelId="{DD73289A-6A66-4A0F-A1AE-B31DD58525FF}" type="presOf" srcId="{0FDB165F-78CC-4283-9450-77BC9BFA729D}" destId="{61E4499E-345D-4F60-B7C2-C4E311B5F930}" srcOrd="0" destOrd="0" presId="urn:microsoft.com/office/officeart/2008/layout/LinedList"/>
    <dgm:cxn modelId="{93EFB6A6-B65F-401C-A1DE-16DADFFC7D6C}" type="presOf" srcId="{B7A43DDF-8615-4C00-8975-B3AD39AB1A49}" destId="{FC8BF074-7EA7-4450-9D5B-58ADE3486F77}" srcOrd="0" destOrd="0" presId="urn:microsoft.com/office/officeart/2008/layout/LinedList"/>
    <dgm:cxn modelId="{49A657AA-58CA-4A5A-A09F-60E507072256}" srcId="{0D30A44B-8B1C-41AF-A98D-0666E0FAD1B9}" destId="{363466DD-D0B8-4990-9961-C13D95379289}" srcOrd="4" destOrd="0" parTransId="{F5A4B2FD-562A-4B73-AD42-FFF9AFE62505}" sibTransId="{5EE573BD-91F2-4BE8-979C-272B71A5D3C5}"/>
    <dgm:cxn modelId="{B8F827B1-3A94-42B0-BBCC-B0C79FB8A731}" type="presOf" srcId="{363466DD-D0B8-4990-9961-C13D95379289}" destId="{72A29556-F1E4-4DB8-AA21-B1AA4C88414B}" srcOrd="0" destOrd="0" presId="urn:microsoft.com/office/officeart/2008/layout/LinedList"/>
    <dgm:cxn modelId="{711D161B-6B62-4FB7-B20D-C4B2AE6A3305}" type="presParOf" srcId="{CA51C334-DB48-40B1-BECF-CC82F95B21BC}" destId="{E3664A3F-35CC-485B-97C5-7E30726A0910}" srcOrd="0" destOrd="0" presId="urn:microsoft.com/office/officeart/2008/layout/LinedList"/>
    <dgm:cxn modelId="{5A25FE4B-FD96-40E0-BE6D-CE79CC84D7BB}" type="presParOf" srcId="{CA51C334-DB48-40B1-BECF-CC82F95B21BC}" destId="{180D3E67-AEA2-4420-9731-60E8AA9C51C6}" srcOrd="1" destOrd="0" presId="urn:microsoft.com/office/officeart/2008/layout/LinedList"/>
    <dgm:cxn modelId="{8B9746B5-549E-4D8C-A813-7E2E34F93641}" type="presParOf" srcId="{180D3E67-AEA2-4420-9731-60E8AA9C51C6}" destId="{54EE0C27-8402-454A-A43C-C6A7BEB142FE}" srcOrd="0" destOrd="0" presId="urn:microsoft.com/office/officeart/2008/layout/LinedList"/>
    <dgm:cxn modelId="{3B6593BE-30C9-4D31-AC7A-3D392B2BF580}" type="presParOf" srcId="{180D3E67-AEA2-4420-9731-60E8AA9C51C6}" destId="{D9714A9B-D2A9-477F-B01E-9E8CD77CEBFE}" srcOrd="1" destOrd="0" presId="urn:microsoft.com/office/officeart/2008/layout/LinedList"/>
    <dgm:cxn modelId="{260BBE75-0206-4618-A8B6-E485982D927F}" type="presParOf" srcId="{CA51C334-DB48-40B1-BECF-CC82F95B21BC}" destId="{CDE4B4D4-DA0F-4C8C-95A9-FB5ADC73CAE7}" srcOrd="2" destOrd="0" presId="urn:microsoft.com/office/officeart/2008/layout/LinedList"/>
    <dgm:cxn modelId="{BD04B34E-858E-4A58-94A4-F62A2ABDAA28}" type="presParOf" srcId="{CA51C334-DB48-40B1-BECF-CC82F95B21BC}" destId="{6F00AA44-68CD-4C3C-AEAA-872E433472E1}" srcOrd="3" destOrd="0" presId="urn:microsoft.com/office/officeart/2008/layout/LinedList"/>
    <dgm:cxn modelId="{787714E5-0CEF-4936-89AC-67FC95182CE3}" type="presParOf" srcId="{6F00AA44-68CD-4C3C-AEAA-872E433472E1}" destId="{FC8BF074-7EA7-4450-9D5B-58ADE3486F77}" srcOrd="0" destOrd="0" presId="urn:microsoft.com/office/officeart/2008/layout/LinedList"/>
    <dgm:cxn modelId="{8FFD4659-8531-4C35-BD07-901AB15CA16C}" type="presParOf" srcId="{6F00AA44-68CD-4C3C-AEAA-872E433472E1}" destId="{47D57BE7-D877-46E3-99C1-CF1CC28167A8}" srcOrd="1" destOrd="0" presId="urn:microsoft.com/office/officeart/2008/layout/LinedList"/>
    <dgm:cxn modelId="{135EC6E9-E73A-4212-8DFE-8F1506E1FDEA}" type="presParOf" srcId="{CA51C334-DB48-40B1-BECF-CC82F95B21BC}" destId="{099E5B4E-29B4-4C63-BDB1-BC0755BA1C8C}" srcOrd="4" destOrd="0" presId="urn:microsoft.com/office/officeart/2008/layout/LinedList"/>
    <dgm:cxn modelId="{798B492B-48F5-4C40-ACCD-1F8087EE4377}" type="presParOf" srcId="{CA51C334-DB48-40B1-BECF-CC82F95B21BC}" destId="{0FE42816-4F70-483E-9EBB-765F608E0835}" srcOrd="5" destOrd="0" presId="urn:microsoft.com/office/officeart/2008/layout/LinedList"/>
    <dgm:cxn modelId="{DBFDA2DB-6324-4C18-8147-70A68EE64DEF}" type="presParOf" srcId="{0FE42816-4F70-483E-9EBB-765F608E0835}" destId="{E56B86A6-63CE-4CF6-A72B-0ED271259A82}" srcOrd="0" destOrd="0" presId="urn:microsoft.com/office/officeart/2008/layout/LinedList"/>
    <dgm:cxn modelId="{DDC6B9DD-3B63-4CB6-95EB-75AF15EF56AF}" type="presParOf" srcId="{0FE42816-4F70-483E-9EBB-765F608E0835}" destId="{8CC47AE8-4655-492D-9C41-6F778FB1189E}" srcOrd="1" destOrd="0" presId="urn:microsoft.com/office/officeart/2008/layout/LinedList"/>
    <dgm:cxn modelId="{2EAEC05A-528C-4DBB-A71D-BE9C99BD7D9C}" type="presParOf" srcId="{CA51C334-DB48-40B1-BECF-CC82F95B21BC}" destId="{A7C5B9DF-3F3B-4676-AB93-547CAD7CDB53}" srcOrd="6" destOrd="0" presId="urn:microsoft.com/office/officeart/2008/layout/LinedList"/>
    <dgm:cxn modelId="{C6616B91-739E-4477-8103-850A970A7084}" type="presParOf" srcId="{CA51C334-DB48-40B1-BECF-CC82F95B21BC}" destId="{B4A9D3C4-FB7B-4B21-98B3-E085AFE0D5CE}" srcOrd="7" destOrd="0" presId="urn:microsoft.com/office/officeart/2008/layout/LinedList"/>
    <dgm:cxn modelId="{51AC26BF-8F0B-4752-95C4-3B4B80D05DF7}" type="presParOf" srcId="{B4A9D3C4-FB7B-4B21-98B3-E085AFE0D5CE}" destId="{5DC4E65D-BF2B-4DF4-9FC7-1CD9A57D3057}" srcOrd="0" destOrd="0" presId="urn:microsoft.com/office/officeart/2008/layout/LinedList"/>
    <dgm:cxn modelId="{D263540C-C41E-4054-8D8C-AABB88E34181}" type="presParOf" srcId="{B4A9D3C4-FB7B-4B21-98B3-E085AFE0D5CE}" destId="{C238A2C1-7D6F-4E51-A509-3696DB345335}" srcOrd="1" destOrd="0" presId="urn:microsoft.com/office/officeart/2008/layout/LinedList"/>
    <dgm:cxn modelId="{1D1A59CC-709A-4FDE-BB85-A048D64E9C1A}" type="presParOf" srcId="{CA51C334-DB48-40B1-BECF-CC82F95B21BC}" destId="{7458F173-6E56-4202-91AE-74EC319A15B2}" srcOrd="8" destOrd="0" presId="urn:microsoft.com/office/officeart/2008/layout/LinedList"/>
    <dgm:cxn modelId="{A4F38DF2-B699-452C-B91C-345FD217DC2F}" type="presParOf" srcId="{CA51C334-DB48-40B1-BECF-CC82F95B21BC}" destId="{56A3F7F0-E7FC-4CC0-B04E-2E1518A5B8B4}" srcOrd="9" destOrd="0" presId="urn:microsoft.com/office/officeart/2008/layout/LinedList"/>
    <dgm:cxn modelId="{7CCAB1D7-21D1-4FE0-A6CD-B911C60CDC33}" type="presParOf" srcId="{56A3F7F0-E7FC-4CC0-B04E-2E1518A5B8B4}" destId="{72A29556-F1E4-4DB8-AA21-B1AA4C88414B}" srcOrd="0" destOrd="0" presId="urn:microsoft.com/office/officeart/2008/layout/LinedList"/>
    <dgm:cxn modelId="{6C16F7C7-8991-4284-922C-E31DBB8A701B}" type="presParOf" srcId="{56A3F7F0-E7FC-4CC0-B04E-2E1518A5B8B4}" destId="{44F66A33-330F-495F-BB88-BA1361384024}" srcOrd="1" destOrd="0" presId="urn:microsoft.com/office/officeart/2008/layout/LinedList"/>
    <dgm:cxn modelId="{B5E8711B-8958-480E-882E-7D26EDB5ECB5}" type="presParOf" srcId="{CA51C334-DB48-40B1-BECF-CC82F95B21BC}" destId="{09FD2D7A-DD0A-404C-9305-1FA4F68E7ED9}" srcOrd="10" destOrd="0" presId="urn:microsoft.com/office/officeart/2008/layout/LinedList"/>
    <dgm:cxn modelId="{48F9D84E-F21C-4AF5-B829-47AD1F6A530B}" type="presParOf" srcId="{CA51C334-DB48-40B1-BECF-CC82F95B21BC}" destId="{E391FF91-1DA5-43B3-AD22-39116691C2D1}" srcOrd="11" destOrd="0" presId="urn:microsoft.com/office/officeart/2008/layout/LinedList"/>
    <dgm:cxn modelId="{2AD91E11-D8BD-4C21-BA25-EAF2BDB1D996}" type="presParOf" srcId="{E391FF91-1DA5-43B3-AD22-39116691C2D1}" destId="{61E4499E-345D-4F60-B7C2-C4E311B5F930}" srcOrd="0" destOrd="0" presId="urn:microsoft.com/office/officeart/2008/layout/LinedList"/>
    <dgm:cxn modelId="{E76CEBD9-56EA-483D-9CA8-ED606162AF12}" type="presParOf" srcId="{E391FF91-1DA5-43B3-AD22-39116691C2D1}" destId="{FCCE1447-9A2F-4064-892A-108390570C3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7B0FA1-2F8B-4DAA-98FC-BAF960404B4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C3DFB55-5E3D-4C72-9BC6-EC7826AC1F90}">
      <dgm:prSet/>
      <dgm:spPr/>
      <dgm:t>
        <a:bodyPr/>
        <a:lstStyle/>
        <a:p>
          <a:pPr>
            <a:defRPr cap="all"/>
          </a:pPr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Website</a:t>
          </a:r>
          <a:r>
            <a:rPr lang="en-IN" b="0" i="0" dirty="0"/>
            <a:t> </a:t>
          </a:r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migration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4566AA1-AE71-4246-9C09-44186638FDB0}" type="parTrans" cxnId="{8FFA2D94-3220-4357-A78D-A5525B076F5A}">
      <dgm:prSet/>
      <dgm:spPr/>
      <dgm:t>
        <a:bodyPr/>
        <a:lstStyle/>
        <a:p>
          <a:endParaRPr lang="en-US"/>
        </a:p>
      </dgm:t>
    </dgm:pt>
    <dgm:pt modelId="{9C75D2C5-FC2F-47C0-923A-C6CEDFEF93D5}" type="sibTrans" cxnId="{8FFA2D94-3220-4357-A78D-A5525B076F5A}">
      <dgm:prSet/>
      <dgm:spPr/>
      <dgm:t>
        <a:bodyPr/>
        <a:lstStyle/>
        <a:p>
          <a:endParaRPr lang="en-US"/>
        </a:p>
      </dgm:t>
    </dgm:pt>
    <dgm:pt modelId="{0E6A98FA-EE17-4887-A006-3D47BDEB8A65}">
      <dgm:prSet/>
      <dgm:spPr/>
      <dgm:t>
        <a:bodyPr/>
        <a:lstStyle/>
        <a:p>
          <a:pPr>
            <a:defRPr cap="all"/>
          </a:pPr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Media content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AA3B28-AC86-480D-8BAE-8C233E6FD6A9}" type="parTrans" cxnId="{C26FE0FF-914C-4AC0-AB23-0F4FE2D3ED42}">
      <dgm:prSet/>
      <dgm:spPr/>
      <dgm:t>
        <a:bodyPr/>
        <a:lstStyle/>
        <a:p>
          <a:endParaRPr lang="en-US"/>
        </a:p>
      </dgm:t>
    </dgm:pt>
    <dgm:pt modelId="{8C76A9EC-5742-415F-9A67-55C957527984}" type="sibTrans" cxnId="{C26FE0FF-914C-4AC0-AB23-0F4FE2D3ED42}">
      <dgm:prSet/>
      <dgm:spPr/>
      <dgm:t>
        <a:bodyPr/>
        <a:lstStyle/>
        <a:p>
          <a:endParaRPr lang="en-US"/>
        </a:p>
      </dgm:t>
    </dgm:pt>
    <dgm:pt modelId="{1DDC7ED2-1928-480A-9F9D-7E88DFBD6661}">
      <dgm:prSet/>
      <dgm:spPr/>
      <dgm:t>
        <a:bodyPr/>
        <a:lstStyle/>
        <a:p>
          <a:pPr>
            <a:defRPr cap="all"/>
          </a:pPr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Transactions and invoices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8E2E9C-40D8-41FC-9DF8-AB7C0B9715AD}" type="parTrans" cxnId="{86EB39DD-4FC5-42F5-89F9-DC9F7DA39611}">
      <dgm:prSet/>
      <dgm:spPr/>
      <dgm:t>
        <a:bodyPr/>
        <a:lstStyle/>
        <a:p>
          <a:endParaRPr lang="en-US"/>
        </a:p>
      </dgm:t>
    </dgm:pt>
    <dgm:pt modelId="{6F3D2775-9BC9-4844-A988-4EEC573CE9F9}" type="sibTrans" cxnId="{86EB39DD-4FC5-42F5-89F9-DC9F7DA39611}">
      <dgm:prSet/>
      <dgm:spPr/>
      <dgm:t>
        <a:bodyPr/>
        <a:lstStyle/>
        <a:p>
          <a:endParaRPr lang="en-US"/>
        </a:p>
      </dgm:t>
    </dgm:pt>
    <dgm:pt modelId="{A750CC1A-CD7A-40CF-B77D-3F455F89703E}">
      <dgm:prSet/>
      <dgm:spPr/>
      <dgm:t>
        <a:bodyPr/>
        <a:lstStyle/>
        <a:p>
          <a:pPr>
            <a:defRPr cap="all"/>
          </a:pPr>
          <a:r>
            <a:rPr lang="en-IN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CB91EF-6FA9-41D2-919D-9707057BE125}" type="parTrans" cxnId="{F29D4C26-9BC4-4911-BF48-2FDBBDFDB0B3}">
      <dgm:prSet/>
      <dgm:spPr/>
      <dgm:t>
        <a:bodyPr/>
        <a:lstStyle/>
        <a:p>
          <a:endParaRPr lang="en-US"/>
        </a:p>
      </dgm:t>
    </dgm:pt>
    <dgm:pt modelId="{73FBA182-3277-4DE5-845C-0E98CA28135B}" type="sibTrans" cxnId="{F29D4C26-9BC4-4911-BF48-2FDBBDFDB0B3}">
      <dgm:prSet/>
      <dgm:spPr/>
      <dgm:t>
        <a:bodyPr/>
        <a:lstStyle/>
        <a:p>
          <a:endParaRPr lang="en-US"/>
        </a:p>
      </dgm:t>
    </dgm:pt>
    <dgm:pt modelId="{3EAAC788-591E-424F-A84C-F96470E1C3A1}" type="pres">
      <dgm:prSet presAssocID="{E37B0FA1-2F8B-4DAA-98FC-BAF960404B49}" presName="root" presStyleCnt="0">
        <dgm:presLayoutVars>
          <dgm:dir/>
          <dgm:resizeHandles val="exact"/>
        </dgm:presLayoutVars>
      </dgm:prSet>
      <dgm:spPr/>
    </dgm:pt>
    <dgm:pt modelId="{675E03EB-06ED-4193-9D54-95B92CE21C06}" type="pres">
      <dgm:prSet presAssocID="{3C3DFB55-5E3D-4C72-9BC6-EC7826AC1F90}" presName="compNode" presStyleCnt="0"/>
      <dgm:spPr/>
    </dgm:pt>
    <dgm:pt modelId="{AD644B9E-F0B8-44B2-A83C-F290F6591CC9}" type="pres">
      <dgm:prSet presAssocID="{3C3DFB55-5E3D-4C72-9BC6-EC7826AC1F90}" presName="iconBgRect" presStyleLbl="bgShp" presStyleIdx="0" presStyleCnt="4"/>
      <dgm:spPr/>
    </dgm:pt>
    <dgm:pt modelId="{781EC0DC-5A05-4313-A0B9-81C54A26788E}" type="pres">
      <dgm:prSet presAssocID="{3C3DFB55-5E3D-4C72-9BC6-EC7826AC1F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7D3A7AC-33C5-443E-BC1B-0A13C1E05050}" type="pres">
      <dgm:prSet presAssocID="{3C3DFB55-5E3D-4C72-9BC6-EC7826AC1F90}" presName="spaceRect" presStyleCnt="0"/>
      <dgm:spPr/>
    </dgm:pt>
    <dgm:pt modelId="{11F3F3A6-72AB-4CCA-B591-1F779043B572}" type="pres">
      <dgm:prSet presAssocID="{3C3DFB55-5E3D-4C72-9BC6-EC7826AC1F90}" presName="textRect" presStyleLbl="revTx" presStyleIdx="0" presStyleCnt="4">
        <dgm:presLayoutVars>
          <dgm:chMax val="1"/>
          <dgm:chPref val="1"/>
        </dgm:presLayoutVars>
      </dgm:prSet>
      <dgm:spPr/>
    </dgm:pt>
    <dgm:pt modelId="{C25738AD-CCC8-4F57-9611-A7262C13350A}" type="pres">
      <dgm:prSet presAssocID="{9C75D2C5-FC2F-47C0-923A-C6CEDFEF93D5}" presName="sibTrans" presStyleCnt="0"/>
      <dgm:spPr/>
    </dgm:pt>
    <dgm:pt modelId="{B0A11EBD-6B0D-4B53-8F90-429FC537AC41}" type="pres">
      <dgm:prSet presAssocID="{0E6A98FA-EE17-4887-A006-3D47BDEB8A65}" presName="compNode" presStyleCnt="0"/>
      <dgm:spPr/>
    </dgm:pt>
    <dgm:pt modelId="{6211E67D-71CF-4E8A-9F5D-2C45851F9296}" type="pres">
      <dgm:prSet presAssocID="{0E6A98FA-EE17-4887-A006-3D47BDEB8A65}" presName="iconBgRect" presStyleLbl="bgShp" presStyleIdx="1" presStyleCnt="4"/>
      <dgm:spPr/>
    </dgm:pt>
    <dgm:pt modelId="{2C0B1785-B46D-4A02-A8A7-D1FEB4623BAF}" type="pres">
      <dgm:prSet presAssocID="{0E6A98FA-EE17-4887-A006-3D47BDEB8A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8CF0E6E1-992B-4315-AD6D-B1DEDE3DB7E4}" type="pres">
      <dgm:prSet presAssocID="{0E6A98FA-EE17-4887-A006-3D47BDEB8A65}" presName="spaceRect" presStyleCnt="0"/>
      <dgm:spPr/>
    </dgm:pt>
    <dgm:pt modelId="{FB526479-A69D-4252-A98F-9092D8860721}" type="pres">
      <dgm:prSet presAssocID="{0E6A98FA-EE17-4887-A006-3D47BDEB8A65}" presName="textRect" presStyleLbl="revTx" presStyleIdx="1" presStyleCnt="4">
        <dgm:presLayoutVars>
          <dgm:chMax val="1"/>
          <dgm:chPref val="1"/>
        </dgm:presLayoutVars>
      </dgm:prSet>
      <dgm:spPr/>
    </dgm:pt>
    <dgm:pt modelId="{FF2D92E4-B6DD-47FC-AFD8-FA46DD7BDF93}" type="pres">
      <dgm:prSet presAssocID="{8C76A9EC-5742-415F-9A67-55C957527984}" presName="sibTrans" presStyleCnt="0"/>
      <dgm:spPr/>
    </dgm:pt>
    <dgm:pt modelId="{1AC339DD-AE63-4F62-A6FB-2E282E2598BF}" type="pres">
      <dgm:prSet presAssocID="{1DDC7ED2-1928-480A-9F9D-7E88DFBD6661}" presName="compNode" presStyleCnt="0"/>
      <dgm:spPr/>
    </dgm:pt>
    <dgm:pt modelId="{BE7FEB8D-4BB3-4398-9DF5-F0F2EE9612C6}" type="pres">
      <dgm:prSet presAssocID="{1DDC7ED2-1928-480A-9F9D-7E88DFBD6661}" presName="iconBgRect" presStyleLbl="bgShp" presStyleIdx="2" presStyleCnt="4"/>
      <dgm:spPr/>
    </dgm:pt>
    <dgm:pt modelId="{CC7A297D-374E-447C-982A-28BAA40D83A3}" type="pres">
      <dgm:prSet presAssocID="{1DDC7ED2-1928-480A-9F9D-7E88DFBD66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39A2048-B04A-48F9-9FA0-95ABA939A333}" type="pres">
      <dgm:prSet presAssocID="{1DDC7ED2-1928-480A-9F9D-7E88DFBD6661}" presName="spaceRect" presStyleCnt="0"/>
      <dgm:spPr/>
    </dgm:pt>
    <dgm:pt modelId="{8A684690-3DC2-4992-BEDF-6D52B532B2A1}" type="pres">
      <dgm:prSet presAssocID="{1DDC7ED2-1928-480A-9F9D-7E88DFBD6661}" presName="textRect" presStyleLbl="revTx" presStyleIdx="2" presStyleCnt="4">
        <dgm:presLayoutVars>
          <dgm:chMax val="1"/>
          <dgm:chPref val="1"/>
        </dgm:presLayoutVars>
      </dgm:prSet>
      <dgm:spPr/>
    </dgm:pt>
    <dgm:pt modelId="{AD51135B-B7A4-4666-BDE0-BC53AF6C1299}" type="pres">
      <dgm:prSet presAssocID="{6F3D2775-9BC9-4844-A988-4EEC573CE9F9}" presName="sibTrans" presStyleCnt="0"/>
      <dgm:spPr/>
    </dgm:pt>
    <dgm:pt modelId="{745C8638-0D00-4700-82BE-582188084697}" type="pres">
      <dgm:prSet presAssocID="{A750CC1A-CD7A-40CF-B77D-3F455F89703E}" presName="compNode" presStyleCnt="0"/>
      <dgm:spPr/>
    </dgm:pt>
    <dgm:pt modelId="{DA66E848-B4C7-4C63-92F4-EB84478B6B09}" type="pres">
      <dgm:prSet presAssocID="{A750CC1A-CD7A-40CF-B77D-3F455F89703E}" presName="iconBgRect" presStyleLbl="bgShp" presStyleIdx="3" presStyleCnt="4"/>
      <dgm:spPr/>
    </dgm:pt>
    <dgm:pt modelId="{415DE770-DFB1-4C8D-88A0-5F6D89E1BF11}" type="pres">
      <dgm:prSet presAssocID="{A750CC1A-CD7A-40CF-B77D-3F455F8970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7CE7165-B2CA-409D-AF78-5E96AFC9B155}" type="pres">
      <dgm:prSet presAssocID="{A750CC1A-CD7A-40CF-B77D-3F455F89703E}" presName="spaceRect" presStyleCnt="0"/>
      <dgm:spPr/>
    </dgm:pt>
    <dgm:pt modelId="{2BAF6F2F-D504-4560-9CE4-BEC28A436AFC}" type="pres">
      <dgm:prSet presAssocID="{A750CC1A-CD7A-40CF-B77D-3F455F89703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0DB8209-1357-4810-BD06-6B2E660DE9D5}" type="presOf" srcId="{0E6A98FA-EE17-4887-A006-3D47BDEB8A65}" destId="{FB526479-A69D-4252-A98F-9092D8860721}" srcOrd="0" destOrd="0" presId="urn:microsoft.com/office/officeart/2018/5/layout/IconCircleLabelList"/>
    <dgm:cxn modelId="{F29D4C26-9BC4-4911-BF48-2FDBBDFDB0B3}" srcId="{E37B0FA1-2F8B-4DAA-98FC-BAF960404B49}" destId="{A750CC1A-CD7A-40CF-B77D-3F455F89703E}" srcOrd="3" destOrd="0" parTransId="{C6CB91EF-6FA9-41D2-919D-9707057BE125}" sibTransId="{73FBA182-3277-4DE5-845C-0E98CA28135B}"/>
    <dgm:cxn modelId="{D3295A27-A247-48F4-83DF-A2A41C8EA0D0}" type="presOf" srcId="{E37B0FA1-2F8B-4DAA-98FC-BAF960404B49}" destId="{3EAAC788-591E-424F-A84C-F96470E1C3A1}" srcOrd="0" destOrd="0" presId="urn:microsoft.com/office/officeart/2018/5/layout/IconCircleLabelList"/>
    <dgm:cxn modelId="{8FFA2D94-3220-4357-A78D-A5525B076F5A}" srcId="{E37B0FA1-2F8B-4DAA-98FC-BAF960404B49}" destId="{3C3DFB55-5E3D-4C72-9BC6-EC7826AC1F90}" srcOrd="0" destOrd="0" parTransId="{B4566AA1-AE71-4246-9C09-44186638FDB0}" sibTransId="{9C75D2C5-FC2F-47C0-923A-C6CEDFEF93D5}"/>
    <dgm:cxn modelId="{86EB39DD-4FC5-42F5-89F9-DC9F7DA39611}" srcId="{E37B0FA1-2F8B-4DAA-98FC-BAF960404B49}" destId="{1DDC7ED2-1928-480A-9F9D-7E88DFBD6661}" srcOrd="2" destOrd="0" parTransId="{ED8E2E9C-40D8-41FC-9DF8-AB7C0B9715AD}" sibTransId="{6F3D2775-9BC9-4844-A988-4EEC573CE9F9}"/>
    <dgm:cxn modelId="{2ED706E3-CCDA-4122-B8CE-AD8727D823E7}" type="presOf" srcId="{1DDC7ED2-1928-480A-9F9D-7E88DFBD6661}" destId="{8A684690-3DC2-4992-BEDF-6D52B532B2A1}" srcOrd="0" destOrd="0" presId="urn:microsoft.com/office/officeart/2018/5/layout/IconCircleLabelList"/>
    <dgm:cxn modelId="{13A70FE3-FD91-484C-9F50-A99FA6875DEC}" type="presOf" srcId="{3C3DFB55-5E3D-4C72-9BC6-EC7826AC1F90}" destId="{11F3F3A6-72AB-4CCA-B591-1F779043B572}" srcOrd="0" destOrd="0" presId="urn:microsoft.com/office/officeart/2018/5/layout/IconCircleLabelList"/>
    <dgm:cxn modelId="{857A7CF5-70B1-4CAD-BF0E-12CBAD906EA8}" type="presOf" srcId="{A750CC1A-CD7A-40CF-B77D-3F455F89703E}" destId="{2BAF6F2F-D504-4560-9CE4-BEC28A436AFC}" srcOrd="0" destOrd="0" presId="urn:microsoft.com/office/officeart/2018/5/layout/IconCircleLabelList"/>
    <dgm:cxn modelId="{C26FE0FF-914C-4AC0-AB23-0F4FE2D3ED42}" srcId="{E37B0FA1-2F8B-4DAA-98FC-BAF960404B49}" destId="{0E6A98FA-EE17-4887-A006-3D47BDEB8A65}" srcOrd="1" destOrd="0" parTransId="{AEAA3B28-AC86-480D-8BAE-8C233E6FD6A9}" sibTransId="{8C76A9EC-5742-415F-9A67-55C957527984}"/>
    <dgm:cxn modelId="{B4A983F9-5F9E-4EBA-BF46-D56925EA25EA}" type="presParOf" srcId="{3EAAC788-591E-424F-A84C-F96470E1C3A1}" destId="{675E03EB-06ED-4193-9D54-95B92CE21C06}" srcOrd="0" destOrd="0" presId="urn:microsoft.com/office/officeart/2018/5/layout/IconCircleLabelList"/>
    <dgm:cxn modelId="{533EFAE1-6F5B-4538-9C92-4CD27E12F3B1}" type="presParOf" srcId="{675E03EB-06ED-4193-9D54-95B92CE21C06}" destId="{AD644B9E-F0B8-44B2-A83C-F290F6591CC9}" srcOrd="0" destOrd="0" presId="urn:microsoft.com/office/officeart/2018/5/layout/IconCircleLabelList"/>
    <dgm:cxn modelId="{D3F334F7-7CB2-4B13-8745-C8775CE9A6D4}" type="presParOf" srcId="{675E03EB-06ED-4193-9D54-95B92CE21C06}" destId="{781EC0DC-5A05-4313-A0B9-81C54A26788E}" srcOrd="1" destOrd="0" presId="urn:microsoft.com/office/officeart/2018/5/layout/IconCircleLabelList"/>
    <dgm:cxn modelId="{7CC19FF6-F10A-4EE2-B333-B0D1FADB6C8B}" type="presParOf" srcId="{675E03EB-06ED-4193-9D54-95B92CE21C06}" destId="{D7D3A7AC-33C5-443E-BC1B-0A13C1E05050}" srcOrd="2" destOrd="0" presId="urn:microsoft.com/office/officeart/2018/5/layout/IconCircleLabelList"/>
    <dgm:cxn modelId="{7F3BB20D-A9F2-472D-91F4-8A7DB83D4F16}" type="presParOf" srcId="{675E03EB-06ED-4193-9D54-95B92CE21C06}" destId="{11F3F3A6-72AB-4CCA-B591-1F779043B572}" srcOrd="3" destOrd="0" presId="urn:microsoft.com/office/officeart/2018/5/layout/IconCircleLabelList"/>
    <dgm:cxn modelId="{ECA0799B-9B2D-4AAB-8DC0-8E94F1D66619}" type="presParOf" srcId="{3EAAC788-591E-424F-A84C-F96470E1C3A1}" destId="{C25738AD-CCC8-4F57-9611-A7262C13350A}" srcOrd="1" destOrd="0" presId="urn:microsoft.com/office/officeart/2018/5/layout/IconCircleLabelList"/>
    <dgm:cxn modelId="{1D97456D-A83F-44B6-A39B-0F04ADC9EB8A}" type="presParOf" srcId="{3EAAC788-591E-424F-A84C-F96470E1C3A1}" destId="{B0A11EBD-6B0D-4B53-8F90-429FC537AC41}" srcOrd="2" destOrd="0" presId="urn:microsoft.com/office/officeart/2018/5/layout/IconCircleLabelList"/>
    <dgm:cxn modelId="{2449340F-1C50-429B-88B4-4E2E80ED59FF}" type="presParOf" srcId="{B0A11EBD-6B0D-4B53-8F90-429FC537AC41}" destId="{6211E67D-71CF-4E8A-9F5D-2C45851F9296}" srcOrd="0" destOrd="0" presId="urn:microsoft.com/office/officeart/2018/5/layout/IconCircleLabelList"/>
    <dgm:cxn modelId="{3801DD4C-D3A3-48AF-B588-DD1CA60D18BE}" type="presParOf" srcId="{B0A11EBD-6B0D-4B53-8F90-429FC537AC41}" destId="{2C0B1785-B46D-4A02-A8A7-D1FEB4623BAF}" srcOrd="1" destOrd="0" presId="urn:microsoft.com/office/officeart/2018/5/layout/IconCircleLabelList"/>
    <dgm:cxn modelId="{EC94C03E-37FD-48E1-831B-70B9D6BB73DB}" type="presParOf" srcId="{B0A11EBD-6B0D-4B53-8F90-429FC537AC41}" destId="{8CF0E6E1-992B-4315-AD6D-B1DEDE3DB7E4}" srcOrd="2" destOrd="0" presId="urn:microsoft.com/office/officeart/2018/5/layout/IconCircleLabelList"/>
    <dgm:cxn modelId="{CA42D27F-6671-4B74-AC66-CD309093CBC6}" type="presParOf" srcId="{B0A11EBD-6B0D-4B53-8F90-429FC537AC41}" destId="{FB526479-A69D-4252-A98F-9092D8860721}" srcOrd="3" destOrd="0" presId="urn:microsoft.com/office/officeart/2018/5/layout/IconCircleLabelList"/>
    <dgm:cxn modelId="{A56B5093-8FA9-4498-87ED-71CE678C0288}" type="presParOf" srcId="{3EAAC788-591E-424F-A84C-F96470E1C3A1}" destId="{FF2D92E4-B6DD-47FC-AFD8-FA46DD7BDF93}" srcOrd="3" destOrd="0" presId="urn:microsoft.com/office/officeart/2018/5/layout/IconCircleLabelList"/>
    <dgm:cxn modelId="{1DFD7E3A-2DA3-4F64-B66D-0FFAAF70139D}" type="presParOf" srcId="{3EAAC788-591E-424F-A84C-F96470E1C3A1}" destId="{1AC339DD-AE63-4F62-A6FB-2E282E2598BF}" srcOrd="4" destOrd="0" presId="urn:microsoft.com/office/officeart/2018/5/layout/IconCircleLabelList"/>
    <dgm:cxn modelId="{D2318C50-4D81-425F-B177-2E0E747E1A30}" type="presParOf" srcId="{1AC339DD-AE63-4F62-A6FB-2E282E2598BF}" destId="{BE7FEB8D-4BB3-4398-9DF5-F0F2EE9612C6}" srcOrd="0" destOrd="0" presId="urn:microsoft.com/office/officeart/2018/5/layout/IconCircleLabelList"/>
    <dgm:cxn modelId="{73754E4C-6AFA-4F11-9FF0-2B1F6518F7B8}" type="presParOf" srcId="{1AC339DD-AE63-4F62-A6FB-2E282E2598BF}" destId="{CC7A297D-374E-447C-982A-28BAA40D83A3}" srcOrd="1" destOrd="0" presId="urn:microsoft.com/office/officeart/2018/5/layout/IconCircleLabelList"/>
    <dgm:cxn modelId="{901DEE1B-B41E-48CA-AEA1-3CB21578A5BD}" type="presParOf" srcId="{1AC339DD-AE63-4F62-A6FB-2E282E2598BF}" destId="{A39A2048-B04A-48F9-9FA0-95ABA939A333}" srcOrd="2" destOrd="0" presId="urn:microsoft.com/office/officeart/2018/5/layout/IconCircleLabelList"/>
    <dgm:cxn modelId="{57E4763F-E77A-46F3-A370-6C5218522A28}" type="presParOf" srcId="{1AC339DD-AE63-4F62-A6FB-2E282E2598BF}" destId="{8A684690-3DC2-4992-BEDF-6D52B532B2A1}" srcOrd="3" destOrd="0" presId="urn:microsoft.com/office/officeart/2018/5/layout/IconCircleLabelList"/>
    <dgm:cxn modelId="{8A1FF8E0-EAB7-4E89-8564-FB45335D8280}" type="presParOf" srcId="{3EAAC788-591E-424F-A84C-F96470E1C3A1}" destId="{AD51135B-B7A4-4666-BDE0-BC53AF6C1299}" srcOrd="5" destOrd="0" presId="urn:microsoft.com/office/officeart/2018/5/layout/IconCircleLabelList"/>
    <dgm:cxn modelId="{338A09B9-4733-414C-812F-FE82B2AEEED8}" type="presParOf" srcId="{3EAAC788-591E-424F-A84C-F96470E1C3A1}" destId="{745C8638-0D00-4700-82BE-582188084697}" srcOrd="6" destOrd="0" presId="urn:microsoft.com/office/officeart/2018/5/layout/IconCircleLabelList"/>
    <dgm:cxn modelId="{DAFCF824-C75F-4604-846F-ACA410A17921}" type="presParOf" srcId="{745C8638-0D00-4700-82BE-582188084697}" destId="{DA66E848-B4C7-4C63-92F4-EB84478B6B09}" srcOrd="0" destOrd="0" presId="urn:microsoft.com/office/officeart/2018/5/layout/IconCircleLabelList"/>
    <dgm:cxn modelId="{6BC5F5CA-28F1-48FA-A02E-647D48CA2513}" type="presParOf" srcId="{745C8638-0D00-4700-82BE-582188084697}" destId="{415DE770-DFB1-4C8D-88A0-5F6D89E1BF11}" srcOrd="1" destOrd="0" presId="urn:microsoft.com/office/officeart/2018/5/layout/IconCircleLabelList"/>
    <dgm:cxn modelId="{0CDF8CF0-D688-4598-9A68-C2460FAB7201}" type="presParOf" srcId="{745C8638-0D00-4700-82BE-582188084697}" destId="{87CE7165-B2CA-409D-AF78-5E96AFC9B155}" srcOrd="2" destOrd="0" presId="urn:microsoft.com/office/officeart/2018/5/layout/IconCircleLabelList"/>
    <dgm:cxn modelId="{0A0C186D-B486-4BF2-9DDC-3AD2553AB4AA}" type="presParOf" srcId="{745C8638-0D00-4700-82BE-582188084697}" destId="{2BAF6F2F-D504-4560-9CE4-BEC28A436AF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869472-019D-48D2-91BB-1108D7540883}">
      <dsp:nvSpPr>
        <dsp:cNvPr id="0" name=""/>
        <dsp:cNvSpPr/>
      </dsp:nvSpPr>
      <dsp:spPr>
        <a:xfrm>
          <a:off x="0" y="19470"/>
          <a:ext cx="6628804" cy="879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Single Responsibility principle</a:t>
          </a:r>
          <a:endParaRPr lang="en-US" sz="2400" kern="1200"/>
        </a:p>
      </dsp:txBody>
      <dsp:txXfrm>
        <a:off x="42950" y="62420"/>
        <a:ext cx="6542904" cy="793940"/>
      </dsp:txXfrm>
    </dsp:sp>
    <dsp:sp modelId="{CF97ECB0-E3A0-44D3-A0F9-7614E0D7DB04}">
      <dsp:nvSpPr>
        <dsp:cNvPr id="0" name=""/>
        <dsp:cNvSpPr/>
      </dsp:nvSpPr>
      <dsp:spPr>
        <a:xfrm>
          <a:off x="0" y="1034670"/>
          <a:ext cx="6628804" cy="879840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Modelled around business domain</a:t>
          </a:r>
          <a:endParaRPr lang="en-US" sz="2400" kern="1200"/>
        </a:p>
      </dsp:txBody>
      <dsp:txXfrm>
        <a:off x="42950" y="1077620"/>
        <a:ext cx="6542904" cy="793940"/>
      </dsp:txXfrm>
    </dsp:sp>
    <dsp:sp modelId="{11596717-2265-40D5-8E80-E5DF85302F3F}">
      <dsp:nvSpPr>
        <dsp:cNvPr id="0" name=""/>
        <dsp:cNvSpPr/>
      </dsp:nvSpPr>
      <dsp:spPr>
        <a:xfrm>
          <a:off x="0" y="2049870"/>
          <a:ext cx="6628804" cy="879840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Isolate Failure</a:t>
          </a:r>
          <a:endParaRPr lang="en-US" sz="2400" kern="1200"/>
        </a:p>
      </dsp:txBody>
      <dsp:txXfrm>
        <a:off x="42950" y="2092820"/>
        <a:ext cx="6542904" cy="793940"/>
      </dsp:txXfrm>
    </dsp:sp>
    <dsp:sp modelId="{96F9F1E3-9B36-47D4-93C1-FDA074D5AE14}">
      <dsp:nvSpPr>
        <dsp:cNvPr id="0" name=""/>
        <dsp:cNvSpPr/>
      </dsp:nvSpPr>
      <dsp:spPr>
        <a:xfrm>
          <a:off x="0" y="3065070"/>
          <a:ext cx="6628804" cy="879840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Infrastructure automation</a:t>
          </a:r>
          <a:endParaRPr lang="en-US" sz="2400" kern="1200"/>
        </a:p>
      </dsp:txBody>
      <dsp:txXfrm>
        <a:off x="42950" y="3108020"/>
        <a:ext cx="6542904" cy="793940"/>
      </dsp:txXfrm>
    </dsp:sp>
    <dsp:sp modelId="{1A4775D2-BF11-4734-90EF-4393C71C655B}">
      <dsp:nvSpPr>
        <dsp:cNvPr id="0" name=""/>
        <dsp:cNvSpPr/>
      </dsp:nvSpPr>
      <dsp:spPr>
        <a:xfrm>
          <a:off x="0" y="4080270"/>
          <a:ext cx="6628804" cy="87984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Deploy independently</a:t>
          </a:r>
          <a:endParaRPr lang="en-US" sz="2400" kern="1200"/>
        </a:p>
      </dsp:txBody>
      <dsp:txXfrm>
        <a:off x="42950" y="4123220"/>
        <a:ext cx="6542904" cy="7939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664A3F-35CC-485B-97C5-7E30726A0910}">
      <dsp:nvSpPr>
        <dsp:cNvPr id="0" name=""/>
        <dsp:cNvSpPr/>
      </dsp:nvSpPr>
      <dsp:spPr>
        <a:xfrm>
          <a:off x="0" y="2431"/>
          <a:ext cx="662880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EE0C27-8402-454A-A43C-C6A7BEB142FE}">
      <dsp:nvSpPr>
        <dsp:cNvPr id="0" name=""/>
        <dsp:cNvSpPr/>
      </dsp:nvSpPr>
      <dsp:spPr>
        <a:xfrm>
          <a:off x="0" y="2431"/>
          <a:ext cx="6628804" cy="82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Flexible scaling 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31"/>
        <a:ext cx="6628804" cy="829119"/>
      </dsp:txXfrm>
    </dsp:sp>
    <dsp:sp modelId="{CDE4B4D4-DA0F-4C8C-95A9-FB5ADC73CAE7}">
      <dsp:nvSpPr>
        <dsp:cNvPr id="0" name=""/>
        <dsp:cNvSpPr/>
      </dsp:nvSpPr>
      <dsp:spPr>
        <a:xfrm>
          <a:off x="0" y="831551"/>
          <a:ext cx="6628804" cy="0"/>
        </a:xfrm>
        <a:prstGeom prst="line">
          <a:avLst/>
        </a:prstGeom>
        <a:gradFill rotWithShape="0">
          <a:gsLst>
            <a:gs pos="0">
              <a:schemeClr val="accent5">
                <a:hueOff val="499051"/>
                <a:satOff val="-10098"/>
                <a:lumOff val="314"/>
                <a:alphaOff val="0"/>
                <a:tint val="96000"/>
                <a:lumMod val="100000"/>
              </a:schemeClr>
            </a:gs>
            <a:gs pos="78000">
              <a:schemeClr val="accent5">
                <a:hueOff val="499051"/>
                <a:satOff val="-10098"/>
                <a:lumOff val="314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499051"/>
              <a:satOff val="-10098"/>
              <a:lumOff val="31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8BF074-7EA7-4450-9D5B-58ADE3486F77}">
      <dsp:nvSpPr>
        <dsp:cNvPr id="0" name=""/>
        <dsp:cNvSpPr/>
      </dsp:nvSpPr>
      <dsp:spPr>
        <a:xfrm>
          <a:off x="0" y="831551"/>
          <a:ext cx="6628804" cy="82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Continuous deployment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31551"/>
        <a:ext cx="6628804" cy="829119"/>
      </dsp:txXfrm>
    </dsp:sp>
    <dsp:sp modelId="{099E5B4E-29B4-4C63-BDB1-BC0755BA1C8C}">
      <dsp:nvSpPr>
        <dsp:cNvPr id="0" name=""/>
        <dsp:cNvSpPr/>
      </dsp:nvSpPr>
      <dsp:spPr>
        <a:xfrm>
          <a:off x="0" y="1660670"/>
          <a:ext cx="6628804" cy="0"/>
        </a:xfrm>
        <a:prstGeom prst="line">
          <a:avLst/>
        </a:prstGeom>
        <a:gradFill rotWithShape="0">
          <a:gsLst>
            <a:gs pos="0">
              <a:schemeClr val="accent5">
                <a:hueOff val="998102"/>
                <a:satOff val="-20196"/>
                <a:lumOff val="628"/>
                <a:alphaOff val="0"/>
                <a:tint val="96000"/>
                <a:lumMod val="100000"/>
              </a:schemeClr>
            </a:gs>
            <a:gs pos="78000">
              <a:schemeClr val="accent5">
                <a:hueOff val="998102"/>
                <a:satOff val="-20196"/>
                <a:lumOff val="62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998102"/>
              <a:satOff val="-20196"/>
              <a:lumOff val="62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6B86A6-63CE-4CF6-A72B-0ED271259A82}">
      <dsp:nvSpPr>
        <dsp:cNvPr id="0" name=""/>
        <dsp:cNvSpPr/>
      </dsp:nvSpPr>
      <dsp:spPr>
        <a:xfrm>
          <a:off x="0" y="1660670"/>
          <a:ext cx="6628804" cy="82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i="0" kern="1200">
              <a:latin typeface="Times New Roman" panose="02020603050405020304" pitchFamily="18" charset="0"/>
              <a:cs typeface="Times New Roman" panose="02020603050405020304" pitchFamily="18" charset="0"/>
            </a:rPr>
            <a:t>Highly maintainable and testable 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60670"/>
        <a:ext cx="6628804" cy="829119"/>
      </dsp:txXfrm>
    </dsp:sp>
    <dsp:sp modelId="{A7C5B9DF-3F3B-4676-AB93-547CAD7CDB53}">
      <dsp:nvSpPr>
        <dsp:cNvPr id="0" name=""/>
        <dsp:cNvSpPr/>
      </dsp:nvSpPr>
      <dsp:spPr>
        <a:xfrm>
          <a:off x="0" y="2489790"/>
          <a:ext cx="6628804" cy="0"/>
        </a:xfrm>
        <a:prstGeom prst="line">
          <a:avLst/>
        </a:prstGeom>
        <a:gradFill rotWithShape="0">
          <a:gsLst>
            <a:gs pos="0">
              <a:schemeClr val="accent5">
                <a:hueOff val="1497154"/>
                <a:satOff val="-30293"/>
                <a:lumOff val="941"/>
                <a:alphaOff val="0"/>
                <a:tint val="96000"/>
                <a:lumMod val="100000"/>
              </a:schemeClr>
            </a:gs>
            <a:gs pos="78000">
              <a:schemeClr val="accent5">
                <a:hueOff val="1497154"/>
                <a:satOff val="-30293"/>
                <a:lumOff val="941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497154"/>
              <a:satOff val="-30293"/>
              <a:lumOff val="9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C4E65D-BF2B-4DF4-9FC7-1CD9A57D3057}">
      <dsp:nvSpPr>
        <dsp:cNvPr id="0" name=""/>
        <dsp:cNvSpPr/>
      </dsp:nvSpPr>
      <dsp:spPr>
        <a:xfrm>
          <a:off x="0" y="2489790"/>
          <a:ext cx="6628804" cy="82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Independently deployable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489790"/>
        <a:ext cx="6628804" cy="829119"/>
      </dsp:txXfrm>
    </dsp:sp>
    <dsp:sp modelId="{7458F173-6E56-4202-91AE-74EC319A15B2}">
      <dsp:nvSpPr>
        <dsp:cNvPr id="0" name=""/>
        <dsp:cNvSpPr/>
      </dsp:nvSpPr>
      <dsp:spPr>
        <a:xfrm>
          <a:off x="0" y="3318910"/>
          <a:ext cx="6628804" cy="0"/>
        </a:xfrm>
        <a:prstGeom prst="line">
          <a:avLst/>
        </a:prstGeom>
        <a:gradFill rotWithShape="0">
          <a:gsLst>
            <a:gs pos="0">
              <a:schemeClr val="accent5">
                <a:hueOff val="1996205"/>
                <a:satOff val="-40391"/>
                <a:lumOff val="1255"/>
                <a:alphaOff val="0"/>
                <a:tint val="96000"/>
                <a:lumMod val="100000"/>
              </a:schemeClr>
            </a:gs>
            <a:gs pos="78000">
              <a:schemeClr val="accent5">
                <a:hueOff val="1996205"/>
                <a:satOff val="-40391"/>
                <a:lumOff val="1255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996205"/>
              <a:satOff val="-40391"/>
              <a:lumOff val="125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2A29556-F1E4-4DB8-AA21-B1AA4C88414B}">
      <dsp:nvSpPr>
        <dsp:cNvPr id="0" name=""/>
        <dsp:cNvSpPr/>
      </dsp:nvSpPr>
      <dsp:spPr>
        <a:xfrm>
          <a:off x="0" y="3318910"/>
          <a:ext cx="6628804" cy="82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i="0" kern="1200">
              <a:latin typeface="Times New Roman" panose="02020603050405020304" pitchFamily="18" charset="0"/>
              <a:cs typeface="Times New Roman" panose="02020603050405020304" pitchFamily="18" charset="0"/>
            </a:rPr>
            <a:t>Technology flexibility 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318910"/>
        <a:ext cx="6628804" cy="829119"/>
      </dsp:txXfrm>
    </dsp:sp>
    <dsp:sp modelId="{09FD2D7A-DD0A-404C-9305-1FA4F68E7ED9}">
      <dsp:nvSpPr>
        <dsp:cNvPr id="0" name=""/>
        <dsp:cNvSpPr/>
      </dsp:nvSpPr>
      <dsp:spPr>
        <a:xfrm>
          <a:off x="0" y="4148029"/>
          <a:ext cx="6628804" cy="0"/>
        </a:xfrm>
        <a:prstGeom prst="line">
          <a:avLst/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E4499E-345D-4F60-B7C2-C4E311B5F930}">
      <dsp:nvSpPr>
        <dsp:cNvPr id="0" name=""/>
        <dsp:cNvSpPr/>
      </dsp:nvSpPr>
      <dsp:spPr>
        <a:xfrm>
          <a:off x="0" y="4148029"/>
          <a:ext cx="6628804" cy="82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i="0" kern="1200">
              <a:latin typeface="Times New Roman" panose="02020603050405020304" pitchFamily="18" charset="0"/>
              <a:cs typeface="Times New Roman" panose="02020603050405020304" pitchFamily="18" charset="0"/>
            </a:rPr>
            <a:t>High reliability 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4148029"/>
        <a:ext cx="6628804" cy="8291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644B9E-F0B8-44B2-A83C-F290F6591CC9}">
      <dsp:nvSpPr>
        <dsp:cNvPr id="0" name=""/>
        <dsp:cNvSpPr/>
      </dsp:nvSpPr>
      <dsp:spPr>
        <a:xfrm>
          <a:off x="899805" y="859902"/>
          <a:ext cx="1260928" cy="12609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1EC0DC-5A05-4313-A0B9-81C54A26788E}">
      <dsp:nvSpPr>
        <dsp:cNvPr id="0" name=""/>
        <dsp:cNvSpPr/>
      </dsp:nvSpPr>
      <dsp:spPr>
        <a:xfrm>
          <a:off x="1168527" y="1128625"/>
          <a:ext cx="723483" cy="7234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3F3A6-72AB-4CCA-B591-1F779043B572}">
      <dsp:nvSpPr>
        <dsp:cNvPr id="0" name=""/>
        <dsp:cNvSpPr/>
      </dsp:nvSpPr>
      <dsp:spPr>
        <a:xfrm>
          <a:off x="496721" y="2513579"/>
          <a:ext cx="20670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Website</a:t>
          </a:r>
          <a:r>
            <a:rPr lang="en-IN" sz="2100" b="0" i="0" kern="1200" dirty="0"/>
            <a:t> </a:t>
          </a:r>
          <a:r>
            <a:rPr lang="en-IN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migration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6721" y="2513579"/>
        <a:ext cx="2067095" cy="720000"/>
      </dsp:txXfrm>
    </dsp:sp>
    <dsp:sp modelId="{6211E67D-71CF-4E8A-9F5D-2C45851F9296}">
      <dsp:nvSpPr>
        <dsp:cNvPr id="0" name=""/>
        <dsp:cNvSpPr/>
      </dsp:nvSpPr>
      <dsp:spPr>
        <a:xfrm>
          <a:off x="3328641" y="859902"/>
          <a:ext cx="1260928" cy="12609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B1785-B46D-4A02-A8A7-D1FEB4623BAF}">
      <dsp:nvSpPr>
        <dsp:cNvPr id="0" name=""/>
        <dsp:cNvSpPr/>
      </dsp:nvSpPr>
      <dsp:spPr>
        <a:xfrm>
          <a:off x="3597364" y="1128625"/>
          <a:ext cx="723483" cy="7234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26479-A69D-4252-A98F-9092D8860721}">
      <dsp:nvSpPr>
        <dsp:cNvPr id="0" name=""/>
        <dsp:cNvSpPr/>
      </dsp:nvSpPr>
      <dsp:spPr>
        <a:xfrm>
          <a:off x="2925558" y="2513579"/>
          <a:ext cx="20670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Media content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25558" y="2513579"/>
        <a:ext cx="2067095" cy="720000"/>
      </dsp:txXfrm>
    </dsp:sp>
    <dsp:sp modelId="{BE7FEB8D-4BB3-4398-9DF5-F0F2EE9612C6}">
      <dsp:nvSpPr>
        <dsp:cNvPr id="0" name=""/>
        <dsp:cNvSpPr/>
      </dsp:nvSpPr>
      <dsp:spPr>
        <a:xfrm>
          <a:off x="5757478" y="859902"/>
          <a:ext cx="1260928" cy="12609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7A297D-374E-447C-982A-28BAA40D83A3}">
      <dsp:nvSpPr>
        <dsp:cNvPr id="0" name=""/>
        <dsp:cNvSpPr/>
      </dsp:nvSpPr>
      <dsp:spPr>
        <a:xfrm>
          <a:off x="6026201" y="1128625"/>
          <a:ext cx="723483" cy="7234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684690-3DC2-4992-BEDF-6D52B532B2A1}">
      <dsp:nvSpPr>
        <dsp:cNvPr id="0" name=""/>
        <dsp:cNvSpPr/>
      </dsp:nvSpPr>
      <dsp:spPr>
        <a:xfrm>
          <a:off x="5354395" y="2513579"/>
          <a:ext cx="20670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Transactions and invoices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354395" y="2513579"/>
        <a:ext cx="2067095" cy="720000"/>
      </dsp:txXfrm>
    </dsp:sp>
    <dsp:sp modelId="{DA66E848-B4C7-4C63-92F4-EB84478B6B09}">
      <dsp:nvSpPr>
        <dsp:cNvPr id="0" name=""/>
        <dsp:cNvSpPr/>
      </dsp:nvSpPr>
      <dsp:spPr>
        <a:xfrm>
          <a:off x="8186315" y="859902"/>
          <a:ext cx="1260928" cy="12609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5DE770-DFB1-4C8D-88A0-5F6D89E1BF11}">
      <dsp:nvSpPr>
        <dsp:cNvPr id="0" name=""/>
        <dsp:cNvSpPr/>
      </dsp:nvSpPr>
      <dsp:spPr>
        <a:xfrm>
          <a:off x="8455038" y="1128625"/>
          <a:ext cx="723483" cy="7234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F6F2F-D504-4560-9CE4-BEC28A436AFC}">
      <dsp:nvSpPr>
        <dsp:cNvPr id="0" name=""/>
        <dsp:cNvSpPr/>
      </dsp:nvSpPr>
      <dsp:spPr>
        <a:xfrm>
          <a:off x="7783232" y="2513579"/>
          <a:ext cx="206709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1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processing</a:t>
          </a:r>
          <a:endParaRPr 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783232" y="2513579"/>
        <a:ext cx="206709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E501-592E-42C4-801E-76ADECF2A0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3B3-53C0-4AC6-AC41-6DDD04DB9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12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E501-592E-42C4-801E-76ADECF2A0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3B3-53C0-4AC6-AC41-6DDD04DB9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62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E501-592E-42C4-801E-76ADECF2A0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3B3-53C0-4AC6-AC41-6DDD04DB97A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124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E501-592E-42C4-801E-76ADECF2A0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3B3-53C0-4AC6-AC41-6DDD04DB9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029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E501-592E-42C4-801E-76ADECF2A0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3B3-53C0-4AC6-AC41-6DDD04DB97A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60775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E501-592E-42C4-801E-76ADECF2A0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3B3-53C0-4AC6-AC41-6DDD04DB9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084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E501-592E-42C4-801E-76ADECF2A0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3B3-53C0-4AC6-AC41-6DDD04DB9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51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E501-592E-42C4-801E-76ADECF2A0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3B3-53C0-4AC6-AC41-6DDD04DB9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66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E501-592E-42C4-801E-76ADECF2A0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3B3-53C0-4AC6-AC41-6DDD04DB9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E501-592E-42C4-801E-76ADECF2A0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3B3-53C0-4AC6-AC41-6DDD04DB9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04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E501-592E-42C4-801E-76ADECF2A0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3B3-53C0-4AC6-AC41-6DDD04DB9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446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E501-592E-42C4-801E-76ADECF2A0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3B3-53C0-4AC6-AC41-6DDD04DB9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35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E501-592E-42C4-801E-76ADECF2A0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3B3-53C0-4AC6-AC41-6DDD04DB9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915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E501-592E-42C4-801E-76ADECF2A0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3B3-53C0-4AC6-AC41-6DDD04DB9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24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E501-592E-42C4-801E-76ADECF2A0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3B3-53C0-4AC6-AC41-6DDD04DB9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845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6E501-592E-42C4-801E-76ADECF2A0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63B3-53C0-4AC6-AC41-6DDD04DB9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40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6E501-592E-42C4-801E-76ADECF2A022}" type="datetimeFigureOut">
              <a:rPr lang="en-IN" smtClean="0"/>
              <a:t>12-07-2022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C0663B3-53C0-4AC6-AC41-6DDD04DB97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15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6E9E0-F7DC-1921-2E9E-0B976AEB7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1383528"/>
            <a:ext cx="5925989" cy="3167510"/>
          </a:xfrm>
        </p:spPr>
        <p:txBody>
          <a:bodyPr anchor="b">
            <a:normAutofit fontScale="90000"/>
          </a:bodyPr>
          <a:lstStyle/>
          <a:p>
            <a:pPr algn="r"/>
            <a:r>
              <a:rPr lang="en-US" sz="6700"/>
              <a:t>MICROSERVICES ARCHITECTURE</a:t>
            </a:r>
            <a:endParaRPr lang="en-IN" sz="670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73F0F6D6-2DC9-8DB9-D97F-C9B696FA2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9140" y="2209474"/>
            <a:ext cx="2489416" cy="248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2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2E7E-4972-5B42-1CA9-6C93F84C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391596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68984-EB47-A9EC-239A-951ADF3B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164" y="1786597"/>
            <a:ext cx="8074815" cy="4081741"/>
          </a:xfrm>
        </p:spPr>
        <p:txBody>
          <a:bodyPr anchor="t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Monolithic Architecture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applications and limitations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 architecture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principles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Monolithic and Microservice architecture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over monolithic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 is used for?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64581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581E-58D8-2851-53A1-496FC38A7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5105076" cy="132080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Monolithic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A85FD-CACB-3AC0-B113-64B9E054A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all the functionalities of a project exist in a single codebase, then that application is known as a monolithic application</a:t>
            </a:r>
          </a:p>
          <a:p>
            <a:endParaRPr lang="en-IN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181ACE-774E-DF42-86E7-98F9D660B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884410"/>
            <a:ext cx="3287151" cy="5516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492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1DEB1-2D0D-768B-01BE-A6264719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031" y="2799553"/>
            <a:ext cx="3276210" cy="4768948"/>
          </a:xfrm>
        </p:spPr>
        <p:txBody>
          <a:bodyPr>
            <a:normAutofit/>
          </a:bodyPr>
          <a:lstStyle/>
          <a:p>
            <a:pPr algn="r"/>
            <a:r>
              <a:rPr lang="en-US" sz="3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led us to microservices</a:t>
            </a:r>
            <a:r>
              <a:rPr lang="en-US" sz="3100" b="0" i="0" dirty="0">
                <a:effectLst/>
                <a:latin typeface="urw-din"/>
              </a:rPr>
              <a:t>? </a:t>
            </a:r>
            <a:endParaRPr lang="en-IN" sz="3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2D8D8-5900-4858-3447-177D557A3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4031" y="900416"/>
            <a:ext cx="6217920" cy="513462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understand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Easier to deploy as only a single jar/war file is deployed.</a:t>
            </a:r>
          </a:p>
          <a:p>
            <a:pPr fontAlgn="base">
              <a:buFont typeface="Wingdings" panose="05000000000000000000" pitchFamily="2" charset="2"/>
              <a:buChar char="Ø"/>
            </a:pPr>
            <a:r>
              <a:rPr lang="en-US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Relatively easier and simple to develop in comparison to microservices architecture.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07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3CB5-6468-8241-80A3-579EECAA9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205" y="201637"/>
            <a:ext cx="5414564" cy="1320800"/>
          </a:xfrm>
        </p:spPr>
        <p:txBody>
          <a:bodyPr anchor="ctr"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 Architecture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92E77-62BF-20BB-70E9-0F9AAD7A7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05" y="1522437"/>
            <a:ext cx="3720916" cy="4198885"/>
          </a:xfrm>
        </p:spPr>
        <p:txBody>
          <a:bodyPr>
            <a:normAutofit/>
          </a:bodyPr>
          <a:lstStyle/>
          <a:p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Microservices are an architectural style that develops a single application as a set of small services. Each service runs in its own process. The services communicate with clients, and often each other, using lightweight protocols, often over messaging or HTTP.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Lightbox">
            <a:extLst>
              <a:ext uri="{FF2B5EF4-FFF2-40B4-BE49-F238E27FC236}">
                <a16:creationId xmlns:a16="http://schemas.microsoft.com/office/drawing/2014/main" id="{586061F1-C6D1-0817-9028-33B0AF37D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775" y="1522437"/>
            <a:ext cx="6189784" cy="436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454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01B1A4-D514-6953-EF19-A83EC4E9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 of Microservice Architecture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07CAE745-3E66-4F84-34D3-CB4D3928A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6962482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004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6DB6A-FF8E-1DC3-FF65-3037FE261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7413" y="283699"/>
            <a:ext cx="5157787" cy="651164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Monolithic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4A472-2B38-C1E6-27D3-0551DC6F3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1288473"/>
            <a:ext cx="5157787" cy="51815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built as one  large system,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one code-base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easy to scale based on demand.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shared database</a:t>
            </a:r>
          </a:p>
          <a:p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Large code base makes IDE slow and build time gets increase.</a:t>
            </a:r>
          </a:p>
          <a:p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extremely difficult to change technology or language or framework because everything is tightly coupled and depend on each other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9B245-13E2-C735-CB41-30ACC78FD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36677" y="283699"/>
            <a:ext cx="5183188" cy="651164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Microservice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0B8075-1182-2C2B-4DD6-E1039E76D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288473"/>
            <a:ext cx="5183188" cy="518159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built as small independent module based on business functionality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easy to scale based on demand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project and module has their own database</a:t>
            </a:r>
          </a:p>
          <a:p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project is independent and small in size. So overall build and development time gets decrease.</a:t>
            </a:r>
          </a:p>
          <a:p>
            <a:r>
              <a:rPr lang="en-US" sz="2400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 to change technology or framework because every module and project is independent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311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FEDFDA-F04A-77B8-E289-5C96B1E9E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over Monolithic Architecture</a:t>
            </a:r>
            <a:endParaRPr lang="en-I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Group 2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7" name="Rectangle 3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E3A735F3-262C-3333-BF11-898E6D2350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6001625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470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57F14-C357-D6D7-B184-232F5032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is microservices architecture used for?</a:t>
            </a:r>
            <a:b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266B8E-9E68-C1A1-7B74-9592E11FC8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9829911"/>
              </p:ext>
            </p:extLst>
          </p:nvPr>
        </p:nvGraphicFramePr>
        <p:xfrm>
          <a:off x="1286933" y="1948543"/>
          <a:ext cx="10347049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25941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175</TotalTime>
  <Words>309</Words>
  <Application>Microsoft Office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Times New Roman</vt:lpstr>
      <vt:lpstr>Trebuchet MS</vt:lpstr>
      <vt:lpstr>urw-din</vt:lpstr>
      <vt:lpstr>Wingdings</vt:lpstr>
      <vt:lpstr>Wingdings 3</vt:lpstr>
      <vt:lpstr>Facet</vt:lpstr>
      <vt:lpstr>MICROSERVICES ARCHITECTURE</vt:lpstr>
      <vt:lpstr>INDEX</vt:lpstr>
      <vt:lpstr>Monolithic Architecture</vt:lpstr>
      <vt:lpstr>What led us to microservices? </vt:lpstr>
      <vt:lpstr>Microservice Architecture</vt:lpstr>
      <vt:lpstr>Principles of Microservice Architecture</vt:lpstr>
      <vt:lpstr>PowerPoint Presentation</vt:lpstr>
      <vt:lpstr>Advantages over Monolithic Architecture</vt:lpstr>
      <vt:lpstr>What is microservices architecture used for?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MICROSERVICES ARCHITECTURE</dc:title>
  <dc:creator>Soumyashree Dongare</dc:creator>
  <cp:lastModifiedBy>Soumyashree Dongare</cp:lastModifiedBy>
  <cp:revision>2</cp:revision>
  <dcterms:created xsi:type="dcterms:W3CDTF">2022-07-12T07:20:25Z</dcterms:created>
  <dcterms:modified xsi:type="dcterms:W3CDTF">2022-07-12T10:15:40Z</dcterms:modified>
</cp:coreProperties>
</file>