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32F43A-082B-4F5D-950B-CE5974379B9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50DC3BC-C6ED-45DF-863B-C76C1FEE69F1}">
      <dgm:prSet/>
      <dgm:spPr/>
      <dgm:t>
        <a:bodyPr/>
        <a:lstStyle/>
        <a:p>
          <a:r>
            <a:rPr lang="fi-FI" b="0" i="0"/>
            <a:t>NUnit</a:t>
          </a:r>
          <a:endParaRPr lang="en-US"/>
        </a:p>
      </dgm:t>
    </dgm:pt>
    <dgm:pt modelId="{ABE7FAA2-1A58-4371-8B8B-4F40E581FDA7}" type="parTrans" cxnId="{043924EF-2FE5-4031-80E7-EF0BCA9CB6D0}">
      <dgm:prSet/>
      <dgm:spPr/>
      <dgm:t>
        <a:bodyPr/>
        <a:lstStyle/>
        <a:p>
          <a:endParaRPr lang="en-US"/>
        </a:p>
      </dgm:t>
    </dgm:pt>
    <dgm:pt modelId="{714C25FF-CD2C-478B-9753-3DC5C6AA2E3B}" type="sibTrans" cxnId="{043924EF-2FE5-4031-80E7-EF0BCA9CB6D0}">
      <dgm:prSet/>
      <dgm:spPr/>
      <dgm:t>
        <a:bodyPr/>
        <a:lstStyle/>
        <a:p>
          <a:endParaRPr lang="en-US"/>
        </a:p>
      </dgm:t>
    </dgm:pt>
    <dgm:pt modelId="{C1C3C231-BC1F-49BF-A397-4BA166C7759F}">
      <dgm:prSet/>
      <dgm:spPr/>
      <dgm:t>
        <a:bodyPr/>
        <a:lstStyle/>
        <a:p>
          <a:r>
            <a:rPr lang="fi-FI" b="0" i="0"/>
            <a:t>JUnit</a:t>
          </a:r>
          <a:endParaRPr lang="en-US"/>
        </a:p>
      </dgm:t>
    </dgm:pt>
    <dgm:pt modelId="{090F53D8-07C5-4718-89D1-187ED1CD03F0}" type="parTrans" cxnId="{FEE2DFC7-DEF1-486D-B1AD-CAA9DE7386B8}">
      <dgm:prSet/>
      <dgm:spPr/>
      <dgm:t>
        <a:bodyPr/>
        <a:lstStyle/>
        <a:p>
          <a:endParaRPr lang="en-US"/>
        </a:p>
      </dgm:t>
    </dgm:pt>
    <dgm:pt modelId="{9FDB5842-56C9-4D1E-8AD0-83576E487563}" type="sibTrans" cxnId="{FEE2DFC7-DEF1-486D-B1AD-CAA9DE7386B8}">
      <dgm:prSet/>
      <dgm:spPr/>
      <dgm:t>
        <a:bodyPr/>
        <a:lstStyle/>
        <a:p>
          <a:endParaRPr lang="en-US"/>
        </a:p>
      </dgm:t>
    </dgm:pt>
    <dgm:pt modelId="{3127EBB0-04B5-443F-AEB1-7E9C17AF96E1}">
      <dgm:prSet/>
      <dgm:spPr/>
      <dgm:t>
        <a:bodyPr/>
        <a:lstStyle/>
        <a:p>
          <a:r>
            <a:rPr lang="fi-FI" b="0" i="0"/>
            <a:t>PHPunit</a:t>
          </a:r>
          <a:endParaRPr lang="en-US"/>
        </a:p>
      </dgm:t>
    </dgm:pt>
    <dgm:pt modelId="{11B791B2-8072-46D0-819F-882E17AFBE83}" type="parTrans" cxnId="{8A0715E0-F4DF-4904-9D05-A56EA162D17F}">
      <dgm:prSet/>
      <dgm:spPr/>
      <dgm:t>
        <a:bodyPr/>
        <a:lstStyle/>
        <a:p>
          <a:endParaRPr lang="en-US"/>
        </a:p>
      </dgm:t>
    </dgm:pt>
    <dgm:pt modelId="{C070CA52-B585-466C-83BD-D8CAD480C900}" type="sibTrans" cxnId="{8A0715E0-F4DF-4904-9D05-A56EA162D17F}">
      <dgm:prSet/>
      <dgm:spPr/>
      <dgm:t>
        <a:bodyPr/>
        <a:lstStyle/>
        <a:p>
          <a:endParaRPr lang="en-US"/>
        </a:p>
      </dgm:t>
    </dgm:pt>
    <dgm:pt modelId="{665CC135-B1DC-4357-81ED-CBB7FBC8E1C4}">
      <dgm:prSet/>
      <dgm:spPr/>
      <dgm:t>
        <a:bodyPr/>
        <a:lstStyle/>
        <a:p>
          <a:r>
            <a:rPr lang="fi-FI" b="0" i="0"/>
            <a:t>Parasoft Jtest</a:t>
          </a:r>
          <a:endParaRPr lang="en-US"/>
        </a:p>
      </dgm:t>
    </dgm:pt>
    <dgm:pt modelId="{263CD146-244D-4FEB-B103-583B1241B4D1}" type="parTrans" cxnId="{8995D9F2-3187-4262-A3BB-27DA04CD8F98}">
      <dgm:prSet/>
      <dgm:spPr/>
      <dgm:t>
        <a:bodyPr/>
        <a:lstStyle/>
        <a:p>
          <a:endParaRPr lang="en-US"/>
        </a:p>
      </dgm:t>
    </dgm:pt>
    <dgm:pt modelId="{84645B1A-69EB-423F-A9F6-D9FD33EEA3F7}" type="sibTrans" cxnId="{8995D9F2-3187-4262-A3BB-27DA04CD8F98}">
      <dgm:prSet/>
      <dgm:spPr/>
      <dgm:t>
        <a:bodyPr/>
        <a:lstStyle/>
        <a:p>
          <a:endParaRPr lang="en-US"/>
        </a:p>
      </dgm:t>
    </dgm:pt>
    <dgm:pt modelId="{BCB0650B-6267-4807-87EB-F7FBEAA2B87B}">
      <dgm:prSet/>
      <dgm:spPr/>
      <dgm:t>
        <a:bodyPr/>
        <a:lstStyle/>
        <a:p>
          <a:r>
            <a:rPr lang="fi-FI" b="0" i="0"/>
            <a:t>EMMA</a:t>
          </a:r>
          <a:endParaRPr lang="en-US"/>
        </a:p>
      </dgm:t>
    </dgm:pt>
    <dgm:pt modelId="{90B00863-996B-405C-8477-C4C8AEBB62A7}" type="parTrans" cxnId="{027C1430-C980-406E-9A85-F9084377A6A0}">
      <dgm:prSet/>
      <dgm:spPr/>
      <dgm:t>
        <a:bodyPr/>
        <a:lstStyle/>
        <a:p>
          <a:endParaRPr lang="en-US"/>
        </a:p>
      </dgm:t>
    </dgm:pt>
    <dgm:pt modelId="{4EE3E5E8-5C6A-4B8F-B416-CA78EBDE608E}" type="sibTrans" cxnId="{027C1430-C980-406E-9A85-F9084377A6A0}">
      <dgm:prSet/>
      <dgm:spPr/>
      <dgm:t>
        <a:bodyPr/>
        <a:lstStyle/>
        <a:p>
          <a:endParaRPr lang="en-US"/>
        </a:p>
      </dgm:t>
    </dgm:pt>
    <dgm:pt modelId="{43FFD7F6-2E55-4EB3-9AB4-CB84BA0321BB}" type="pres">
      <dgm:prSet presAssocID="{B632F43A-082B-4F5D-950B-CE5974379B98}" presName="diagram" presStyleCnt="0">
        <dgm:presLayoutVars>
          <dgm:dir/>
          <dgm:resizeHandles val="exact"/>
        </dgm:presLayoutVars>
      </dgm:prSet>
      <dgm:spPr/>
    </dgm:pt>
    <dgm:pt modelId="{2DAAA14F-3D3E-48F3-86B4-55BC33311CA5}" type="pres">
      <dgm:prSet presAssocID="{C50DC3BC-C6ED-45DF-863B-C76C1FEE69F1}" presName="node" presStyleLbl="node1" presStyleIdx="0" presStyleCnt="5">
        <dgm:presLayoutVars>
          <dgm:bulletEnabled val="1"/>
        </dgm:presLayoutVars>
      </dgm:prSet>
      <dgm:spPr/>
    </dgm:pt>
    <dgm:pt modelId="{6457B9A2-9CAE-487F-80FB-1E710A42C20C}" type="pres">
      <dgm:prSet presAssocID="{714C25FF-CD2C-478B-9753-3DC5C6AA2E3B}" presName="sibTrans" presStyleCnt="0"/>
      <dgm:spPr/>
    </dgm:pt>
    <dgm:pt modelId="{A8070C9A-6EA1-46B5-8DF0-23AB518FB076}" type="pres">
      <dgm:prSet presAssocID="{C1C3C231-BC1F-49BF-A397-4BA166C7759F}" presName="node" presStyleLbl="node1" presStyleIdx="1" presStyleCnt="5">
        <dgm:presLayoutVars>
          <dgm:bulletEnabled val="1"/>
        </dgm:presLayoutVars>
      </dgm:prSet>
      <dgm:spPr/>
    </dgm:pt>
    <dgm:pt modelId="{8C583D1B-FD01-4E66-AE5E-14C2C7F4277C}" type="pres">
      <dgm:prSet presAssocID="{9FDB5842-56C9-4D1E-8AD0-83576E487563}" presName="sibTrans" presStyleCnt="0"/>
      <dgm:spPr/>
    </dgm:pt>
    <dgm:pt modelId="{E4FA0F02-022C-4B19-A7E3-2414774B9CE7}" type="pres">
      <dgm:prSet presAssocID="{3127EBB0-04B5-443F-AEB1-7E9C17AF96E1}" presName="node" presStyleLbl="node1" presStyleIdx="2" presStyleCnt="5">
        <dgm:presLayoutVars>
          <dgm:bulletEnabled val="1"/>
        </dgm:presLayoutVars>
      </dgm:prSet>
      <dgm:spPr/>
    </dgm:pt>
    <dgm:pt modelId="{3EBBDDA8-F209-47B8-976D-A7192D2C686F}" type="pres">
      <dgm:prSet presAssocID="{C070CA52-B585-466C-83BD-D8CAD480C900}" presName="sibTrans" presStyleCnt="0"/>
      <dgm:spPr/>
    </dgm:pt>
    <dgm:pt modelId="{D29B26D3-BFA2-4899-874D-6994ECC8D680}" type="pres">
      <dgm:prSet presAssocID="{665CC135-B1DC-4357-81ED-CBB7FBC8E1C4}" presName="node" presStyleLbl="node1" presStyleIdx="3" presStyleCnt="5">
        <dgm:presLayoutVars>
          <dgm:bulletEnabled val="1"/>
        </dgm:presLayoutVars>
      </dgm:prSet>
      <dgm:spPr/>
    </dgm:pt>
    <dgm:pt modelId="{E5FA61D5-1063-4268-A49D-C5486F1DCA7A}" type="pres">
      <dgm:prSet presAssocID="{84645B1A-69EB-423F-A9F6-D9FD33EEA3F7}" presName="sibTrans" presStyleCnt="0"/>
      <dgm:spPr/>
    </dgm:pt>
    <dgm:pt modelId="{E5AD8B9E-78A0-414F-AD34-58FA6413A48F}" type="pres">
      <dgm:prSet presAssocID="{BCB0650B-6267-4807-87EB-F7FBEAA2B87B}" presName="node" presStyleLbl="node1" presStyleIdx="4" presStyleCnt="5">
        <dgm:presLayoutVars>
          <dgm:bulletEnabled val="1"/>
        </dgm:presLayoutVars>
      </dgm:prSet>
      <dgm:spPr/>
    </dgm:pt>
  </dgm:ptLst>
  <dgm:cxnLst>
    <dgm:cxn modelId="{34F49F00-64F1-453D-94BA-55F6E82347CE}" type="presOf" srcId="{C1C3C231-BC1F-49BF-A397-4BA166C7759F}" destId="{A8070C9A-6EA1-46B5-8DF0-23AB518FB076}" srcOrd="0" destOrd="0" presId="urn:microsoft.com/office/officeart/2005/8/layout/default"/>
    <dgm:cxn modelId="{178B112E-454B-4932-9C17-059FDC1E6CF8}" type="presOf" srcId="{B632F43A-082B-4F5D-950B-CE5974379B98}" destId="{43FFD7F6-2E55-4EB3-9AB4-CB84BA0321BB}" srcOrd="0" destOrd="0" presId="urn:microsoft.com/office/officeart/2005/8/layout/default"/>
    <dgm:cxn modelId="{A8973D2E-10DC-46D3-8902-54FCF172B350}" type="presOf" srcId="{665CC135-B1DC-4357-81ED-CBB7FBC8E1C4}" destId="{D29B26D3-BFA2-4899-874D-6994ECC8D680}" srcOrd="0" destOrd="0" presId="urn:microsoft.com/office/officeart/2005/8/layout/default"/>
    <dgm:cxn modelId="{027C1430-C980-406E-9A85-F9084377A6A0}" srcId="{B632F43A-082B-4F5D-950B-CE5974379B98}" destId="{BCB0650B-6267-4807-87EB-F7FBEAA2B87B}" srcOrd="4" destOrd="0" parTransId="{90B00863-996B-405C-8477-C4C8AEBB62A7}" sibTransId="{4EE3E5E8-5C6A-4B8F-B416-CA78EBDE608E}"/>
    <dgm:cxn modelId="{CEABBA85-0BF5-4F86-B2B2-711CF119B3FA}" type="presOf" srcId="{BCB0650B-6267-4807-87EB-F7FBEAA2B87B}" destId="{E5AD8B9E-78A0-414F-AD34-58FA6413A48F}" srcOrd="0" destOrd="0" presId="urn:microsoft.com/office/officeart/2005/8/layout/default"/>
    <dgm:cxn modelId="{3B98F9A7-420C-4E22-B7EC-60349987E593}" type="presOf" srcId="{C50DC3BC-C6ED-45DF-863B-C76C1FEE69F1}" destId="{2DAAA14F-3D3E-48F3-86B4-55BC33311CA5}" srcOrd="0" destOrd="0" presId="urn:microsoft.com/office/officeart/2005/8/layout/default"/>
    <dgm:cxn modelId="{FEE2DFC7-DEF1-486D-B1AD-CAA9DE7386B8}" srcId="{B632F43A-082B-4F5D-950B-CE5974379B98}" destId="{C1C3C231-BC1F-49BF-A397-4BA166C7759F}" srcOrd="1" destOrd="0" parTransId="{090F53D8-07C5-4718-89D1-187ED1CD03F0}" sibTransId="{9FDB5842-56C9-4D1E-8AD0-83576E487563}"/>
    <dgm:cxn modelId="{1896E6D0-E18D-46B4-92DB-ED6BBE6384A7}" type="presOf" srcId="{3127EBB0-04B5-443F-AEB1-7E9C17AF96E1}" destId="{E4FA0F02-022C-4B19-A7E3-2414774B9CE7}" srcOrd="0" destOrd="0" presId="urn:microsoft.com/office/officeart/2005/8/layout/default"/>
    <dgm:cxn modelId="{8A0715E0-F4DF-4904-9D05-A56EA162D17F}" srcId="{B632F43A-082B-4F5D-950B-CE5974379B98}" destId="{3127EBB0-04B5-443F-AEB1-7E9C17AF96E1}" srcOrd="2" destOrd="0" parTransId="{11B791B2-8072-46D0-819F-882E17AFBE83}" sibTransId="{C070CA52-B585-466C-83BD-D8CAD480C900}"/>
    <dgm:cxn modelId="{043924EF-2FE5-4031-80E7-EF0BCA9CB6D0}" srcId="{B632F43A-082B-4F5D-950B-CE5974379B98}" destId="{C50DC3BC-C6ED-45DF-863B-C76C1FEE69F1}" srcOrd="0" destOrd="0" parTransId="{ABE7FAA2-1A58-4371-8B8B-4F40E581FDA7}" sibTransId="{714C25FF-CD2C-478B-9753-3DC5C6AA2E3B}"/>
    <dgm:cxn modelId="{8995D9F2-3187-4262-A3BB-27DA04CD8F98}" srcId="{B632F43A-082B-4F5D-950B-CE5974379B98}" destId="{665CC135-B1DC-4357-81ED-CBB7FBC8E1C4}" srcOrd="3" destOrd="0" parTransId="{263CD146-244D-4FEB-B103-583B1241B4D1}" sibTransId="{84645B1A-69EB-423F-A9F6-D9FD33EEA3F7}"/>
    <dgm:cxn modelId="{E983C56D-92CE-43EB-89AA-81CD78FBE88C}" type="presParOf" srcId="{43FFD7F6-2E55-4EB3-9AB4-CB84BA0321BB}" destId="{2DAAA14F-3D3E-48F3-86B4-55BC33311CA5}" srcOrd="0" destOrd="0" presId="urn:microsoft.com/office/officeart/2005/8/layout/default"/>
    <dgm:cxn modelId="{7D2E3C05-8A00-4520-8D76-280F95F27494}" type="presParOf" srcId="{43FFD7F6-2E55-4EB3-9AB4-CB84BA0321BB}" destId="{6457B9A2-9CAE-487F-80FB-1E710A42C20C}" srcOrd="1" destOrd="0" presId="urn:microsoft.com/office/officeart/2005/8/layout/default"/>
    <dgm:cxn modelId="{FC300820-B58A-464D-BB20-286A5751419D}" type="presParOf" srcId="{43FFD7F6-2E55-4EB3-9AB4-CB84BA0321BB}" destId="{A8070C9A-6EA1-46B5-8DF0-23AB518FB076}" srcOrd="2" destOrd="0" presId="urn:microsoft.com/office/officeart/2005/8/layout/default"/>
    <dgm:cxn modelId="{E6F6D854-D529-476F-9591-721D96A348E7}" type="presParOf" srcId="{43FFD7F6-2E55-4EB3-9AB4-CB84BA0321BB}" destId="{8C583D1B-FD01-4E66-AE5E-14C2C7F4277C}" srcOrd="3" destOrd="0" presId="urn:microsoft.com/office/officeart/2005/8/layout/default"/>
    <dgm:cxn modelId="{16C604A3-1099-4E62-B96D-56CE6CD3A8B6}" type="presParOf" srcId="{43FFD7F6-2E55-4EB3-9AB4-CB84BA0321BB}" destId="{E4FA0F02-022C-4B19-A7E3-2414774B9CE7}" srcOrd="4" destOrd="0" presId="urn:microsoft.com/office/officeart/2005/8/layout/default"/>
    <dgm:cxn modelId="{0397AAF7-4831-436D-BFC0-DFC467FAAFB6}" type="presParOf" srcId="{43FFD7F6-2E55-4EB3-9AB4-CB84BA0321BB}" destId="{3EBBDDA8-F209-47B8-976D-A7192D2C686F}" srcOrd="5" destOrd="0" presId="urn:microsoft.com/office/officeart/2005/8/layout/default"/>
    <dgm:cxn modelId="{57C81E80-4EC3-461F-BF4D-D40A42420167}" type="presParOf" srcId="{43FFD7F6-2E55-4EB3-9AB4-CB84BA0321BB}" destId="{D29B26D3-BFA2-4899-874D-6994ECC8D680}" srcOrd="6" destOrd="0" presId="urn:microsoft.com/office/officeart/2005/8/layout/default"/>
    <dgm:cxn modelId="{DE6ECC4C-D75E-4B78-BF58-5441BD00B4C5}" type="presParOf" srcId="{43FFD7F6-2E55-4EB3-9AB4-CB84BA0321BB}" destId="{E5FA61D5-1063-4268-A49D-C5486F1DCA7A}" srcOrd="7" destOrd="0" presId="urn:microsoft.com/office/officeart/2005/8/layout/default"/>
    <dgm:cxn modelId="{5CC2B93E-D0F5-4BFF-A635-76E8BFA3B74B}" type="presParOf" srcId="{43FFD7F6-2E55-4EB3-9AB4-CB84BA0321BB}" destId="{E5AD8B9E-78A0-414F-AD34-58FA6413A48F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A3BB85-0F7B-43CF-B4B8-7492C51923D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28C8829-7627-46B4-A02A-C8043D561A38}">
      <dgm:prSet/>
      <dgm:spPr/>
      <dgm:t>
        <a:bodyPr/>
        <a:lstStyle/>
        <a:p>
          <a:r>
            <a:rPr lang="en-US" b="0" i="0"/>
            <a:t>Data flow Testing</a:t>
          </a:r>
          <a:endParaRPr lang="en-US"/>
        </a:p>
      </dgm:t>
    </dgm:pt>
    <dgm:pt modelId="{59E9BAEA-C76E-4BA1-800D-63970DB599A6}" type="parTrans" cxnId="{B25F82A6-B7BC-4B27-B09D-AAF4D496730F}">
      <dgm:prSet/>
      <dgm:spPr/>
      <dgm:t>
        <a:bodyPr/>
        <a:lstStyle/>
        <a:p>
          <a:endParaRPr lang="en-US"/>
        </a:p>
      </dgm:t>
    </dgm:pt>
    <dgm:pt modelId="{CDE6E674-87D9-4022-AA2A-F46043449DD5}" type="sibTrans" cxnId="{B25F82A6-B7BC-4B27-B09D-AAF4D496730F}">
      <dgm:prSet/>
      <dgm:spPr/>
      <dgm:t>
        <a:bodyPr/>
        <a:lstStyle/>
        <a:p>
          <a:endParaRPr lang="en-US"/>
        </a:p>
      </dgm:t>
    </dgm:pt>
    <dgm:pt modelId="{8F3EAECC-89EA-42F9-AEF7-BB5E2AE85D5E}">
      <dgm:prSet/>
      <dgm:spPr/>
      <dgm:t>
        <a:bodyPr/>
        <a:lstStyle/>
        <a:p>
          <a:r>
            <a:rPr lang="en-US" b="0" i="0"/>
            <a:t>Control Flow Testing</a:t>
          </a:r>
          <a:endParaRPr lang="en-US"/>
        </a:p>
      </dgm:t>
    </dgm:pt>
    <dgm:pt modelId="{BF1C3619-7CB1-44EB-8AA2-6D3C1F0666E5}" type="parTrans" cxnId="{6D2C97B1-A497-4B8C-B8D5-54BE55563CF9}">
      <dgm:prSet/>
      <dgm:spPr/>
      <dgm:t>
        <a:bodyPr/>
        <a:lstStyle/>
        <a:p>
          <a:endParaRPr lang="en-US"/>
        </a:p>
      </dgm:t>
    </dgm:pt>
    <dgm:pt modelId="{AF43B8AD-CBFB-4B18-86F8-104898D59583}" type="sibTrans" cxnId="{6D2C97B1-A497-4B8C-B8D5-54BE55563CF9}">
      <dgm:prSet/>
      <dgm:spPr/>
      <dgm:t>
        <a:bodyPr/>
        <a:lstStyle/>
        <a:p>
          <a:endParaRPr lang="en-US"/>
        </a:p>
      </dgm:t>
    </dgm:pt>
    <dgm:pt modelId="{F1417EE3-2391-40FA-B47F-60B87782454B}">
      <dgm:prSet/>
      <dgm:spPr/>
      <dgm:t>
        <a:bodyPr/>
        <a:lstStyle/>
        <a:p>
          <a:r>
            <a:rPr lang="en-US" b="0" i="0"/>
            <a:t>Branch Coverage Testing</a:t>
          </a:r>
          <a:endParaRPr lang="en-US"/>
        </a:p>
      </dgm:t>
    </dgm:pt>
    <dgm:pt modelId="{BC71C360-FC1B-40AC-975E-1D3B0CBC2652}" type="parTrans" cxnId="{A2F323F8-37EC-44C8-BA96-EED860D4780E}">
      <dgm:prSet/>
      <dgm:spPr/>
      <dgm:t>
        <a:bodyPr/>
        <a:lstStyle/>
        <a:p>
          <a:endParaRPr lang="en-US"/>
        </a:p>
      </dgm:t>
    </dgm:pt>
    <dgm:pt modelId="{8928CB5B-5903-4228-B1D8-5216CCE7CA77}" type="sibTrans" cxnId="{A2F323F8-37EC-44C8-BA96-EED860D4780E}">
      <dgm:prSet/>
      <dgm:spPr/>
      <dgm:t>
        <a:bodyPr/>
        <a:lstStyle/>
        <a:p>
          <a:endParaRPr lang="en-US"/>
        </a:p>
      </dgm:t>
    </dgm:pt>
    <dgm:pt modelId="{E03BD473-3400-485A-A1B3-FC5B8480DFC7}">
      <dgm:prSet/>
      <dgm:spPr/>
      <dgm:t>
        <a:bodyPr/>
        <a:lstStyle/>
        <a:p>
          <a:r>
            <a:rPr lang="en-US" b="0" i="0"/>
            <a:t>Statement Coverage Testing</a:t>
          </a:r>
          <a:endParaRPr lang="en-US"/>
        </a:p>
      </dgm:t>
    </dgm:pt>
    <dgm:pt modelId="{18C2FE1B-3152-48B7-A678-3AD5F161280F}" type="parTrans" cxnId="{2CCED461-6907-4559-81FE-5564F465ED53}">
      <dgm:prSet/>
      <dgm:spPr/>
      <dgm:t>
        <a:bodyPr/>
        <a:lstStyle/>
        <a:p>
          <a:endParaRPr lang="en-US"/>
        </a:p>
      </dgm:t>
    </dgm:pt>
    <dgm:pt modelId="{39312D1C-B57E-4CAC-91F5-5F589C116086}" type="sibTrans" cxnId="{2CCED461-6907-4559-81FE-5564F465ED53}">
      <dgm:prSet/>
      <dgm:spPr/>
      <dgm:t>
        <a:bodyPr/>
        <a:lstStyle/>
        <a:p>
          <a:endParaRPr lang="en-US"/>
        </a:p>
      </dgm:t>
    </dgm:pt>
    <dgm:pt modelId="{74C06825-F9C7-4C77-8265-54FEBA034902}">
      <dgm:prSet/>
      <dgm:spPr/>
      <dgm:t>
        <a:bodyPr/>
        <a:lstStyle/>
        <a:p>
          <a:r>
            <a:rPr lang="en-US" b="0" i="0"/>
            <a:t>Decision Coverage Testing</a:t>
          </a:r>
          <a:endParaRPr lang="en-US"/>
        </a:p>
      </dgm:t>
    </dgm:pt>
    <dgm:pt modelId="{1370ABF1-AA27-413E-A347-2E162560CB19}" type="parTrans" cxnId="{846D17DC-D5E6-4E64-93C7-8B6DEC164C8D}">
      <dgm:prSet/>
      <dgm:spPr/>
      <dgm:t>
        <a:bodyPr/>
        <a:lstStyle/>
        <a:p>
          <a:endParaRPr lang="en-US"/>
        </a:p>
      </dgm:t>
    </dgm:pt>
    <dgm:pt modelId="{2C0A2E2E-7EF3-4B29-A166-2A774D17A979}" type="sibTrans" cxnId="{846D17DC-D5E6-4E64-93C7-8B6DEC164C8D}">
      <dgm:prSet/>
      <dgm:spPr/>
      <dgm:t>
        <a:bodyPr/>
        <a:lstStyle/>
        <a:p>
          <a:endParaRPr lang="en-US"/>
        </a:p>
      </dgm:t>
    </dgm:pt>
    <dgm:pt modelId="{BEDF5868-F085-43E3-BA96-931CB3E99612}" type="pres">
      <dgm:prSet presAssocID="{78A3BB85-0F7B-43CF-B4B8-7492C51923DF}" presName="linear" presStyleCnt="0">
        <dgm:presLayoutVars>
          <dgm:animLvl val="lvl"/>
          <dgm:resizeHandles val="exact"/>
        </dgm:presLayoutVars>
      </dgm:prSet>
      <dgm:spPr/>
    </dgm:pt>
    <dgm:pt modelId="{A9A559AF-C951-42EB-B579-235A63F91926}" type="pres">
      <dgm:prSet presAssocID="{428C8829-7627-46B4-A02A-C8043D561A3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6C4AC9E-8CCA-4176-82D5-9992563454D3}" type="pres">
      <dgm:prSet presAssocID="{CDE6E674-87D9-4022-AA2A-F46043449DD5}" presName="spacer" presStyleCnt="0"/>
      <dgm:spPr/>
    </dgm:pt>
    <dgm:pt modelId="{27774554-BA93-49D7-BE67-7C5F276EADD4}" type="pres">
      <dgm:prSet presAssocID="{8F3EAECC-89EA-42F9-AEF7-BB5E2AE85D5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1A7ECCD-26EC-46D1-B6DA-DD1AD854CE49}" type="pres">
      <dgm:prSet presAssocID="{AF43B8AD-CBFB-4B18-86F8-104898D59583}" presName="spacer" presStyleCnt="0"/>
      <dgm:spPr/>
    </dgm:pt>
    <dgm:pt modelId="{FF617D8E-6719-47C8-BA8A-9F8A35BDCDF4}" type="pres">
      <dgm:prSet presAssocID="{F1417EE3-2391-40FA-B47F-60B87782454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A4B8391-A468-40B9-A024-BA76554A8AE3}" type="pres">
      <dgm:prSet presAssocID="{8928CB5B-5903-4228-B1D8-5216CCE7CA77}" presName="spacer" presStyleCnt="0"/>
      <dgm:spPr/>
    </dgm:pt>
    <dgm:pt modelId="{6A3255EA-083E-4E6F-87A4-B2C769B75125}" type="pres">
      <dgm:prSet presAssocID="{E03BD473-3400-485A-A1B3-FC5B8480DFC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AB1233A-92B8-4E1B-8BAD-AE546B7A4F66}" type="pres">
      <dgm:prSet presAssocID="{39312D1C-B57E-4CAC-91F5-5F589C116086}" presName="spacer" presStyleCnt="0"/>
      <dgm:spPr/>
    </dgm:pt>
    <dgm:pt modelId="{DB39EFC8-D52D-4868-93BD-F8BD465C7455}" type="pres">
      <dgm:prSet presAssocID="{74C06825-F9C7-4C77-8265-54FEBA03490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6E0D203-9A24-4125-953A-F2C72EFE0935}" type="presOf" srcId="{428C8829-7627-46B4-A02A-C8043D561A38}" destId="{A9A559AF-C951-42EB-B579-235A63F91926}" srcOrd="0" destOrd="0" presId="urn:microsoft.com/office/officeart/2005/8/layout/vList2"/>
    <dgm:cxn modelId="{0904A511-03B5-4798-8748-D1D88A00C6CE}" type="presOf" srcId="{74C06825-F9C7-4C77-8265-54FEBA034902}" destId="{DB39EFC8-D52D-4868-93BD-F8BD465C7455}" srcOrd="0" destOrd="0" presId="urn:microsoft.com/office/officeart/2005/8/layout/vList2"/>
    <dgm:cxn modelId="{5C214F20-0FAA-4284-B66E-E0F98F3AC9B5}" type="presOf" srcId="{E03BD473-3400-485A-A1B3-FC5B8480DFC7}" destId="{6A3255EA-083E-4E6F-87A4-B2C769B75125}" srcOrd="0" destOrd="0" presId="urn:microsoft.com/office/officeart/2005/8/layout/vList2"/>
    <dgm:cxn modelId="{2CCED461-6907-4559-81FE-5564F465ED53}" srcId="{78A3BB85-0F7B-43CF-B4B8-7492C51923DF}" destId="{E03BD473-3400-485A-A1B3-FC5B8480DFC7}" srcOrd="3" destOrd="0" parTransId="{18C2FE1B-3152-48B7-A678-3AD5F161280F}" sibTransId="{39312D1C-B57E-4CAC-91F5-5F589C116086}"/>
    <dgm:cxn modelId="{518C506C-6DF2-4F04-867A-4E13BC428A7E}" type="presOf" srcId="{8F3EAECC-89EA-42F9-AEF7-BB5E2AE85D5E}" destId="{27774554-BA93-49D7-BE67-7C5F276EADD4}" srcOrd="0" destOrd="0" presId="urn:microsoft.com/office/officeart/2005/8/layout/vList2"/>
    <dgm:cxn modelId="{EB321F57-AD49-4860-9E2E-7ECC3DDF8D15}" type="presOf" srcId="{F1417EE3-2391-40FA-B47F-60B87782454B}" destId="{FF617D8E-6719-47C8-BA8A-9F8A35BDCDF4}" srcOrd="0" destOrd="0" presId="urn:microsoft.com/office/officeart/2005/8/layout/vList2"/>
    <dgm:cxn modelId="{B25F82A6-B7BC-4B27-B09D-AAF4D496730F}" srcId="{78A3BB85-0F7B-43CF-B4B8-7492C51923DF}" destId="{428C8829-7627-46B4-A02A-C8043D561A38}" srcOrd="0" destOrd="0" parTransId="{59E9BAEA-C76E-4BA1-800D-63970DB599A6}" sibTransId="{CDE6E674-87D9-4022-AA2A-F46043449DD5}"/>
    <dgm:cxn modelId="{6D2C97B1-A497-4B8C-B8D5-54BE55563CF9}" srcId="{78A3BB85-0F7B-43CF-B4B8-7492C51923DF}" destId="{8F3EAECC-89EA-42F9-AEF7-BB5E2AE85D5E}" srcOrd="1" destOrd="0" parTransId="{BF1C3619-7CB1-44EB-8AA2-6D3C1F0666E5}" sibTransId="{AF43B8AD-CBFB-4B18-86F8-104898D59583}"/>
    <dgm:cxn modelId="{B1D742C2-192A-4140-A983-3DE6DB22690B}" type="presOf" srcId="{78A3BB85-0F7B-43CF-B4B8-7492C51923DF}" destId="{BEDF5868-F085-43E3-BA96-931CB3E99612}" srcOrd="0" destOrd="0" presId="urn:microsoft.com/office/officeart/2005/8/layout/vList2"/>
    <dgm:cxn modelId="{846D17DC-D5E6-4E64-93C7-8B6DEC164C8D}" srcId="{78A3BB85-0F7B-43CF-B4B8-7492C51923DF}" destId="{74C06825-F9C7-4C77-8265-54FEBA034902}" srcOrd="4" destOrd="0" parTransId="{1370ABF1-AA27-413E-A347-2E162560CB19}" sibTransId="{2C0A2E2E-7EF3-4B29-A166-2A774D17A979}"/>
    <dgm:cxn modelId="{A2F323F8-37EC-44C8-BA96-EED860D4780E}" srcId="{78A3BB85-0F7B-43CF-B4B8-7492C51923DF}" destId="{F1417EE3-2391-40FA-B47F-60B87782454B}" srcOrd="2" destOrd="0" parTransId="{BC71C360-FC1B-40AC-975E-1D3B0CBC2652}" sibTransId="{8928CB5B-5903-4228-B1D8-5216CCE7CA77}"/>
    <dgm:cxn modelId="{15992A2D-C9D3-41C5-A1C5-C4F597EE24F4}" type="presParOf" srcId="{BEDF5868-F085-43E3-BA96-931CB3E99612}" destId="{A9A559AF-C951-42EB-B579-235A63F91926}" srcOrd="0" destOrd="0" presId="urn:microsoft.com/office/officeart/2005/8/layout/vList2"/>
    <dgm:cxn modelId="{126BD1F8-FA2C-4FE3-BDDE-5F7EA271A78C}" type="presParOf" srcId="{BEDF5868-F085-43E3-BA96-931CB3E99612}" destId="{36C4AC9E-8CCA-4176-82D5-9992563454D3}" srcOrd="1" destOrd="0" presId="urn:microsoft.com/office/officeart/2005/8/layout/vList2"/>
    <dgm:cxn modelId="{438D0463-3C66-479E-A5D4-4FF97EDA83FA}" type="presParOf" srcId="{BEDF5868-F085-43E3-BA96-931CB3E99612}" destId="{27774554-BA93-49D7-BE67-7C5F276EADD4}" srcOrd="2" destOrd="0" presId="urn:microsoft.com/office/officeart/2005/8/layout/vList2"/>
    <dgm:cxn modelId="{A1447D31-87F9-41D5-9730-B04E8D0ACDA3}" type="presParOf" srcId="{BEDF5868-F085-43E3-BA96-931CB3E99612}" destId="{21A7ECCD-26EC-46D1-B6DA-DD1AD854CE49}" srcOrd="3" destOrd="0" presId="urn:microsoft.com/office/officeart/2005/8/layout/vList2"/>
    <dgm:cxn modelId="{EC1A329B-9E47-4E17-999A-781EF2782A1D}" type="presParOf" srcId="{BEDF5868-F085-43E3-BA96-931CB3E99612}" destId="{FF617D8E-6719-47C8-BA8A-9F8A35BDCDF4}" srcOrd="4" destOrd="0" presId="urn:microsoft.com/office/officeart/2005/8/layout/vList2"/>
    <dgm:cxn modelId="{C90A1CFF-FFE7-439E-B657-BCE37E760FCA}" type="presParOf" srcId="{BEDF5868-F085-43E3-BA96-931CB3E99612}" destId="{FA4B8391-A468-40B9-A024-BA76554A8AE3}" srcOrd="5" destOrd="0" presId="urn:microsoft.com/office/officeart/2005/8/layout/vList2"/>
    <dgm:cxn modelId="{5A2F1737-081D-4587-9BE3-DF1D7F3697FB}" type="presParOf" srcId="{BEDF5868-F085-43E3-BA96-931CB3E99612}" destId="{6A3255EA-083E-4E6F-87A4-B2C769B75125}" srcOrd="6" destOrd="0" presId="urn:microsoft.com/office/officeart/2005/8/layout/vList2"/>
    <dgm:cxn modelId="{E1E61CD3-2766-4D2B-A4D2-96CE16A2BB76}" type="presParOf" srcId="{BEDF5868-F085-43E3-BA96-931CB3E99612}" destId="{CAB1233A-92B8-4E1B-8BAD-AE546B7A4F66}" srcOrd="7" destOrd="0" presId="urn:microsoft.com/office/officeart/2005/8/layout/vList2"/>
    <dgm:cxn modelId="{992193DF-E1E0-41CB-BEF7-4F52E8C4EF91}" type="presParOf" srcId="{BEDF5868-F085-43E3-BA96-931CB3E99612}" destId="{DB39EFC8-D52D-4868-93BD-F8BD465C745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58DDF1B-E655-4C76-B4E7-57DAE8806CCD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77551C9-9A92-4924-8EB9-9A91E6AEB3D9}">
      <dgm:prSet/>
      <dgm:spPr/>
      <dgm:t>
        <a:bodyPr/>
        <a:lstStyle/>
        <a:p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Unit testing uses module approach due to that any part can be tested without waiting for completion of another parts testing.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2A2EBE4-271C-451F-BE23-90081ACFAA26}" type="parTrans" cxnId="{7C1EE1BB-A7C0-4711-B4CE-60972984B2D9}">
      <dgm:prSet/>
      <dgm:spPr/>
      <dgm:t>
        <a:bodyPr/>
        <a:lstStyle/>
        <a:p>
          <a:endParaRPr lang="en-US"/>
        </a:p>
      </dgm:t>
    </dgm:pt>
    <dgm:pt modelId="{DF651660-E4F0-46EA-A436-D3371C6B7731}" type="sibTrans" cxnId="{7C1EE1BB-A7C0-4711-B4CE-60972984B2D9}">
      <dgm:prSet/>
      <dgm:spPr/>
      <dgm:t>
        <a:bodyPr/>
        <a:lstStyle/>
        <a:p>
          <a:endParaRPr lang="en-US"/>
        </a:p>
      </dgm:t>
    </dgm:pt>
    <dgm:pt modelId="{122FE14B-AA3F-426B-AC97-35037C1548D1}">
      <dgm:prSet/>
      <dgm:spPr/>
      <dgm:t>
        <a:bodyPr/>
        <a:lstStyle/>
        <a:p>
          <a:r>
            <a:rPr lang="en-US" b="0" i="0"/>
            <a:t>The developing team focuses on the provided functionality of the unit and how functionality should look in unit test suits to understand the unit API.</a:t>
          </a:r>
          <a:endParaRPr lang="en-US"/>
        </a:p>
      </dgm:t>
    </dgm:pt>
    <dgm:pt modelId="{983157B0-BF74-435F-8C3C-395A9B17EFEF}" type="parTrans" cxnId="{4202B61B-1F19-4237-BB67-2E25CC1D0BF7}">
      <dgm:prSet/>
      <dgm:spPr/>
      <dgm:t>
        <a:bodyPr/>
        <a:lstStyle/>
        <a:p>
          <a:endParaRPr lang="en-US"/>
        </a:p>
      </dgm:t>
    </dgm:pt>
    <dgm:pt modelId="{4347F593-84CC-4489-8EDB-7236AFD9DCFF}" type="sibTrans" cxnId="{4202B61B-1F19-4237-BB67-2E25CC1D0BF7}">
      <dgm:prSet/>
      <dgm:spPr/>
      <dgm:t>
        <a:bodyPr/>
        <a:lstStyle/>
        <a:p>
          <a:endParaRPr lang="en-US"/>
        </a:p>
      </dgm:t>
    </dgm:pt>
    <dgm:pt modelId="{DE93EC94-99C9-430E-A2A3-AC0E9F2CEEA4}">
      <dgm:prSet/>
      <dgm:spPr/>
      <dgm:t>
        <a:bodyPr/>
        <a:lstStyle/>
        <a:p>
          <a:r>
            <a:rPr lang="en-US" b="0" i="0"/>
            <a:t>Unit testing allows the developer to refactor code after a number of days and ensure the module still working without any defect.</a:t>
          </a:r>
          <a:endParaRPr lang="en-US"/>
        </a:p>
      </dgm:t>
    </dgm:pt>
    <dgm:pt modelId="{C68CE3C1-D617-4A32-B588-5FB39319625C}" type="parTrans" cxnId="{474B5C5A-BDAA-450B-B9EF-AFD352916EDB}">
      <dgm:prSet/>
      <dgm:spPr/>
      <dgm:t>
        <a:bodyPr/>
        <a:lstStyle/>
        <a:p>
          <a:endParaRPr lang="en-US"/>
        </a:p>
      </dgm:t>
    </dgm:pt>
    <dgm:pt modelId="{21510CB2-E173-47C1-98EF-0B7BFFB3E48F}" type="sibTrans" cxnId="{474B5C5A-BDAA-450B-B9EF-AFD352916EDB}">
      <dgm:prSet/>
      <dgm:spPr/>
      <dgm:t>
        <a:bodyPr/>
        <a:lstStyle/>
        <a:p>
          <a:endParaRPr lang="en-US"/>
        </a:p>
      </dgm:t>
    </dgm:pt>
    <dgm:pt modelId="{85D338C6-A206-4893-8667-CE8AC201983C}" type="pres">
      <dgm:prSet presAssocID="{258DDF1B-E655-4C76-B4E7-57DAE8806CCD}" presName="outerComposite" presStyleCnt="0">
        <dgm:presLayoutVars>
          <dgm:chMax val="5"/>
          <dgm:dir/>
          <dgm:resizeHandles val="exact"/>
        </dgm:presLayoutVars>
      </dgm:prSet>
      <dgm:spPr/>
    </dgm:pt>
    <dgm:pt modelId="{A0B6E665-27F5-41D4-88BC-5BB98A50930C}" type="pres">
      <dgm:prSet presAssocID="{258DDF1B-E655-4C76-B4E7-57DAE8806CCD}" presName="dummyMaxCanvas" presStyleCnt="0">
        <dgm:presLayoutVars/>
      </dgm:prSet>
      <dgm:spPr/>
    </dgm:pt>
    <dgm:pt modelId="{3384DFC7-8D53-4DA0-9D8E-26C74E00253D}" type="pres">
      <dgm:prSet presAssocID="{258DDF1B-E655-4C76-B4E7-57DAE8806CCD}" presName="ThreeNodes_1" presStyleLbl="node1" presStyleIdx="0" presStyleCnt="3">
        <dgm:presLayoutVars>
          <dgm:bulletEnabled val="1"/>
        </dgm:presLayoutVars>
      </dgm:prSet>
      <dgm:spPr/>
    </dgm:pt>
    <dgm:pt modelId="{EA547765-B85B-44FD-8393-B1DE2AEA02CA}" type="pres">
      <dgm:prSet presAssocID="{258DDF1B-E655-4C76-B4E7-57DAE8806CCD}" presName="ThreeNodes_2" presStyleLbl="node1" presStyleIdx="1" presStyleCnt="3">
        <dgm:presLayoutVars>
          <dgm:bulletEnabled val="1"/>
        </dgm:presLayoutVars>
      </dgm:prSet>
      <dgm:spPr/>
    </dgm:pt>
    <dgm:pt modelId="{78F3B371-78A3-434B-B6EA-0F82F9C07803}" type="pres">
      <dgm:prSet presAssocID="{258DDF1B-E655-4C76-B4E7-57DAE8806CCD}" presName="ThreeNodes_3" presStyleLbl="node1" presStyleIdx="2" presStyleCnt="3">
        <dgm:presLayoutVars>
          <dgm:bulletEnabled val="1"/>
        </dgm:presLayoutVars>
      </dgm:prSet>
      <dgm:spPr/>
    </dgm:pt>
    <dgm:pt modelId="{DC44A978-E9F4-47B9-9C0C-2BD68929D100}" type="pres">
      <dgm:prSet presAssocID="{258DDF1B-E655-4C76-B4E7-57DAE8806CCD}" presName="ThreeConn_1-2" presStyleLbl="fgAccFollowNode1" presStyleIdx="0" presStyleCnt="2">
        <dgm:presLayoutVars>
          <dgm:bulletEnabled val="1"/>
        </dgm:presLayoutVars>
      </dgm:prSet>
      <dgm:spPr/>
    </dgm:pt>
    <dgm:pt modelId="{A0476250-51AA-421D-B80B-1F76A485B0F3}" type="pres">
      <dgm:prSet presAssocID="{258DDF1B-E655-4C76-B4E7-57DAE8806CCD}" presName="ThreeConn_2-3" presStyleLbl="fgAccFollowNode1" presStyleIdx="1" presStyleCnt="2">
        <dgm:presLayoutVars>
          <dgm:bulletEnabled val="1"/>
        </dgm:presLayoutVars>
      </dgm:prSet>
      <dgm:spPr/>
    </dgm:pt>
    <dgm:pt modelId="{9C73EB3B-F585-4119-9FDE-F4AAD86A24A6}" type="pres">
      <dgm:prSet presAssocID="{258DDF1B-E655-4C76-B4E7-57DAE8806CCD}" presName="ThreeNodes_1_text" presStyleLbl="node1" presStyleIdx="2" presStyleCnt="3">
        <dgm:presLayoutVars>
          <dgm:bulletEnabled val="1"/>
        </dgm:presLayoutVars>
      </dgm:prSet>
      <dgm:spPr/>
    </dgm:pt>
    <dgm:pt modelId="{CF46D6D3-9087-4FB6-9086-D5A3F44081FD}" type="pres">
      <dgm:prSet presAssocID="{258DDF1B-E655-4C76-B4E7-57DAE8806CCD}" presName="ThreeNodes_2_text" presStyleLbl="node1" presStyleIdx="2" presStyleCnt="3">
        <dgm:presLayoutVars>
          <dgm:bulletEnabled val="1"/>
        </dgm:presLayoutVars>
      </dgm:prSet>
      <dgm:spPr/>
    </dgm:pt>
    <dgm:pt modelId="{A34D4701-BEA8-4F25-822C-6314E4777677}" type="pres">
      <dgm:prSet presAssocID="{258DDF1B-E655-4C76-B4E7-57DAE8806CCD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8CD98C09-8A76-4582-9562-142F43A2D6AB}" type="presOf" srcId="{D77551C9-9A92-4924-8EB9-9A91E6AEB3D9}" destId="{9C73EB3B-F585-4119-9FDE-F4AAD86A24A6}" srcOrd="1" destOrd="0" presId="urn:microsoft.com/office/officeart/2005/8/layout/vProcess5"/>
    <dgm:cxn modelId="{4202B61B-1F19-4237-BB67-2E25CC1D0BF7}" srcId="{258DDF1B-E655-4C76-B4E7-57DAE8806CCD}" destId="{122FE14B-AA3F-426B-AC97-35037C1548D1}" srcOrd="1" destOrd="0" parTransId="{983157B0-BF74-435F-8C3C-395A9B17EFEF}" sibTransId="{4347F593-84CC-4489-8EDB-7236AFD9DCFF}"/>
    <dgm:cxn modelId="{11AD6D2D-8DCE-41ED-9BB7-EE2A510B61C3}" type="presOf" srcId="{DE93EC94-99C9-430E-A2A3-AC0E9F2CEEA4}" destId="{A34D4701-BEA8-4F25-822C-6314E4777677}" srcOrd="1" destOrd="0" presId="urn:microsoft.com/office/officeart/2005/8/layout/vProcess5"/>
    <dgm:cxn modelId="{CE8EAC2F-37D5-4EE5-8614-AB1793823763}" type="presOf" srcId="{DF651660-E4F0-46EA-A436-D3371C6B7731}" destId="{DC44A978-E9F4-47B9-9C0C-2BD68929D100}" srcOrd="0" destOrd="0" presId="urn:microsoft.com/office/officeart/2005/8/layout/vProcess5"/>
    <dgm:cxn modelId="{0200E23E-7508-4FA5-89F9-453B11596826}" type="presOf" srcId="{122FE14B-AA3F-426B-AC97-35037C1548D1}" destId="{CF46D6D3-9087-4FB6-9086-D5A3F44081FD}" srcOrd="1" destOrd="0" presId="urn:microsoft.com/office/officeart/2005/8/layout/vProcess5"/>
    <dgm:cxn modelId="{6E052554-181D-4BEB-B8CE-181DFFD64367}" type="presOf" srcId="{D77551C9-9A92-4924-8EB9-9A91E6AEB3D9}" destId="{3384DFC7-8D53-4DA0-9D8E-26C74E00253D}" srcOrd="0" destOrd="0" presId="urn:microsoft.com/office/officeart/2005/8/layout/vProcess5"/>
    <dgm:cxn modelId="{474B5C5A-BDAA-450B-B9EF-AFD352916EDB}" srcId="{258DDF1B-E655-4C76-B4E7-57DAE8806CCD}" destId="{DE93EC94-99C9-430E-A2A3-AC0E9F2CEEA4}" srcOrd="2" destOrd="0" parTransId="{C68CE3C1-D617-4A32-B588-5FB39319625C}" sibTransId="{21510CB2-E173-47C1-98EF-0B7BFFB3E48F}"/>
    <dgm:cxn modelId="{4AD0BBA9-0256-4364-88B4-A7B131AC91CB}" type="presOf" srcId="{258DDF1B-E655-4C76-B4E7-57DAE8806CCD}" destId="{85D338C6-A206-4893-8667-CE8AC201983C}" srcOrd="0" destOrd="0" presId="urn:microsoft.com/office/officeart/2005/8/layout/vProcess5"/>
    <dgm:cxn modelId="{7C1EE1BB-A7C0-4711-B4CE-60972984B2D9}" srcId="{258DDF1B-E655-4C76-B4E7-57DAE8806CCD}" destId="{D77551C9-9A92-4924-8EB9-9A91E6AEB3D9}" srcOrd="0" destOrd="0" parTransId="{62A2EBE4-271C-451F-BE23-90081ACFAA26}" sibTransId="{DF651660-E4F0-46EA-A436-D3371C6B7731}"/>
    <dgm:cxn modelId="{721D7AD9-5EB2-438B-BEB0-AFF9CB1F00D6}" type="presOf" srcId="{DE93EC94-99C9-430E-A2A3-AC0E9F2CEEA4}" destId="{78F3B371-78A3-434B-B6EA-0F82F9C07803}" srcOrd="0" destOrd="0" presId="urn:microsoft.com/office/officeart/2005/8/layout/vProcess5"/>
    <dgm:cxn modelId="{3399D3DC-BFEB-49B3-985F-6403C3257787}" type="presOf" srcId="{122FE14B-AA3F-426B-AC97-35037C1548D1}" destId="{EA547765-B85B-44FD-8393-B1DE2AEA02CA}" srcOrd="0" destOrd="0" presId="urn:microsoft.com/office/officeart/2005/8/layout/vProcess5"/>
    <dgm:cxn modelId="{E0BEC7E3-9B06-49FD-988A-88287BC862B4}" type="presOf" srcId="{4347F593-84CC-4489-8EDB-7236AFD9DCFF}" destId="{A0476250-51AA-421D-B80B-1F76A485B0F3}" srcOrd="0" destOrd="0" presId="urn:microsoft.com/office/officeart/2005/8/layout/vProcess5"/>
    <dgm:cxn modelId="{3A962642-2BE7-48A1-8B56-A7BB5F35F1E4}" type="presParOf" srcId="{85D338C6-A206-4893-8667-CE8AC201983C}" destId="{A0B6E665-27F5-41D4-88BC-5BB98A50930C}" srcOrd="0" destOrd="0" presId="urn:microsoft.com/office/officeart/2005/8/layout/vProcess5"/>
    <dgm:cxn modelId="{F3A825BD-A3D9-4AB1-AD02-412F0178A8FC}" type="presParOf" srcId="{85D338C6-A206-4893-8667-CE8AC201983C}" destId="{3384DFC7-8D53-4DA0-9D8E-26C74E00253D}" srcOrd="1" destOrd="0" presId="urn:microsoft.com/office/officeart/2005/8/layout/vProcess5"/>
    <dgm:cxn modelId="{94B8FDF3-B1EA-42B6-B2EA-D8710B899EF0}" type="presParOf" srcId="{85D338C6-A206-4893-8667-CE8AC201983C}" destId="{EA547765-B85B-44FD-8393-B1DE2AEA02CA}" srcOrd="2" destOrd="0" presId="urn:microsoft.com/office/officeart/2005/8/layout/vProcess5"/>
    <dgm:cxn modelId="{F46692C0-406F-4D1A-8F9B-E7D6D9D7B29B}" type="presParOf" srcId="{85D338C6-A206-4893-8667-CE8AC201983C}" destId="{78F3B371-78A3-434B-B6EA-0F82F9C07803}" srcOrd="3" destOrd="0" presId="urn:microsoft.com/office/officeart/2005/8/layout/vProcess5"/>
    <dgm:cxn modelId="{B14F3F75-673D-4DC6-B4B8-7AED5861B482}" type="presParOf" srcId="{85D338C6-A206-4893-8667-CE8AC201983C}" destId="{DC44A978-E9F4-47B9-9C0C-2BD68929D100}" srcOrd="4" destOrd="0" presId="urn:microsoft.com/office/officeart/2005/8/layout/vProcess5"/>
    <dgm:cxn modelId="{3FCD42D4-E095-4A19-AFCD-58EB7B2F1128}" type="presParOf" srcId="{85D338C6-A206-4893-8667-CE8AC201983C}" destId="{A0476250-51AA-421D-B80B-1F76A485B0F3}" srcOrd="5" destOrd="0" presId="urn:microsoft.com/office/officeart/2005/8/layout/vProcess5"/>
    <dgm:cxn modelId="{D8C6916D-DC63-4317-A7E4-7C89CC4E6413}" type="presParOf" srcId="{85D338C6-A206-4893-8667-CE8AC201983C}" destId="{9C73EB3B-F585-4119-9FDE-F4AAD86A24A6}" srcOrd="6" destOrd="0" presId="urn:microsoft.com/office/officeart/2005/8/layout/vProcess5"/>
    <dgm:cxn modelId="{72A3E583-8A3D-458D-A784-F5DCC6C4B4BE}" type="presParOf" srcId="{85D338C6-A206-4893-8667-CE8AC201983C}" destId="{CF46D6D3-9087-4FB6-9086-D5A3F44081FD}" srcOrd="7" destOrd="0" presId="urn:microsoft.com/office/officeart/2005/8/layout/vProcess5"/>
    <dgm:cxn modelId="{5685A6DB-4603-48EE-80B8-EED43FC64742}" type="presParOf" srcId="{85D338C6-A206-4893-8667-CE8AC201983C}" destId="{A34D4701-BEA8-4F25-822C-6314E4777677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C2C526C-0E4C-4829-8DD9-2867D7C7B45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0BEE518-07FE-44C0-B04C-89DC985198F6}">
      <dgm:prSet/>
      <dgm:spPr/>
      <dgm:t>
        <a:bodyPr/>
        <a:lstStyle/>
        <a:p>
          <a:r>
            <a:rPr lang="en-US" b="0" i="0"/>
            <a:t>It cannot identify integration or broad level error as it works on units of the code.</a:t>
          </a:r>
          <a:endParaRPr lang="en-US"/>
        </a:p>
      </dgm:t>
    </dgm:pt>
    <dgm:pt modelId="{CE1B920B-A85A-49CE-B402-CB0B622CC82C}" type="parTrans" cxnId="{A96EF811-C07D-4B95-ADF8-DC604100159C}">
      <dgm:prSet/>
      <dgm:spPr/>
      <dgm:t>
        <a:bodyPr/>
        <a:lstStyle/>
        <a:p>
          <a:endParaRPr lang="en-US"/>
        </a:p>
      </dgm:t>
    </dgm:pt>
    <dgm:pt modelId="{A0D65E56-303B-4CB9-9B7C-F228A5447245}" type="sibTrans" cxnId="{A96EF811-C07D-4B95-ADF8-DC604100159C}">
      <dgm:prSet/>
      <dgm:spPr/>
      <dgm:t>
        <a:bodyPr/>
        <a:lstStyle/>
        <a:p>
          <a:endParaRPr lang="en-US"/>
        </a:p>
      </dgm:t>
    </dgm:pt>
    <dgm:pt modelId="{D6CE0B88-7248-49AB-B649-774A7EF605ED}">
      <dgm:prSet/>
      <dgm:spPr/>
      <dgm:t>
        <a:bodyPr/>
        <a:lstStyle/>
        <a:p>
          <a:r>
            <a:rPr lang="en-US" b="0" i="0"/>
            <a:t>In the unit testing, evaluation of all execution paths is not possible, so unit testing is not able to catch each and every error in a program.</a:t>
          </a:r>
          <a:endParaRPr lang="en-US"/>
        </a:p>
      </dgm:t>
    </dgm:pt>
    <dgm:pt modelId="{DC844F65-2332-46DE-A58A-8354D32AA7AF}" type="parTrans" cxnId="{23858D14-594B-45E1-A82A-C4556A9233D6}">
      <dgm:prSet/>
      <dgm:spPr/>
      <dgm:t>
        <a:bodyPr/>
        <a:lstStyle/>
        <a:p>
          <a:endParaRPr lang="en-US"/>
        </a:p>
      </dgm:t>
    </dgm:pt>
    <dgm:pt modelId="{1C2C2800-EB27-45DF-990C-EFBB999456B2}" type="sibTrans" cxnId="{23858D14-594B-45E1-A82A-C4556A9233D6}">
      <dgm:prSet/>
      <dgm:spPr/>
      <dgm:t>
        <a:bodyPr/>
        <a:lstStyle/>
        <a:p>
          <a:endParaRPr lang="en-US"/>
        </a:p>
      </dgm:t>
    </dgm:pt>
    <dgm:pt modelId="{4F535300-CAFC-4150-A7E2-E6E9ABCF9E49}">
      <dgm:prSet/>
      <dgm:spPr/>
      <dgm:t>
        <a:bodyPr/>
        <a:lstStyle/>
        <a:p>
          <a:r>
            <a:rPr lang="en-US" b="0" i="0"/>
            <a:t>It is best suitable for conjunction with other testing activities.</a:t>
          </a:r>
          <a:endParaRPr lang="en-US"/>
        </a:p>
      </dgm:t>
    </dgm:pt>
    <dgm:pt modelId="{390097E6-0DFB-4BDF-AC94-D524D27985C8}" type="parTrans" cxnId="{0F96E339-388F-4000-A8B8-5CF83BE9AD81}">
      <dgm:prSet/>
      <dgm:spPr/>
      <dgm:t>
        <a:bodyPr/>
        <a:lstStyle/>
        <a:p>
          <a:endParaRPr lang="en-US"/>
        </a:p>
      </dgm:t>
    </dgm:pt>
    <dgm:pt modelId="{CD4C6E1C-1548-4338-A5D8-EE1D220B8255}" type="sibTrans" cxnId="{0F96E339-388F-4000-A8B8-5CF83BE9AD81}">
      <dgm:prSet/>
      <dgm:spPr/>
      <dgm:t>
        <a:bodyPr/>
        <a:lstStyle/>
        <a:p>
          <a:endParaRPr lang="en-US"/>
        </a:p>
      </dgm:t>
    </dgm:pt>
    <dgm:pt modelId="{E021D9ED-67B4-47CC-8A7D-B75A705C91FF}" type="pres">
      <dgm:prSet presAssocID="{DC2C526C-0E4C-4829-8DD9-2867D7C7B454}" presName="linear" presStyleCnt="0">
        <dgm:presLayoutVars>
          <dgm:animLvl val="lvl"/>
          <dgm:resizeHandles val="exact"/>
        </dgm:presLayoutVars>
      </dgm:prSet>
      <dgm:spPr/>
    </dgm:pt>
    <dgm:pt modelId="{5A3EB28B-231D-45E4-AE92-9A7147FDC0E2}" type="pres">
      <dgm:prSet presAssocID="{E0BEE518-07FE-44C0-B04C-89DC985198F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BC93BB1-4ADF-4503-9417-867D64A1CB06}" type="pres">
      <dgm:prSet presAssocID="{A0D65E56-303B-4CB9-9B7C-F228A5447245}" presName="spacer" presStyleCnt="0"/>
      <dgm:spPr/>
    </dgm:pt>
    <dgm:pt modelId="{002B3E4C-206B-467E-B7D5-E6D5AE50DF44}" type="pres">
      <dgm:prSet presAssocID="{D6CE0B88-7248-49AB-B649-774A7EF605E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44BBCF1-F8E3-4020-A2EA-D6363EB4C300}" type="pres">
      <dgm:prSet presAssocID="{1C2C2800-EB27-45DF-990C-EFBB999456B2}" presName="spacer" presStyleCnt="0"/>
      <dgm:spPr/>
    </dgm:pt>
    <dgm:pt modelId="{23226A48-024A-4D7C-A428-726E15105F57}" type="pres">
      <dgm:prSet presAssocID="{4F535300-CAFC-4150-A7E2-E6E9ABCF9E4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96EF811-C07D-4B95-ADF8-DC604100159C}" srcId="{DC2C526C-0E4C-4829-8DD9-2867D7C7B454}" destId="{E0BEE518-07FE-44C0-B04C-89DC985198F6}" srcOrd="0" destOrd="0" parTransId="{CE1B920B-A85A-49CE-B402-CB0B622CC82C}" sibTransId="{A0D65E56-303B-4CB9-9B7C-F228A5447245}"/>
    <dgm:cxn modelId="{23858D14-594B-45E1-A82A-C4556A9233D6}" srcId="{DC2C526C-0E4C-4829-8DD9-2867D7C7B454}" destId="{D6CE0B88-7248-49AB-B649-774A7EF605ED}" srcOrd="1" destOrd="0" parTransId="{DC844F65-2332-46DE-A58A-8354D32AA7AF}" sibTransId="{1C2C2800-EB27-45DF-990C-EFBB999456B2}"/>
    <dgm:cxn modelId="{78316329-CB4D-42E5-B4FC-F23218CD0391}" type="presOf" srcId="{E0BEE518-07FE-44C0-B04C-89DC985198F6}" destId="{5A3EB28B-231D-45E4-AE92-9A7147FDC0E2}" srcOrd="0" destOrd="0" presId="urn:microsoft.com/office/officeart/2005/8/layout/vList2"/>
    <dgm:cxn modelId="{2D01022D-0FC6-4A2F-B42D-0560C1C63BD7}" type="presOf" srcId="{4F535300-CAFC-4150-A7E2-E6E9ABCF9E49}" destId="{23226A48-024A-4D7C-A428-726E15105F57}" srcOrd="0" destOrd="0" presId="urn:microsoft.com/office/officeart/2005/8/layout/vList2"/>
    <dgm:cxn modelId="{0F96E339-388F-4000-A8B8-5CF83BE9AD81}" srcId="{DC2C526C-0E4C-4829-8DD9-2867D7C7B454}" destId="{4F535300-CAFC-4150-A7E2-E6E9ABCF9E49}" srcOrd="2" destOrd="0" parTransId="{390097E6-0DFB-4BDF-AC94-D524D27985C8}" sibTransId="{CD4C6E1C-1548-4338-A5D8-EE1D220B8255}"/>
    <dgm:cxn modelId="{98624942-8EB0-4FFE-AE4B-4A18986DDCB9}" type="presOf" srcId="{DC2C526C-0E4C-4829-8DD9-2867D7C7B454}" destId="{E021D9ED-67B4-47CC-8A7D-B75A705C91FF}" srcOrd="0" destOrd="0" presId="urn:microsoft.com/office/officeart/2005/8/layout/vList2"/>
    <dgm:cxn modelId="{7D430D8E-347C-41A0-89E4-37BB0C20EADC}" type="presOf" srcId="{D6CE0B88-7248-49AB-B649-774A7EF605ED}" destId="{002B3E4C-206B-467E-B7D5-E6D5AE50DF44}" srcOrd="0" destOrd="0" presId="urn:microsoft.com/office/officeart/2005/8/layout/vList2"/>
    <dgm:cxn modelId="{536A81A8-7DB2-4143-9881-1FDFC6DEA84D}" type="presParOf" srcId="{E021D9ED-67B4-47CC-8A7D-B75A705C91FF}" destId="{5A3EB28B-231D-45E4-AE92-9A7147FDC0E2}" srcOrd="0" destOrd="0" presId="urn:microsoft.com/office/officeart/2005/8/layout/vList2"/>
    <dgm:cxn modelId="{0A2381DD-F4C1-4E75-8276-384E14C9BC3D}" type="presParOf" srcId="{E021D9ED-67B4-47CC-8A7D-B75A705C91FF}" destId="{1BC93BB1-4ADF-4503-9417-867D64A1CB06}" srcOrd="1" destOrd="0" presId="urn:microsoft.com/office/officeart/2005/8/layout/vList2"/>
    <dgm:cxn modelId="{ED9D480E-518F-4C8A-818B-475CBD30DBD9}" type="presParOf" srcId="{E021D9ED-67B4-47CC-8A7D-B75A705C91FF}" destId="{002B3E4C-206B-467E-B7D5-E6D5AE50DF44}" srcOrd="2" destOrd="0" presId="urn:microsoft.com/office/officeart/2005/8/layout/vList2"/>
    <dgm:cxn modelId="{6B426B7E-FFAA-4E5E-88C8-4F13D249B69C}" type="presParOf" srcId="{E021D9ED-67B4-47CC-8A7D-B75A705C91FF}" destId="{844BBCF1-F8E3-4020-A2EA-D6363EB4C300}" srcOrd="3" destOrd="0" presId="urn:microsoft.com/office/officeart/2005/8/layout/vList2"/>
    <dgm:cxn modelId="{4882DD25-322E-4BE1-966A-AAE5F6BC01F2}" type="presParOf" srcId="{E021D9ED-67B4-47CC-8A7D-B75A705C91FF}" destId="{23226A48-024A-4D7C-A428-726E15105F5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2623913-6C82-4F6E-8E37-86D29614B45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495F380-23F5-4545-9C0E-45A5028472DD}">
      <dgm:prSet/>
      <dgm:spPr/>
      <dgm:t>
        <a:bodyPr/>
        <a:lstStyle/>
        <a:p>
          <a:r>
            <a:rPr lang="en-US" b="0" i="0"/>
            <a:t>It is an </a:t>
          </a:r>
          <a:r>
            <a:rPr lang="en-US" b="0" i="1"/>
            <a:t>open-source testing framework</a:t>
          </a:r>
          <a:r>
            <a:rPr lang="en-US" b="0" i="0"/>
            <a:t> for java programmers. The java programmer can create test cases and test his/her own code.</a:t>
          </a:r>
          <a:endParaRPr lang="en-US"/>
        </a:p>
      </dgm:t>
    </dgm:pt>
    <dgm:pt modelId="{8C93123F-E592-4095-9496-267966F67D74}" type="parTrans" cxnId="{50B6C46F-03D4-4D55-9DE9-A498133C5320}">
      <dgm:prSet/>
      <dgm:spPr/>
      <dgm:t>
        <a:bodyPr/>
        <a:lstStyle/>
        <a:p>
          <a:endParaRPr lang="en-US"/>
        </a:p>
      </dgm:t>
    </dgm:pt>
    <dgm:pt modelId="{F5B8027B-2608-4D76-87CB-EBAFFD615F24}" type="sibTrans" cxnId="{50B6C46F-03D4-4D55-9DE9-A498133C5320}">
      <dgm:prSet/>
      <dgm:spPr/>
      <dgm:t>
        <a:bodyPr/>
        <a:lstStyle/>
        <a:p>
          <a:endParaRPr lang="en-US"/>
        </a:p>
      </dgm:t>
    </dgm:pt>
    <dgm:pt modelId="{B1CD4521-296B-47AE-A199-F300CB0812A3}">
      <dgm:prSet/>
      <dgm:spPr/>
      <dgm:t>
        <a:bodyPr/>
        <a:lstStyle/>
        <a:p>
          <a:r>
            <a:rPr lang="en-US" b="0" i="0"/>
            <a:t>It is one of the unit testing framework. Current version is junit 4.</a:t>
          </a:r>
          <a:endParaRPr lang="en-US"/>
        </a:p>
      </dgm:t>
    </dgm:pt>
    <dgm:pt modelId="{30569B34-800D-4A5D-AD44-B3F0C054BE78}" type="parTrans" cxnId="{E8994071-C042-42C6-9E65-BA04082AC1E2}">
      <dgm:prSet/>
      <dgm:spPr/>
      <dgm:t>
        <a:bodyPr/>
        <a:lstStyle/>
        <a:p>
          <a:endParaRPr lang="en-US"/>
        </a:p>
      </dgm:t>
    </dgm:pt>
    <dgm:pt modelId="{AC717FFD-5876-47CF-A1CF-5CAD8E3141B2}" type="sibTrans" cxnId="{E8994071-C042-42C6-9E65-BA04082AC1E2}">
      <dgm:prSet/>
      <dgm:spPr/>
      <dgm:t>
        <a:bodyPr/>
        <a:lstStyle/>
        <a:p>
          <a:endParaRPr lang="en-US"/>
        </a:p>
      </dgm:t>
    </dgm:pt>
    <dgm:pt modelId="{80FB65D6-695D-4BA6-8489-D31F7FE3C54E}">
      <dgm:prSet/>
      <dgm:spPr/>
      <dgm:t>
        <a:bodyPr/>
        <a:lstStyle/>
        <a:p>
          <a:r>
            <a:rPr lang="en-US" b="0" i="0"/>
            <a:t>To perform unit testing, we need to create test cases. The </a:t>
          </a:r>
          <a:r>
            <a:rPr lang="en-US" b="1" i="0"/>
            <a:t>unit test case</a:t>
          </a:r>
          <a:r>
            <a:rPr lang="en-US" b="0" i="0"/>
            <a:t> is a code which ensures that the program logic works as expected.</a:t>
          </a:r>
          <a:endParaRPr lang="en-US"/>
        </a:p>
      </dgm:t>
    </dgm:pt>
    <dgm:pt modelId="{21247231-5F26-469B-A4CD-F26DFAC4E8B5}" type="parTrans" cxnId="{CE3DAF43-30D6-4EB5-B9FF-338147071B0B}">
      <dgm:prSet/>
      <dgm:spPr/>
      <dgm:t>
        <a:bodyPr/>
        <a:lstStyle/>
        <a:p>
          <a:endParaRPr lang="en-US"/>
        </a:p>
      </dgm:t>
    </dgm:pt>
    <dgm:pt modelId="{146BEF76-3D87-44AD-80DA-1709CF18A1C6}" type="sibTrans" cxnId="{CE3DAF43-30D6-4EB5-B9FF-338147071B0B}">
      <dgm:prSet/>
      <dgm:spPr/>
      <dgm:t>
        <a:bodyPr/>
        <a:lstStyle/>
        <a:p>
          <a:endParaRPr lang="en-US"/>
        </a:p>
      </dgm:t>
    </dgm:pt>
    <dgm:pt modelId="{1E5E6323-6AD3-4B6C-B2E0-5E65FAFE1513}">
      <dgm:prSet/>
      <dgm:spPr/>
      <dgm:t>
        <a:bodyPr/>
        <a:lstStyle/>
        <a:p>
          <a:r>
            <a:rPr lang="en-US" b="0" i="0"/>
            <a:t>The </a:t>
          </a:r>
          <a:r>
            <a:rPr lang="en-US" b="1" i="0"/>
            <a:t>org.junit</a:t>
          </a:r>
          <a:r>
            <a:rPr lang="en-US" b="0" i="0"/>
            <a:t> package contains many interfaces and classes for junit testing such as Assert, Test, Before, After etc.</a:t>
          </a:r>
          <a:endParaRPr lang="en-US"/>
        </a:p>
      </dgm:t>
    </dgm:pt>
    <dgm:pt modelId="{F2A0FD70-69F8-4DAD-BE24-851BA61B4BE8}" type="parTrans" cxnId="{A3E85A38-5235-4E62-A911-AA5DE88A1EBF}">
      <dgm:prSet/>
      <dgm:spPr/>
      <dgm:t>
        <a:bodyPr/>
        <a:lstStyle/>
        <a:p>
          <a:endParaRPr lang="en-US"/>
        </a:p>
      </dgm:t>
    </dgm:pt>
    <dgm:pt modelId="{63CD292E-4B49-40E1-8E16-70626E8596FF}" type="sibTrans" cxnId="{A3E85A38-5235-4E62-A911-AA5DE88A1EBF}">
      <dgm:prSet/>
      <dgm:spPr/>
      <dgm:t>
        <a:bodyPr/>
        <a:lstStyle/>
        <a:p>
          <a:endParaRPr lang="en-US"/>
        </a:p>
      </dgm:t>
    </dgm:pt>
    <dgm:pt modelId="{8BD828D4-3991-49BA-AEA1-45C8C9F26080}" type="pres">
      <dgm:prSet presAssocID="{22623913-6C82-4F6E-8E37-86D29614B45D}" presName="root" presStyleCnt="0">
        <dgm:presLayoutVars>
          <dgm:dir/>
          <dgm:resizeHandles val="exact"/>
        </dgm:presLayoutVars>
      </dgm:prSet>
      <dgm:spPr/>
    </dgm:pt>
    <dgm:pt modelId="{33CF04F1-EC09-4D4A-8EBF-0D2BD1393216}" type="pres">
      <dgm:prSet presAssocID="{22623913-6C82-4F6E-8E37-86D29614B45D}" presName="container" presStyleCnt="0">
        <dgm:presLayoutVars>
          <dgm:dir/>
          <dgm:resizeHandles val="exact"/>
        </dgm:presLayoutVars>
      </dgm:prSet>
      <dgm:spPr/>
    </dgm:pt>
    <dgm:pt modelId="{C4B74746-6CBB-4635-B489-CA923BC1139A}" type="pres">
      <dgm:prSet presAssocID="{5495F380-23F5-4545-9C0E-45A5028472DD}" presName="compNode" presStyleCnt="0"/>
      <dgm:spPr/>
    </dgm:pt>
    <dgm:pt modelId="{E734414E-11DB-4918-AA75-E85A522BC1D8}" type="pres">
      <dgm:prSet presAssocID="{5495F380-23F5-4545-9C0E-45A5028472DD}" presName="iconBgRect" presStyleLbl="bgShp" presStyleIdx="0" presStyleCnt="4"/>
      <dgm:spPr/>
    </dgm:pt>
    <dgm:pt modelId="{862677E6-935C-4483-A3F8-288739508134}" type="pres">
      <dgm:prSet presAssocID="{5495F380-23F5-4545-9C0E-45A5028472D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3D82418A-AAD4-43F8-A040-1D62D10B3B19}" type="pres">
      <dgm:prSet presAssocID="{5495F380-23F5-4545-9C0E-45A5028472DD}" presName="spaceRect" presStyleCnt="0"/>
      <dgm:spPr/>
    </dgm:pt>
    <dgm:pt modelId="{A5BDB985-404B-4079-83CA-A6D66EF60991}" type="pres">
      <dgm:prSet presAssocID="{5495F380-23F5-4545-9C0E-45A5028472DD}" presName="textRect" presStyleLbl="revTx" presStyleIdx="0" presStyleCnt="4">
        <dgm:presLayoutVars>
          <dgm:chMax val="1"/>
          <dgm:chPref val="1"/>
        </dgm:presLayoutVars>
      </dgm:prSet>
      <dgm:spPr/>
    </dgm:pt>
    <dgm:pt modelId="{1EACFFAE-4F02-4538-A0F6-7186516ED3C0}" type="pres">
      <dgm:prSet presAssocID="{F5B8027B-2608-4D76-87CB-EBAFFD615F24}" presName="sibTrans" presStyleLbl="sibTrans2D1" presStyleIdx="0" presStyleCnt="0"/>
      <dgm:spPr/>
    </dgm:pt>
    <dgm:pt modelId="{E727F395-6CE9-4171-AE87-9EA087FBF32A}" type="pres">
      <dgm:prSet presAssocID="{B1CD4521-296B-47AE-A199-F300CB0812A3}" presName="compNode" presStyleCnt="0"/>
      <dgm:spPr/>
    </dgm:pt>
    <dgm:pt modelId="{F632694E-4298-4F75-B741-2C46E95038AE}" type="pres">
      <dgm:prSet presAssocID="{B1CD4521-296B-47AE-A199-F300CB0812A3}" presName="iconBgRect" presStyleLbl="bgShp" presStyleIdx="1" presStyleCnt="4"/>
      <dgm:spPr/>
    </dgm:pt>
    <dgm:pt modelId="{EC3DAA93-7B22-4895-8675-735A8C65AED2}" type="pres">
      <dgm:prSet presAssocID="{B1CD4521-296B-47AE-A199-F300CB0812A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4597699C-CA5A-496D-92FE-CE4E6C7A4994}" type="pres">
      <dgm:prSet presAssocID="{B1CD4521-296B-47AE-A199-F300CB0812A3}" presName="spaceRect" presStyleCnt="0"/>
      <dgm:spPr/>
    </dgm:pt>
    <dgm:pt modelId="{85BE6603-2F7C-4724-AFC1-D7F1F56C89E9}" type="pres">
      <dgm:prSet presAssocID="{B1CD4521-296B-47AE-A199-F300CB0812A3}" presName="textRect" presStyleLbl="revTx" presStyleIdx="1" presStyleCnt="4">
        <dgm:presLayoutVars>
          <dgm:chMax val="1"/>
          <dgm:chPref val="1"/>
        </dgm:presLayoutVars>
      </dgm:prSet>
      <dgm:spPr/>
    </dgm:pt>
    <dgm:pt modelId="{5171BA9D-FE71-4671-9340-F5AC23C8926A}" type="pres">
      <dgm:prSet presAssocID="{AC717FFD-5876-47CF-A1CF-5CAD8E3141B2}" presName="sibTrans" presStyleLbl="sibTrans2D1" presStyleIdx="0" presStyleCnt="0"/>
      <dgm:spPr/>
    </dgm:pt>
    <dgm:pt modelId="{B6843832-5E46-4658-8F5B-D1369DCFDDC7}" type="pres">
      <dgm:prSet presAssocID="{80FB65D6-695D-4BA6-8489-D31F7FE3C54E}" presName="compNode" presStyleCnt="0"/>
      <dgm:spPr/>
    </dgm:pt>
    <dgm:pt modelId="{7972875D-71BF-4C85-84E8-A4BDDD9E44C7}" type="pres">
      <dgm:prSet presAssocID="{80FB65D6-695D-4BA6-8489-D31F7FE3C54E}" presName="iconBgRect" presStyleLbl="bgShp" presStyleIdx="2" presStyleCnt="4"/>
      <dgm:spPr/>
    </dgm:pt>
    <dgm:pt modelId="{29F4DFB2-E163-4E4C-B789-2741ADDF0B96}" type="pres">
      <dgm:prSet presAssocID="{80FB65D6-695D-4BA6-8489-D31F7FE3C54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376C4A2C-1C55-44D2-B7B6-66076046C36B}" type="pres">
      <dgm:prSet presAssocID="{80FB65D6-695D-4BA6-8489-D31F7FE3C54E}" presName="spaceRect" presStyleCnt="0"/>
      <dgm:spPr/>
    </dgm:pt>
    <dgm:pt modelId="{E9333362-1E21-4A0E-A091-B6AC4C8071DC}" type="pres">
      <dgm:prSet presAssocID="{80FB65D6-695D-4BA6-8489-D31F7FE3C54E}" presName="textRect" presStyleLbl="revTx" presStyleIdx="2" presStyleCnt="4">
        <dgm:presLayoutVars>
          <dgm:chMax val="1"/>
          <dgm:chPref val="1"/>
        </dgm:presLayoutVars>
      </dgm:prSet>
      <dgm:spPr/>
    </dgm:pt>
    <dgm:pt modelId="{B0F0E40C-3C99-40B3-B09F-F87ACD7B6564}" type="pres">
      <dgm:prSet presAssocID="{146BEF76-3D87-44AD-80DA-1709CF18A1C6}" presName="sibTrans" presStyleLbl="sibTrans2D1" presStyleIdx="0" presStyleCnt="0"/>
      <dgm:spPr/>
    </dgm:pt>
    <dgm:pt modelId="{D5346EFD-6740-4520-974E-DB8D81AB48C5}" type="pres">
      <dgm:prSet presAssocID="{1E5E6323-6AD3-4B6C-B2E0-5E65FAFE1513}" presName="compNode" presStyleCnt="0"/>
      <dgm:spPr/>
    </dgm:pt>
    <dgm:pt modelId="{9C46F195-CE35-429C-8233-DBAE59E5F6BE}" type="pres">
      <dgm:prSet presAssocID="{1E5E6323-6AD3-4B6C-B2E0-5E65FAFE1513}" presName="iconBgRect" presStyleLbl="bgShp" presStyleIdx="3" presStyleCnt="4"/>
      <dgm:spPr/>
    </dgm:pt>
    <dgm:pt modelId="{79BEB168-FCED-48C0-82F9-8FFE803457DF}" type="pres">
      <dgm:prSet presAssocID="{1E5E6323-6AD3-4B6C-B2E0-5E65FAFE151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4213943F-F4A6-42BA-93A3-D43239FF0CC5}" type="pres">
      <dgm:prSet presAssocID="{1E5E6323-6AD3-4B6C-B2E0-5E65FAFE1513}" presName="spaceRect" presStyleCnt="0"/>
      <dgm:spPr/>
    </dgm:pt>
    <dgm:pt modelId="{0EEDA245-D097-4D72-B2C7-1DF7358BEE1A}" type="pres">
      <dgm:prSet presAssocID="{1E5E6323-6AD3-4B6C-B2E0-5E65FAFE151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507B42D-6BDE-4D93-B67B-18861AA10282}" type="presOf" srcId="{B1CD4521-296B-47AE-A199-F300CB0812A3}" destId="{85BE6603-2F7C-4724-AFC1-D7F1F56C89E9}" srcOrd="0" destOrd="0" presId="urn:microsoft.com/office/officeart/2018/2/layout/IconCircleList"/>
    <dgm:cxn modelId="{0CCF2135-4A5D-4065-AA34-6B51C82F7A28}" type="presOf" srcId="{1E5E6323-6AD3-4B6C-B2E0-5E65FAFE1513}" destId="{0EEDA245-D097-4D72-B2C7-1DF7358BEE1A}" srcOrd="0" destOrd="0" presId="urn:microsoft.com/office/officeart/2018/2/layout/IconCircleList"/>
    <dgm:cxn modelId="{31A21438-F0F1-41DD-BD84-D43754A3EBC9}" type="presOf" srcId="{146BEF76-3D87-44AD-80DA-1709CF18A1C6}" destId="{B0F0E40C-3C99-40B3-B09F-F87ACD7B6564}" srcOrd="0" destOrd="0" presId="urn:microsoft.com/office/officeart/2018/2/layout/IconCircleList"/>
    <dgm:cxn modelId="{A3E85A38-5235-4E62-A911-AA5DE88A1EBF}" srcId="{22623913-6C82-4F6E-8E37-86D29614B45D}" destId="{1E5E6323-6AD3-4B6C-B2E0-5E65FAFE1513}" srcOrd="3" destOrd="0" parTransId="{F2A0FD70-69F8-4DAD-BE24-851BA61B4BE8}" sibTransId="{63CD292E-4B49-40E1-8E16-70626E8596FF}"/>
    <dgm:cxn modelId="{F5F9A13A-42B0-4AEB-A360-787F11058F08}" type="presOf" srcId="{AC717FFD-5876-47CF-A1CF-5CAD8E3141B2}" destId="{5171BA9D-FE71-4671-9340-F5AC23C8926A}" srcOrd="0" destOrd="0" presId="urn:microsoft.com/office/officeart/2018/2/layout/IconCircleList"/>
    <dgm:cxn modelId="{CE3DAF43-30D6-4EB5-B9FF-338147071B0B}" srcId="{22623913-6C82-4F6E-8E37-86D29614B45D}" destId="{80FB65D6-695D-4BA6-8489-D31F7FE3C54E}" srcOrd="2" destOrd="0" parTransId="{21247231-5F26-469B-A4CD-F26DFAC4E8B5}" sibTransId="{146BEF76-3D87-44AD-80DA-1709CF18A1C6}"/>
    <dgm:cxn modelId="{50B6C46F-03D4-4D55-9DE9-A498133C5320}" srcId="{22623913-6C82-4F6E-8E37-86D29614B45D}" destId="{5495F380-23F5-4545-9C0E-45A5028472DD}" srcOrd="0" destOrd="0" parTransId="{8C93123F-E592-4095-9496-267966F67D74}" sibTransId="{F5B8027B-2608-4D76-87CB-EBAFFD615F24}"/>
    <dgm:cxn modelId="{E8994071-C042-42C6-9E65-BA04082AC1E2}" srcId="{22623913-6C82-4F6E-8E37-86D29614B45D}" destId="{B1CD4521-296B-47AE-A199-F300CB0812A3}" srcOrd="1" destOrd="0" parTransId="{30569B34-800D-4A5D-AD44-B3F0C054BE78}" sibTransId="{AC717FFD-5876-47CF-A1CF-5CAD8E3141B2}"/>
    <dgm:cxn modelId="{6CD8FA7A-D773-4EDA-B04B-0F40211C46FE}" type="presOf" srcId="{22623913-6C82-4F6E-8E37-86D29614B45D}" destId="{8BD828D4-3991-49BA-AEA1-45C8C9F26080}" srcOrd="0" destOrd="0" presId="urn:microsoft.com/office/officeart/2018/2/layout/IconCircleList"/>
    <dgm:cxn modelId="{BAAEECB3-14B5-4756-B8DC-42FA684661C6}" type="presOf" srcId="{5495F380-23F5-4545-9C0E-45A5028472DD}" destId="{A5BDB985-404B-4079-83CA-A6D66EF60991}" srcOrd="0" destOrd="0" presId="urn:microsoft.com/office/officeart/2018/2/layout/IconCircleList"/>
    <dgm:cxn modelId="{C3C2BEB6-18CD-40C1-8BD4-C781FA480CF8}" type="presOf" srcId="{F5B8027B-2608-4D76-87CB-EBAFFD615F24}" destId="{1EACFFAE-4F02-4538-A0F6-7186516ED3C0}" srcOrd="0" destOrd="0" presId="urn:microsoft.com/office/officeart/2018/2/layout/IconCircleList"/>
    <dgm:cxn modelId="{C41E7EFA-A92D-4BD4-B289-F6D643A74127}" type="presOf" srcId="{80FB65D6-695D-4BA6-8489-D31F7FE3C54E}" destId="{E9333362-1E21-4A0E-A091-B6AC4C8071DC}" srcOrd="0" destOrd="0" presId="urn:microsoft.com/office/officeart/2018/2/layout/IconCircleList"/>
    <dgm:cxn modelId="{942CF25C-EB64-458B-95CE-0ACC6E817130}" type="presParOf" srcId="{8BD828D4-3991-49BA-AEA1-45C8C9F26080}" destId="{33CF04F1-EC09-4D4A-8EBF-0D2BD1393216}" srcOrd="0" destOrd="0" presId="urn:microsoft.com/office/officeart/2018/2/layout/IconCircleList"/>
    <dgm:cxn modelId="{04C48DCB-E0B7-418E-961E-66620D13831C}" type="presParOf" srcId="{33CF04F1-EC09-4D4A-8EBF-0D2BD1393216}" destId="{C4B74746-6CBB-4635-B489-CA923BC1139A}" srcOrd="0" destOrd="0" presId="urn:microsoft.com/office/officeart/2018/2/layout/IconCircleList"/>
    <dgm:cxn modelId="{6F1868CA-59C3-4E74-99F6-D2D83FC1370C}" type="presParOf" srcId="{C4B74746-6CBB-4635-B489-CA923BC1139A}" destId="{E734414E-11DB-4918-AA75-E85A522BC1D8}" srcOrd="0" destOrd="0" presId="urn:microsoft.com/office/officeart/2018/2/layout/IconCircleList"/>
    <dgm:cxn modelId="{1F3EC1E5-73D0-49EB-93D2-4E32BA0C6B90}" type="presParOf" srcId="{C4B74746-6CBB-4635-B489-CA923BC1139A}" destId="{862677E6-935C-4483-A3F8-288739508134}" srcOrd="1" destOrd="0" presId="urn:microsoft.com/office/officeart/2018/2/layout/IconCircleList"/>
    <dgm:cxn modelId="{CEB5F136-8166-4303-BFB0-837C39769352}" type="presParOf" srcId="{C4B74746-6CBB-4635-B489-CA923BC1139A}" destId="{3D82418A-AAD4-43F8-A040-1D62D10B3B19}" srcOrd="2" destOrd="0" presId="urn:microsoft.com/office/officeart/2018/2/layout/IconCircleList"/>
    <dgm:cxn modelId="{13CB0355-D19F-46FB-B852-F76DDCF47B83}" type="presParOf" srcId="{C4B74746-6CBB-4635-B489-CA923BC1139A}" destId="{A5BDB985-404B-4079-83CA-A6D66EF60991}" srcOrd="3" destOrd="0" presId="urn:microsoft.com/office/officeart/2018/2/layout/IconCircleList"/>
    <dgm:cxn modelId="{8E6547CB-1E43-49B4-A2FF-DC0C47480902}" type="presParOf" srcId="{33CF04F1-EC09-4D4A-8EBF-0D2BD1393216}" destId="{1EACFFAE-4F02-4538-A0F6-7186516ED3C0}" srcOrd="1" destOrd="0" presId="urn:microsoft.com/office/officeart/2018/2/layout/IconCircleList"/>
    <dgm:cxn modelId="{CB1D1312-48D4-496C-B530-1322CD965A96}" type="presParOf" srcId="{33CF04F1-EC09-4D4A-8EBF-0D2BD1393216}" destId="{E727F395-6CE9-4171-AE87-9EA087FBF32A}" srcOrd="2" destOrd="0" presId="urn:microsoft.com/office/officeart/2018/2/layout/IconCircleList"/>
    <dgm:cxn modelId="{604F7F4F-D72B-48B5-8B36-A41DE4515904}" type="presParOf" srcId="{E727F395-6CE9-4171-AE87-9EA087FBF32A}" destId="{F632694E-4298-4F75-B741-2C46E95038AE}" srcOrd="0" destOrd="0" presId="urn:microsoft.com/office/officeart/2018/2/layout/IconCircleList"/>
    <dgm:cxn modelId="{3C55A135-F727-42AF-98C1-0619730BD224}" type="presParOf" srcId="{E727F395-6CE9-4171-AE87-9EA087FBF32A}" destId="{EC3DAA93-7B22-4895-8675-735A8C65AED2}" srcOrd="1" destOrd="0" presId="urn:microsoft.com/office/officeart/2018/2/layout/IconCircleList"/>
    <dgm:cxn modelId="{C35AB266-500F-402F-9996-4CF7B4B6F01F}" type="presParOf" srcId="{E727F395-6CE9-4171-AE87-9EA087FBF32A}" destId="{4597699C-CA5A-496D-92FE-CE4E6C7A4994}" srcOrd="2" destOrd="0" presId="urn:microsoft.com/office/officeart/2018/2/layout/IconCircleList"/>
    <dgm:cxn modelId="{257CBEFE-4553-4550-BC55-DD327C3172BF}" type="presParOf" srcId="{E727F395-6CE9-4171-AE87-9EA087FBF32A}" destId="{85BE6603-2F7C-4724-AFC1-D7F1F56C89E9}" srcOrd="3" destOrd="0" presId="urn:microsoft.com/office/officeart/2018/2/layout/IconCircleList"/>
    <dgm:cxn modelId="{D0A4C880-707E-4821-B8BA-449585057EEA}" type="presParOf" srcId="{33CF04F1-EC09-4D4A-8EBF-0D2BD1393216}" destId="{5171BA9D-FE71-4671-9340-F5AC23C8926A}" srcOrd="3" destOrd="0" presId="urn:microsoft.com/office/officeart/2018/2/layout/IconCircleList"/>
    <dgm:cxn modelId="{8AC5F798-FDA2-4D1C-882D-328D22A680A8}" type="presParOf" srcId="{33CF04F1-EC09-4D4A-8EBF-0D2BD1393216}" destId="{B6843832-5E46-4658-8F5B-D1369DCFDDC7}" srcOrd="4" destOrd="0" presId="urn:microsoft.com/office/officeart/2018/2/layout/IconCircleList"/>
    <dgm:cxn modelId="{00BD9B5B-5CE9-4EDC-9476-BBC4EE56FC87}" type="presParOf" srcId="{B6843832-5E46-4658-8F5B-D1369DCFDDC7}" destId="{7972875D-71BF-4C85-84E8-A4BDDD9E44C7}" srcOrd="0" destOrd="0" presId="urn:microsoft.com/office/officeart/2018/2/layout/IconCircleList"/>
    <dgm:cxn modelId="{49E49836-6EE1-4C1E-B4C2-5AF97526F500}" type="presParOf" srcId="{B6843832-5E46-4658-8F5B-D1369DCFDDC7}" destId="{29F4DFB2-E163-4E4C-B789-2741ADDF0B96}" srcOrd="1" destOrd="0" presId="urn:microsoft.com/office/officeart/2018/2/layout/IconCircleList"/>
    <dgm:cxn modelId="{493C9625-A44B-40F3-9ACF-0E4AC1C19A5A}" type="presParOf" srcId="{B6843832-5E46-4658-8F5B-D1369DCFDDC7}" destId="{376C4A2C-1C55-44D2-B7B6-66076046C36B}" srcOrd="2" destOrd="0" presId="urn:microsoft.com/office/officeart/2018/2/layout/IconCircleList"/>
    <dgm:cxn modelId="{FAED6EB0-5C15-43EB-BA77-FE3CD5208218}" type="presParOf" srcId="{B6843832-5E46-4658-8F5B-D1369DCFDDC7}" destId="{E9333362-1E21-4A0E-A091-B6AC4C8071DC}" srcOrd="3" destOrd="0" presId="urn:microsoft.com/office/officeart/2018/2/layout/IconCircleList"/>
    <dgm:cxn modelId="{FB87A227-238E-4C91-8E17-7FE697099356}" type="presParOf" srcId="{33CF04F1-EC09-4D4A-8EBF-0D2BD1393216}" destId="{B0F0E40C-3C99-40B3-B09F-F87ACD7B6564}" srcOrd="5" destOrd="0" presId="urn:microsoft.com/office/officeart/2018/2/layout/IconCircleList"/>
    <dgm:cxn modelId="{8A0D6D8E-3A24-4674-9C21-D33792502746}" type="presParOf" srcId="{33CF04F1-EC09-4D4A-8EBF-0D2BD1393216}" destId="{D5346EFD-6740-4520-974E-DB8D81AB48C5}" srcOrd="6" destOrd="0" presId="urn:microsoft.com/office/officeart/2018/2/layout/IconCircleList"/>
    <dgm:cxn modelId="{E66EBB04-EE37-4903-9756-9B1CE0988368}" type="presParOf" srcId="{D5346EFD-6740-4520-974E-DB8D81AB48C5}" destId="{9C46F195-CE35-429C-8233-DBAE59E5F6BE}" srcOrd="0" destOrd="0" presId="urn:microsoft.com/office/officeart/2018/2/layout/IconCircleList"/>
    <dgm:cxn modelId="{4FF54B4F-32F2-406C-84D5-4BB5D5C6FBC5}" type="presParOf" srcId="{D5346EFD-6740-4520-974E-DB8D81AB48C5}" destId="{79BEB168-FCED-48C0-82F9-8FFE803457DF}" srcOrd="1" destOrd="0" presId="urn:microsoft.com/office/officeart/2018/2/layout/IconCircleList"/>
    <dgm:cxn modelId="{BD65A5AA-82B8-4E7C-8A25-BD35280C83FC}" type="presParOf" srcId="{D5346EFD-6740-4520-974E-DB8D81AB48C5}" destId="{4213943F-F4A6-42BA-93A3-D43239FF0CC5}" srcOrd="2" destOrd="0" presId="urn:microsoft.com/office/officeart/2018/2/layout/IconCircleList"/>
    <dgm:cxn modelId="{D0569369-AD35-4612-8053-AA095D6B0480}" type="presParOf" srcId="{D5346EFD-6740-4520-974E-DB8D81AB48C5}" destId="{0EEDA245-D097-4D72-B2C7-1DF7358BEE1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AAA14F-3D3E-48F3-86B4-55BC33311CA5}">
      <dsp:nvSpPr>
        <dsp:cNvPr id="0" name=""/>
        <dsp:cNvSpPr/>
      </dsp:nvSpPr>
      <dsp:spPr>
        <a:xfrm>
          <a:off x="462084" y="95"/>
          <a:ext cx="2326432" cy="13958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3900" b="0" i="0" kern="1200"/>
            <a:t>NUnit</a:t>
          </a:r>
          <a:endParaRPr lang="en-US" sz="3900" kern="1200"/>
        </a:p>
      </dsp:txBody>
      <dsp:txXfrm>
        <a:off x="462084" y="95"/>
        <a:ext cx="2326432" cy="1395859"/>
      </dsp:txXfrm>
    </dsp:sp>
    <dsp:sp modelId="{A8070C9A-6EA1-46B5-8DF0-23AB518FB076}">
      <dsp:nvSpPr>
        <dsp:cNvPr id="0" name=""/>
        <dsp:cNvSpPr/>
      </dsp:nvSpPr>
      <dsp:spPr>
        <a:xfrm>
          <a:off x="3021160" y="95"/>
          <a:ext cx="2326432" cy="13958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3900" b="0" i="0" kern="1200"/>
            <a:t>JUnit</a:t>
          </a:r>
          <a:endParaRPr lang="en-US" sz="3900" kern="1200"/>
        </a:p>
      </dsp:txBody>
      <dsp:txXfrm>
        <a:off x="3021160" y="95"/>
        <a:ext cx="2326432" cy="1395859"/>
      </dsp:txXfrm>
    </dsp:sp>
    <dsp:sp modelId="{E4FA0F02-022C-4B19-A7E3-2414774B9CE7}">
      <dsp:nvSpPr>
        <dsp:cNvPr id="0" name=""/>
        <dsp:cNvSpPr/>
      </dsp:nvSpPr>
      <dsp:spPr>
        <a:xfrm>
          <a:off x="5580236" y="95"/>
          <a:ext cx="2326432" cy="13958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3900" b="0" i="0" kern="1200"/>
            <a:t>PHPunit</a:t>
          </a:r>
          <a:endParaRPr lang="en-US" sz="3900" kern="1200"/>
        </a:p>
      </dsp:txBody>
      <dsp:txXfrm>
        <a:off x="5580236" y="95"/>
        <a:ext cx="2326432" cy="1395859"/>
      </dsp:txXfrm>
    </dsp:sp>
    <dsp:sp modelId="{D29B26D3-BFA2-4899-874D-6994ECC8D680}">
      <dsp:nvSpPr>
        <dsp:cNvPr id="0" name=""/>
        <dsp:cNvSpPr/>
      </dsp:nvSpPr>
      <dsp:spPr>
        <a:xfrm>
          <a:off x="8139311" y="95"/>
          <a:ext cx="2326432" cy="13958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3900" b="0" i="0" kern="1200"/>
            <a:t>Parasoft Jtest</a:t>
          </a:r>
          <a:endParaRPr lang="en-US" sz="3900" kern="1200"/>
        </a:p>
      </dsp:txBody>
      <dsp:txXfrm>
        <a:off x="8139311" y="95"/>
        <a:ext cx="2326432" cy="1395859"/>
      </dsp:txXfrm>
    </dsp:sp>
    <dsp:sp modelId="{E5AD8B9E-78A0-414F-AD34-58FA6413A48F}">
      <dsp:nvSpPr>
        <dsp:cNvPr id="0" name=""/>
        <dsp:cNvSpPr/>
      </dsp:nvSpPr>
      <dsp:spPr>
        <a:xfrm>
          <a:off x="4300698" y="1628598"/>
          <a:ext cx="2326432" cy="13958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3900" b="0" i="0" kern="1200"/>
            <a:t>EMMA</a:t>
          </a:r>
          <a:endParaRPr lang="en-US" sz="3900" kern="1200"/>
        </a:p>
      </dsp:txBody>
      <dsp:txXfrm>
        <a:off x="4300698" y="1628598"/>
        <a:ext cx="2326432" cy="13958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A559AF-C951-42EB-B579-235A63F91926}">
      <dsp:nvSpPr>
        <dsp:cNvPr id="0" name=""/>
        <dsp:cNvSpPr/>
      </dsp:nvSpPr>
      <dsp:spPr>
        <a:xfrm>
          <a:off x="0" y="59004"/>
          <a:ext cx="10927829" cy="7435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/>
            <a:t>Data flow Testing</a:t>
          </a:r>
          <a:endParaRPr lang="en-US" sz="3100" kern="1200"/>
        </a:p>
      </dsp:txBody>
      <dsp:txXfrm>
        <a:off x="36296" y="95300"/>
        <a:ext cx="10855237" cy="670943"/>
      </dsp:txXfrm>
    </dsp:sp>
    <dsp:sp modelId="{27774554-BA93-49D7-BE67-7C5F276EADD4}">
      <dsp:nvSpPr>
        <dsp:cNvPr id="0" name=""/>
        <dsp:cNvSpPr/>
      </dsp:nvSpPr>
      <dsp:spPr>
        <a:xfrm>
          <a:off x="0" y="891820"/>
          <a:ext cx="10927829" cy="743535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/>
            <a:t>Control Flow Testing</a:t>
          </a:r>
          <a:endParaRPr lang="en-US" sz="3100" kern="1200"/>
        </a:p>
      </dsp:txBody>
      <dsp:txXfrm>
        <a:off x="36296" y="928116"/>
        <a:ext cx="10855237" cy="670943"/>
      </dsp:txXfrm>
    </dsp:sp>
    <dsp:sp modelId="{FF617D8E-6719-47C8-BA8A-9F8A35BDCDF4}">
      <dsp:nvSpPr>
        <dsp:cNvPr id="0" name=""/>
        <dsp:cNvSpPr/>
      </dsp:nvSpPr>
      <dsp:spPr>
        <a:xfrm>
          <a:off x="0" y="1724634"/>
          <a:ext cx="10927829" cy="743535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/>
            <a:t>Branch Coverage Testing</a:t>
          </a:r>
          <a:endParaRPr lang="en-US" sz="3100" kern="1200"/>
        </a:p>
      </dsp:txBody>
      <dsp:txXfrm>
        <a:off x="36296" y="1760930"/>
        <a:ext cx="10855237" cy="670943"/>
      </dsp:txXfrm>
    </dsp:sp>
    <dsp:sp modelId="{6A3255EA-083E-4E6F-87A4-B2C769B75125}">
      <dsp:nvSpPr>
        <dsp:cNvPr id="0" name=""/>
        <dsp:cNvSpPr/>
      </dsp:nvSpPr>
      <dsp:spPr>
        <a:xfrm>
          <a:off x="0" y="2557449"/>
          <a:ext cx="10927829" cy="743535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/>
            <a:t>Statement Coverage Testing</a:t>
          </a:r>
          <a:endParaRPr lang="en-US" sz="3100" kern="1200"/>
        </a:p>
      </dsp:txBody>
      <dsp:txXfrm>
        <a:off x="36296" y="2593745"/>
        <a:ext cx="10855237" cy="670943"/>
      </dsp:txXfrm>
    </dsp:sp>
    <dsp:sp modelId="{DB39EFC8-D52D-4868-93BD-F8BD465C7455}">
      <dsp:nvSpPr>
        <dsp:cNvPr id="0" name=""/>
        <dsp:cNvSpPr/>
      </dsp:nvSpPr>
      <dsp:spPr>
        <a:xfrm>
          <a:off x="0" y="3390265"/>
          <a:ext cx="10927829" cy="74353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/>
            <a:t>Decision Coverage Testing</a:t>
          </a:r>
          <a:endParaRPr lang="en-US" sz="3100" kern="1200"/>
        </a:p>
      </dsp:txBody>
      <dsp:txXfrm>
        <a:off x="36296" y="3426561"/>
        <a:ext cx="10855237" cy="6709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84DFC7-8D53-4DA0-9D8E-26C74E00253D}">
      <dsp:nvSpPr>
        <dsp:cNvPr id="0" name=""/>
        <dsp:cNvSpPr/>
      </dsp:nvSpPr>
      <dsp:spPr>
        <a:xfrm>
          <a:off x="0" y="0"/>
          <a:ext cx="9288654" cy="11068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Unit testing uses module approach due to that any part can be tested without waiting for completion of another parts testing.</a:t>
          </a:r>
          <a:endParaRPr lang="en-US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2418" y="32418"/>
        <a:ext cx="8094307" cy="1041985"/>
      </dsp:txXfrm>
    </dsp:sp>
    <dsp:sp modelId="{EA547765-B85B-44FD-8393-B1DE2AEA02CA}">
      <dsp:nvSpPr>
        <dsp:cNvPr id="0" name=""/>
        <dsp:cNvSpPr/>
      </dsp:nvSpPr>
      <dsp:spPr>
        <a:xfrm>
          <a:off x="819587" y="1291291"/>
          <a:ext cx="9288654" cy="11068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The developing team focuses on the provided functionality of the unit and how functionality should look in unit test suits to understand the unit API.</a:t>
          </a:r>
          <a:endParaRPr lang="en-US" sz="2100" kern="1200"/>
        </a:p>
      </dsp:txBody>
      <dsp:txXfrm>
        <a:off x="852005" y="1323709"/>
        <a:ext cx="7684797" cy="1041985"/>
      </dsp:txXfrm>
    </dsp:sp>
    <dsp:sp modelId="{78F3B371-78A3-434B-B6EA-0F82F9C07803}">
      <dsp:nvSpPr>
        <dsp:cNvPr id="0" name=""/>
        <dsp:cNvSpPr/>
      </dsp:nvSpPr>
      <dsp:spPr>
        <a:xfrm>
          <a:off x="1639174" y="2582583"/>
          <a:ext cx="9288654" cy="110682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Unit testing allows the developer to refactor code after a number of days and ensure the module still working without any defect.</a:t>
          </a:r>
          <a:endParaRPr lang="en-US" sz="2100" kern="1200"/>
        </a:p>
      </dsp:txBody>
      <dsp:txXfrm>
        <a:off x="1671592" y="2615001"/>
        <a:ext cx="7684797" cy="1041985"/>
      </dsp:txXfrm>
    </dsp:sp>
    <dsp:sp modelId="{DC44A978-E9F4-47B9-9C0C-2BD68929D100}">
      <dsp:nvSpPr>
        <dsp:cNvPr id="0" name=""/>
        <dsp:cNvSpPr/>
      </dsp:nvSpPr>
      <dsp:spPr>
        <a:xfrm>
          <a:off x="8569220" y="839339"/>
          <a:ext cx="719433" cy="7194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8731092" y="839339"/>
        <a:ext cx="395689" cy="541373"/>
      </dsp:txXfrm>
    </dsp:sp>
    <dsp:sp modelId="{A0476250-51AA-421D-B80B-1F76A485B0F3}">
      <dsp:nvSpPr>
        <dsp:cNvPr id="0" name=""/>
        <dsp:cNvSpPr/>
      </dsp:nvSpPr>
      <dsp:spPr>
        <a:xfrm>
          <a:off x="9388807" y="2123252"/>
          <a:ext cx="719433" cy="71943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9550679" y="2123252"/>
        <a:ext cx="395689" cy="5413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3EB28B-231D-45E4-AE92-9A7147FDC0E2}">
      <dsp:nvSpPr>
        <dsp:cNvPr id="0" name=""/>
        <dsp:cNvSpPr/>
      </dsp:nvSpPr>
      <dsp:spPr>
        <a:xfrm>
          <a:off x="0" y="30752"/>
          <a:ext cx="10927829" cy="11536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/>
            <a:t>It cannot identify integration or broad level error as it works on units of the code.</a:t>
          </a:r>
          <a:endParaRPr lang="en-US" sz="2900" kern="1200"/>
        </a:p>
      </dsp:txBody>
      <dsp:txXfrm>
        <a:off x="56315" y="87067"/>
        <a:ext cx="10815199" cy="1040990"/>
      </dsp:txXfrm>
    </dsp:sp>
    <dsp:sp modelId="{002B3E4C-206B-467E-B7D5-E6D5AE50DF44}">
      <dsp:nvSpPr>
        <dsp:cNvPr id="0" name=""/>
        <dsp:cNvSpPr/>
      </dsp:nvSpPr>
      <dsp:spPr>
        <a:xfrm>
          <a:off x="0" y="1267892"/>
          <a:ext cx="10927829" cy="115362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/>
            <a:t>In the unit testing, evaluation of all execution paths is not possible, so unit testing is not able to catch each and every error in a program.</a:t>
          </a:r>
          <a:endParaRPr lang="en-US" sz="2900" kern="1200"/>
        </a:p>
      </dsp:txBody>
      <dsp:txXfrm>
        <a:off x="56315" y="1324207"/>
        <a:ext cx="10815199" cy="1040990"/>
      </dsp:txXfrm>
    </dsp:sp>
    <dsp:sp modelId="{23226A48-024A-4D7C-A428-726E15105F57}">
      <dsp:nvSpPr>
        <dsp:cNvPr id="0" name=""/>
        <dsp:cNvSpPr/>
      </dsp:nvSpPr>
      <dsp:spPr>
        <a:xfrm>
          <a:off x="0" y="2505032"/>
          <a:ext cx="10927829" cy="11536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/>
            <a:t>It is best suitable for conjunction with other testing activities.</a:t>
          </a:r>
          <a:endParaRPr lang="en-US" sz="2900" kern="1200"/>
        </a:p>
      </dsp:txBody>
      <dsp:txXfrm>
        <a:off x="56315" y="2561347"/>
        <a:ext cx="10815199" cy="10409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34414E-11DB-4918-AA75-E85A522BC1D8}">
      <dsp:nvSpPr>
        <dsp:cNvPr id="0" name=""/>
        <dsp:cNvSpPr/>
      </dsp:nvSpPr>
      <dsp:spPr>
        <a:xfrm>
          <a:off x="282221" y="159118"/>
          <a:ext cx="1371985" cy="13719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2677E6-935C-4483-A3F8-288739508134}">
      <dsp:nvSpPr>
        <dsp:cNvPr id="0" name=""/>
        <dsp:cNvSpPr/>
      </dsp:nvSpPr>
      <dsp:spPr>
        <a:xfrm>
          <a:off x="570337" y="447234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BDB985-404B-4079-83CA-A6D66EF60991}">
      <dsp:nvSpPr>
        <dsp:cNvPr id="0" name=""/>
        <dsp:cNvSpPr/>
      </dsp:nvSpPr>
      <dsp:spPr>
        <a:xfrm>
          <a:off x="1948202" y="159118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It is an </a:t>
          </a:r>
          <a:r>
            <a:rPr lang="en-US" sz="1900" b="0" i="1" kern="1200"/>
            <a:t>open-source testing framework</a:t>
          </a:r>
          <a:r>
            <a:rPr lang="en-US" sz="1900" b="0" i="0" kern="1200"/>
            <a:t> for java programmers. The java programmer can create test cases and test his/her own code.</a:t>
          </a:r>
          <a:endParaRPr lang="en-US" sz="1900" kern="1200"/>
        </a:p>
      </dsp:txBody>
      <dsp:txXfrm>
        <a:off x="1948202" y="159118"/>
        <a:ext cx="3233964" cy="1371985"/>
      </dsp:txXfrm>
    </dsp:sp>
    <dsp:sp modelId="{F632694E-4298-4F75-B741-2C46E95038AE}">
      <dsp:nvSpPr>
        <dsp:cNvPr id="0" name=""/>
        <dsp:cNvSpPr/>
      </dsp:nvSpPr>
      <dsp:spPr>
        <a:xfrm>
          <a:off x="5745661" y="159118"/>
          <a:ext cx="1371985" cy="13719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3DAA93-7B22-4895-8675-735A8C65AED2}">
      <dsp:nvSpPr>
        <dsp:cNvPr id="0" name=""/>
        <dsp:cNvSpPr/>
      </dsp:nvSpPr>
      <dsp:spPr>
        <a:xfrm>
          <a:off x="6033778" y="447234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BE6603-2F7C-4724-AFC1-D7F1F56C89E9}">
      <dsp:nvSpPr>
        <dsp:cNvPr id="0" name=""/>
        <dsp:cNvSpPr/>
      </dsp:nvSpPr>
      <dsp:spPr>
        <a:xfrm>
          <a:off x="7411643" y="159118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It is one of the unit testing framework. Current version is junit 4.</a:t>
          </a:r>
          <a:endParaRPr lang="en-US" sz="1900" kern="1200"/>
        </a:p>
      </dsp:txBody>
      <dsp:txXfrm>
        <a:off x="7411643" y="159118"/>
        <a:ext cx="3233964" cy="1371985"/>
      </dsp:txXfrm>
    </dsp:sp>
    <dsp:sp modelId="{7972875D-71BF-4C85-84E8-A4BDDD9E44C7}">
      <dsp:nvSpPr>
        <dsp:cNvPr id="0" name=""/>
        <dsp:cNvSpPr/>
      </dsp:nvSpPr>
      <dsp:spPr>
        <a:xfrm>
          <a:off x="282221" y="2158301"/>
          <a:ext cx="1371985" cy="13719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F4DFB2-E163-4E4C-B789-2741ADDF0B96}">
      <dsp:nvSpPr>
        <dsp:cNvPr id="0" name=""/>
        <dsp:cNvSpPr/>
      </dsp:nvSpPr>
      <dsp:spPr>
        <a:xfrm>
          <a:off x="570337" y="2446418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333362-1E21-4A0E-A091-B6AC4C8071DC}">
      <dsp:nvSpPr>
        <dsp:cNvPr id="0" name=""/>
        <dsp:cNvSpPr/>
      </dsp:nvSpPr>
      <dsp:spPr>
        <a:xfrm>
          <a:off x="1948202" y="2158301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To perform unit testing, we need to create test cases. The </a:t>
          </a:r>
          <a:r>
            <a:rPr lang="en-US" sz="1900" b="1" i="0" kern="1200"/>
            <a:t>unit test case</a:t>
          </a:r>
          <a:r>
            <a:rPr lang="en-US" sz="1900" b="0" i="0" kern="1200"/>
            <a:t> is a code which ensures that the program logic works as expected.</a:t>
          </a:r>
          <a:endParaRPr lang="en-US" sz="1900" kern="1200"/>
        </a:p>
      </dsp:txBody>
      <dsp:txXfrm>
        <a:off x="1948202" y="2158301"/>
        <a:ext cx="3233964" cy="1371985"/>
      </dsp:txXfrm>
    </dsp:sp>
    <dsp:sp modelId="{9C46F195-CE35-429C-8233-DBAE59E5F6BE}">
      <dsp:nvSpPr>
        <dsp:cNvPr id="0" name=""/>
        <dsp:cNvSpPr/>
      </dsp:nvSpPr>
      <dsp:spPr>
        <a:xfrm>
          <a:off x="5745661" y="2158301"/>
          <a:ext cx="1371985" cy="13719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BEB168-FCED-48C0-82F9-8FFE803457DF}">
      <dsp:nvSpPr>
        <dsp:cNvPr id="0" name=""/>
        <dsp:cNvSpPr/>
      </dsp:nvSpPr>
      <dsp:spPr>
        <a:xfrm>
          <a:off x="6033778" y="2446418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EDA245-D097-4D72-B2C7-1DF7358BEE1A}">
      <dsp:nvSpPr>
        <dsp:cNvPr id="0" name=""/>
        <dsp:cNvSpPr/>
      </dsp:nvSpPr>
      <dsp:spPr>
        <a:xfrm>
          <a:off x="7411643" y="2158301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The </a:t>
          </a:r>
          <a:r>
            <a:rPr lang="en-US" sz="1900" b="1" i="0" kern="1200"/>
            <a:t>org.junit</a:t>
          </a:r>
          <a:r>
            <a:rPr lang="en-US" sz="1900" b="0" i="0" kern="1200"/>
            <a:t> package contains many interfaces and classes for junit testing such as Assert, Test, Before, After etc.</a:t>
          </a:r>
          <a:endParaRPr lang="en-US" sz="1900" kern="1200"/>
        </a:p>
      </dsp:txBody>
      <dsp:txXfrm>
        <a:off x="7411643" y="2158301"/>
        <a:ext cx="3233964" cy="1371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C4717-EDF7-C06E-337E-61B9905678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E12324-EAD6-74DA-DD25-6E4E40872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BAC86-9ECF-7DBE-1FF0-340BBA26F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416E-9627-4105-AE35-335302B7DEC9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EBA54-E7E3-5393-FBAF-084977C91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FFA31-0472-5C2F-9FE4-64C9AC858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42FA-D56C-4E2D-9E00-25493C2B3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94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C34A6-3A66-B2A2-3613-980FAF21E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F8437-5FDD-CE98-C800-AC9126D52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E2F16-3D90-9256-6280-AD2D6C650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416E-9627-4105-AE35-335302B7DEC9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958F9-D207-1B27-F881-7731931E7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D1701-5FD1-465C-7630-0F0F78790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42FA-D56C-4E2D-9E00-25493C2B3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30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A668C2-4763-93AA-0C22-6AA28BB05B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BF32D9-E060-2B4E-F078-025C7BA23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21CB9-5143-64C5-B87A-132F5921C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416E-9627-4105-AE35-335302B7DEC9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C3EBE-ED80-7FE2-5EE5-04B91C33E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871DB-BDA8-6E8C-0F01-C32533B39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42FA-D56C-4E2D-9E00-25493C2B3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045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7A1A3-E618-F2EC-7DB0-75B670D5E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2E5B4-4619-EE48-8C61-2E5B43F4E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8EC89-46F7-F258-4159-DADA5EE38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416E-9627-4105-AE35-335302B7DEC9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0F67A-D00F-663D-DC98-A6AA4F0E5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C53AB-332C-320E-AF59-2CD4D6DBE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42FA-D56C-4E2D-9E00-25493C2B3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826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59210-0C1E-B892-5D59-B7437B99A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EBA2B-715B-9186-437B-58237B762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D4360-A82A-1BA2-B89A-E371F0EDD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416E-9627-4105-AE35-335302B7DEC9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97EC7-1F5F-C5CD-D15F-6DB741114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F0044-B070-1173-31FD-2178A4B33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42FA-D56C-4E2D-9E00-25493C2B3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7113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6BB88-430C-8066-A7AF-AFEFE3F08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B2961-7943-6F69-D215-C2643AADE7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4D44E-946F-DAC7-CBCF-DE4122F02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AF90D-9F1A-03B4-F9D3-A943EEA88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416E-9627-4105-AE35-335302B7DEC9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D7F9DA-4D6B-9382-0275-573655481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757D3D-A24A-94BF-555D-74A8159EC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42FA-D56C-4E2D-9E00-25493C2B3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348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56A6F-5F5A-855D-DFD7-201D5E0E6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B97EF7-49A6-2A03-5822-3A3798D5A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C98805-E32B-DE76-DAD8-5CC7DD52C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4A08D-9E49-5D39-C3C6-D652C788B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90E48E-BDA7-D097-1D9F-F10CFCA21E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D57A3B-72BB-C37E-DD05-EF8CF0B1E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416E-9627-4105-AE35-335302B7DEC9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DAD18A-964A-2A17-9039-BA214C6BC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72750A-39BF-0B3B-713E-BFE07AA2D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42FA-D56C-4E2D-9E00-25493C2B3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995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B4411-D193-B87B-D1EA-3593F90F0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F85144-3B90-1C05-E76A-B25D79D35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416E-9627-4105-AE35-335302B7DEC9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9055D6-42AE-BCAB-CCA1-70ADACEFD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67A1EF-B7D1-4D28-84EE-0A4FAB6E8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42FA-D56C-4E2D-9E00-25493C2B3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897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0AC7F8-B2FE-7AA7-62C1-AB71B9126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416E-9627-4105-AE35-335302B7DEC9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B84F-8C4A-FA37-58A6-0CDB4F5BB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AFE7B-7631-606A-13AA-F886C86F0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42FA-D56C-4E2D-9E00-25493C2B3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716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52696-BB50-1EA4-19DE-57749B833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C6D8F-D4A8-B046-6E80-30AD2594B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0F23F-EE2A-92DF-E8FB-658850061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475018-0694-49B3-1039-DB0B4A91E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416E-9627-4105-AE35-335302B7DEC9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6995E-0A94-6905-6764-444FEE8A6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E7E59-A832-21A1-772F-2679D642D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42FA-D56C-4E2D-9E00-25493C2B3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167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F6269-0DB5-0B0D-B2E5-30577EECC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20340D-3355-4A56-7730-333BDCB643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B86D58-4879-76E8-3873-1A113D6A7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67D8B0-01B8-4067-52B8-BAB0EA7CB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416E-9627-4105-AE35-335302B7DEC9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07599-C59B-2FA5-4C33-1E1E794B8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CA683-F389-0C31-F4C2-62462344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42FA-D56C-4E2D-9E00-25493C2B3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255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1D53E0-E11D-6924-CC92-62C7E7D1C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2F1F71-6D78-9264-5956-825E2B4DF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F0BBB-A03D-41EA-1B72-EB8C49E790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2416E-9627-4105-AE35-335302B7DEC9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28DB4-C474-D01C-1F5F-D284CE59B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A610B-BBD3-5E94-C8CE-8606028E6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D42FA-D56C-4E2D-9E00-25493C2B3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637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unit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693B9-B6C3-5611-EDCD-BB03D8FAC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Unit Testing-Junit</a:t>
            </a:r>
            <a:endParaRPr lang="en-IN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9E107A-A2EC-3DCB-0C14-73A76F4191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/>
              <a:t>Introduction, Overview, Environment Setup, Test case run</a:t>
            </a:r>
            <a:endParaRPr lang="en-IN" sz="200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Pipette putting a sample on the tray">
            <a:extLst>
              <a:ext uri="{FF2B5EF4-FFF2-40B4-BE49-F238E27FC236}">
                <a16:creationId xmlns:a16="http://schemas.microsoft.com/office/drawing/2014/main" id="{819C308F-25D6-151D-04F9-966D8208B5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60" r="10930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193808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5C1188-8AD7-6F82-8AEF-8A13EFC00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Junit- Introduction, Overview</a:t>
            </a:r>
            <a:endParaRPr lang="en-IN" sz="400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3E7A01A-C0C7-855B-039E-DB5CEBCCD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8238655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5312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F36D53-2BFD-EE2F-5B5C-56663788D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Unit Testing</a:t>
            </a:r>
            <a:endParaRPr lang="en-IN" sz="400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FD9A8-FDA6-1CF4-5076-2DDFE837C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Testing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Testing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Annotations of Junit Testing</a:t>
            </a:r>
          </a:p>
          <a:p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@Test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@Test(timeout=1000)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@BeforeClass</a:t>
            </a:r>
          </a:p>
          <a:p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@Before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@After</a:t>
            </a:r>
          </a:p>
          <a:p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@AfterClass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752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014A7-A2BF-4EB4-B46B-1A1EFB5A5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926" y="337625"/>
            <a:ext cx="10537874" cy="13530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Junit Environment Setup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398EA7CD-67C2-81C8-619D-7ABB908038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3624338"/>
              </p:ext>
            </p:extLst>
          </p:nvPr>
        </p:nvGraphicFramePr>
        <p:xfrm>
          <a:off x="1050563" y="2053883"/>
          <a:ext cx="8149708" cy="3640173"/>
        </p:xfrm>
        <a:graphic>
          <a:graphicData uri="http://schemas.openxmlformats.org/drawingml/2006/table">
            <a:tbl>
              <a:tblPr/>
              <a:tblGrid>
                <a:gridCol w="4074854">
                  <a:extLst>
                    <a:ext uri="{9D8B030D-6E8A-4147-A177-3AD203B41FA5}">
                      <a16:colId xmlns:a16="http://schemas.microsoft.com/office/drawing/2014/main" val="4256989648"/>
                    </a:ext>
                  </a:extLst>
                </a:gridCol>
                <a:gridCol w="4074854">
                  <a:extLst>
                    <a:ext uri="{9D8B030D-6E8A-4147-A177-3AD203B41FA5}">
                      <a16:colId xmlns:a16="http://schemas.microsoft.com/office/drawing/2014/main" val="2705664931"/>
                    </a:ext>
                  </a:extLst>
                </a:gridCol>
              </a:tblGrid>
              <a:tr h="871113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JDK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1.5 or above.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6400717"/>
                  </a:ext>
                </a:extLst>
              </a:tr>
              <a:tr h="1026834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Memory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No minimum requirement.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6127843"/>
                  </a:ext>
                </a:extLst>
              </a:tr>
              <a:tr h="871113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Disk Space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No minimum requirement.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2019917"/>
                  </a:ext>
                </a:extLst>
              </a:tr>
              <a:tr h="871113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Operating System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No minimum requirement.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2178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3190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990E7-EB93-662D-1126-1F731464C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FE0D1-A151-FC24-54D4-2B6F24347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Verify Java Installation in Your Machine</a:t>
            </a:r>
          </a:p>
          <a:p>
            <a:pPr marL="457200" indent="-457200">
              <a:buFont typeface="+mj-lt"/>
              <a:buAutoNum type="arabicPeriod"/>
            </a:pP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 JAVA Environment 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 the environment variable JAVA_HOME to C:\Program Files\Java\jdk1.8.0_101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Download JUnit Archive : </a:t>
            </a:r>
            <a:r>
              <a:rPr lang="en-IN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junit4.12.jar (</a:t>
            </a:r>
            <a:r>
              <a:rPr lang="en-IN" sz="1600" b="0" i="0" u="none" strike="noStrike" dirty="0">
                <a:solidFill>
                  <a:srgbClr val="0DBA4B"/>
                </a:solidFill>
                <a:effectLst/>
                <a:latin typeface="Nunito" pitchFamily="2" charset="0"/>
                <a:hlinkClick r:id="rId2"/>
              </a:rPr>
              <a:t>http://www.junit.org</a:t>
            </a:r>
            <a:r>
              <a:rPr lang="en-IN" sz="1600" dirty="0">
                <a:solidFill>
                  <a:srgbClr val="0DBA4B"/>
                </a:solidFill>
                <a:latin typeface="Nunito" pitchFamily="2" charset="0"/>
              </a:rPr>
              <a:t>  )</a:t>
            </a:r>
            <a:endParaRPr lang="en-I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 JUnit Environment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 the environment variable JUNIT_HOME to C:\JUNIT</a:t>
            </a:r>
            <a:endParaRPr lang="en-IN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881A278-26C5-16A5-F065-015315CF5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369487"/>
              </p:ext>
            </p:extLst>
          </p:nvPr>
        </p:nvGraphicFramePr>
        <p:xfrm>
          <a:off x="995146" y="2277788"/>
          <a:ext cx="6100762" cy="426720"/>
        </p:xfrm>
        <a:graphic>
          <a:graphicData uri="http://schemas.openxmlformats.org/drawingml/2006/table">
            <a:tbl>
              <a:tblPr/>
              <a:tblGrid>
                <a:gridCol w="3050381">
                  <a:extLst>
                    <a:ext uri="{9D8B030D-6E8A-4147-A177-3AD203B41FA5}">
                      <a16:colId xmlns:a16="http://schemas.microsoft.com/office/drawing/2014/main" val="527493146"/>
                    </a:ext>
                  </a:extLst>
                </a:gridCol>
                <a:gridCol w="3050381">
                  <a:extLst>
                    <a:ext uri="{9D8B030D-6E8A-4147-A177-3AD203B41FA5}">
                      <a16:colId xmlns:a16="http://schemas.microsoft.com/office/drawing/2014/main" val="19347872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Open Command Console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c:\&gt; java -version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982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1920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135BE-EEF1-D044-EC5E-2EAA05D67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5588"/>
            <a:ext cx="10515600" cy="5431375"/>
          </a:xfrm>
        </p:spPr>
        <p:txBody>
          <a:bodyPr/>
          <a:lstStyle/>
          <a:p>
            <a:pPr marL="0" indent="0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7.    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 CLASSPATH Variable</a:t>
            </a:r>
          </a:p>
          <a:p>
            <a:pPr marL="514350" indent="-514350">
              <a:buAutoNum type="arabicPeriod" startAt="8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 the environment variable CLASSPATH to     %CLASSPATH%;%JUNIT_HOME%\junit4.12.jar;.;</a:t>
            </a:r>
          </a:p>
          <a:p>
            <a:pPr marL="514350" indent="-514350">
              <a:buAutoNum type="arabicPeriod" startAt="8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set the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classpath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variable</a:t>
            </a:r>
          </a:p>
          <a:p>
            <a:pPr marL="514350" indent="-514350">
              <a:buAutoNum type="arabicPeriod" startAt="8"/>
            </a:pP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Settings-&gt;Advance syste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setting-&gt;environmental variable-&gt;path-&gt;edit-&gt;new-&gt;add the path of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junit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-&gt;click on apply-&gt;ok</a:t>
            </a: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 startAt="8"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 JUnit Setup</a:t>
            </a:r>
          </a:p>
          <a:p>
            <a:pPr marL="514350" indent="-514350">
              <a:buAutoNum type="arabicPeriod" startAt="8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a java class file name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TestJunit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C:\&gt;JUNIT_WORKSPACE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 startAt="8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a java class file name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TestRunner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C:\&gt;JUNIT_WORKSPACE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to execute test case(s).</a:t>
            </a:r>
          </a:p>
          <a:p>
            <a:pPr marL="514350" indent="-514350">
              <a:buAutoNum type="arabicPeriod" startAt="8"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Verify the Result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928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E47813-CAA3-5B9D-5584-3541A1549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Unit testing</a:t>
            </a:r>
            <a:endParaRPr lang="en-IN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377A9-1B74-06FB-F772-D8BC2A8D8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unit is a single testable part of a software system and tested during the development phase of the application software</a:t>
            </a:r>
          </a:p>
          <a:p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unit testing is to test the correctness of isolated code. A unit component is an individual function or code of the application. 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usually done by the developers.</a:t>
            </a: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6133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05BA4-83F1-5E7B-23FF-7A5B8C04F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Unit Testing?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Unit Testing">
            <a:extLst>
              <a:ext uri="{FF2B5EF4-FFF2-40B4-BE49-F238E27FC236}">
                <a16:creationId xmlns:a16="http://schemas.microsoft.com/office/drawing/2014/main" id="{AEBDF1A2-5703-E8AE-3F0A-BDA2C032EFF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108" y="1885071"/>
            <a:ext cx="9425354" cy="463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507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BA267-4465-AFC6-5F1D-53C799414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Unit testing: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Unit Testing">
            <a:extLst>
              <a:ext uri="{FF2B5EF4-FFF2-40B4-BE49-F238E27FC236}">
                <a16:creationId xmlns:a16="http://schemas.microsoft.com/office/drawing/2014/main" id="{405B89EA-7C0C-3B23-5EE8-8C75FDF6D2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1789162"/>
            <a:ext cx="4762500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Unit Testing">
            <a:extLst>
              <a:ext uri="{FF2B5EF4-FFF2-40B4-BE49-F238E27FC236}">
                <a16:creationId xmlns:a16="http://schemas.microsoft.com/office/drawing/2014/main" id="{6A44061B-A225-03F8-3CE0-380F8A73A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3841" y="2046336"/>
            <a:ext cx="4762500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75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4466E9E-8FAD-8900-EBC4-FF5F996351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2313460"/>
              </p:ext>
            </p:extLst>
          </p:nvPr>
        </p:nvGraphicFramePr>
        <p:xfrm>
          <a:off x="1378634" y="858129"/>
          <a:ext cx="9762978" cy="5238663"/>
        </p:xfrm>
        <a:graphic>
          <a:graphicData uri="http://schemas.openxmlformats.org/drawingml/2006/table">
            <a:tbl>
              <a:tblPr/>
              <a:tblGrid>
                <a:gridCol w="4881489">
                  <a:extLst>
                    <a:ext uri="{9D8B030D-6E8A-4147-A177-3AD203B41FA5}">
                      <a16:colId xmlns:a16="http://schemas.microsoft.com/office/drawing/2014/main" val="1653031595"/>
                    </a:ext>
                  </a:extLst>
                </a:gridCol>
                <a:gridCol w="4881489">
                  <a:extLst>
                    <a:ext uri="{9D8B030D-6E8A-4147-A177-3AD203B41FA5}">
                      <a16:colId xmlns:a16="http://schemas.microsoft.com/office/drawing/2014/main" val="3813375235"/>
                    </a:ext>
                  </a:extLst>
                </a:gridCol>
              </a:tblGrid>
              <a:tr h="62864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Values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A0F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F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F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A0F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F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F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913631"/>
                  </a:ext>
                </a:extLst>
              </a:tr>
              <a:tr h="533391"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1234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accept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49338"/>
                  </a:ext>
                </a:extLst>
              </a:tr>
              <a:tr h="876286"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4311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Error message→ account valid or not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46476"/>
                  </a:ext>
                </a:extLst>
              </a:tr>
              <a:tr h="533391"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blank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Error message→ enter some values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492180"/>
                  </a:ext>
                </a:extLst>
              </a:tr>
              <a:tr h="533391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5 digit/ 3 digit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Error message→ accept only 4 digit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137032"/>
                  </a:ext>
                </a:extLst>
              </a:tr>
              <a:tr h="533391"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Alphanumeric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Error message → accept only digit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05636"/>
                  </a:ext>
                </a:extLst>
              </a:tr>
              <a:tr h="533391"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Blocked account no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Error message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44081"/>
                  </a:ext>
                </a:extLst>
              </a:tr>
              <a:tr h="533391"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Copy and paste the value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Error message→ type the value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89946"/>
                  </a:ext>
                </a:extLst>
              </a:tr>
              <a:tr h="533391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Same as FAN and TAN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Error message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75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9164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ABE046-1FED-05FE-EC04-000438900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of Unit Testing</a:t>
            </a:r>
            <a:endParaRPr lang="en-IN" sz="400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F5DC6AD-ECD9-E313-D719-964DE62A28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7945510"/>
              </p:ext>
            </p:extLst>
          </p:nvPr>
        </p:nvGraphicFramePr>
        <p:xfrm>
          <a:off x="644056" y="2546252"/>
          <a:ext cx="10927829" cy="3024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4301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F8EFDF-0C56-4D06-0607-DE8FA93FD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2800" b="0" i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Unit Testing Techniques:</a:t>
            </a:r>
            <a:br>
              <a:rPr lang="en-IN" sz="2800" b="0" i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01D1499-70BF-C2F1-911C-E2CBEFDF48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435513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0520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FFB57-A552-971F-FA78-C4F57FF86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b="0" i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unit testing</a:t>
            </a:r>
            <a:br>
              <a:rPr lang="en-US" sz="4000" b="0" i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00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A992BFB-E599-109A-AF06-35E6192682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96965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3369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1CCC9D-861C-CA0D-7D9B-481AB290C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endParaRPr lang="en-IN" sz="400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6DF89A1-D236-225B-6180-6E74F48C65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2166716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051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616</Words>
  <Application>Microsoft Office PowerPoint</Application>
  <PresentationFormat>Widescreen</PresentationFormat>
  <Paragraphs>90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inter-regular</vt:lpstr>
      <vt:lpstr>Nunito</vt:lpstr>
      <vt:lpstr>Times New Roman</vt:lpstr>
      <vt:lpstr>Times New Roman</vt:lpstr>
      <vt:lpstr>Office Theme</vt:lpstr>
      <vt:lpstr>Unit Testing-Junit</vt:lpstr>
      <vt:lpstr>Introduction of Unit testing</vt:lpstr>
      <vt:lpstr>Why Unit Testing?</vt:lpstr>
      <vt:lpstr>Example of Unit testing:</vt:lpstr>
      <vt:lpstr>PowerPoint Presentation</vt:lpstr>
      <vt:lpstr>Tools of Unit Testing</vt:lpstr>
      <vt:lpstr>Unit Testing Techniques: </vt:lpstr>
      <vt:lpstr>Advantages of unit testing </vt:lpstr>
      <vt:lpstr>Disadvantages</vt:lpstr>
      <vt:lpstr>Junit- Introduction, Overview</vt:lpstr>
      <vt:lpstr>Types of Unit Testing</vt:lpstr>
      <vt:lpstr>Junit Environment Setup</vt:lpstr>
      <vt:lpstr>Steps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Soumyashree Dongare</dc:creator>
  <cp:lastModifiedBy>Soumyashree Dongare</cp:lastModifiedBy>
  <cp:revision>3</cp:revision>
  <dcterms:created xsi:type="dcterms:W3CDTF">2022-08-24T05:13:31Z</dcterms:created>
  <dcterms:modified xsi:type="dcterms:W3CDTF">2022-08-24T10:12:26Z</dcterms:modified>
</cp:coreProperties>
</file>