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embeddedFontLst>
    <p:embeddedFont>
      <p:font typeface="DM Sans" pitchFamily="2" charset="0"/>
      <p:regular r:id="rId42"/>
      <p:bold r:id="rId43"/>
      <p:italic r:id="rId44"/>
      <p:boldItalic r:id="rId45"/>
    </p:embeddedFont>
    <p:embeddedFont>
      <p:font typeface="Gilda Display" panose="020B0604020202020204" charset="0"/>
      <p:regular r:id="rId46"/>
    </p:embeddedFont>
    <p:embeddedFont>
      <p:font typeface="Montserrat" panose="00000500000000000000"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Roboto Condensed Light" panose="02000000000000000000" pitchFamily="2"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7110d2b9fd_3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27110d2b9fd_3_6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7110d2b9fd_3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3" name="Google Shape;813;g27110d2b9fd_3_8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7110d2b9fd_3_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9" name="Google Shape;819;g27110d2b9fd_3_8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7110d2b9fd_3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4" name="Google Shape;844;g27110d2b9fd_3_9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27110d2b9fd_3_9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0" name="Google Shape;850;g27110d2b9fd_3_9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7110d2b9fd_3_9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27110d2b9fd_3_9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27110d2b9fd_3_9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2" name="Google Shape;892;g27110d2b9fd_3_9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7110d2b9fd_3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1" name="Google Shape;901;g27110d2b9fd_3_9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27110d2b9fd_3_10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6" name="Google Shape;906;g27110d2b9fd_3_10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27110d2b9fd_3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1" name="Google Shape;911;g27110d2b9fd_3_10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7110d2b9fd_3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27110d2b9fd_3_10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7110d2b9fd_3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g27110d2b9fd_3_6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27110d2b9fd_3_10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g27110d2b9fd_3_10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27110d2b9fd_3_1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6" name="Google Shape;926;g27110d2b9fd_3_1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110d2b9fd_3_1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4" name="Google Shape;934;g27110d2b9fd_3_1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27110d2b9fd_3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0" name="Google Shape;940;g27110d2b9fd_3_1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27110d2b9fd_3_1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g27110d2b9fd_3_1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110d2b9fd_3_1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g27110d2b9fd_3_1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27110d2b9fd_3_1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0" name="Google Shape;960;g27110d2b9fd_3_1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27110d2b9fd_3_1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6" name="Google Shape;966;g27110d2b9fd_3_1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110d2b9fd_3_1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4" name="Google Shape;974;g27110d2b9fd_3_1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7110d2b9fd_3_1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0" name="Google Shape;980;g27110d2b9fd_3_1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7110d2b9fd_3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8" name="Google Shape;728;g27110d2b9fd_3_7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7110d2b9fd_3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6" name="Google Shape;986;g27110d2b9fd_3_1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27110d2b9fd_3_1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4" name="Google Shape;994;g27110d2b9fd_3_12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27110d2b9fd_3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g27110d2b9fd_3_6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27110d2b9fd_3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6" name="Google Shape;1006;g27110d2b9fd_3_6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7110d2b9fd_4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4" name="Google Shape;1014;g27110d2b9fd_4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7110d2b9fd_4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2" name="Google Shape;1022;g27110d2b9fd_4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27110d2b9fd_4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8" name="Google Shape;1028;g27110d2b9fd_4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27110d2b9fd_4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7" name="Google Shape;1037;g27110d2b9fd_4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27110d2b9fd_4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2" name="Google Shape;1042;g27110d2b9fd_4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7110d2b9fd_3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4" name="Google Shape;754;g27110d2b9fd_3_7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7110d2b9fd_3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g27110d2b9fd_3_7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27110d2b9fd_3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g27110d2b9fd_3_7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7110d2b9fd_3_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g27110d2b9fd_3_7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27110d2b9fd_3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7" name="Google Shape;787;g27110d2b9fd_3_8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7110d2b9fd_3_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3" name="Google Shape;793;g27110d2b9fd_3_8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53"/>
        <p:cNvGrpSpPr/>
        <p:nvPr/>
      </p:nvGrpSpPr>
      <p:grpSpPr>
        <a:xfrm>
          <a:off x="0" y="0"/>
          <a:ext cx="0" cy="0"/>
          <a:chOff x="0" y="0"/>
          <a:chExt cx="0" cy="0"/>
        </a:xfrm>
      </p:grpSpPr>
      <p:grpSp>
        <p:nvGrpSpPr>
          <p:cNvPr id="54" name="Google Shape;54;p14"/>
          <p:cNvGrpSpPr/>
          <p:nvPr/>
        </p:nvGrpSpPr>
        <p:grpSpPr>
          <a:xfrm>
            <a:off x="3" y="141867"/>
            <a:ext cx="9144219" cy="5699862"/>
            <a:chOff x="3" y="141867"/>
            <a:chExt cx="9144219" cy="5699862"/>
          </a:xfrm>
        </p:grpSpPr>
        <p:grpSp>
          <p:nvGrpSpPr>
            <p:cNvPr id="55" name="Google Shape;55;p14"/>
            <p:cNvGrpSpPr/>
            <p:nvPr/>
          </p:nvGrpSpPr>
          <p:grpSpPr>
            <a:xfrm>
              <a:off x="6955298" y="141867"/>
              <a:ext cx="2188924" cy="4902270"/>
              <a:chOff x="5337014" y="2025850"/>
              <a:chExt cx="1979136" cy="4432432"/>
            </a:xfrm>
          </p:grpSpPr>
          <p:grpSp>
            <p:nvGrpSpPr>
              <p:cNvPr id="56" name="Google Shape;56;p14"/>
              <p:cNvGrpSpPr/>
              <p:nvPr/>
            </p:nvGrpSpPr>
            <p:grpSpPr>
              <a:xfrm>
                <a:off x="6737850" y="2025850"/>
                <a:ext cx="578300" cy="2019825"/>
                <a:chOff x="6737850" y="2025850"/>
                <a:chExt cx="578300" cy="2019825"/>
              </a:xfrm>
            </p:grpSpPr>
            <p:sp>
              <p:nvSpPr>
                <p:cNvPr id="57" name="Google Shape;57;p14"/>
                <p:cNvSpPr/>
                <p:nvPr/>
              </p:nvSpPr>
              <p:spPr>
                <a:xfrm>
                  <a:off x="6737850" y="2402000"/>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6969625" y="202585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6737850" y="272192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6737850" y="3417225"/>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14"/>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14"/>
            <p:cNvSpPr/>
            <p:nvPr/>
          </p:nvSpPr>
          <p:spPr>
            <a:xfrm>
              <a:off x="3" y="3578704"/>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1220106" y="4437122"/>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316436" y="285873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4"/>
          <p:cNvSpPr txBox="1">
            <a:spLocks noGrp="1"/>
          </p:cNvSpPr>
          <p:nvPr>
            <p:ph type="ctrTitle"/>
          </p:nvPr>
        </p:nvSpPr>
        <p:spPr>
          <a:xfrm>
            <a:off x="1554786" y="1651350"/>
            <a:ext cx="6033600" cy="1404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9" name="Google Shape;69;p14"/>
          <p:cNvSpPr txBox="1">
            <a:spLocks noGrp="1"/>
          </p:cNvSpPr>
          <p:nvPr>
            <p:ph type="subTitle" idx="1"/>
          </p:nvPr>
        </p:nvSpPr>
        <p:spPr>
          <a:xfrm>
            <a:off x="2211900" y="3123750"/>
            <a:ext cx="4720200" cy="3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sz="1600"/>
            </a:lvl1pPr>
            <a:lvl2pPr lvl="1" algn="ctr">
              <a:lnSpc>
                <a:spcPct val="100000"/>
              </a:lnSpc>
              <a:spcBef>
                <a:spcPts val="0"/>
              </a:spcBef>
              <a:spcAft>
                <a:spcPts val="0"/>
              </a:spcAft>
              <a:buClr>
                <a:schemeClr val="accent2"/>
              </a:buClr>
              <a:buSzPts val="2800"/>
              <a:buNone/>
              <a:defRPr sz="2800">
                <a:solidFill>
                  <a:schemeClr val="accent2"/>
                </a:solidFill>
              </a:defRPr>
            </a:lvl2pPr>
            <a:lvl3pPr lvl="2" algn="ctr">
              <a:lnSpc>
                <a:spcPct val="100000"/>
              </a:lnSpc>
              <a:spcBef>
                <a:spcPts val="0"/>
              </a:spcBef>
              <a:spcAft>
                <a:spcPts val="0"/>
              </a:spcAft>
              <a:buClr>
                <a:schemeClr val="accent2"/>
              </a:buClr>
              <a:buSzPts val="2800"/>
              <a:buNone/>
              <a:defRPr sz="2800">
                <a:solidFill>
                  <a:schemeClr val="accent2"/>
                </a:solidFill>
              </a:defRPr>
            </a:lvl3pPr>
            <a:lvl4pPr lvl="3" algn="ctr">
              <a:lnSpc>
                <a:spcPct val="100000"/>
              </a:lnSpc>
              <a:spcBef>
                <a:spcPts val="0"/>
              </a:spcBef>
              <a:spcAft>
                <a:spcPts val="0"/>
              </a:spcAft>
              <a:buClr>
                <a:schemeClr val="accent2"/>
              </a:buClr>
              <a:buSzPts val="2800"/>
              <a:buNone/>
              <a:defRPr sz="2800">
                <a:solidFill>
                  <a:schemeClr val="accent2"/>
                </a:solidFill>
              </a:defRPr>
            </a:lvl4pPr>
            <a:lvl5pPr lvl="4" algn="ctr">
              <a:lnSpc>
                <a:spcPct val="100000"/>
              </a:lnSpc>
              <a:spcBef>
                <a:spcPts val="0"/>
              </a:spcBef>
              <a:spcAft>
                <a:spcPts val="0"/>
              </a:spcAft>
              <a:buClr>
                <a:schemeClr val="accent2"/>
              </a:buClr>
              <a:buSzPts val="2800"/>
              <a:buNone/>
              <a:defRPr sz="2800">
                <a:solidFill>
                  <a:schemeClr val="accent2"/>
                </a:solidFill>
              </a:defRPr>
            </a:lvl5pPr>
            <a:lvl6pPr lvl="5" algn="ctr">
              <a:lnSpc>
                <a:spcPct val="100000"/>
              </a:lnSpc>
              <a:spcBef>
                <a:spcPts val="0"/>
              </a:spcBef>
              <a:spcAft>
                <a:spcPts val="0"/>
              </a:spcAft>
              <a:buClr>
                <a:schemeClr val="accent2"/>
              </a:buClr>
              <a:buSzPts val="2800"/>
              <a:buNone/>
              <a:defRPr sz="2800">
                <a:solidFill>
                  <a:schemeClr val="accent2"/>
                </a:solidFill>
              </a:defRPr>
            </a:lvl6pPr>
            <a:lvl7pPr lvl="6" algn="ctr">
              <a:lnSpc>
                <a:spcPct val="100000"/>
              </a:lnSpc>
              <a:spcBef>
                <a:spcPts val="0"/>
              </a:spcBef>
              <a:spcAft>
                <a:spcPts val="0"/>
              </a:spcAft>
              <a:buClr>
                <a:schemeClr val="accent2"/>
              </a:buClr>
              <a:buSzPts val="2800"/>
              <a:buNone/>
              <a:defRPr sz="2800">
                <a:solidFill>
                  <a:schemeClr val="accent2"/>
                </a:solidFill>
              </a:defRPr>
            </a:lvl7pPr>
            <a:lvl8pPr lvl="7" algn="ctr">
              <a:lnSpc>
                <a:spcPct val="100000"/>
              </a:lnSpc>
              <a:spcBef>
                <a:spcPts val="0"/>
              </a:spcBef>
              <a:spcAft>
                <a:spcPts val="0"/>
              </a:spcAft>
              <a:buClr>
                <a:schemeClr val="accent2"/>
              </a:buClr>
              <a:buSzPts val="2800"/>
              <a:buNone/>
              <a:defRPr sz="2800">
                <a:solidFill>
                  <a:schemeClr val="accent2"/>
                </a:solidFill>
              </a:defRPr>
            </a:lvl8pPr>
            <a:lvl9pPr lvl="8" algn="ctr">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70"/>
        <p:cNvGrpSpPr/>
        <p:nvPr/>
      </p:nvGrpSpPr>
      <p:grpSpPr>
        <a:xfrm>
          <a:off x="0" y="0"/>
          <a:ext cx="0" cy="0"/>
          <a:chOff x="0" y="0"/>
          <a:chExt cx="0" cy="0"/>
        </a:xfrm>
      </p:grpSpPr>
      <p:grpSp>
        <p:nvGrpSpPr>
          <p:cNvPr id="71" name="Google Shape;71;p15"/>
          <p:cNvGrpSpPr/>
          <p:nvPr/>
        </p:nvGrpSpPr>
        <p:grpSpPr>
          <a:xfrm>
            <a:off x="53759" y="-288411"/>
            <a:ext cx="8903447" cy="5308874"/>
            <a:chOff x="53759" y="-288411"/>
            <a:chExt cx="8903447" cy="5308874"/>
          </a:xfrm>
        </p:grpSpPr>
        <p:grpSp>
          <p:nvGrpSpPr>
            <p:cNvPr id="72" name="Google Shape;72;p15"/>
            <p:cNvGrpSpPr/>
            <p:nvPr/>
          </p:nvGrpSpPr>
          <p:grpSpPr>
            <a:xfrm>
              <a:off x="53759" y="4453013"/>
              <a:ext cx="951560" cy="567450"/>
              <a:chOff x="4029409" y="69738"/>
              <a:chExt cx="951560" cy="567450"/>
            </a:xfrm>
          </p:grpSpPr>
          <p:sp>
            <p:nvSpPr>
              <p:cNvPr id="73" name="Google Shape;73;p15"/>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15"/>
            <p:cNvGrpSpPr/>
            <p:nvPr/>
          </p:nvGrpSpPr>
          <p:grpSpPr>
            <a:xfrm>
              <a:off x="8577425" y="239425"/>
              <a:ext cx="379781" cy="913060"/>
              <a:chOff x="8577425" y="239425"/>
              <a:chExt cx="379781" cy="913060"/>
            </a:xfrm>
          </p:grpSpPr>
          <p:sp>
            <p:nvSpPr>
              <p:cNvPr id="76" name="Google Shape;76;p15"/>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5"/>
            <p:cNvGrpSpPr/>
            <p:nvPr/>
          </p:nvGrpSpPr>
          <p:grpSpPr>
            <a:xfrm>
              <a:off x="438598" y="-288411"/>
              <a:ext cx="1050562" cy="700098"/>
              <a:chOff x="6190020" y="5825282"/>
              <a:chExt cx="949875" cy="633000"/>
            </a:xfrm>
          </p:grpSpPr>
          <p:sp>
            <p:nvSpPr>
              <p:cNvPr id="79" name="Google Shape;79;p15"/>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p15"/>
            <p:cNvGrpSpPr/>
            <p:nvPr/>
          </p:nvGrpSpPr>
          <p:grpSpPr>
            <a:xfrm>
              <a:off x="7728200" y="4724575"/>
              <a:ext cx="938475" cy="221925"/>
              <a:chOff x="1502200" y="2534225"/>
              <a:chExt cx="938475" cy="221925"/>
            </a:xfrm>
          </p:grpSpPr>
          <p:sp>
            <p:nvSpPr>
              <p:cNvPr id="82" name="Google Shape;82;p15"/>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5" name="Google Shape;85;p15"/>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86" name="Google Shape;86;p15"/>
          <p:cNvSpPr txBox="1">
            <a:spLocks noGrp="1"/>
          </p:cNvSpPr>
          <p:nvPr>
            <p:ph type="body" idx="1"/>
          </p:nvPr>
        </p:nvSpPr>
        <p:spPr>
          <a:xfrm>
            <a:off x="720000" y="1152475"/>
            <a:ext cx="7704000" cy="339600"/>
          </a:xfrm>
          <a:prstGeom prst="rect">
            <a:avLst/>
          </a:prstGeom>
          <a:noFill/>
          <a:ln>
            <a:noFill/>
          </a:ln>
        </p:spPr>
        <p:txBody>
          <a:bodyPr spcFirstLastPara="1" wrap="square" lIns="91425" tIns="91425" rIns="91425" bIns="91425" anchor="t" anchorCtr="0">
            <a:noAutofit/>
          </a:bodyPr>
          <a:lstStyle>
            <a:lvl1pPr marL="457200" lvl="0" indent="-301625" algn="ctr">
              <a:lnSpc>
                <a:spcPct val="115000"/>
              </a:lnSpc>
              <a:spcBef>
                <a:spcPts val="0"/>
              </a:spcBef>
              <a:spcAft>
                <a:spcPts val="0"/>
              </a:spcAft>
              <a:buClr>
                <a:srgbClr val="434343"/>
              </a:buClr>
              <a:buSzPts val="1150"/>
              <a:buAutoNum type="arabicPerio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lvl3pPr>
            <a:lvl4pPr marL="1828800" lvl="3" indent="-304800" algn="l">
              <a:lnSpc>
                <a:spcPct val="115000"/>
              </a:lnSpc>
              <a:spcBef>
                <a:spcPts val="0"/>
              </a:spcBef>
              <a:spcAft>
                <a:spcPts val="0"/>
              </a:spcAft>
              <a:buClr>
                <a:srgbClr val="434343"/>
              </a:buClr>
              <a:buSzPts val="1200"/>
              <a:buFont typeface="Roboto Condensed Light"/>
              <a:buAutoNum type="arabicPeriod"/>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lvl6pPr>
            <a:lvl7pPr marL="3200400" lvl="6" indent="-304800" algn="l">
              <a:lnSpc>
                <a:spcPct val="115000"/>
              </a:lnSpc>
              <a:spcBef>
                <a:spcPts val="0"/>
              </a:spcBef>
              <a:spcAft>
                <a:spcPts val="0"/>
              </a:spcAft>
              <a:buClr>
                <a:srgbClr val="434343"/>
              </a:buClr>
              <a:buSzPts val="1200"/>
              <a:buFont typeface="Roboto Condensed Light"/>
              <a:buAutoNum type="arabicPeriod"/>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7"/>
        <p:cNvGrpSpPr/>
        <p:nvPr/>
      </p:nvGrpSpPr>
      <p:grpSpPr>
        <a:xfrm>
          <a:off x="0" y="0"/>
          <a:ext cx="0" cy="0"/>
          <a:chOff x="0" y="0"/>
          <a:chExt cx="0" cy="0"/>
        </a:xfrm>
      </p:grpSpPr>
      <p:grpSp>
        <p:nvGrpSpPr>
          <p:cNvPr id="88" name="Google Shape;88;p16"/>
          <p:cNvGrpSpPr/>
          <p:nvPr/>
        </p:nvGrpSpPr>
        <p:grpSpPr>
          <a:xfrm>
            <a:off x="0" y="141991"/>
            <a:ext cx="9418713" cy="5001509"/>
            <a:chOff x="0" y="141991"/>
            <a:chExt cx="9418713" cy="5001509"/>
          </a:xfrm>
        </p:grpSpPr>
        <p:sp>
          <p:nvSpPr>
            <p:cNvPr id="89" name="Google Shape;89;p16"/>
            <p:cNvSpPr/>
            <p:nvPr/>
          </p:nvSpPr>
          <p:spPr>
            <a:xfrm rot="5400000">
              <a:off x="783825" y="3837600"/>
              <a:ext cx="522075" cy="2089725"/>
            </a:xfrm>
            <a:custGeom>
              <a:avLst/>
              <a:gdLst/>
              <a:ahLst/>
              <a:cxnLst/>
              <a:rect l="l" t="t" r="r" b="b"/>
              <a:pathLst>
                <a:path w="20883" h="83589" extrusionOk="0">
                  <a:moveTo>
                    <a:pt x="20882" y="1"/>
                  </a:moveTo>
                  <a:cubicBezTo>
                    <a:pt x="9332" y="1"/>
                    <a:pt x="0" y="9362"/>
                    <a:pt x="0" y="20913"/>
                  </a:cubicBezTo>
                  <a:lnTo>
                    <a:pt x="0" y="83588"/>
                  </a:lnTo>
                  <a:lnTo>
                    <a:pt x="20882" y="83588"/>
                  </a:lnTo>
                  <a:lnTo>
                    <a:pt x="2088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16"/>
            <p:cNvGrpSpPr/>
            <p:nvPr/>
          </p:nvGrpSpPr>
          <p:grpSpPr>
            <a:xfrm>
              <a:off x="135160" y="4037065"/>
              <a:ext cx="820281" cy="820281"/>
              <a:chOff x="5904250" y="677050"/>
              <a:chExt cx="1208250" cy="1208250"/>
            </a:xfrm>
          </p:grpSpPr>
          <p:sp>
            <p:nvSpPr>
              <p:cNvPr id="91" name="Google Shape;91;p16"/>
              <p:cNvSpPr/>
              <p:nvPr/>
            </p:nvSpPr>
            <p:spPr>
              <a:xfrm>
                <a:off x="5904250" y="677050"/>
                <a:ext cx="1208250" cy="851100"/>
              </a:xfrm>
              <a:custGeom>
                <a:avLst/>
                <a:gdLst/>
                <a:ahLst/>
                <a:cxnLst/>
                <a:rect l="l" t="t" r="r" b="b"/>
                <a:pathLst>
                  <a:path w="48330" h="34044" extrusionOk="0">
                    <a:moveTo>
                      <a:pt x="24165" y="1"/>
                    </a:moveTo>
                    <a:lnTo>
                      <a:pt x="0" y="24165"/>
                    </a:lnTo>
                    <a:lnTo>
                      <a:pt x="9879" y="34044"/>
                    </a:lnTo>
                    <a:lnTo>
                      <a:pt x="38451" y="34044"/>
                    </a:lnTo>
                    <a:lnTo>
                      <a:pt x="48330" y="24165"/>
                    </a:lnTo>
                    <a:lnTo>
                      <a:pt x="2416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6151200" y="1528125"/>
                <a:ext cx="714325" cy="357175"/>
              </a:xfrm>
              <a:custGeom>
                <a:avLst/>
                <a:gdLst/>
                <a:ahLst/>
                <a:cxnLst/>
                <a:rect l="l" t="t" r="r" b="b"/>
                <a:pathLst>
                  <a:path w="28573" h="14287" extrusionOk="0">
                    <a:moveTo>
                      <a:pt x="1" y="1"/>
                    </a:moveTo>
                    <a:lnTo>
                      <a:pt x="14287" y="14287"/>
                    </a:lnTo>
                    <a:lnTo>
                      <a:pt x="28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6"/>
            <p:cNvGrpSpPr/>
            <p:nvPr/>
          </p:nvGrpSpPr>
          <p:grpSpPr>
            <a:xfrm>
              <a:off x="7371097" y="4485700"/>
              <a:ext cx="893432" cy="527284"/>
              <a:chOff x="4994072" y="4013425"/>
              <a:chExt cx="893432" cy="527284"/>
            </a:xfrm>
          </p:grpSpPr>
          <p:sp>
            <p:nvSpPr>
              <p:cNvPr id="94" name="Google Shape;94;p16"/>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16"/>
            <p:cNvGrpSpPr/>
            <p:nvPr/>
          </p:nvGrpSpPr>
          <p:grpSpPr>
            <a:xfrm>
              <a:off x="8423988" y="141991"/>
              <a:ext cx="994725" cy="1738650"/>
              <a:chOff x="2756000" y="88900"/>
              <a:chExt cx="994725" cy="1738650"/>
            </a:xfrm>
          </p:grpSpPr>
          <p:sp>
            <p:nvSpPr>
              <p:cNvPr id="102" name="Google Shape;102;p16"/>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16"/>
            <p:cNvGrpSpPr/>
            <p:nvPr/>
          </p:nvGrpSpPr>
          <p:grpSpPr>
            <a:xfrm rot="5400000">
              <a:off x="-163202" y="515834"/>
              <a:ext cx="1010248" cy="413533"/>
              <a:chOff x="5337014" y="2230182"/>
              <a:chExt cx="913425" cy="373900"/>
            </a:xfrm>
          </p:grpSpPr>
          <p:sp>
            <p:nvSpPr>
              <p:cNvPr id="105" name="Google Shape;105;p16"/>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 name="Google Shape;107;p16"/>
          <p:cNvSpPr txBox="1">
            <a:spLocks noGrp="1"/>
          </p:cNvSpPr>
          <p:nvPr>
            <p:ph type="title"/>
          </p:nvPr>
        </p:nvSpPr>
        <p:spPr>
          <a:xfrm>
            <a:off x="1922971" y="1729813"/>
            <a:ext cx="2422800" cy="43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08" name="Google Shape;108;p16"/>
          <p:cNvSpPr txBox="1">
            <a:spLocks noGrp="1"/>
          </p:cNvSpPr>
          <p:nvPr>
            <p:ph type="title" idx="2"/>
          </p:nvPr>
        </p:nvSpPr>
        <p:spPr>
          <a:xfrm>
            <a:off x="879490" y="1729813"/>
            <a:ext cx="967200" cy="584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9" name="Google Shape;109;p16"/>
          <p:cNvSpPr txBox="1">
            <a:spLocks noGrp="1"/>
          </p:cNvSpPr>
          <p:nvPr>
            <p:ph type="subTitle" idx="1"/>
          </p:nvPr>
        </p:nvSpPr>
        <p:spPr>
          <a:xfrm>
            <a:off x="1922971" y="2038117"/>
            <a:ext cx="2422800" cy="584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6"/>
          <p:cNvSpPr txBox="1">
            <a:spLocks noGrp="1"/>
          </p:cNvSpPr>
          <p:nvPr>
            <p:ph type="title" idx="3"/>
          </p:nvPr>
        </p:nvSpPr>
        <p:spPr>
          <a:xfrm>
            <a:off x="5841720" y="1729813"/>
            <a:ext cx="2422800" cy="43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1" name="Google Shape;111;p16"/>
          <p:cNvSpPr txBox="1">
            <a:spLocks noGrp="1"/>
          </p:cNvSpPr>
          <p:nvPr>
            <p:ph type="title" idx="4"/>
          </p:nvPr>
        </p:nvSpPr>
        <p:spPr>
          <a:xfrm>
            <a:off x="4798309" y="1729813"/>
            <a:ext cx="967200" cy="584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2" name="Google Shape;112;p16"/>
          <p:cNvSpPr txBox="1">
            <a:spLocks noGrp="1"/>
          </p:cNvSpPr>
          <p:nvPr>
            <p:ph type="subTitle" idx="5"/>
          </p:nvPr>
        </p:nvSpPr>
        <p:spPr>
          <a:xfrm>
            <a:off x="5841720" y="2038110"/>
            <a:ext cx="2422800" cy="584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6"/>
          <p:cNvSpPr txBox="1">
            <a:spLocks noGrp="1"/>
          </p:cNvSpPr>
          <p:nvPr>
            <p:ph type="title" idx="6"/>
          </p:nvPr>
        </p:nvSpPr>
        <p:spPr>
          <a:xfrm>
            <a:off x="1922971" y="3095085"/>
            <a:ext cx="2422800" cy="43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4" name="Google Shape;114;p16"/>
          <p:cNvSpPr txBox="1">
            <a:spLocks noGrp="1"/>
          </p:cNvSpPr>
          <p:nvPr>
            <p:ph type="title" idx="7"/>
          </p:nvPr>
        </p:nvSpPr>
        <p:spPr>
          <a:xfrm>
            <a:off x="879490" y="3094915"/>
            <a:ext cx="967200" cy="585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5" name="Google Shape;115;p16"/>
          <p:cNvSpPr txBox="1">
            <a:spLocks noGrp="1"/>
          </p:cNvSpPr>
          <p:nvPr>
            <p:ph type="subTitle" idx="8"/>
          </p:nvPr>
        </p:nvSpPr>
        <p:spPr>
          <a:xfrm>
            <a:off x="1922971" y="3403388"/>
            <a:ext cx="2422800" cy="584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idx="9"/>
          </p:nvPr>
        </p:nvSpPr>
        <p:spPr>
          <a:xfrm>
            <a:off x="5841720" y="3095085"/>
            <a:ext cx="2422800" cy="43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17" name="Google Shape;117;p16"/>
          <p:cNvSpPr txBox="1">
            <a:spLocks noGrp="1"/>
          </p:cNvSpPr>
          <p:nvPr>
            <p:ph type="title" idx="13"/>
          </p:nvPr>
        </p:nvSpPr>
        <p:spPr>
          <a:xfrm>
            <a:off x="4798309" y="3094914"/>
            <a:ext cx="967200" cy="585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8" name="Google Shape;118;p16"/>
          <p:cNvSpPr txBox="1">
            <a:spLocks noGrp="1"/>
          </p:cNvSpPr>
          <p:nvPr>
            <p:ph type="subTitle" idx="14"/>
          </p:nvPr>
        </p:nvSpPr>
        <p:spPr>
          <a:xfrm>
            <a:off x="5841720" y="3403388"/>
            <a:ext cx="2422800" cy="584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6"/>
          <p:cNvSpPr txBox="1">
            <a:spLocks noGrp="1"/>
          </p:cNvSpPr>
          <p:nvPr>
            <p:ph type="title" idx="15"/>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2">
    <p:bg>
      <p:bgPr>
        <a:solidFill>
          <a:schemeClr val="lt1"/>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subTitle" idx="1"/>
          </p:nvPr>
        </p:nvSpPr>
        <p:spPr>
          <a:xfrm>
            <a:off x="2121150" y="2872150"/>
            <a:ext cx="4901700" cy="65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 name="Google Shape;122;p17"/>
          <p:cNvSpPr txBox="1">
            <a:spLocks noGrp="1"/>
          </p:cNvSpPr>
          <p:nvPr>
            <p:ph type="title"/>
          </p:nvPr>
        </p:nvSpPr>
        <p:spPr>
          <a:xfrm>
            <a:off x="2121150" y="1618250"/>
            <a:ext cx="4901700" cy="118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8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123" name="Google Shape;123;p17"/>
          <p:cNvGrpSpPr/>
          <p:nvPr/>
        </p:nvGrpSpPr>
        <p:grpSpPr>
          <a:xfrm>
            <a:off x="164775" y="8"/>
            <a:ext cx="2016800" cy="5058118"/>
            <a:chOff x="164775" y="8"/>
            <a:chExt cx="2016800" cy="5058118"/>
          </a:xfrm>
        </p:grpSpPr>
        <p:grpSp>
          <p:nvGrpSpPr>
            <p:cNvPr id="124" name="Google Shape;124;p17"/>
            <p:cNvGrpSpPr/>
            <p:nvPr/>
          </p:nvGrpSpPr>
          <p:grpSpPr>
            <a:xfrm>
              <a:off x="164775" y="8"/>
              <a:ext cx="1525445" cy="4552793"/>
              <a:chOff x="164775" y="8"/>
              <a:chExt cx="1525445" cy="4552793"/>
            </a:xfrm>
          </p:grpSpPr>
          <p:sp>
            <p:nvSpPr>
              <p:cNvPr id="125" name="Google Shape;125;p17"/>
              <p:cNvSpPr/>
              <p:nvPr/>
            </p:nvSpPr>
            <p:spPr>
              <a:xfrm flipH="1">
                <a:off x="164775" y="3384825"/>
                <a:ext cx="545650" cy="272825"/>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flipH="1">
                <a:off x="194425" y="3804275"/>
                <a:ext cx="749275" cy="748525"/>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solidFill>
                <a:schemeClr val="accent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flipH="1">
                <a:off x="3448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rot="5400000">
                <a:off x="102585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7"/>
            <p:cNvGrpSpPr/>
            <p:nvPr/>
          </p:nvGrpSpPr>
          <p:grpSpPr>
            <a:xfrm>
              <a:off x="616175" y="4448150"/>
              <a:ext cx="1565400" cy="609975"/>
              <a:chOff x="616175" y="4448150"/>
              <a:chExt cx="1565400" cy="609975"/>
            </a:xfrm>
          </p:grpSpPr>
          <p:sp>
            <p:nvSpPr>
              <p:cNvPr id="130" name="Google Shape;130;p17"/>
              <p:cNvSpPr/>
              <p:nvPr/>
            </p:nvSpPr>
            <p:spPr>
              <a:xfrm flipH="1">
                <a:off x="616175" y="4448150"/>
                <a:ext cx="1565400" cy="609975"/>
              </a:xfrm>
              <a:custGeom>
                <a:avLst/>
                <a:gdLst/>
                <a:ahLst/>
                <a:cxnLst/>
                <a:rect l="l" t="t" r="r" b="b"/>
                <a:pathLst>
                  <a:path w="62616" h="24399" extrusionOk="0">
                    <a:moveTo>
                      <a:pt x="31874" y="1"/>
                    </a:moveTo>
                    <a:cubicBezTo>
                      <a:pt x="13321" y="1"/>
                      <a:pt x="1" y="11389"/>
                      <a:pt x="1" y="11389"/>
                    </a:cubicBezTo>
                    <a:cubicBezTo>
                      <a:pt x="10548" y="21146"/>
                      <a:pt x="21021" y="24398"/>
                      <a:pt x="30297" y="24398"/>
                    </a:cubicBezTo>
                    <a:cubicBezTo>
                      <a:pt x="48850" y="24398"/>
                      <a:pt x="62616" y="11389"/>
                      <a:pt x="62616" y="11389"/>
                    </a:cubicBezTo>
                    <a:cubicBezTo>
                      <a:pt x="51734" y="2848"/>
                      <a:pt x="41150" y="1"/>
                      <a:pt x="318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flipH="1">
                <a:off x="1171650" y="4525425"/>
                <a:ext cx="454425" cy="453675"/>
              </a:xfrm>
              <a:custGeom>
                <a:avLst/>
                <a:gdLst/>
                <a:ahLst/>
                <a:cxnLst/>
                <a:rect l="l" t="t" r="r" b="b"/>
                <a:pathLst>
                  <a:path w="18177" h="18147" extrusionOk="0">
                    <a:moveTo>
                      <a:pt x="9088" y="0"/>
                    </a:moveTo>
                    <a:cubicBezTo>
                      <a:pt x="4073" y="0"/>
                      <a:pt x="0" y="4073"/>
                      <a:pt x="0" y="9088"/>
                    </a:cubicBezTo>
                    <a:cubicBezTo>
                      <a:pt x="0" y="14104"/>
                      <a:pt x="4073" y="18146"/>
                      <a:pt x="9088" y="18146"/>
                    </a:cubicBezTo>
                    <a:cubicBezTo>
                      <a:pt x="14104" y="18146"/>
                      <a:pt x="18177" y="14104"/>
                      <a:pt x="18177" y="9088"/>
                    </a:cubicBezTo>
                    <a:cubicBezTo>
                      <a:pt x="18177" y="4073"/>
                      <a:pt x="14104" y="0"/>
                      <a:pt x="90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flipH="1">
                <a:off x="1307675" y="4669825"/>
                <a:ext cx="183150" cy="165300"/>
              </a:xfrm>
              <a:custGeom>
                <a:avLst/>
                <a:gdLst/>
                <a:ahLst/>
                <a:cxnLst/>
                <a:rect l="l" t="t" r="r" b="b"/>
                <a:pathLst>
                  <a:path w="7326" h="6612" extrusionOk="0">
                    <a:moveTo>
                      <a:pt x="3646" y="1"/>
                    </a:moveTo>
                    <a:cubicBezTo>
                      <a:pt x="2194" y="1"/>
                      <a:pt x="861" y="963"/>
                      <a:pt x="456" y="2431"/>
                    </a:cubicBezTo>
                    <a:cubicBezTo>
                      <a:pt x="1" y="4194"/>
                      <a:pt x="1034" y="6018"/>
                      <a:pt x="2797" y="6504"/>
                    </a:cubicBezTo>
                    <a:cubicBezTo>
                      <a:pt x="3078" y="6577"/>
                      <a:pt x="3361" y="6611"/>
                      <a:pt x="3640" y="6611"/>
                    </a:cubicBezTo>
                    <a:cubicBezTo>
                      <a:pt x="5107" y="6611"/>
                      <a:pt x="6456" y="5645"/>
                      <a:pt x="6840" y="4163"/>
                    </a:cubicBezTo>
                    <a:cubicBezTo>
                      <a:pt x="7326" y="2400"/>
                      <a:pt x="6292" y="607"/>
                      <a:pt x="4529" y="121"/>
                    </a:cubicBezTo>
                    <a:cubicBezTo>
                      <a:pt x="4235" y="39"/>
                      <a:pt x="3938" y="1"/>
                      <a:pt x="36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133"/>
        <p:cNvGrpSpPr/>
        <p:nvPr/>
      </p:nvGrpSpPr>
      <p:grpSpPr>
        <a:xfrm>
          <a:off x="0" y="0"/>
          <a:ext cx="0" cy="0"/>
          <a:chOff x="0" y="0"/>
          <a:chExt cx="0" cy="0"/>
        </a:xfrm>
      </p:grpSpPr>
      <p:grpSp>
        <p:nvGrpSpPr>
          <p:cNvPr id="134" name="Google Shape;134;p18"/>
          <p:cNvGrpSpPr/>
          <p:nvPr/>
        </p:nvGrpSpPr>
        <p:grpSpPr>
          <a:xfrm>
            <a:off x="326275" y="273742"/>
            <a:ext cx="8817947" cy="5134262"/>
            <a:chOff x="326276" y="273742"/>
            <a:chExt cx="8817947" cy="5134262"/>
          </a:xfrm>
        </p:grpSpPr>
        <p:grpSp>
          <p:nvGrpSpPr>
            <p:cNvPr id="135" name="Google Shape;135;p18"/>
            <p:cNvGrpSpPr/>
            <p:nvPr/>
          </p:nvGrpSpPr>
          <p:grpSpPr>
            <a:xfrm rot="10800000" flipH="1">
              <a:off x="6955298" y="273742"/>
              <a:ext cx="2188924" cy="4770395"/>
              <a:chOff x="5337014" y="2025850"/>
              <a:chExt cx="1979136" cy="4313196"/>
            </a:xfrm>
          </p:grpSpPr>
          <p:grpSp>
            <p:nvGrpSpPr>
              <p:cNvPr id="136" name="Google Shape;136;p18"/>
              <p:cNvGrpSpPr/>
              <p:nvPr/>
            </p:nvGrpSpPr>
            <p:grpSpPr>
              <a:xfrm>
                <a:off x="6737850" y="2025850"/>
                <a:ext cx="578300" cy="2019825"/>
                <a:chOff x="6737850" y="2025850"/>
                <a:chExt cx="578300" cy="2019825"/>
              </a:xfrm>
            </p:grpSpPr>
            <p:sp>
              <p:nvSpPr>
                <p:cNvPr id="137" name="Google Shape;137;p18"/>
                <p:cNvSpPr/>
                <p:nvPr/>
              </p:nvSpPr>
              <p:spPr>
                <a:xfrm rot="10800000" flipH="1">
                  <a:off x="6737850" y="3418725"/>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8"/>
                <p:cNvSpPr/>
                <p:nvPr/>
              </p:nvSpPr>
              <p:spPr>
                <a:xfrm rot="10800000" flipH="1">
                  <a:off x="6969625" y="366950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p:nvPr/>
              </p:nvSpPr>
              <p:spPr>
                <a:xfrm rot="10800000" flipH="1">
                  <a:off x="6737850" y="272267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8"/>
                <p:cNvSpPr/>
                <p:nvPr/>
              </p:nvSpPr>
              <p:spPr>
                <a:xfrm rot="10800000" flipH="1">
                  <a:off x="6737850" y="2025850"/>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8"/>
              <p:cNvSpPr/>
              <p:nvPr/>
            </p:nvSpPr>
            <p:spPr>
              <a:xfrm>
                <a:off x="6737855" y="5555571"/>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8"/>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8"/>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8"/>
              <p:cNvSpPr/>
              <p:nvPr/>
            </p:nvSpPr>
            <p:spPr>
              <a:xfrm>
                <a:off x="6465811" y="6066996"/>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18"/>
            <p:cNvGrpSpPr/>
            <p:nvPr/>
          </p:nvGrpSpPr>
          <p:grpSpPr>
            <a:xfrm rot="-5400000" flipH="1">
              <a:off x="698238" y="4041316"/>
              <a:ext cx="994725" cy="1738650"/>
              <a:chOff x="2756000" y="88900"/>
              <a:chExt cx="994725" cy="1738650"/>
            </a:xfrm>
          </p:grpSpPr>
          <p:sp>
            <p:nvSpPr>
              <p:cNvPr id="146" name="Google Shape;146;p18"/>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8"/>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8" name="Google Shape;148;p18"/>
          <p:cNvSpPr txBox="1">
            <a:spLocks noGrp="1"/>
          </p:cNvSpPr>
          <p:nvPr>
            <p:ph type="title"/>
          </p:nvPr>
        </p:nvSpPr>
        <p:spPr>
          <a:xfrm>
            <a:off x="720014" y="1204251"/>
            <a:ext cx="4900500" cy="89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9" name="Google Shape;149;p18"/>
          <p:cNvSpPr txBox="1">
            <a:spLocks noGrp="1"/>
          </p:cNvSpPr>
          <p:nvPr>
            <p:ph type="subTitle" idx="1"/>
          </p:nvPr>
        </p:nvSpPr>
        <p:spPr>
          <a:xfrm>
            <a:off x="720000" y="2100676"/>
            <a:ext cx="4900500" cy="1236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50"/>
        <p:cNvGrpSpPr/>
        <p:nvPr/>
      </p:nvGrpSpPr>
      <p:grpSpPr>
        <a:xfrm>
          <a:off x="0" y="0"/>
          <a:ext cx="0" cy="0"/>
          <a:chOff x="0" y="0"/>
          <a:chExt cx="0" cy="0"/>
        </a:xfrm>
      </p:grpSpPr>
      <p:grpSp>
        <p:nvGrpSpPr>
          <p:cNvPr id="151" name="Google Shape;151;p19"/>
          <p:cNvGrpSpPr/>
          <p:nvPr/>
        </p:nvGrpSpPr>
        <p:grpSpPr>
          <a:xfrm>
            <a:off x="53759" y="239425"/>
            <a:ext cx="8903447" cy="5618204"/>
            <a:chOff x="53759" y="239425"/>
            <a:chExt cx="8903447" cy="5618204"/>
          </a:xfrm>
        </p:grpSpPr>
        <p:grpSp>
          <p:nvGrpSpPr>
            <p:cNvPr id="152" name="Google Shape;152;p19"/>
            <p:cNvGrpSpPr/>
            <p:nvPr/>
          </p:nvGrpSpPr>
          <p:grpSpPr>
            <a:xfrm>
              <a:off x="53759" y="4453013"/>
              <a:ext cx="951560" cy="567450"/>
              <a:chOff x="4029409" y="69738"/>
              <a:chExt cx="951560" cy="567450"/>
            </a:xfrm>
          </p:grpSpPr>
          <p:sp>
            <p:nvSpPr>
              <p:cNvPr id="153" name="Google Shape;153;p19"/>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19"/>
            <p:cNvGrpSpPr/>
            <p:nvPr/>
          </p:nvGrpSpPr>
          <p:grpSpPr>
            <a:xfrm>
              <a:off x="8577425" y="239425"/>
              <a:ext cx="379781" cy="913060"/>
              <a:chOff x="8577425" y="239425"/>
              <a:chExt cx="379781" cy="913060"/>
            </a:xfrm>
          </p:grpSpPr>
          <p:sp>
            <p:nvSpPr>
              <p:cNvPr id="156" name="Google Shape;156;p19"/>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19"/>
            <p:cNvGrpSpPr/>
            <p:nvPr/>
          </p:nvGrpSpPr>
          <p:grpSpPr>
            <a:xfrm>
              <a:off x="7816923" y="2893339"/>
              <a:ext cx="1050562" cy="700098"/>
              <a:chOff x="6190020" y="5825282"/>
              <a:chExt cx="949875" cy="633000"/>
            </a:xfrm>
          </p:grpSpPr>
          <p:sp>
            <p:nvSpPr>
              <p:cNvPr id="159" name="Google Shape;159;p19"/>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1" name="Google Shape;161;p19"/>
            <p:cNvSpPr/>
            <p:nvPr/>
          </p:nvSpPr>
          <p:spPr>
            <a:xfrm>
              <a:off x="5905531" y="4453022"/>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p19"/>
          <p:cNvSpPr txBox="1">
            <a:spLocks noGrp="1"/>
          </p:cNvSpPr>
          <p:nvPr>
            <p:ph type="title"/>
          </p:nvPr>
        </p:nvSpPr>
        <p:spPr>
          <a:xfrm>
            <a:off x="2652000" y="2316125"/>
            <a:ext cx="3840000" cy="737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600"/>
              <a:buNone/>
              <a:defRPr sz="3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3" name="Google Shape;163;p19"/>
          <p:cNvSpPr txBox="1">
            <a:spLocks noGrp="1"/>
          </p:cNvSpPr>
          <p:nvPr>
            <p:ph type="title" idx="2"/>
          </p:nvPr>
        </p:nvSpPr>
        <p:spPr>
          <a:xfrm>
            <a:off x="4078650" y="1550077"/>
            <a:ext cx="986700" cy="737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6000"/>
              <a:buNone/>
              <a:defRPr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64" name="Google Shape;164;p19"/>
          <p:cNvSpPr txBox="1">
            <a:spLocks noGrp="1"/>
          </p:cNvSpPr>
          <p:nvPr>
            <p:ph type="subTitle" idx="1"/>
          </p:nvPr>
        </p:nvSpPr>
        <p:spPr>
          <a:xfrm>
            <a:off x="3008250" y="2979925"/>
            <a:ext cx="3127500" cy="613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12_1_1">
    <p:bg>
      <p:bgPr>
        <a:solidFill>
          <a:schemeClr val="lt1"/>
        </a:solidFill>
        <a:effectLst/>
      </p:bgPr>
    </p:bg>
    <p:spTree>
      <p:nvGrpSpPr>
        <p:cNvPr id="1" name="Shape 165"/>
        <p:cNvGrpSpPr/>
        <p:nvPr/>
      </p:nvGrpSpPr>
      <p:grpSpPr>
        <a:xfrm>
          <a:off x="0" y="0"/>
          <a:ext cx="0" cy="0"/>
          <a:chOff x="0" y="0"/>
          <a:chExt cx="0" cy="0"/>
        </a:xfrm>
      </p:grpSpPr>
      <p:grpSp>
        <p:nvGrpSpPr>
          <p:cNvPr id="166" name="Google Shape;166;p20"/>
          <p:cNvGrpSpPr/>
          <p:nvPr/>
        </p:nvGrpSpPr>
        <p:grpSpPr>
          <a:xfrm>
            <a:off x="112977" y="-288411"/>
            <a:ext cx="8612916" cy="5232674"/>
            <a:chOff x="112977" y="-288411"/>
            <a:chExt cx="8612916" cy="5232674"/>
          </a:xfrm>
        </p:grpSpPr>
        <p:grpSp>
          <p:nvGrpSpPr>
            <p:cNvPr id="167" name="Google Shape;167;p20"/>
            <p:cNvGrpSpPr/>
            <p:nvPr/>
          </p:nvGrpSpPr>
          <p:grpSpPr>
            <a:xfrm>
              <a:off x="112977" y="4376813"/>
              <a:ext cx="951560" cy="567450"/>
              <a:chOff x="4029409" y="69738"/>
              <a:chExt cx="951560" cy="567450"/>
            </a:xfrm>
          </p:grpSpPr>
          <p:sp>
            <p:nvSpPr>
              <p:cNvPr id="168" name="Google Shape;168;p20"/>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0"/>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0"/>
            <p:cNvGrpSpPr/>
            <p:nvPr/>
          </p:nvGrpSpPr>
          <p:grpSpPr>
            <a:xfrm flipH="1">
              <a:off x="203446" y="239425"/>
              <a:ext cx="379781" cy="913060"/>
              <a:chOff x="8577425" y="239425"/>
              <a:chExt cx="379781" cy="913060"/>
            </a:xfrm>
          </p:grpSpPr>
          <p:sp>
            <p:nvSpPr>
              <p:cNvPr id="171" name="Google Shape;171;p20"/>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0"/>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0"/>
            <p:cNvGrpSpPr/>
            <p:nvPr/>
          </p:nvGrpSpPr>
          <p:grpSpPr>
            <a:xfrm flipH="1">
              <a:off x="7671492" y="-288411"/>
              <a:ext cx="1050562" cy="700098"/>
              <a:chOff x="6190020" y="5825282"/>
              <a:chExt cx="949875" cy="633000"/>
            </a:xfrm>
          </p:grpSpPr>
          <p:sp>
            <p:nvSpPr>
              <p:cNvPr id="174" name="Google Shape;174;p20"/>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0"/>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0"/>
            <p:cNvGrpSpPr/>
            <p:nvPr/>
          </p:nvGrpSpPr>
          <p:grpSpPr>
            <a:xfrm>
              <a:off x="7787418" y="4648375"/>
              <a:ext cx="938475" cy="221925"/>
              <a:chOff x="1502200" y="2534225"/>
              <a:chExt cx="938475" cy="221925"/>
            </a:xfrm>
          </p:grpSpPr>
          <p:sp>
            <p:nvSpPr>
              <p:cNvPr id="177" name="Google Shape;177;p20"/>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0"/>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0"/>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0" name="Google Shape;180;p20"/>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1" name="Google Shape;181;p20"/>
          <p:cNvSpPr txBox="1">
            <a:spLocks noGrp="1"/>
          </p:cNvSpPr>
          <p:nvPr>
            <p:ph type="body" idx="1"/>
          </p:nvPr>
        </p:nvSpPr>
        <p:spPr>
          <a:xfrm>
            <a:off x="720000" y="1432225"/>
            <a:ext cx="3768600" cy="26052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SzPts val="1000"/>
              <a:buFont typeface="Anaheim"/>
              <a:buChar char="●"/>
              <a:defRPr/>
            </a:lvl1pPr>
            <a:lvl2pPr marL="914400" lvl="1" indent="-317500" algn="l">
              <a:lnSpc>
                <a:spcPct val="115000"/>
              </a:lnSpc>
              <a:spcBef>
                <a:spcPts val="0"/>
              </a:spcBef>
              <a:spcAft>
                <a:spcPts val="0"/>
              </a:spcAft>
              <a:buSzPts val="1400"/>
              <a:buFont typeface="Anaheim"/>
              <a:buChar char="○"/>
              <a:defRPr/>
            </a:lvl2pPr>
            <a:lvl3pPr marL="1371600" lvl="2" indent="-317500" algn="l">
              <a:lnSpc>
                <a:spcPct val="115000"/>
              </a:lnSpc>
              <a:spcBef>
                <a:spcPts val="0"/>
              </a:spcBef>
              <a:spcAft>
                <a:spcPts val="0"/>
              </a:spcAft>
              <a:buSzPts val="1400"/>
              <a:buFont typeface="Anaheim"/>
              <a:buChar char="■"/>
              <a:defRPr/>
            </a:lvl3pPr>
            <a:lvl4pPr marL="1828800" lvl="3" indent="-317500" algn="l">
              <a:lnSpc>
                <a:spcPct val="115000"/>
              </a:lnSpc>
              <a:spcBef>
                <a:spcPts val="0"/>
              </a:spcBef>
              <a:spcAft>
                <a:spcPts val="0"/>
              </a:spcAft>
              <a:buSzPts val="1400"/>
              <a:buFont typeface="Anaheim"/>
              <a:buChar char="●"/>
              <a:defRPr/>
            </a:lvl4pPr>
            <a:lvl5pPr marL="2286000" lvl="4" indent="-317500" algn="l">
              <a:lnSpc>
                <a:spcPct val="115000"/>
              </a:lnSpc>
              <a:spcBef>
                <a:spcPts val="0"/>
              </a:spcBef>
              <a:spcAft>
                <a:spcPts val="0"/>
              </a:spcAft>
              <a:buSzPts val="1400"/>
              <a:buFont typeface="Anaheim"/>
              <a:buChar char="○"/>
              <a:defRPr/>
            </a:lvl5pPr>
            <a:lvl6pPr marL="2743200" lvl="5" indent="-317500" algn="l">
              <a:lnSpc>
                <a:spcPct val="115000"/>
              </a:lnSpc>
              <a:spcBef>
                <a:spcPts val="0"/>
              </a:spcBef>
              <a:spcAft>
                <a:spcPts val="0"/>
              </a:spcAft>
              <a:buSzPts val="1400"/>
              <a:buFont typeface="Anaheim"/>
              <a:buChar char="■"/>
              <a:defRPr/>
            </a:lvl6pPr>
            <a:lvl7pPr marL="3200400" lvl="6" indent="-317500" algn="l">
              <a:lnSpc>
                <a:spcPct val="115000"/>
              </a:lnSpc>
              <a:spcBef>
                <a:spcPts val="0"/>
              </a:spcBef>
              <a:spcAft>
                <a:spcPts val="0"/>
              </a:spcAft>
              <a:buSzPts val="1400"/>
              <a:buFont typeface="Anaheim"/>
              <a:buChar char="●"/>
              <a:defRPr/>
            </a:lvl7pPr>
            <a:lvl8pPr marL="3657600" lvl="7" indent="-317500" algn="l">
              <a:lnSpc>
                <a:spcPct val="115000"/>
              </a:lnSpc>
              <a:spcBef>
                <a:spcPts val="0"/>
              </a:spcBef>
              <a:spcAft>
                <a:spcPts val="0"/>
              </a:spcAft>
              <a:buSzPts val="1400"/>
              <a:buFont typeface="Anaheim"/>
              <a:buChar char="○"/>
              <a:defRPr/>
            </a:lvl8pPr>
            <a:lvl9pPr marL="4114800" lvl="8" indent="-317500" algn="l">
              <a:lnSpc>
                <a:spcPct val="115000"/>
              </a:lnSpc>
              <a:spcBef>
                <a:spcPts val="0"/>
              </a:spcBef>
              <a:spcAft>
                <a:spcPts val="0"/>
              </a:spcAft>
              <a:buSzPts val="1400"/>
              <a:buFont typeface="Anaheim"/>
              <a:buChar char="■"/>
              <a:defRPr/>
            </a:lvl9pPr>
          </a:lstStyle>
          <a:p>
            <a:endParaRPr/>
          </a:p>
        </p:txBody>
      </p:sp>
      <p:sp>
        <p:nvSpPr>
          <p:cNvPr id="182" name="Google Shape;182;p20"/>
          <p:cNvSpPr txBox="1">
            <a:spLocks noGrp="1"/>
          </p:cNvSpPr>
          <p:nvPr>
            <p:ph type="body" idx="2"/>
          </p:nvPr>
        </p:nvSpPr>
        <p:spPr>
          <a:xfrm>
            <a:off x="4660000" y="1432225"/>
            <a:ext cx="3768600" cy="26052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SzPts val="1000"/>
              <a:buFont typeface="Anaheim"/>
              <a:buChar char="●"/>
              <a:defRPr/>
            </a:lvl1pPr>
            <a:lvl2pPr marL="914400" lvl="1" indent="-317500" algn="l">
              <a:lnSpc>
                <a:spcPct val="115000"/>
              </a:lnSpc>
              <a:spcBef>
                <a:spcPts val="0"/>
              </a:spcBef>
              <a:spcAft>
                <a:spcPts val="0"/>
              </a:spcAft>
              <a:buSzPts val="1400"/>
              <a:buFont typeface="Anaheim"/>
              <a:buChar char="○"/>
              <a:defRPr/>
            </a:lvl2pPr>
            <a:lvl3pPr marL="1371600" lvl="2" indent="-317500" algn="l">
              <a:lnSpc>
                <a:spcPct val="115000"/>
              </a:lnSpc>
              <a:spcBef>
                <a:spcPts val="0"/>
              </a:spcBef>
              <a:spcAft>
                <a:spcPts val="0"/>
              </a:spcAft>
              <a:buSzPts val="1400"/>
              <a:buFont typeface="Anaheim"/>
              <a:buChar char="■"/>
              <a:defRPr/>
            </a:lvl3pPr>
            <a:lvl4pPr marL="1828800" lvl="3" indent="-317500" algn="l">
              <a:lnSpc>
                <a:spcPct val="115000"/>
              </a:lnSpc>
              <a:spcBef>
                <a:spcPts val="0"/>
              </a:spcBef>
              <a:spcAft>
                <a:spcPts val="0"/>
              </a:spcAft>
              <a:buSzPts val="1400"/>
              <a:buFont typeface="Anaheim"/>
              <a:buChar char="●"/>
              <a:defRPr/>
            </a:lvl4pPr>
            <a:lvl5pPr marL="2286000" lvl="4" indent="-317500" algn="l">
              <a:lnSpc>
                <a:spcPct val="115000"/>
              </a:lnSpc>
              <a:spcBef>
                <a:spcPts val="0"/>
              </a:spcBef>
              <a:spcAft>
                <a:spcPts val="0"/>
              </a:spcAft>
              <a:buSzPts val="1400"/>
              <a:buFont typeface="Anaheim"/>
              <a:buChar char="○"/>
              <a:defRPr/>
            </a:lvl5pPr>
            <a:lvl6pPr marL="2743200" lvl="5" indent="-317500" algn="l">
              <a:lnSpc>
                <a:spcPct val="115000"/>
              </a:lnSpc>
              <a:spcBef>
                <a:spcPts val="0"/>
              </a:spcBef>
              <a:spcAft>
                <a:spcPts val="0"/>
              </a:spcAft>
              <a:buSzPts val="1400"/>
              <a:buFont typeface="Anaheim"/>
              <a:buChar char="■"/>
              <a:defRPr/>
            </a:lvl6pPr>
            <a:lvl7pPr marL="3200400" lvl="6" indent="-317500" algn="l">
              <a:lnSpc>
                <a:spcPct val="115000"/>
              </a:lnSpc>
              <a:spcBef>
                <a:spcPts val="0"/>
              </a:spcBef>
              <a:spcAft>
                <a:spcPts val="0"/>
              </a:spcAft>
              <a:buSzPts val="1400"/>
              <a:buFont typeface="Anaheim"/>
              <a:buChar char="●"/>
              <a:defRPr/>
            </a:lvl7pPr>
            <a:lvl8pPr marL="3657600" lvl="7" indent="-317500" algn="l">
              <a:lnSpc>
                <a:spcPct val="115000"/>
              </a:lnSpc>
              <a:spcBef>
                <a:spcPts val="0"/>
              </a:spcBef>
              <a:spcAft>
                <a:spcPts val="0"/>
              </a:spcAft>
              <a:buSzPts val="1400"/>
              <a:buFont typeface="Anaheim"/>
              <a:buChar char="○"/>
              <a:defRPr/>
            </a:lvl8pPr>
            <a:lvl9pPr marL="4114800" lvl="8" indent="-317500" algn="l">
              <a:lnSpc>
                <a:spcPct val="115000"/>
              </a:lnSpc>
              <a:spcBef>
                <a:spcPts val="0"/>
              </a:spcBef>
              <a:spcAft>
                <a:spcPts val="0"/>
              </a:spcAft>
              <a:buSzPts val="1400"/>
              <a:buFont typeface="Anaheim"/>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83"/>
        <p:cNvGrpSpPr/>
        <p:nvPr/>
      </p:nvGrpSpPr>
      <p:grpSpPr>
        <a:xfrm>
          <a:off x="0" y="0"/>
          <a:ext cx="0" cy="0"/>
          <a:chOff x="0" y="0"/>
          <a:chExt cx="0" cy="0"/>
        </a:xfrm>
      </p:grpSpPr>
      <p:grpSp>
        <p:nvGrpSpPr>
          <p:cNvPr id="184" name="Google Shape;184;p21"/>
          <p:cNvGrpSpPr/>
          <p:nvPr/>
        </p:nvGrpSpPr>
        <p:grpSpPr>
          <a:xfrm>
            <a:off x="417653" y="-949909"/>
            <a:ext cx="8726570" cy="6791638"/>
            <a:chOff x="417653" y="-949909"/>
            <a:chExt cx="8726570" cy="6791638"/>
          </a:xfrm>
        </p:grpSpPr>
        <p:grpSp>
          <p:nvGrpSpPr>
            <p:cNvPr id="185" name="Google Shape;185;p21"/>
            <p:cNvGrpSpPr/>
            <p:nvPr/>
          </p:nvGrpSpPr>
          <p:grpSpPr>
            <a:xfrm>
              <a:off x="7429264" y="-949909"/>
              <a:ext cx="994725" cy="1738650"/>
              <a:chOff x="2756000" y="88900"/>
              <a:chExt cx="994725" cy="1738650"/>
            </a:xfrm>
          </p:grpSpPr>
          <p:sp>
            <p:nvSpPr>
              <p:cNvPr id="186" name="Google Shape;186;p21"/>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1"/>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21"/>
            <p:cNvSpPr/>
            <p:nvPr/>
          </p:nvSpPr>
          <p:spPr>
            <a:xfrm flipH="1">
              <a:off x="8701285" y="3578704"/>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1"/>
            <p:cNvSpPr/>
            <p:nvPr/>
          </p:nvSpPr>
          <p:spPr>
            <a:xfrm flipH="1">
              <a:off x="6518105" y="4437122"/>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1"/>
            <p:cNvSpPr/>
            <p:nvPr/>
          </p:nvSpPr>
          <p:spPr>
            <a:xfrm flipH="1">
              <a:off x="8544065" y="285873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21"/>
            <p:cNvGrpSpPr/>
            <p:nvPr/>
          </p:nvGrpSpPr>
          <p:grpSpPr>
            <a:xfrm flipH="1">
              <a:off x="417653" y="4399700"/>
              <a:ext cx="420225" cy="409303"/>
              <a:chOff x="6318400" y="3461300"/>
              <a:chExt cx="379950" cy="370075"/>
            </a:xfrm>
          </p:grpSpPr>
          <p:sp>
            <p:nvSpPr>
              <p:cNvPr id="192" name="Google Shape;192;p21"/>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1"/>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1"/>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1"/>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1"/>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1"/>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1"/>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1"/>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01" name="Google Shape;201;p21"/>
          <p:cNvSpPr txBox="1">
            <a:spLocks noGrp="1"/>
          </p:cNvSpPr>
          <p:nvPr>
            <p:ph type="body" idx="1"/>
          </p:nvPr>
        </p:nvSpPr>
        <p:spPr>
          <a:xfrm>
            <a:off x="720000" y="1735800"/>
            <a:ext cx="5127000" cy="2192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Char char="●"/>
              <a:defRPr/>
            </a:lvl1pPr>
            <a:lvl2pPr marL="914400" lvl="1" indent="-317500" algn="l">
              <a:lnSpc>
                <a:spcPct val="115000"/>
              </a:lnSpc>
              <a:spcBef>
                <a:spcPts val="0"/>
              </a:spcBef>
              <a:spcAft>
                <a:spcPts val="0"/>
              </a:spcAft>
              <a:buSzPts val="1400"/>
              <a:buChar char="○"/>
              <a:defRPr/>
            </a:lvl2pPr>
            <a:lvl3pPr marL="1371600" lvl="2" indent="-311150" algn="l">
              <a:lnSpc>
                <a:spcPct val="115000"/>
              </a:lnSpc>
              <a:spcBef>
                <a:spcPts val="0"/>
              </a:spcBef>
              <a:spcAft>
                <a:spcPts val="0"/>
              </a:spcAft>
              <a:buSzPts val="1300"/>
              <a:buChar char="■"/>
              <a:defRPr sz="1300"/>
            </a:lvl3pPr>
            <a:lvl4pPr marL="1828800" lvl="3" indent="-311150" algn="l">
              <a:lnSpc>
                <a:spcPct val="115000"/>
              </a:lnSpc>
              <a:spcBef>
                <a:spcPts val="0"/>
              </a:spcBef>
              <a:spcAft>
                <a:spcPts val="0"/>
              </a:spcAft>
              <a:buSzPts val="1300"/>
              <a:buChar char="●"/>
              <a:defRPr sz="1300"/>
            </a:lvl4pPr>
            <a:lvl5pPr marL="2286000" lvl="4" indent="-311150" algn="l">
              <a:lnSpc>
                <a:spcPct val="115000"/>
              </a:lnSpc>
              <a:spcBef>
                <a:spcPts val="0"/>
              </a:spcBef>
              <a:spcAft>
                <a:spcPts val="0"/>
              </a:spcAft>
              <a:buSzPts val="1300"/>
              <a:buChar char="○"/>
              <a:defRPr sz="1300"/>
            </a:lvl5pPr>
            <a:lvl6pPr marL="2743200" lvl="5" indent="-311150" algn="l">
              <a:lnSpc>
                <a:spcPct val="115000"/>
              </a:lnSpc>
              <a:spcBef>
                <a:spcPts val="0"/>
              </a:spcBef>
              <a:spcAft>
                <a:spcPts val="0"/>
              </a:spcAft>
              <a:buSzPts val="1300"/>
              <a:buChar char="■"/>
              <a:defRPr sz="1300"/>
            </a:lvl6pPr>
            <a:lvl7pPr marL="3200400" lvl="6" indent="-311150" algn="l">
              <a:lnSpc>
                <a:spcPct val="115000"/>
              </a:lnSpc>
              <a:spcBef>
                <a:spcPts val="0"/>
              </a:spcBef>
              <a:spcAft>
                <a:spcPts val="0"/>
              </a:spcAft>
              <a:buSzPts val="1300"/>
              <a:buChar char="●"/>
              <a:defRPr sz="1300"/>
            </a:lvl7pPr>
            <a:lvl8pPr marL="3657600" lvl="7" indent="-311150" algn="l">
              <a:lnSpc>
                <a:spcPct val="115000"/>
              </a:lnSpc>
              <a:spcBef>
                <a:spcPts val="0"/>
              </a:spcBef>
              <a:spcAft>
                <a:spcPts val="0"/>
              </a:spcAft>
              <a:buSzPts val="1300"/>
              <a:buChar char="○"/>
              <a:defRPr sz="1300"/>
            </a:lvl8pPr>
            <a:lvl9pPr marL="4114800" lvl="8" indent="-311150" algn="l">
              <a:lnSpc>
                <a:spcPct val="115000"/>
              </a:lnSpc>
              <a:spcBef>
                <a:spcPts val="0"/>
              </a:spcBef>
              <a:spcAft>
                <a:spcPts val="0"/>
              </a:spcAft>
              <a:buSzPts val="1300"/>
              <a:buChar char="■"/>
              <a:defRPr sz="1300"/>
            </a:lvl9pPr>
          </a:lstStyle>
          <a:p>
            <a:endParaRPr/>
          </a:p>
        </p:txBody>
      </p:sp>
      <p:sp>
        <p:nvSpPr>
          <p:cNvPr id="202" name="Google Shape;202;p21"/>
          <p:cNvSpPr txBox="1">
            <a:spLocks noGrp="1"/>
          </p:cNvSpPr>
          <p:nvPr>
            <p:ph type="title"/>
          </p:nvPr>
        </p:nvSpPr>
        <p:spPr>
          <a:xfrm>
            <a:off x="720000" y="496325"/>
            <a:ext cx="6114300" cy="111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03"/>
        <p:cNvGrpSpPr/>
        <p:nvPr/>
      </p:nvGrpSpPr>
      <p:grpSpPr>
        <a:xfrm>
          <a:off x="0" y="0"/>
          <a:ext cx="0" cy="0"/>
          <a:chOff x="0" y="0"/>
          <a:chExt cx="0" cy="0"/>
        </a:xfrm>
      </p:grpSpPr>
      <p:grpSp>
        <p:nvGrpSpPr>
          <p:cNvPr id="204" name="Google Shape;204;p22"/>
          <p:cNvGrpSpPr/>
          <p:nvPr/>
        </p:nvGrpSpPr>
        <p:grpSpPr>
          <a:xfrm>
            <a:off x="121906" y="8"/>
            <a:ext cx="9022316" cy="5130194"/>
            <a:chOff x="121906" y="8"/>
            <a:chExt cx="9022316" cy="5130194"/>
          </a:xfrm>
        </p:grpSpPr>
        <p:grpSp>
          <p:nvGrpSpPr>
            <p:cNvPr id="205" name="Google Shape;205;p22"/>
            <p:cNvGrpSpPr/>
            <p:nvPr/>
          </p:nvGrpSpPr>
          <p:grpSpPr>
            <a:xfrm rot="10800000" flipH="1">
              <a:off x="8203748" y="359806"/>
              <a:ext cx="940474" cy="4770395"/>
              <a:chOff x="6465811" y="2025850"/>
              <a:chExt cx="850339" cy="4313196"/>
            </a:xfrm>
          </p:grpSpPr>
          <p:grpSp>
            <p:nvGrpSpPr>
              <p:cNvPr id="206" name="Google Shape;206;p22"/>
              <p:cNvGrpSpPr/>
              <p:nvPr/>
            </p:nvGrpSpPr>
            <p:grpSpPr>
              <a:xfrm>
                <a:off x="6737850" y="2025850"/>
                <a:ext cx="578300" cy="1323750"/>
                <a:chOff x="6737850" y="2025850"/>
                <a:chExt cx="578300" cy="1323750"/>
              </a:xfrm>
            </p:grpSpPr>
            <p:sp>
              <p:nvSpPr>
                <p:cNvPr id="207" name="Google Shape;207;p22"/>
                <p:cNvSpPr/>
                <p:nvPr/>
              </p:nvSpPr>
              <p:spPr>
                <a:xfrm rot="10800000" flipH="1">
                  <a:off x="6737850" y="272267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2"/>
                <p:cNvSpPr/>
                <p:nvPr/>
              </p:nvSpPr>
              <p:spPr>
                <a:xfrm rot="10800000" flipH="1">
                  <a:off x="6737850" y="2025850"/>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22"/>
              <p:cNvSpPr/>
              <p:nvPr/>
            </p:nvSpPr>
            <p:spPr>
              <a:xfrm>
                <a:off x="6737855" y="5555571"/>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2"/>
              <p:cNvSpPr/>
              <p:nvPr/>
            </p:nvSpPr>
            <p:spPr>
              <a:xfrm>
                <a:off x="6465811" y="6066996"/>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2"/>
            <p:cNvGrpSpPr/>
            <p:nvPr/>
          </p:nvGrpSpPr>
          <p:grpSpPr>
            <a:xfrm rot="-5400000" flipH="1">
              <a:off x="-176452" y="4243762"/>
              <a:ext cx="1010248" cy="413533"/>
              <a:chOff x="5337014" y="2230182"/>
              <a:chExt cx="913425" cy="373900"/>
            </a:xfrm>
          </p:grpSpPr>
          <p:sp>
            <p:nvSpPr>
              <p:cNvPr id="212" name="Google Shape;212;p22"/>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2"/>
            <p:cNvSpPr/>
            <p:nvPr/>
          </p:nvSpPr>
          <p:spPr>
            <a:xfrm flipH="1">
              <a:off x="3448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rot="5400000">
              <a:off x="102585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22"/>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7" name="Google Shape;217;p22"/>
          <p:cNvSpPr txBox="1">
            <a:spLocks noGrp="1"/>
          </p:cNvSpPr>
          <p:nvPr>
            <p:ph type="subTitle" idx="1"/>
          </p:nvPr>
        </p:nvSpPr>
        <p:spPr>
          <a:xfrm>
            <a:off x="1223423" y="3051375"/>
            <a:ext cx="3057000" cy="1120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8" name="Google Shape;218;p22"/>
          <p:cNvSpPr txBox="1">
            <a:spLocks noGrp="1"/>
          </p:cNvSpPr>
          <p:nvPr>
            <p:ph type="subTitle" idx="2"/>
          </p:nvPr>
        </p:nvSpPr>
        <p:spPr>
          <a:xfrm>
            <a:off x="4857198" y="3051375"/>
            <a:ext cx="3057000" cy="1120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9" name="Google Shape;219;p22"/>
          <p:cNvSpPr txBox="1">
            <a:spLocks noGrp="1"/>
          </p:cNvSpPr>
          <p:nvPr>
            <p:ph type="subTitle" idx="3"/>
          </p:nvPr>
        </p:nvSpPr>
        <p:spPr>
          <a:xfrm>
            <a:off x="1223423" y="2662350"/>
            <a:ext cx="30570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000"/>
              <a:buNone/>
              <a:defRPr sz="2000" b="1">
                <a:latin typeface="Montserrat"/>
                <a:ea typeface="Montserrat"/>
                <a:cs typeface="Montserrat"/>
                <a:sym typeface="Montserrat"/>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20" name="Google Shape;220;p22"/>
          <p:cNvSpPr txBox="1">
            <a:spLocks noGrp="1"/>
          </p:cNvSpPr>
          <p:nvPr>
            <p:ph type="subTitle" idx="4"/>
          </p:nvPr>
        </p:nvSpPr>
        <p:spPr>
          <a:xfrm>
            <a:off x="4857198" y="2662350"/>
            <a:ext cx="30570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000"/>
              <a:buNone/>
              <a:defRPr sz="2000" b="1">
                <a:latin typeface="Montserrat"/>
                <a:ea typeface="Montserrat"/>
                <a:cs typeface="Montserrat"/>
                <a:sym typeface="Montserrat"/>
              </a:defRPr>
            </a:lvl1pPr>
            <a:lvl2pPr lvl="1" algn="ctr">
              <a:lnSpc>
                <a:spcPct val="100000"/>
              </a:lnSpc>
              <a:spcBef>
                <a:spcPts val="0"/>
              </a:spcBef>
              <a:spcAft>
                <a:spcPts val="0"/>
              </a:spcAft>
              <a:buClr>
                <a:schemeClr val="dk1"/>
              </a:buClr>
              <a:buSzPts val="2000"/>
              <a:buNone/>
              <a:defRPr sz="2000">
                <a:solidFill>
                  <a:schemeClr val="dk1"/>
                </a:solidFill>
              </a:defRPr>
            </a:lvl2pPr>
            <a:lvl3pPr lvl="2" algn="ctr">
              <a:lnSpc>
                <a:spcPct val="100000"/>
              </a:lnSpc>
              <a:spcBef>
                <a:spcPts val="0"/>
              </a:spcBef>
              <a:spcAft>
                <a:spcPts val="0"/>
              </a:spcAft>
              <a:buClr>
                <a:schemeClr val="dk1"/>
              </a:buClr>
              <a:buSzPts val="2000"/>
              <a:buNone/>
              <a:defRPr sz="2000">
                <a:solidFill>
                  <a:schemeClr val="dk1"/>
                </a:solidFill>
              </a:defRPr>
            </a:lvl3pPr>
            <a:lvl4pPr lvl="3" algn="ctr">
              <a:lnSpc>
                <a:spcPct val="100000"/>
              </a:lnSpc>
              <a:spcBef>
                <a:spcPts val="0"/>
              </a:spcBef>
              <a:spcAft>
                <a:spcPts val="0"/>
              </a:spcAft>
              <a:buClr>
                <a:schemeClr val="dk1"/>
              </a:buClr>
              <a:buSzPts val="2000"/>
              <a:buNone/>
              <a:defRPr sz="2000">
                <a:solidFill>
                  <a:schemeClr val="dk1"/>
                </a:solidFill>
              </a:defRPr>
            </a:lvl4pPr>
            <a:lvl5pPr lvl="4" algn="ctr">
              <a:lnSpc>
                <a:spcPct val="100000"/>
              </a:lnSpc>
              <a:spcBef>
                <a:spcPts val="0"/>
              </a:spcBef>
              <a:spcAft>
                <a:spcPts val="0"/>
              </a:spcAft>
              <a:buClr>
                <a:schemeClr val="dk1"/>
              </a:buClr>
              <a:buSzPts val="2000"/>
              <a:buNone/>
              <a:defRPr sz="2000">
                <a:solidFill>
                  <a:schemeClr val="dk1"/>
                </a:solidFill>
              </a:defRPr>
            </a:lvl5pPr>
            <a:lvl6pPr lvl="5" algn="ctr">
              <a:lnSpc>
                <a:spcPct val="100000"/>
              </a:lnSpc>
              <a:spcBef>
                <a:spcPts val="0"/>
              </a:spcBef>
              <a:spcAft>
                <a:spcPts val="0"/>
              </a:spcAft>
              <a:buClr>
                <a:schemeClr val="dk1"/>
              </a:buClr>
              <a:buSzPts val="2000"/>
              <a:buNone/>
              <a:defRPr sz="2000">
                <a:solidFill>
                  <a:schemeClr val="dk1"/>
                </a:solidFill>
              </a:defRPr>
            </a:lvl6pPr>
            <a:lvl7pPr lvl="6" algn="ctr">
              <a:lnSpc>
                <a:spcPct val="100000"/>
              </a:lnSpc>
              <a:spcBef>
                <a:spcPts val="0"/>
              </a:spcBef>
              <a:spcAft>
                <a:spcPts val="0"/>
              </a:spcAft>
              <a:buClr>
                <a:schemeClr val="dk1"/>
              </a:buClr>
              <a:buSzPts val="2000"/>
              <a:buNone/>
              <a:defRPr sz="2000">
                <a:solidFill>
                  <a:schemeClr val="dk1"/>
                </a:solidFill>
              </a:defRPr>
            </a:lvl7pPr>
            <a:lvl8pPr lvl="7" algn="ctr">
              <a:lnSpc>
                <a:spcPct val="100000"/>
              </a:lnSpc>
              <a:spcBef>
                <a:spcPts val="0"/>
              </a:spcBef>
              <a:spcAft>
                <a:spcPts val="0"/>
              </a:spcAft>
              <a:buClr>
                <a:schemeClr val="dk1"/>
              </a:buClr>
              <a:buSzPts val="2000"/>
              <a:buNone/>
              <a:defRPr sz="2000">
                <a:solidFill>
                  <a:schemeClr val="dk1"/>
                </a:solidFill>
              </a:defRPr>
            </a:lvl8pPr>
            <a:lvl9pPr lvl="8" algn="ctr">
              <a:lnSpc>
                <a:spcPct val="100000"/>
              </a:lnSpc>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CUSTOM_11">
    <p:bg>
      <p:bgPr>
        <a:solidFill>
          <a:schemeClr val="lt1"/>
        </a:solidFill>
        <a:effectLst/>
      </p:bgPr>
    </p:bg>
    <p:spTree>
      <p:nvGrpSpPr>
        <p:cNvPr id="1" name="Shape 221"/>
        <p:cNvGrpSpPr/>
        <p:nvPr/>
      </p:nvGrpSpPr>
      <p:grpSpPr>
        <a:xfrm>
          <a:off x="0" y="0"/>
          <a:ext cx="0" cy="0"/>
          <a:chOff x="0" y="0"/>
          <a:chExt cx="0" cy="0"/>
        </a:xfrm>
      </p:grpSpPr>
      <p:grpSp>
        <p:nvGrpSpPr>
          <p:cNvPr id="222" name="Google Shape;222;p23"/>
          <p:cNvGrpSpPr/>
          <p:nvPr/>
        </p:nvGrpSpPr>
        <p:grpSpPr>
          <a:xfrm>
            <a:off x="-2" y="8"/>
            <a:ext cx="8940322" cy="5547668"/>
            <a:chOff x="-2" y="8"/>
            <a:chExt cx="8940322" cy="5547668"/>
          </a:xfrm>
        </p:grpSpPr>
        <p:sp>
          <p:nvSpPr>
            <p:cNvPr id="223" name="Google Shape;223;p23"/>
            <p:cNvSpPr/>
            <p:nvPr/>
          </p:nvSpPr>
          <p:spPr>
            <a:xfrm flipH="1">
              <a:off x="6419050" y="4568875"/>
              <a:ext cx="545650" cy="272825"/>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3"/>
            <p:cNvSpPr/>
            <p:nvPr/>
          </p:nvSpPr>
          <p:spPr>
            <a:xfrm flipH="1">
              <a:off x="5347800" y="4799150"/>
              <a:ext cx="749275" cy="748525"/>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solidFill>
              <a:schemeClr val="accent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3"/>
            <p:cNvSpPr/>
            <p:nvPr/>
          </p:nvSpPr>
          <p:spPr>
            <a:xfrm flipH="1">
              <a:off x="75949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3"/>
            <p:cNvSpPr/>
            <p:nvPr/>
          </p:nvSpPr>
          <p:spPr>
            <a:xfrm rot="5400000">
              <a:off x="827595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7" name="Google Shape;227;p23"/>
            <p:cNvGrpSpPr/>
            <p:nvPr/>
          </p:nvGrpSpPr>
          <p:grpSpPr>
            <a:xfrm>
              <a:off x="4927586" y="33650"/>
              <a:ext cx="420225" cy="409303"/>
              <a:chOff x="6318400" y="3461300"/>
              <a:chExt cx="379950" cy="370075"/>
            </a:xfrm>
          </p:grpSpPr>
          <p:sp>
            <p:nvSpPr>
              <p:cNvPr id="228" name="Google Shape;228;p23"/>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3"/>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3"/>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3"/>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3"/>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3"/>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3"/>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3"/>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3"/>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23"/>
            <p:cNvGrpSpPr/>
            <p:nvPr/>
          </p:nvGrpSpPr>
          <p:grpSpPr>
            <a:xfrm flipH="1">
              <a:off x="-2" y="2316117"/>
              <a:ext cx="1627769" cy="2669095"/>
              <a:chOff x="5844388" y="2025850"/>
              <a:chExt cx="1471762" cy="2413287"/>
            </a:xfrm>
          </p:grpSpPr>
          <p:grpSp>
            <p:nvGrpSpPr>
              <p:cNvPr id="238" name="Google Shape;238;p23"/>
              <p:cNvGrpSpPr/>
              <p:nvPr/>
            </p:nvGrpSpPr>
            <p:grpSpPr>
              <a:xfrm>
                <a:off x="6737850" y="2025850"/>
                <a:ext cx="578300" cy="2019825"/>
                <a:chOff x="6737850" y="2025850"/>
                <a:chExt cx="578300" cy="2019825"/>
              </a:xfrm>
            </p:grpSpPr>
            <p:sp>
              <p:nvSpPr>
                <p:cNvPr id="239" name="Google Shape;239;p23"/>
                <p:cNvSpPr/>
                <p:nvPr/>
              </p:nvSpPr>
              <p:spPr>
                <a:xfrm>
                  <a:off x="6737850" y="2402000"/>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3"/>
                <p:cNvSpPr/>
                <p:nvPr/>
              </p:nvSpPr>
              <p:spPr>
                <a:xfrm>
                  <a:off x="6969625" y="202585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3"/>
                <p:cNvSpPr/>
                <p:nvPr/>
              </p:nvSpPr>
              <p:spPr>
                <a:xfrm>
                  <a:off x="6737850" y="272192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3"/>
                <p:cNvSpPr/>
                <p:nvPr/>
              </p:nvSpPr>
              <p:spPr>
                <a:xfrm>
                  <a:off x="6737850" y="3417225"/>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23"/>
              <p:cNvSpPr/>
              <p:nvPr/>
            </p:nvSpPr>
            <p:spPr>
              <a:xfrm rot="10800000" flipH="1">
                <a:off x="5844388" y="392771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4" name="Google Shape;244;p23"/>
          <p:cNvSpPr txBox="1">
            <a:spLocks noGrp="1"/>
          </p:cNvSpPr>
          <p:nvPr>
            <p:ph type="title"/>
          </p:nvPr>
        </p:nvSpPr>
        <p:spPr>
          <a:xfrm>
            <a:off x="2652000" y="2316125"/>
            <a:ext cx="3840000" cy="737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600"/>
              <a:buNone/>
              <a:defRPr sz="3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5" name="Google Shape;245;p23"/>
          <p:cNvSpPr txBox="1">
            <a:spLocks noGrp="1"/>
          </p:cNvSpPr>
          <p:nvPr>
            <p:ph type="title" idx="2"/>
          </p:nvPr>
        </p:nvSpPr>
        <p:spPr>
          <a:xfrm>
            <a:off x="4078650" y="1550077"/>
            <a:ext cx="986700" cy="737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6000"/>
              <a:buNone/>
              <a:defRPr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46" name="Google Shape;246;p23"/>
          <p:cNvSpPr txBox="1">
            <a:spLocks noGrp="1"/>
          </p:cNvSpPr>
          <p:nvPr>
            <p:ph type="subTitle" idx="1"/>
          </p:nvPr>
        </p:nvSpPr>
        <p:spPr>
          <a:xfrm>
            <a:off x="3008250" y="2979925"/>
            <a:ext cx="3127500" cy="613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lt1"/>
        </a:solidFill>
        <a:effectLst/>
      </p:bgPr>
    </p:bg>
    <p:spTree>
      <p:nvGrpSpPr>
        <p:cNvPr id="1" name="Shape 247"/>
        <p:cNvGrpSpPr/>
        <p:nvPr/>
      </p:nvGrpSpPr>
      <p:grpSpPr>
        <a:xfrm>
          <a:off x="0" y="0"/>
          <a:ext cx="0" cy="0"/>
          <a:chOff x="0" y="0"/>
          <a:chExt cx="0" cy="0"/>
        </a:xfrm>
      </p:grpSpPr>
      <p:grpSp>
        <p:nvGrpSpPr>
          <p:cNvPr id="248" name="Google Shape;248;p24"/>
          <p:cNvGrpSpPr/>
          <p:nvPr/>
        </p:nvGrpSpPr>
        <p:grpSpPr>
          <a:xfrm>
            <a:off x="73570" y="8"/>
            <a:ext cx="9070653" cy="4960002"/>
            <a:chOff x="73570" y="8"/>
            <a:chExt cx="9070653" cy="4960002"/>
          </a:xfrm>
        </p:grpSpPr>
        <p:sp>
          <p:nvSpPr>
            <p:cNvPr id="249" name="Google Shape;249;p24"/>
            <p:cNvSpPr/>
            <p:nvPr/>
          </p:nvSpPr>
          <p:spPr>
            <a:xfrm rot="10800000">
              <a:off x="8701285" y="267937"/>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4"/>
            <p:cNvSpPr/>
            <p:nvPr/>
          </p:nvSpPr>
          <p:spPr>
            <a:xfrm rot="10800000">
              <a:off x="8544065" y="158994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1" name="Google Shape;251;p24"/>
            <p:cNvGrpSpPr/>
            <p:nvPr/>
          </p:nvGrpSpPr>
          <p:grpSpPr>
            <a:xfrm flipH="1">
              <a:off x="509878" y="4364225"/>
              <a:ext cx="420225" cy="409303"/>
              <a:chOff x="6318400" y="3461300"/>
              <a:chExt cx="379950" cy="370075"/>
            </a:xfrm>
          </p:grpSpPr>
          <p:sp>
            <p:nvSpPr>
              <p:cNvPr id="252" name="Google Shape;252;p24"/>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4"/>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4"/>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4"/>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4"/>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4"/>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4"/>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4"/>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24"/>
            <p:cNvGrpSpPr/>
            <p:nvPr/>
          </p:nvGrpSpPr>
          <p:grpSpPr>
            <a:xfrm>
              <a:off x="8544075" y="4046950"/>
              <a:ext cx="379781" cy="913060"/>
              <a:chOff x="8577425" y="239425"/>
              <a:chExt cx="379781" cy="913060"/>
            </a:xfrm>
          </p:grpSpPr>
          <p:sp>
            <p:nvSpPr>
              <p:cNvPr id="262" name="Google Shape;262;p24"/>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4"/>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4" name="Google Shape;264;p24"/>
            <p:cNvSpPr/>
            <p:nvPr/>
          </p:nvSpPr>
          <p:spPr>
            <a:xfrm>
              <a:off x="73570" y="1080125"/>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4"/>
            <p:cNvSpPr/>
            <p:nvPr/>
          </p:nvSpPr>
          <p:spPr>
            <a:xfrm rot="-5400000" flipH="1">
              <a:off x="56630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p24"/>
          <p:cNvSpPr txBox="1">
            <a:spLocks noGrp="1"/>
          </p:cNvSpPr>
          <p:nvPr>
            <p:ph type="title"/>
          </p:nvPr>
        </p:nvSpPr>
        <p:spPr>
          <a:xfrm>
            <a:off x="985074" y="2757579"/>
            <a:ext cx="21441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67" name="Google Shape;267;p24"/>
          <p:cNvSpPr txBox="1">
            <a:spLocks noGrp="1"/>
          </p:cNvSpPr>
          <p:nvPr>
            <p:ph type="subTitle" idx="1"/>
          </p:nvPr>
        </p:nvSpPr>
        <p:spPr>
          <a:xfrm>
            <a:off x="985074" y="3141663"/>
            <a:ext cx="2144100" cy="886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8" name="Google Shape;268;p24"/>
          <p:cNvSpPr txBox="1">
            <a:spLocks noGrp="1"/>
          </p:cNvSpPr>
          <p:nvPr>
            <p:ph type="title" idx="2"/>
          </p:nvPr>
        </p:nvSpPr>
        <p:spPr>
          <a:xfrm>
            <a:off x="3503346" y="2757579"/>
            <a:ext cx="21441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69" name="Google Shape;269;p24"/>
          <p:cNvSpPr txBox="1">
            <a:spLocks noGrp="1"/>
          </p:cNvSpPr>
          <p:nvPr>
            <p:ph type="subTitle" idx="3"/>
          </p:nvPr>
        </p:nvSpPr>
        <p:spPr>
          <a:xfrm>
            <a:off x="3503343" y="3141663"/>
            <a:ext cx="2144100" cy="886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0" name="Google Shape;270;p24"/>
          <p:cNvSpPr txBox="1">
            <a:spLocks noGrp="1"/>
          </p:cNvSpPr>
          <p:nvPr>
            <p:ph type="title" idx="4"/>
          </p:nvPr>
        </p:nvSpPr>
        <p:spPr>
          <a:xfrm>
            <a:off x="6006767" y="2757579"/>
            <a:ext cx="21441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71" name="Google Shape;271;p24"/>
          <p:cNvSpPr txBox="1">
            <a:spLocks noGrp="1"/>
          </p:cNvSpPr>
          <p:nvPr>
            <p:ph type="subTitle" idx="5"/>
          </p:nvPr>
        </p:nvSpPr>
        <p:spPr>
          <a:xfrm>
            <a:off x="6006780" y="3141663"/>
            <a:ext cx="2144100" cy="886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2" name="Google Shape;272;p24"/>
          <p:cNvSpPr txBox="1">
            <a:spLocks noGrp="1"/>
          </p:cNvSpPr>
          <p:nvPr>
            <p:ph type="title" idx="6"/>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1"/>
        </a:solidFill>
        <a:effectLst/>
      </p:bgPr>
    </p:bg>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5" name="Google Shape;275;p25"/>
          <p:cNvSpPr txBox="1">
            <a:spLocks noGrp="1"/>
          </p:cNvSpPr>
          <p:nvPr>
            <p:ph type="title" idx="2"/>
          </p:nvPr>
        </p:nvSpPr>
        <p:spPr>
          <a:xfrm>
            <a:off x="1892581" y="1441906"/>
            <a:ext cx="223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76" name="Google Shape;276;p25"/>
          <p:cNvSpPr txBox="1">
            <a:spLocks noGrp="1"/>
          </p:cNvSpPr>
          <p:nvPr>
            <p:ph type="subTitle" idx="1"/>
          </p:nvPr>
        </p:nvSpPr>
        <p:spPr>
          <a:xfrm>
            <a:off x="1892581" y="1767033"/>
            <a:ext cx="2239500" cy="891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7" name="Google Shape;277;p25"/>
          <p:cNvSpPr txBox="1">
            <a:spLocks noGrp="1"/>
          </p:cNvSpPr>
          <p:nvPr>
            <p:ph type="title" idx="3"/>
          </p:nvPr>
        </p:nvSpPr>
        <p:spPr>
          <a:xfrm>
            <a:off x="5014602" y="1441900"/>
            <a:ext cx="223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78" name="Google Shape;278;p25"/>
          <p:cNvSpPr txBox="1">
            <a:spLocks noGrp="1"/>
          </p:cNvSpPr>
          <p:nvPr>
            <p:ph type="subTitle" idx="4"/>
          </p:nvPr>
        </p:nvSpPr>
        <p:spPr>
          <a:xfrm>
            <a:off x="5014601" y="1770800"/>
            <a:ext cx="2239500" cy="891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9" name="Google Shape;279;p25"/>
          <p:cNvSpPr txBox="1">
            <a:spLocks noGrp="1"/>
          </p:cNvSpPr>
          <p:nvPr>
            <p:ph type="title" idx="5"/>
          </p:nvPr>
        </p:nvSpPr>
        <p:spPr>
          <a:xfrm>
            <a:off x="1892581" y="3020389"/>
            <a:ext cx="223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80" name="Google Shape;280;p25"/>
          <p:cNvSpPr txBox="1">
            <a:spLocks noGrp="1"/>
          </p:cNvSpPr>
          <p:nvPr>
            <p:ph type="subTitle" idx="6"/>
          </p:nvPr>
        </p:nvSpPr>
        <p:spPr>
          <a:xfrm>
            <a:off x="1892581" y="3341118"/>
            <a:ext cx="2239500" cy="891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1" name="Google Shape;281;p25"/>
          <p:cNvSpPr txBox="1">
            <a:spLocks noGrp="1"/>
          </p:cNvSpPr>
          <p:nvPr>
            <p:ph type="title" idx="7"/>
          </p:nvPr>
        </p:nvSpPr>
        <p:spPr>
          <a:xfrm>
            <a:off x="5014600" y="3020391"/>
            <a:ext cx="223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82" name="Google Shape;282;p25"/>
          <p:cNvSpPr txBox="1">
            <a:spLocks noGrp="1"/>
          </p:cNvSpPr>
          <p:nvPr>
            <p:ph type="subTitle" idx="8"/>
          </p:nvPr>
        </p:nvSpPr>
        <p:spPr>
          <a:xfrm>
            <a:off x="5014600" y="3341121"/>
            <a:ext cx="2239500" cy="891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83" name="Google Shape;283;p25"/>
          <p:cNvGrpSpPr/>
          <p:nvPr/>
        </p:nvGrpSpPr>
        <p:grpSpPr>
          <a:xfrm>
            <a:off x="0" y="217476"/>
            <a:ext cx="2089725" cy="4926024"/>
            <a:chOff x="0" y="217476"/>
            <a:chExt cx="2089725" cy="4926024"/>
          </a:xfrm>
        </p:grpSpPr>
        <p:sp>
          <p:nvSpPr>
            <p:cNvPr id="284" name="Google Shape;284;p25"/>
            <p:cNvSpPr/>
            <p:nvPr/>
          </p:nvSpPr>
          <p:spPr>
            <a:xfrm rot="5400000">
              <a:off x="783825" y="3837600"/>
              <a:ext cx="522075" cy="2089725"/>
            </a:xfrm>
            <a:custGeom>
              <a:avLst/>
              <a:gdLst/>
              <a:ahLst/>
              <a:cxnLst/>
              <a:rect l="l" t="t" r="r" b="b"/>
              <a:pathLst>
                <a:path w="20883" h="83589" extrusionOk="0">
                  <a:moveTo>
                    <a:pt x="20882" y="1"/>
                  </a:moveTo>
                  <a:cubicBezTo>
                    <a:pt x="9332" y="1"/>
                    <a:pt x="0" y="9362"/>
                    <a:pt x="0" y="20913"/>
                  </a:cubicBezTo>
                  <a:lnTo>
                    <a:pt x="0" y="83588"/>
                  </a:lnTo>
                  <a:lnTo>
                    <a:pt x="20882" y="83588"/>
                  </a:lnTo>
                  <a:lnTo>
                    <a:pt x="208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5" name="Google Shape;285;p25"/>
            <p:cNvGrpSpPr/>
            <p:nvPr/>
          </p:nvGrpSpPr>
          <p:grpSpPr>
            <a:xfrm>
              <a:off x="135160" y="4037065"/>
              <a:ext cx="820281" cy="820281"/>
              <a:chOff x="5904250" y="677050"/>
              <a:chExt cx="1208250" cy="1208250"/>
            </a:xfrm>
          </p:grpSpPr>
          <p:sp>
            <p:nvSpPr>
              <p:cNvPr id="286" name="Google Shape;286;p25"/>
              <p:cNvSpPr/>
              <p:nvPr/>
            </p:nvSpPr>
            <p:spPr>
              <a:xfrm>
                <a:off x="5904250" y="677050"/>
                <a:ext cx="1208250" cy="851100"/>
              </a:xfrm>
              <a:custGeom>
                <a:avLst/>
                <a:gdLst/>
                <a:ahLst/>
                <a:cxnLst/>
                <a:rect l="l" t="t" r="r" b="b"/>
                <a:pathLst>
                  <a:path w="48330" h="34044" extrusionOk="0">
                    <a:moveTo>
                      <a:pt x="24165" y="1"/>
                    </a:moveTo>
                    <a:lnTo>
                      <a:pt x="0" y="24165"/>
                    </a:lnTo>
                    <a:lnTo>
                      <a:pt x="9879" y="34044"/>
                    </a:lnTo>
                    <a:lnTo>
                      <a:pt x="38451" y="34044"/>
                    </a:lnTo>
                    <a:lnTo>
                      <a:pt x="48330" y="24165"/>
                    </a:lnTo>
                    <a:lnTo>
                      <a:pt x="2416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5"/>
              <p:cNvSpPr/>
              <p:nvPr/>
            </p:nvSpPr>
            <p:spPr>
              <a:xfrm>
                <a:off x="6151200" y="1528125"/>
                <a:ext cx="714325" cy="357175"/>
              </a:xfrm>
              <a:custGeom>
                <a:avLst/>
                <a:gdLst/>
                <a:ahLst/>
                <a:cxnLst/>
                <a:rect l="l" t="t" r="r" b="b"/>
                <a:pathLst>
                  <a:path w="28573" h="14287" extrusionOk="0">
                    <a:moveTo>
                      <a:pt x="1" y="1"/>
                    </a:moveTo>
                    <a:lnTo>
                      <a:pt x="14287" y="14287"/>
                    </a:lnTo>
                    <a:lnTo>
                      <a:pt x="28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8" name="Google Shape;288;p25"/>
            <p:cNvGrpSpPr/>
            <p:nvPr/>
          </p:nvGrpSpPr>
          <p:grpSpPr>
            <a:xfrm rot="5400000">
              <a:off x="-163202" y="515834"/>
              <a:ext cx="1010248" cy="413533"/>
              <a:chOff x="5337014" y="2230182"/>
              <a:chExt cx="913425" cy="373900"/>
            </a:xfrm>
          </p:grpSpPr>
          <p:sp>
            <p:nvSpPr>
              <p:cNvPr id="289" name="Google Shape;289;p25"/>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5"/>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lt1"/>
        </a:solidFill>
        <a:effectLst/>
      </p:bgPr>
    </p:bg>
    <p:spTree>
      <p:nvGrpSpPr>
        <p:cNvPr id="1" name="Shape 291"/>
        <p:cNvGrpSpPr/>
        <p:nvPr/>
      </p:nvGrpSpPr>
      <p:grpSpPr>
        <a:xfrm>
          <a:off x="0" y="0"/>
          <a:ext cx="0" cy="0"/>
          <a:chOff x="0" y="0"/>
          <a:chExt cx="0" cy="0"/>
        </a:xfrm>
      </p:grpSpPr>
      <p:grpSp>
        <p:nvGrpSpPr>
          <p:cNvPr id="292" name="Google Shape;292;p26"/>
          <p:cNvGrpSpPr/>
          <p:nvPr/>
        </p:nvGrpSpPr>
        <p:grpSpPr>
          <a:xfrm>
            <a:off x="-268056" y="141991"/>
            <a:ext cx="9418712" cy="5001509"/>
            <a:chOff x="-268056" y="141991"/>
            <a:chExt cx="9418712" cy="5001509"/>
          </a:xfrm>
        </p:grpSpPr>
        <p:sp>
          <p:nvSpPr>
            <p:cNvPr id="293" name="Google Shape;293;p26"/>
            <p:cNvSpPr/>
            <p:nvPr/>
          </p:nvSpPr>
          <p:spPr>
            <a:xfrm rot="-5400000" flipH="1">
              <a:off x="7844756" y="3837600"/>
              <a:ext cx="522075" cy="2089725"/>
            </a:xfrm>
            <a:custGeom>
              <a:avLst/>
              <a:gdLst/>
              <a:ahLst/>
              <a:cxnLst/>
              <a:rect l="l" t="t" r="r" b="b"/>
              <a:pathLst>
                <a:path w="20883" h="83589" extrusionOk="0">
                  <a:moveTo>
                    <a:pt x="20882" y="1"/>
                  </a:moveTo>
                  <a:cubicBezTo>
                    <a:pt x="9332" y="1"/>
                    <a:pt x="0" y="9362"/>
                    <a:pt x="0" y="20913"/>
                  </a:cubicBezTo>
                  <a:lnTo>
                    <a:pt x="0" y="83588"/>
                  </a:lnTo>
                  <a:lnTo>
                    <a:pt x="20882" y="83588"/>
                  </a:lnTo>
                  <a:lnTo>
                    <a:pt x="2088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4" name="Google Shape;294;p26"/>
            <p:cNvGrpSpPr/>
            <p:nvPr/>
          </p:nvGrpSpPr>
          <p:grpSpPr>
            <a:xfrm flipH="1">
              <a:off x="8195215" y="4037065"/>
              <a:ext cx="820281" cy="820281"/>
              <a:chOff x="5904250" y="677050"/>
              <a:chExt cx="1208250" cy="1208250"/>
            </a:xfrm>
          </p:grpSpPr>
          <p:sp>
            <p:nvSpPr>
              <p:cNvPr id="295" name="Google Shape;295;p26"/>
              <p:cNvSpPr/>
              <p:nvPr/>
            </p:nvSpPr>
            <p:spPr>
              <a:xfrm>
                <a:off x="5904250" y="677050"/>
                <a:ext cx="1208250" cy="851100"/>
              </a:xfrm>
              <a:custGeom>
                <a:avLst/>
                <a:gdLst/>
                <a:ahLst/>
                <a:cxnLst/>
                <a:rect l="l" t="t" r="r" b="b"/>
                <a:pathLst>
                  <a:path w="48330" h="34044" extrusionOk="0">
                    <a:moveTo>
                      <a:pt x="24165" y="1"/>
                    </a:moveTo>
                    <a:lnTo>
                      <a:pt x="0" y="24165"/>
                    </a:lnTo>
                    <a:lnTo>
                      <a:pt x="9879" y="34044"/>
                    </a:lnTo>
                    <a:lnTo>
                      <a:pt x="38451" y="34044"/>
                    </a:lnTo>
                    <a:lnTo>
                      <a:pt x="48330" y="24165"/>
                    </a:lnTo>
                    <a:lnTo>
                      <a:pt x="2416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6"/>
              <p:cNvSpPr/>
              <p:nvPr/>
            </p:nvSpPr>
            <p:spPr>
              <a:xfrm>
                <a:off x="6151200" y="1528125"/>
                <a:ext cx="714325" cy="357175"/>
              </a:xfrm>
              <a:custGeom>
                <a:avLst/>
                <a:gdLst/>
                <a:ahLst/>
                <a:cxnLst/>
                <a:rect l="l" t="t" r="r" b="b"/>
                <a:pathLst>
                  <a:path w="28573" h="14287" extrusionOk="0">
                    <a:moveTo>
                      <a:pt x="1" y="1"/>
                    </a:moveTo>
                    <a:lnTo>
                      <a:pt x="14287" y="14287"/>
                    </a:lnTo>
                    <a:lnTo>
                      <a:pt x="28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7" name="Google Shape;297;p26"/>
            <p:cNvGrpSpPr/>
            <p:nvPr/>
          </p:nvGrpSpPr>
          <p:grpSpPr>
            <a:xfrm flipH="1">
              <a:off x="87127" y="141991"/>
              <a:ext cx="893432" cy="527284"/>
              <a:chOff x="4994072" y="4013425"/>
              <a:chExt cx="893432" cy="527284"/>
            </a:xfrm>
          </p:grpSpPr>
          <p:sp>
            <p:nvSpPr>
              <p:cNvPr id="298" name="Google Shape;298;p26"/>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6"/>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6"/>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6"/>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6"/>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6"/>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6"/>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26"/>
            <p:cNvGrpSpPr/>
            <p:nvPr/>
          </p:nvGrpSpPr>
          <p:grpSpPr>
            <a:xfrm rot="10800000">
              <a:off x="-268056" y="3274334"/>
              <a:ext cx="994725" cy="1738650"/>
              <a:chOff x="2756000" y="88900"/>
              <a:chExt cx="994725" cy="1738650"/>
            </a:xfrm>
          </p:grpSpPr>
          <p:sp>
            <p:nvSpPr>
              <p:cNvPr id="306" name="Google Shape;306;p26"/>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6"/>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p26"/>
            <p:cNvGrpSpPr/>
            <p:nvPr/>
          </p:nvGrpSpPr>
          <p:grpSpPr>
            <a:xfrm rot="-5400000" flipH="1">
              <a:off x="8303610" y="515834"/>
              <a:ext cx="1010248" cy="413533"/>
              <a:chOff x="5337014" y="2230182"/>
              <a:chExt cx="913425" cy="373900"/>
            </a:xfrm>
          </p:grpSpPr>
          <p:sp>
            <p:nvSpPr>
              <p:cNvPr id="309" name="Google Shape;309;p26"/>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6"/>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1" name="Google Shape;311;p26"/>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2" name="Google Shape;312;p26"/>
          <p:cNvSpPr txBox="1">
            <a:spLocks noGrp="1"/>
          </p:cNvSpPr>
          <p:nvPr>
            <p:ph type="title" idx="2"/>
          </p:nvPr>
        </p:nvSpPr>
        <p:spPr>
          <a:xfrm>
            <a:off x="1303839" y="3057859"/>
            <a:ext cx="20706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13" name="Google Shape;313;p26"/>
          <p:cNvSpPr txBox="1">
            <a:spLocks noGrp="1"/>
          </p:cNvSpPr>
          <p:nvPr>
            <p:ph type="subTitle" idx="1"/>
          </p:nvPr>
        </p:nvSpPr>
        <p:spPr>
          <a:xfrm>
            <a:off x="1303839" y="3389274"/>
            <a:ext cx="20706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4" name="Google Shape;314;p26"/>
          <p:cNvSpPr txBox="1">
            <a:spLocks noGrp="1"/>
          </p:cNvSpPr>
          <p:nvPr>
            <p:ph type="title" idx="3"/>
          </p:nvPr>
        </p:nvSpPr>
        <p:spPr>
          <a:xfrm>
            <a:off x="3520838" y="1628750"/>
            <a:ext cx="208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15" name="Google Shape;315;p26"/>
          <p:cNvSpPr txBox="1">
            <a:spLocks noGrp="1"/>
          </p:cNvSpPr>
          <p:nvPr>
            <p:ph type="subTitle" idx="4"/>
          </p:nvPr>
        </p:nvSpPr>
        <p:spPr>
          <a:xfrm>
            <a:off x="3520838" y="1960164"/>
            <a:ext cx="20895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6" name="Google Shape;316;p26"/>
          <p:cNvSpPr txBox="1">
            <a:spLocks noGrp="1"/>
          </p:cNvSpPr>
          <p:nvPr>
            <p:ph type="title" idx="5"/>
          </p:nvPr>
        </p:nvSpPr>
        <p:spPr>
          <a:xfrm>
            <a:off x="1303839" y="1628725"/>
            <a:ext cx="20706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17" name="Google Shape;317;p26"/>
          <p:cNvSpPr txBox="1">
            <a:spLocks noGrp="1"/>
          </p:cNvSpPr>
          <p:nvPr>
            <p:ph type="subTitle" idx="6"/>
          </p:nvPr>
        </p:nvSpPr>
        <p:spPr>
          <a:xfrm>
            <a:off x="1303839" y="1954855"/>
            <a:ext cx="20706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26"/>
          <p:cNvSpPr txBox="1">
            <a:spLocks noGrp="1"/>
          </p:cNvSpPr>
          <p:nvPr>
            <p:ph type="title" idx="7"/>
          </p:nvPr>
        </p:nvSpPr>
        <p:spPr>
          <a:xfrm>
            <a:off x="3520838" y="3057864"/>
            <a:ext cx="208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19" name="Google Shape;319;p26"/>
          <p:cNvSpPr txBox="1">
            <a:spLocks noGrp="1"/>
          </p:cNvSpPr>
          <p:nvPr>
            <p:ph type="subTitle" idx="8"/>
          </p:nvPr>
        </p:nvSpPr>
        <p:spPr>
          <a:xfrm>
            <a:off x="3520838" y="3389275"/>
            <a:ext cx="20895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26"/>
          <p:cNvSpPr txBox="1">
            <a:spLocks noGrp="1"/>
          </p:cNvSpPr>
          <p:nvPr>
            <p:ph type="title" idx="9"/>
          </p:nvPr>
        </p:nvSpPr>
        <p:spPr>
          <a:xfrm>
            <a:off x="5756738" y="1628750"/>
            <a:ext cx="208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21" name="Google Shape;321;p26"/>
          <p:cNvSpPr txBox="1">
            <a:spLocks noGrp="1"/>
          </p:cNvSpPr>
          <p:nvPr>
            <p:ph type="subTitle" idx="13"/>
          </p:nvPr>
        </p:nvSpPr>
        <p:spPr>
          <a:xfrm>
            <a:off x="5756738" y="1960161"/>
            <a:ext cx="20895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2" name="Google Shape;322;p26"/>
          <p:cNvSpPr txBox="1">
            <a:spLocks noGrp="1"/>
          </p:cNvSpPr>
          <p:nvPr>
            <p:ph type="title" idx="14"/>
          </p:nvPr>
        </p:nvSpPr>
        <p:spPr>
          <a:xfrm>
            <a:off x="5756738" y="3057864"/>
            <a:ext cx="20895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323" name="Google Shape;323;p26"/>
          <p:cNvSpPr txBox="1">
            <a:spLocks noGrp="1"/>
          </p:cNvSpPr>
          <p:nvPr>
            <p:ph type="subTitle" idx="15"/>
          </p:nvPr>
        </p:nvSpPr>
        <p:spPr>
          <a:xfrm>
            <a:off x="5756738" y="3389275"/>
            <a:ext cx="2089500" cy="614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24"/>
        <p:cNvGrpSpPr/>
        <p:nvPr/>
      </p:nvGrpSpPr>
      <p:grpSpPr>
        <a:xfrm>
          <a:off x="0" y="0"/>
          <a:ext cx="0" cy="0"/>
          <a:chOff x="0" y="0"/>
          <a:chExt cx="0" cy="0"/>
        </a:xfrm>
      </p:grpSpPr>
      <p:grpSp>
        <p:nvGrpSpPr>
          <p:cNvPr id="325" name="Google Shape;325;p27"/>
          <p:cNvGrpSpPr/>
          <p:nvPr/>
        </p:nvGrpSpPr>
        <p:grpSpPr>
          <a:xfrm>
            <a:off x="194721" y="-829975"/>
            <a:ext cx="8858413" cy="5847691"/>
            <a:chOff x="194721" y="-829975"/>
            <a:chExt cx="8858413" cy="5847691"/>
          </a:xfrm>
        </p:grpSpPr>
        <p:grpSp>
          <p:nvGrpSpPr>
            <p:cNvPr id="326" name="Google Shape;326;p27"/>
            <p:cNvGrpSpPr/>
            <p:nvPr/>
          </p:nvGrpSpPr>
          <p:grpSpPr>
            <a:xfrm rot="10800000">
              <a:off x="8101574" y="85992"/>
              <a:ext cx="951560" cy="567450"/>
              <a:chOff x="4029409" y="69738"/>
              <a:chExt cx="951560" cy="567450"/>
            </a:xfrm>
          </p:grpSpPr>
          <p:sp>
            <p:nvSpPr>
              <p:cNvPr id="327" name="Google Shape;327;p27"/>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7"/>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27"/>
            <p:cNvGrpSpPr/>
            <p:nvPr/>
          </p:nvGrpSpPr>
          <p:grpSpPr>
            <a:xfrm rot="-5400000">
              <a:off x="4382112" y="4371295"/>
              <a:ext cx="379781" cy="913060"/>
              <a:chOff x="8577425" y="239425"/>
              <a:chExt cx="379781" cy="913060"/>
            </a:xfrm>
          </p:grpSpPr>
          <p:sp>
            <p:nvSpPr>
              <p:cNvPr id="330" name="Google Shape;330;p27"/>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7"/>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2" name="Google Shape;332;p27"/>
            <p:cNvSpPr/>
            <p:nvPr/>
          </p:nvSpPr>
          <p:spPr>
            <a:xfrm rot="10800000">
              <a:off x="194721" y="947380"/>
              <a:ext cx="564807" cy="565636"/>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7"/>
            <p:cNvSpPr/>
            <p:nvPr/>
          </p:nvSpPr>
          <p:spPr>
            <a:xfrm rot="10800000">
              <a:off x="2709473" y="-829975"/>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4" name="Google Shape;334;p27"/>
            <p:cNvGrpSpPr/>
            <p:nvPr/>
          </p:nvGrpSpPr>
          <p:grpSpPr>
            <a:xfrm flipH="1">
              <a:off x="244572" y="4268175"/>
              <a:ext cx="893432" cy="527284"/>
              <a:chOff x="4994072" y="4013425"/>
              <a:chExt cx="893432" cy="527284"/>
            </a:xfrm>
          </p:grpSpPr>
          <p:sp>
            <p:nvSpPr>
              <p:cNvPr id="335" name="Google Shape;335;p27"/>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7"/>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7"/>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7"/>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7"/>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7"/>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7"/>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2" name="Google Shape;342;p27"/>
          <p:cNvSpPr txBox="1">
            <a:spLocks noGrp="1"/>
          </p:cNvSpPr>
          <p:nvPr>
            <p:ph type="title"/>
          </p:nvPr>
        </p:nvSpPr>
        <p:spPr>
          <a:xfrm>
            <a:off x="2142725" y="1590000"/>
            <a:ext cx="4767000" cy="196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1"/>
        </a:solidFill>
        <a:effectLst/>
      </p:bgPr>
    </p:bg>
    <p:spTree>
      <p:nvGrpSpPr>
        <p:cNvPr id="1" name="Shape 343"/>
        <p:cNvGrpSpPr/>
        <p:nvPr/>
      </p:nvGrpSpPr>
      <p:grpSpPr>
        <a:xfrm>
          <a:off x="0" y="0"/>
          <a:ext cx="0" cy="0"/>
          <a:chOff x="0" y="0"/>
          <a:chExt cx="0" cy="0"/>
        </a:xfrm>
      </p:grpSpPr>
      <p:grpSp>
        <p:nvGrpSpPr>
          <p:cNvPr id="344" name="Google Shape;344;p28"/>
          <p:cNvGrpSpPr/>
          <p:nvPr/>
        </p:nvGrpSpPr>
        <p:grpSpPr>
          <a:xfrm>
            <a:off x="-662912" y="52600"/>
            <a:ext cx="9807135" cy="5090900"/>
            <a:chOff x="-662912" y="52600"/>
            <a:chExt cx="9807135" cy="5090900"/>
          </a:xfrm>
        </p:grpSpPr>
        <p:grpSp>
          <p:nvGrpSpPr>
            <p:cNvPr id="345" name="Google Shape;345;p28"/>
            <p:cNvGrpSpPr/>
            <p:nvPr/>
          </p:nvGrpSpPr>
          <p:grpSpPr>
            <a:xfrm rot="10800000" flipH="1">
              <a:off x="6955298" y="273742"/>
              <a:ext cx="2188924" cy="4770395"/>
              <a:chOff x="5337014" y="2025850"/>
              <a:chExt cx="1979136" cy="4313196"/>
            </a:xfrm>
          </p:grpSpPr>
          <p:grpSp>
            <p:nvGrpSpPr>
              <p:cNvPr id="346" name="Google Shape;346;p28"/>
              <p:cNvGrpSpPr/>
              <p:nvPr/>
            </p:nvGrpSpPr>
            <p:grpSpPr>
              <a:xfrm>
                <a:off x="6737850" y="2025850"/>
                <a:ext cx="578300" cy="2019825"/>
                <a:chOff x="6737850" y="2025850"/>
                <a:chExt cx="578300" cy="2019825"/>
              </a:xfrm>
            </p:grpSpPr>
            <p:sp>
              <p:nvSpPr>
                <p:cNvPr id="347" name="Google Shape;347;p28"/>
                <p:cNvSpPr/>
                <p:nvPr/>
              </p:nvSpPr>
              <p:spPr>
                <a:xfrm rot="10800000" flipH="1">
                  <a:off x="6737850" y="3418725"/>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8"/>
                <p:cNvSpPr/>
                <p:nvPr/>
              </p:nvSpPr>
              <p:spPr>
                <a:xfrm rot="10800000" flipH="1">
                  <a:off x="6969625" y="366950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8"/>
                <p:cNvSpPr/>
                <p:nvPr/>
              </p:nvSpPr>
              <p:spPr>
                <a:xfrm rot="10800000" flipH="1">
                  <a:off x="6737850" y="272267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8"/>
                <p:cNvSpPr/>
                <p:nvPr/>
              </p:nvSpPr>
              <p:spPr>
                <a:xfrm rot="10800000" flipH="1">
                  <a:off x="6737850" y="2025850"/>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1" name="Google Shape;351;p28"/>
              <p:cNvSpPr/>
              <p:nvPr/>
            </p:nvSpPr>
            <p:spPr>
              <a:xfrm>
                <a:off x="6737855" y="5555571"/>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8"/>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8"/>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8"/>
              <p:cNvSpPr/>
              <p:nvPr/>
            </p:nvSpPr>
            <p:spPr>
              <a:xfrm>
                <a:off x="6465811" y="6066996"/>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5" name="Google Shape;355;p28"/>
            <p:cNvSpPr/>
            <p:nvPr/>
          </p:nvSpPr>
          <p:spPr>
            <a:xfrm rot="5400000">
              <a:off x="783825" y="3837600"/>
              <a:ext cx="522075" cy="2089725"/>
            </a:xfrm>
            <a:custGeom>
              <a:avLst/>
              <a:gdLst/>
              <a:ahLst/>
              <a:cxnLst/>
              <a:rect l="l" t="t" r="r" b="b"/>
              <a:pathLst>
                <a:path w="20883" h="83589" extrusionOk="0">
                  <a:moveTo>
                    <a:pt x="20882" y="1"/>
                  </a:moveTo>
                  <a:cubicBezTo>
                    <a:pt x="9332" y="1"/>
                    <a:pt x="0" y="9362"/>
                    <a:pt x="0" y="20913"/>
                  </a:cubicBezTo>
                  <a:lnTo>
                    <a:pt x="0" y="83588"/>
                  </a:lnTo>
                  <a:lnTo>
                    <a:pt x="20882" y="83588"/>
                  </a:lnTo>
                  <a:lnTo>
                    <a:pt x="2088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28"/>
            <p:cNvGrpSpPr/>
            <p:nvPr/>
          </p:nvGrpSpPr>
          <p:grpSpPr>
            <a:xfrm>
              <a:off x="135160" y="4037065"/>
              <a:ext cx="820281" cy="820281"/>
              <a:chOff x="5904250" y="677050"/>
              <a:chExt cx="1208250" cy="1208250"/>
            </a:xfrm>
          </p:grpSpPr>
          <p:sp>
            <p:nvSpPr>
              <p:cNvPr id="357" name="Google Shape;357;p28"/>
              <p:cNvSpPr/>
              <p:nvPr/>
            </p:nvSpPr>
            <p:spPr>
              <a:xfrm>
                <a:off x="5904250" y="677050"/>
                <a:ext cx="1208250" cy="851100"/>
              </a:xfrm>
              <a:custGeom>
                <a:avLst/>
                <a:gdLst/>
                <a:ahLst/>
                <a:cxnLst/>
                <a:rect l="l" t="t" r="r" b="b"/>
                <a:pathLst>
                  <a:path w="48330" h="34044" extrusionOk="0">
                    <a:moveTo>
                      <a:pt x="24165" y="1"/>
                    </a:moveTo>
                    <a:lnTo>
                      <a:pt x="0" y="24165"/>
                    </a:lnTo>
                    <a:lnTo>
                      <a:pt x="9879" y="34044"/>
                    </a:lnTo>
                    <a:lnTo>
                      <a:pt x="38451" y="34044"/>
                    </a:lnTo>
                    <a:lnTo>
                      <a:pt x="48330" y="24165"/>
                    </a:lnTo>
                    <a:lnTo>
                      <a:pt x="2416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8"/>
              <p:cNvSpPr/>
              <p:nvPr/>
            </p:nvSpPr>
            <p:spPr>
              <a:xfrm>
                <a:off x="6151200" y="1528125"/>
                <a:ext cx="714325" cy="357175"/>
              </a:xfrm>
              <a:custGeom>
                <a:avLst/>
                <a:gdLst/>
                <a:ahLst/>
                <a:cxnLst/>
                <a:rect l="l" t="t" r="r" b="b"/>
                <a:pathLst>
                  <a:path w="28573" h="14287" extrusionOk="0">
                    <a:moveTo>
                      <a:pt x="1" y="1"/>
                    </a:moveTo>
                    <a:lnTo>
                      <a:pt x="14287" y="14287"/>
                    </a:lnTo>
                    <a:lnTo>
                      <a:pt x="28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28"/>
            <p:cNvGrpSpPr/>
            <p:nvPr/>
          </p:nvGrpSpPr>
          <p:grpSpPr>
            <a:xfrm rot="5400000" flipH="1">
              <a:off x="-290950" y="-174959"/>
              <a:ext cx="994725" cy="1738650"/>
              <a:chOff x="2756000" y="88900"/>
              <a:chExt cx="994725" cy="1738650"/>
            </a:xfrm>
          </p:grpSpPr>
          <p:sp>
            <p:nvSpPr>
              <p:cNvPr id="360" name="Google Shape;360;p28"/>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8"/>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2" name="Google Shape;362;p28"/>
            <p:cNvGrpSpPr/>
            <p:nvPr/>
          </p:nvGrpSpPr>
          <p:grpSpPr>
            <a:xfrm>
              <a:off x="3345411" y="52600"/>
              <a:ext cx="420225" cy="409303"/>
              <a:chOff x="6318400" y="3461300"/>
              <a:chExt cx="379950" cy="370075"/>
            </a:xfrm>
          </p:grpSpPr>
          <p:sp>
            <p:nvSpPr>
              <p:cNvPr id="363" name="Google Shape;363;p28"/>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8"/>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8"/>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8"/>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8"/>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8"/>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8"/>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8"/>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8"/>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72" name="Google Shape;372;p28"/>
          <p:cNvSpPr txBox="1">
            <a:spLocks noGrp="1"/>
          </p:cNvSpPr>
          <p:nvPr>
            <p:ph type="title"/>
          </p:nvPr>
        </p:nvSpPr>
        <p:spPr>
          <a:xfrm>
            <a:off x="1078200" y="3201375"/>
            <a:ext cx="6987600" cy="559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73" name="Google Shape;373;p28"/>
          <p:cNvSpPr txBox="1">
            <a:spLocks noGrp="1"/>
          </p:cNvSpPr>
          <p:nvPr>
            <p:ph type="subTitle" idx="1"/>
          </p:nvPr>
        </p:nvSpPr>
        <p:spPr>
          <a:xfrm>
            <a:off x="1078200" y="1483675"/>
            <a:ext cx="6987600" cy="1564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74"/>
        <p:cNvGrpSpPr/>
        <p:nvPr/>
      </p:nvGrpSpPr>
      <p:grpSpPr>
        <a:xfrm>
          <a:off x="0" y="0"/>
          <a:ext cx="0" cy="0"/>
          <a:chOff x="0" y="0"/>
          <a:chExt cx="0" cy="0"/>
        </a:xfrm>
      </p:grpSpPr>
      <p:sp>
        <p:nvSpPr>
          <p:cNvPr id="375" name="Google Shape;375;p29"/>
          <p:cNvSpPr>
            <a:spLocks noGrp="1"/>
          </p:cNvSpPr>
          <p:nvPr>
            <p:ph type="pic" idx="2"/>
          </p:nvPr>
        </p:nvSpPr>
        <p:spPr>
          <a:xfrm>
            <a:off x="-7175" y="-7175"/>
            <a:ext cx="9151200" cy="5182200"/>
          </a:xfrm>
          <a:prstGeom prst="rect">
            <a:avLst/>
          </a:prstGeom>
          <a:noFill/>
          <a:ln>
            <a:noFill/>
          </a:ln>
        </p:spPr>
      </p:sp>
      <p:sp>
        <p:nvSpPr>
          <p:cNvPr id="376" name="Google Shape;376;p29"/>
          <p:cNvSpPr txBox="1">
            <a:spLocks noGrp="1"/>
          </p:cNvSpPr>
          <p:nvPr>
            <p:ph type="title"/>
          </p:nvPr>
        </p:nvSpPr>
        <p:spPr>
          <a:xfrm>
            <a:off x="720000" y="3973650"/>
            <a:ext cx="7704000" cy="5952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2"/>
              </a:buClr>
              <a:buSzPts val="3000"/>
              <a:buNone/>
              <a:defRPr>
                <a:solidFill>
                  <a:schemeClr val="dk2"/>
                </a:solidFill>
              </a:defRPr>
            </a:lvl2pPr>
            <a:lvl3pPr lvl="2" algn="ctr">
              <a:lnSpc>
                <a:spcPct val="100000"/>
              </a:lnSpc>
              <a:spcBef>
                <a:spcPts val="0"/>
              </a:spcBef>
              <a:spcAft>
                <a:spcPts val="0"/>
              </a:spcAft>
              <a:buClr>
                <a:schemeClr val="dk2"/>
              </a:buClr>
              <a:buSzPts val="3000"/>
              <a:buNone/>
              <a:defRPr>
                <a:solidFill>
                  <a:schemeClr val="dk2"/>
                </a:solidFill>
              </a:defRPr>
            </a:lvl3pPr>
            <a:lvl4pPr lvl="3" algn="ctr">
              <a:lnSpc>
                <a:spcPct val="100000"/>
              </a:lnSpc>
              <a:spcBef>
                <a:spcPts val="0"/>
              </a:spcBef>
              <a:spcAft>
                <a:spcPts val="0"/>
              </a:spcAft>
              <a:buClr>
                <a:schemeClr val="dk2"/>
              </a:buClr>
              <a:buSzPts val="3000"/>
              <a:buNone/>
              <a:defRPr>
                <a:solidFill>
                  <a:schemeClr val="dk2"/>
                </a:solidFill>
              </a:defRPr>
            </a:lvl4pPr>
            <a:lvl5pPr lvl="4" algn="ctr">
              <a:lnSpc>
                <a:spcPct val="100000"/>
              </a:lnSpc>
              <a:spcBef>
                <a:spcPts val="0"/>
              </a:spcBef>
              <a:spcAft>
                <a:spcPts val="0"/>
              </a:spcAft>
              <a:buClr>
                <a:schemeClr val="dk2"/>
              </a:buClr>
              <a:buSzPts val="3000"/>
              <a:buNone/>
              <a:defRPr>
                <a:solidFill>
                  <a:schemeClr val="dk2"/>
                </a:solidFill>
              </a:defRPr>
            </a:lvl5pPr>
            <a:lvl6pPr lvl="5" algn="ctr">
              <a:lnSpc>
                <a:spcPct val="100000"/>
              </a:lnSpc>
              <a:spcBef>
                <a:spcPts val="0"/>
              </a:spcBef>
              <a:spcAft>
                <a:spcPts val="0"/>
              </a:spcAft>
              <a:buClr>
                <a:schemeClr val="dk2"/>
              </a:buClr>
              <a:buSzPts val="3000"/>
              <a:buNone/>
              <a:defRPr>
                <a:solidFill>
                  <a:schemeClr val="dk2"/>
                </a:solidFill>
              </a:defRPr>
            </a:lvl6pPr>
            <a:lvl7pPr lvl="6" algn="ctr">
              <a:lnSpc>
                <a:spcPct val="100000"/>
              </a:lnSpc>
              <a:spcBef>
                <a:spcPts val="0"/>
              </a:spcBef>
              <a:spcAft>
                <a:spcPts val="0"/>
              </a:spcAft>
              <a:buClr>
                <a:schemeClr val="dk2"/>
              </a:buClr>
              <a:buSzPts val="3000"/>
              <a:buNone/>
              <a:defRPr>
                <a:solidFill>
                  <a:schemeClr val="dk2"/>
                </a:solidFill>
              </a:defRPr>
            </a:lvl7pPr>
            <a:lvl8pPr lvl="7" algn="ctr">
              <a:lnSpc>
                <a:spcPct val="100000"/>
              </a:lnSpc>
              <a:spcBef>
                <a:spcPts val="0"/>
              </a:spcBef>
              <a:spcAft>
                <a:spcPts val="0"/>
              </a:spcAft>
              <a:buClr>
                <a:schemeClr val="dk2"/>
              </a:buClr>
              <a:buSzPts val="3000"/>
              <a:buNone/>
              <a:defRPr>
                <a:solidFill>
                  <a:schemeClr val="dk2"/>
                </a:solidFill>
              </a:defRPr>
            </a:lvl8pPr>
            <a:lvl9pPr lvl="8" algn="ctr">
              <a:lnSpc>
                <a:spcPct val="100000"/>
              </a:lnSpc>
              <a:spcBef>
                <a:spcPts val="0"/>
              </a:spcBef>
              <a:spcAft>
                <a:spcPts val="0"/>
              </a:spcAft>
              <a:buClr>
                <a:schemeClr val="dk2"/>
              </a:buClr>
              <a:buSzPts val="3000"/>
              <a:buNone/>
              <a:defRPr>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CUSTOM_2_1">
    <p:bg>
      <p:bgPr>
        <a:solidFill>
          <a:schemeClr val="lt1"/>
        </a:solidFill>
        <a:effectLst/>
      </p:bgPr>
    </p:bg>
    <p:spTree>
      <p:nvGrpSpPr>
        <p:cNvPr id="1" name="Shape 377"/>
        <p:cNvGrpSpPr/>
        <p:nvPr/>
      </p:nvGrpSpPr>
      <p:grpSpPr>
        <a:xfrm>
          <a:off x="0" y="0"/>
          <a:ext cx="0" cy="0"/>
          <a:chOff x="0" y="0"/>
          <a:chExt cx="0" cy="0"/>
        </a:xfrm>
      </p:grpSpPr>
      <p:grpSp>
        <p:nvGrpSpPr>
          <p:cNvPr id="378" name="Google Shape;378;p30"/>
          <p:cNvGrpSpPr/>
          <p:nvPr/>
        </p:nvGrpSpPr>
        <p:grpSpPr>
          <a:xfrm>
            <a:off x="53759" y="141867"/>
            <a:ext cx="9090463" cy="4902270"/>
            <a:chOff x="53759" y="141867"/>
            <a:chExt cx="9090463" cy="4902270"/>
          </a:xfrm>
        </p:grpSpPr>
        <p:grpSp>
          <p:nvGrpSpPr>
            <p:cNvPr id="379" name="Google Shape;379;p30"/>
            <p:cNvGrpSpPr/>
            <p:nvPr/>
          </p:nvGrpSpPr>
          <p:grpSpPr>
            <a:xfrm>
              <a:off x="53759" y="4453013"/>
              <a:ext cx="951560" cy="567450"/>
              <a:chOff x="4029409" y="69738"/>
              <a:chExt cx="951560" cy="567450"/>
            </a:xfrm>
          </p:grpSpPr>
          <p:sp>
            <p:nvSpPr>
              <p:cNvPr id="380" name="Google Shape;380;p30"/>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0"/>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2" name="Google Shape;382;p30"/>
            <p:cNvGrpSpPr/>
            <p:nvPr/>
          </p:nvGrpSpPr>
          <p:grpSpPr>
            <a:xfrm rot="10800000" flipH="1">
              <a:off x="6955298" y="141867"/>
              <a:ext cx="2188924" cy="4902270"/>
              <a:chOff x="5337014" y="2025850"/>
              <a:chExt cx="1979136" cy="4432432"/>
            </a:xfrm>
          </p:grpSpPr>
          <p:grpSp>
            <p:nvGrpSpPr>
              <p:cNvPr id="383" name="Google Shape;383;p30"/>
              <p:cNvGrpSpPr/>
              <p:nvPr/>
            </p:nvGrpSpPr>
            <p:grpSpPr>
              <a:xfrm>
                <a:off x="6737850" y="2025850"/>
                <a:ext cx="578300" cy="2019825"/>
                <a:chOff x="6737850" y="2025850"/>
                <a:chExt cx="578300" cy="2019825"/>
              </a:xfrm>
            </p:grpSpPr>
            <p:sp>
              <p:nvSpPr>
                <p:cNvPr id="384" name="Google Shape;384;p30"/>
                <p:cNvSpPr/>
                <p:nvPr/>
              </p:nvSpPr>
              <p:spPr>
                <a:xfrm rot="10800000" flipH="1">
                  <a:off x="6737850" y="3418725"/>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0"/>
                <p:cNvSpPr/>
                <p:nvPr/>
              </p:nvSpPr>
              <p:spPr>
                <a:xfrm rot="10800000" flipH="1">
                  <a:off x="6969625" y="366950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0"/>
                <p:cNvSpPr/>
                <p:nvPr/>
              </p:nvSpPr>
              <p:spPr>
                <a:xfrm rot="10800000" flipH="1">
                  <a:off x="6737850" y="272267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0"/>
                <p:cNvSpPr/>
                <p:nvPr/>
              </p:nvSpPr>
              <p:spPr>
                <a:xfrm rot="10800000" flipH="1">
                  <a:off x="6737850" y="2025850"/>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8" name="Google Shape;388;p30"/>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0"/>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0"/>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0"/>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92" name="Google Shape;392;p30"/>
          <p:cNvSpPr>
            <a:spLocks noGrp="1"/>
          </p:cNvSpPr>
          <p:nvPr>
            <p:ph type="pic" idx="2"/>
          </p:nvPr>
        </p:nvSpPr>
        <p:spPr>
          <a:xfrm>
            <a:off x="720000" y="859050"/>
            <a:ext cx="3381300" cy="3425400"/>
          </a:xfrm>
          <a:prstGeom prst="ellipse">
            <a:avLst/>
          </a:prstGeom>
          <a:noFill/>
          <a:ln>
            <a:noFill/>
          </a:ln>
        </p:spPr>
      </p:sp>
      <p:sp>
        <p:nvSpPr>
          <p:cNvPr id="393" name="Google Shape;393;p30"/>
          <p:cNvSpPr txBox="1">
            <a:spLocks noGrp="1"/>
          </p:cNvSpPr>
          <p:nvPr>
            <p:ph type="title"/>
          </p:nvPr>
        </p:nvSpPr>
        <p:spPr>
          <a:xfrm>
            <a:off x="4572000" y="1243575"/>
            <a:ext cx="3626100" cy="166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4" name="Google Shape;394;p30"/>
          <p:cNvSpPr txBox="1">
            <a:spLocks noGrp="1"/>
          </p:cNvSpPr>
          <p:nvPr>
            <p:ph type="subTitle" idx="1"/>
          </p:nvPr>
        </p:nvSpPr>
        <p:spPr>
          <a:xfrm>
            <a:off x="4572000" y="3049125"/>
            <a:ext cx="3626100" cy="850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95"/>
        <p:cNvGrpSpPr/>
        <p:nvPr/>
      </p:nvGrpSpPr>
      <p:grpSpPr>
        <a:xfrm>
          <a:off x="0" y="0"/>
          <a:ext cx="0" cy="0"/>
          <a:chOff x="0" y="0"/>
          <a:chExt cx="0" cy="0"/>
        </a:xfrm>
      </p:grpSpPr>
      <p:grpSp>
        <p:nvGrpSpPr>
          <p:cNvPr id="396" name="Google Shape;396;p31"/>
          <p:cNvGrpSpPr/>
          <p:nvPr/>
        </p:nvGrpSpPr>
        <p:grpSpPr>
          <a:xfrm>
            <a:off x="288000" y="8"/>
            <a:ext cx="8099920" cy="4986818"/>
            <a:chOff x="288000" y="8"/>
            <a:chExt cx="8099920" cy="4986818"/>
          </a:xfrm>
        </p:grpSpPr>
        <p:sp>
          <p:nvSpPr>
            <p:cNvPr id="397" name="Google Shape;397;p31"/>
            <p:cNvSpPr/>
            <p:nvPr/>
          </p:nvSpPr>
          <p:spPr>
            <a:xfrm>
              <a:off x="521275" y="3818850"/>
              <a:ext cx="545650" cy="272825"/>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1"/>
            <p:cNvSpPr/>
            <p:nvPr/>
          </p:nvSpPr>
          <p:spPr>
            <a:xfrm>
              <a:off x="288000" y="4238300"/>
              <a:ext cx="749275" cy="748525"/>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solidFill>
              <a:schemeClr val="accent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1"/>
            <p:cNvSpPr/>
            <p:nvPr/>
          </p:nvSpPr>
          <p:spPr>
            <a:xfrm flipH="1">
              <a:off x="70425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1"/>
            <p:cNvSpPr/>
            <p:nvPr/>
          </p:nvSpPr>
          <p:spPr>
            <a:xfrm rot="5400000">
              <a:off x="772355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1" name="Google Shape;401;p31"/>
          <p:cNvSpPr txBox="1">
            <a:spLocks noGrp="1"/>
          </p:cNvSpPr>
          <p:nvPr>
            <p:ph type="title" hasCustomPrompt="1"/>
          </p:nvPr>
        </p:nvSpPr>
        <p:spPr>
          <a:xfrm>
            <a:off x="2209050" y="1683000"/>
            <a:ext cx="4725900" cy="1141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02" name="Google Shape;402;p31"/>
          <p:cNvSpPr txBox="1">
            <a:spLocks noGrp="1"/>
          </p:cNvSpPr>
          <p:nvPr>
            <p:ph type="subTitle" idx="1"/>
          </p:nvPr>
        </p:nvSpPr>
        <p:spPr>
          <a:xfrm>
            <a:off x="2973300" y="2824500"/>
            <a:ext cx="3197400" cy="63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CUSTOM_6">
    <p:bg>
      <p:bgPr>
        <a:solidFill>
          <a:schemeClr val="lt1"/>
        </a:solidFill>
        <a:effectLst/>
      </p:bgPr>
    </p:bg>
    <p:spTree>
      <p:nvGrpSpPr>
        <p:cNvPr id="1" name="Shape 403"/>
        <p:cNvGrpSpPr/>
        <p:nvPr/>
      </p:nvGrpSpPr>
      <p:grpSpPr>
        <a:xfrm>
          <a:off x="0" y="0"/>
          <a:ext cx="0" cy="0"/>
          <a:chOff x="0" y="0"/>
          <a:chExt cx="0" cy="0"/>
        </a:xfrm>
      </p:grpSpPr>
      <p:grpSp>
        <p:nvGrpSpPr>
          <p:cNvPr id="404" name="Google Shape;404;p32"/>
          <p:cNvGrpSpPr/>
          <p:nvPr/>
        </p:nvGrpSpPr>
        <p:grpSpPr>
          <a:xfrm>
            <a:off x="11" y="120617"/>
            <a:ext cx="8993600" cy="4902270"/>
            <a:chOff x="11" y="120617"/>
            <a:chExt cx="8993600" cy="4902270"/>
          </a:xfrm>
        </p:grpSpPr>
        <p:grpSp>
          <p:nvGrpSpPr>
            <p:cNvPr id="405" name="Google Shape;405;p32"/>
            <p:cNvGrpSpPr/>
            <p:nvPr/>
          </p:nvGrpSpPr>
          <p:grpSpPr>
            <a:xfrm flipH="1">
              <a:off x="8042051" y="4329538"/>
              <a:ext cx="951560" cy="567450"/>
              <a:chOff x="4029409" y="69738"/>
              <a:chExt cx="951560" cy="567450"/>
            </a:xfrm>
          </p:grpSpPr>
          <p:sp>
            <p:nvSpPr>
              <p:cNvPr id="406" name="Google Shape;406;p32"/>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2"/>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32"/>
            <p:cNvGrpSpPr/>
            <p:nvPr/>
          </p:nvGrpSpPr>
          <p:grpSpPr>
            <a:xfrm flipH="1">
              <a:off x="3714770" y="4675075"/>
              <a:ext cx="938475" cy="221925"/>
              <a:chOff x="1502200" y="2534225"/>
              <a:chExt cx="938475" cy="221925"/>
            </a:xfrm>
          </p:grpSpPr>
          <p:sp>
            <p:nvSpPr>
              <p:cNvPr id="409" name="Google Shape;409;p32"/>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2"/>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2"/>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2" name="Google Shape;412;p32"/>
            <p:cNvGrpSpPr/>
            <p:nvPr/>
          </p:nvGrpSpPr>
          <p:grpSpPr>
            <a:xfrm flipH="1">
              <a:off x="7353184" y="246500"/>
              <a:ext cx="420225" cy="409303"/>
              <a:chOff x="6318400" y="3461300"/>
              <a:chExt cx="379950" cy="370075"/>
            </a:xfrm>
          </p:grpSpPr>
          <p:sp>
            <p:nvSpPr>
              <p:cNvPr id="413" name="Google Shape;413;p32"/>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2"/>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2"/>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2"/>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2"/>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2"/>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2"/>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2"/>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32"/>
            <p:cNvGrpSpPr/>
            <p:nvPr/>
          </p:nvGrpSpPr>
          <p:grpSpPr>
            <a:xfrm flipH="1">
              <a:off x="11" y="120617"/>
              <a:ext cx="2188924" cy="4902270"/>
              <a:chOff x="5337014" y="2025850"/>
              <a:chExt cx="1979136" cy="4432432"/>
            </a:xfrm>
          </p:grpSpPr>
          <p:grpSp>
            <p:nvGrpSpPr>
              <p:cNvPr id="423" name="Google Shape;423;p32"/>
              <p:cNvGrpSpPr/>
              <p:nvPr/>
            </p:nvGrpSpPr>
            <p:grpSpPr>
              <a:xfrm>
                <a:off x="6737850" y="2025850"/>
                <a:ext cx="578300" cy="2019825"/>
                <a:chOff x="6737850" y="2025850"/>
                <a:chExt cx="578300" cy="2019825"/>
              </a:xfrm>
            </p:grpSpPr>
            <p:sp>
              <p:nvSpPr>
                <p:cNvPr id="424" name="Google Shape;424;p32"/>
                <p:cNvSpPr/>
                <p:nvPr/>
              </p:nvSpPr>
              <p:spPr>
                <a:xfrm>
                  <a:off x="6737850" y="2402000"/>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2"/>
                <p:cNvSpPr/>
                <p:nvPr/>
              </p:nvSpPr>
              <p:spPr>
                <a:xfrm>
                  <a:off x="6969625" y="202585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a:off x="6737850" y="272192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a:off x="6737850" y="3417225"/>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8" name="Google Shape;428;p32"/>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2"/>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2"/>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2"/>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32" name="Google Shape;432;p32"/>
          <p:cNvSpPr txBox="1">
            <a:spLocks noGrp="1"/>
          </p:cNvSpPr>
          <p:nvPr>
            <p:ph type="title"/>
          </p:nvPr>
        </p:nvSpPr>
        <p:spPr>
          <a:xfrm>
            <a:off x="1429125" y="2725303"/>
            <a:ext cx="2931600" cy="76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6200"/>
              <a:buNone/>
              <a:defRPr sz="4000"/>
            </a:lvl1pPr>
            <a:lvl2pPr lvl="1"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endParaRPr/>
          </a:p>
        </p:txBody>
      </p:sp>
      <p:sp>
        <p:nvSpPr>
          <p:cNvPr id="433" name="Google Shape;433;p32"/>
          <p:cNvSpPr txBox="1">
            <a:spLocks noGrp="1"/>
          </p:cNvSpPr>
          <p:nvPr>
            <p:ph type="subTitle" idx="1"/>
          </p:nvPr>
        </p:nvSpPr>
        <p:spPr>
          <a:xfrm>
            <a:off x="1429125" y="3485489"/>
            <a:ext cx="2931600" cy="38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4" name="Google Shape;434;p32"/>
          <p:cNvSpPr txBox="1">
            <a:spLocks noGrp="1"/>
          </p:cNvSpPr>
          <p:nvPr>
            <p:ph type="title" idx="2"/>
          </p:nvPr>
        </p:nvSpPr>
        <p:spPr>
          <a:xfrm>
            <a:off x="1432880" y="1232175"/>
            <a:ext cx="2921100" cy="76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6200"/>
              <a:buNone/>
              <a:defRPr sz="4000"/>
            </a:lvl1pPr>
            <a:lvl2pPr lvl="1"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endParaRPr/>
          </a:p>
        </p:txBody>
      </p:sp>
      <p:sp>
        <p:nvSpPr>
          <p:cNvPr id="435" name="Google Shape;435;p32"/>
          <p:cNvSpPr txBox="1">
            <a:spLocks noGrp="1"/>
          </p:cNvSpPr>
          <p:nvPr>
            <p:ph type="subTitle" idx="3"/>
          </p:nvPr>
        </p:nvSpPr>
        <p:spPr>
          <a:xfrm>
            <a:off x="1432875" y="1995765"/>
            <a:ext cx="2921100" cy="38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6" name="Google Shape;436;p32"/>
          <p:cNvSpPr txBox="1">
            <a:spLocks noGrp="1"/>
          </p:cNvSpPr>
          <p:nvPr>
            <p:ph type="title" idx="4"/>
          </p:nvPr>
        </p:nvSpPr>
        <p:spPr>
          <a:xfrm>
            <a:off x="4788189" y="2725305"/>
            <a:ext cx="2930400" cy="76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6200"/>
              <a:buNone/>
              <a:defRPr sz="4000"/>
            </a:lvl1pPr>
            <a:lvl2pPr lvl="1"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endParaRPr/>
          </a:p>
        </p:txBody>
      </p:sp>
      <p:sp>
        <p:nvSpPr>
          <p:cNvPr id="437" name="Google Shape;437;p32"/>
          <p:cNvSpPr txBox="1">
            <a:spLocks noGrp="1"/>
          </p:cNvSpPr>
          <p:nvPr>
            <p:ph type="subTitle" idx="5"/>
          </p:nvPr>
        </p:nvSpPr>
        <p:spPr>
          <a:xfrm>
            <a:off x="4788198" y="3485489"/>
            <a:ext cx="2930400" cy="38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8" name="Google Shape;438;p32"/>
          <p:cNvSpPr txBox="1">
            <a:spLocks noGrp="1"/>
          </p:cNvSpPr>
          <p:nvPr>
            <p:ph type="title" idx="6"/>
          </p:nvPr>
        </p:nvSpPr>
        <p:spPr>
          <a:xfrm>
            <a:off x="4786975" y="1232175"/>
            <a:ext cx="2930400" cy="76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6200"/>
              <a:buNone/>
              <a:defRPr sz="4000"/>
            </a:lvl1pPr>
            <a:lvl2pPr lvl="1"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2pPr>
            <a:lvl3pPr lvl="2"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3pPr>
            <a:lvl4pPr lvl="3"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4pPr>
            <a:lvl5pPr lvl="4"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5pPr>
            <a:lvl6pPr lvl="5"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6pPr>
            <a:lvl7pPr lvl="6"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7pPr>
            <a:lvl8pPr lvl="7"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8pPr>
            <a:lvl9pPr lvl="8" algn="ctr">
              <a:lnSpc>
                <a:spcPct val="100000"/>
              </a:lnSpc>
              <a:spcBef>
                <a:spcPts val="0"/>
              </a:spcBef>
              <a:spcAft>
                <a:spcPts val="0"/>
              </a:spcAft>
              <a:buClr>
                <a:schemeClr val="accent2"/>
              </a:buClr>
              <a:buSzPts val="6200"/>
              <a:buFont typeface="Gilda Display"/>
              <a:buNone/>
              <a:defRPr sz="6200">
                <a:solidFill>
                  <a:schemeClr val="accent2"/>
                </a:solidFill>
                <a:latin typeface="Gilda Display"/>
                <a:ea typeface="Gilda Display"/>
                <a:cs typeface="Gilda Display"/>
                <a:sym typeface="Gilda Display"/>
              </a:defRPr>
            </a:lvl9pPr>
          </a:lstStyle>
          <a:p>
            <a:endParaRPr/>
          </a:p>
        </p:txBody>
      </p:sp>
      <p:sp>
        <p:nvSpPr>
          <p:cNvPr id="439" name="Google Shape;439;p32"/>
          <p:cNvSpPr txBox="1">
            <a:spLocks noGrp="1"/>
          </p:cNvSpPr>
          <p:nvPr>
            <p:ph type="subTitle" idx="7"/>
          </p:nvPr>
        </p:nvSpPr>
        <p:spPr>
          <a:xfrm>
            <a:off x="4786976" y="1992362"/>
            <a:ext cx="2930400" cy="383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7">
    <p:bg>
      <p:bgPr>
        <a:solidFill>
          <a:schemeClr val="lt1"/>
        </a:solidFill>
        <a:effectLst/>
      </p:bgPr>
    </p:bg>
    <p:spTree>
      <p:nvGrpSpPr>
        <p:cNvPr id="1" name="Shape 440"/>
        <p:cNvGrpSpPr/>
        <p:nvPr/>
      </p:nvGrpSpPr>
      <p:grpSpPr>
        <a:xfrm>
          <a:off x="0" y="0"/>
          <a:ext cx="0" cy="0"/>
          <a:chOff x="0" y="0"/>
          <a:chExt cx="0" cy="0"/>
        </a:xfrm>
      </p:grpSpPr>
      <p:grpSp>
        <p:nvGrpSpPr>
          <p:cNvPr id="441" name="Google Shape;441;p33"/>
          <p:cNvGrpSpPr/>
          <p:nvPr/>
        </p:nvGrpSpPr>
        <p:grpSpPr>
          <a:xfrm>
            <a:off x="73570" y="8"/>
            <a:ext cx="9070653" cy="4960002"/>
            <a:chOff x="73570" y="8"/>
            <a:chExt cx="9070653" cy="4960002"/>
          </a:xfrm>
        </p:grpSpPr>
        <p:sp>
          <p:nvSpPr>
            <p:cNvPr id="442" name="Google Shape;442;p33"/>
            <p:cNvSpPr/>
            <p:nvPr/>
          </p:nvSpPr>
          <p:spPr>
            <a:xfrm rot="10800000">
              <a:off x="8701285" y="267937"/>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3"/>
            <p:cNvSpPr/>
            <p:nvPr/>
          </p:nvSpPr>
          <p:spPr>
            <a:xfrm rot="10800000">
              <a:off x="8544065" y="158994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4" name="Google Shape;444;p33"/>
            <p:cNvGrpSpPr/>
            <p:nvPr/>
          </p:nvGrpSpPr>
          <p:grpSpPr>
            <a:xfrm flipH="1">
              <a:off x="205078" y="4516625"/>
              <a:ext cx="420225" cy="409303"/>
              <a:chOff x="6593988" y="3599094"/>
              <a:chExt cx="379950" cy="370075"/>
            </a:xfrm>
          </p:grpSpPr>
          <p:sp>
            <p:nvSpPr>
              <p:cNvPr id="445" name="Google Shape;445;p33"/>
              <p:cNvSpPr/>
              <p:nvPr/>
            </p:nvSpPr>
            <p:spPr>
              <a:xfrm>
                <a:off x="6593988" y="3599094"/>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3"/>
              <p:cNvSpPr/>
              <p:nvPr/>
            </p:nvSpPr>
            <p:spPr>
              <a:xfrm>
                <a:off x="6759638" y="3599094"/>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3"/>
              <p:cNvSpPr/>
              <p:nvPr/>
            </p:nvSpPr>
            <p:spPr>
              <a:xfrm>
                <a:off x="6926038" y="3599094"/>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3"/>
              <p:cNvSpPr/>
              <p:nvPr/>
            </p:nvSpPr>
            <p:spPr>
              <a:xfrm>
                <a:off x="6593988" y="3760194"/>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3"/>
              <p:cNvSpPr/>
              <p:nvPr/>
            </p:nvSpPr>
            <p:spPr>
              <a:xfrm>
                <a:off x="6759638" y="3760194"/>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3"/>
              <p:cNvSpPr/>
              <p:nvPr/>
            </p:nvSpPr>
            <p:spPr>
              <a:xfrm>
                <a:off x="6926038" y="3760194"/>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3"/>
              <p:cNvSpPr/>
              <p:nvPr/>
            </p:nvSpPr>
            <p:spPr>
              <a:xfrm>
                <a:off x="6593988" y="3922044"/>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3"/>
              <p:cNvSpPr/>
              <p:nvPr/>
            </p:nvSpPr>
            <p:spPr>
              <a:xfrm>
                <a:off x="6759638" y="3922044"/>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3"/>
              <p:cNvSpPr/>
              <p:nvPr/>
            </p:nvSpPr>
            <p:spPr>
              <a:xfrm>
                <a:off x="6926038" y="3922044"/>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33"/>
            <p:cNvGrpSpPr/>
            <p:nvPr/>
          </p:nvGrpSpPr>
          <p:grpSpPr>
            <a:xfrm>
              <a:off x="8544075" y="4046950"/>
              <a:ext cx="379781" cy="913060"/>
              <a:chOff x="8577425" y="239425"/>
              <a:chExt cx="379781" cy="913060"/>
            </a:xfrm>
          </p:grpSpPr>
          <p:sp>
            <p:nvSpPr>
              <p:cNvPr id="455" name="Google Shape;455;p33"/>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3"/>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7" name="Google Shape;457;p33"/>
            <p:cNvSpPr/>
            <p:nvPr/>
          </p:nvSpPr>
          <p:spPr>
            <a:xfrm>
              <a:off x="73570" y="1080125"/>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3"/>
            <p:cNvSpPr/>
            <p:nvPr/>
          </p:nvSpPr>
          <p:spPr>
            <a:xfrm rot="-5400000" flipH="1">
              <a:off x="56630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9" name="Google Shape;459;p33"/>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2_1_1">
    <p:bg>
      <p:bgPr>
        <a:solidFill>
          <a:schemeClr val="lt1"/>
        </a:solidFill>
        <a:effectLst/>
      </p:bgPr>
    </p:bg>
    <p:spTree>
      <p:nvGrpSpPr>
        <p:cNvPr id="1" name="Shape 460"/>
        <p:cNvGrpSpPr/>
        <p:nvPr/>
      </p:nvGrpSpPr>
      <p:grpSpPr>
        <a:xfrm>
          <a:off x="0" y="0"/>
          <a:ext cx="0" cy="0"/>
          <a:chOff x="0" y="0"/>
          <a:chExt cx="0" cy="0"/>
        </a:xfrm>
      </p:grpSpPr>
      <p:sp>
        <p:nvSpPr>
          <p:cNvPr id="461" name="Google Shape;461;p34"/>
          <p:cNvSpPr txBox="1">
            <a:spLocks noGrp="1"/>
          </p:cNvSpPr>
          <p:nvPr>
            <p:ph type="title"/>
          </p:nvPr>
        </p:nvSpPr>
        <p:spPr>
          <a:xfrm>
            <a:off x="1136149" y="1448442"/>
            <a:ext cx="2845800" cy="108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462" name="Google Shape;462;p34"/>
          <p:cNvSpPr txBox="1">
            <a:spLocks noGrp="1"/>
          </p:cNvSpPr>
          <p:nvPr>
            <p:ph type="subTitle" idx="1"/>
          </p:nvPr>
        </p:nvSpPr>
        <p:spPr>
          <a:xfrm>
            <a:off x="1136149" y="2608150"/>
            <a:ext cx="2845800" cy="1086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grpSp>
        <p:nvGrpSpPr>
          <p:cNvPr id="463" name="Google Shape;463;p34"/>
          <p:cNvGrpSpPr/>
          <p:nvPr/>
        </p:nvGrpSpPr>
        <p:grpSpPr>
          <a:xfrm>
            <a:off x="-268056" y="141991"/>
            <a:ext cx="9418712" cy="5001509"/>
            <a:chOff x="-268056" y="141991"/>
            <a:chExt cx="9418712" cy="5001509"/>
          </a:xfrm>
        </p:grpSpPr>
        <p:grpSp>
          <p:nvGrpSpPr>
            <p:cNvPr id="464" name="Google Shape;464;p34"/>
            <p:cNvGrpSpPr/>
            <p:nvPr/>
          </p:nvGrpSpPr>
          <p:grpSpPr>
            <a:xfrm>
              <a:off x="-268056" y="141991"/>
              <a:ext cx="9418712" cy="5001509"/>
              <a:chOff x="-268056" y="141991"/>
              <a:chExt cx="9418712" cy="5001509"/>
            </a:xfrm>
          </p:grpSpPr>
          <p:sp>
            <p:nvSpPr>
              <p:cNvPr id="465" name="Google Shape;465;p34"/>
              <p:cNvSpPr/>
              <p:nvPr/>
            </p:nvSpPr>
            <p:spPr>
              <a:xfrm rot="-5400000" flipH="1">
                <a:off x="7844756" y="3837600"/>
                <a:ext cx="522075" cy="2089725"/>
              </a:xfrm>
              <a:custGeom>
                <a:avLst/>
                <a:gdLst/>
                <a:ahLst/>
                <a:cxnLst/>
                <a:rect l="l" t="t" r="r" b="b"/>
                <a:pathLst>
                  <a:path w="20883" h="83589" extrusionOk="0">
                    <a:moveTo>
                      <a:pt x="20882" y="1"/>
                    </a:moveTo>
                    <a:cubicBezTo>
                      <a:pt x="9332" y="1"/>
                      <a:pt x="0" y="9362"/>
                      <a:pt x="0" y="20913"/>
                    </a:cubicBezTo>
                    <a:lnTo>
                      <a:pt x="0" y="83588"/>
                    </a:lnTo>
                    <a:lnTo>
                      <a:pt x="20882" y="83588"/>
                    </a:lnTo>
                    <a:lnTo>
                      <a:pt x="2088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6" name="Google Shape;466;p34"/>
              <p:cNvGrpSpPr/>
              <p:nvPr/>
            </p:nvGrpSpPr>
            <p:grpSpPr>
              <a:xfrm flipH="1">
                <a:off x="8195215" y="4037065"/>
                <a:ext cx="820281" cy="820281"/>
                <a:chOff x="5904250" y="677050"/>
                <a:chExt cx="1208250" cy="1208250"/>
              </a:xfrm>
            </p:grpSpPr>
            <p:sp>
              <p:nvSpPr>
                <p:cNvPr id="467" name="Google Shape;467;p34"/>
                <p:cNvSpPr/>
                <p:nvPr/>
              </p:nvSpPr>
              <p:spPr>
                <a:xfrm>
                  <a:off x="5904250" y="677050"/>
                  <a:ext cx="1208250" cy="851100"/>
                </a:xfrm>
                <a:custGeom>
                  <a:avLst/>
                  <a:gdLst/>
                  <a:ahLst/>
                  <a:cxnLst/>
                  <a:rect l="l" t="t" r="r" b="b"/>
                  <a:pathLst>
                    <a:path w="48330" h="34044" extrusionOk="0">
                      <a:moveTo>
                        <a:pt x="24165" y="1"/>
                      </a:moveTo>
                      <a:lnTo>
                        <a:pt x="0" y="24165"/>
                      </a:lnTo>
                      <a:lnTo>
                        <a:pt x="9879" y="34044"/>
                      </a:lnTo>
                      <a:lnTo>
                        <a:pt x="38451" y="34044"/>
                      </a:lnTo>
                      <a:lnTo>
                        <a:pt x="48330" y="24165"/>
                      </a:lnTo>
                      <a:lnTo>
                        <a:pt x="2416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4"/>
                <p:cNvSpPr/>
                <p:nvPr/>
              </p:nvSpPr>
              <p:spPr>
                <a:xfrm>
                  <a:off x="6151200" y="1528125"/>
                  <a:ext cx="714325" cy="357175"/>
                </a:xfrm>
                <a:custGeom>
                  <a:avLst/>
                  <a:gdLst/>
                  <a:ahLst/>
                  <a:cxnLst/>
                  <a:rect l="l" t="t" r="r" b="b"/>
                  <a:pathLst>
                    <a:path w="28573" h="14287" extrusionOk="0">
                      <a:moveTo>
                        <a:pt x="1" y="1"/>
                      </a:moveTo>
                      <a:lnTo>
                        <a:pt x="14287" y="14287"/>
                      </a:lnTo>
                      <a:lnTo>
                        <a:pt x="28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9" name="Google Shape;469;p34"/>
              <p:cNvGrpSpPr/>
              <p:nvPr/>
            </p:nvGrpSpPr>
            <p:grpSpPr>
              <a:xfrm flipH="1">
                <a:off x="87127" y="141991"/>
                <a:ext cx="893432" cy="527284"/>
                <a:chOff x="4994072" y="4013425"/>
                <a:chExt cx="893432" cy="527284"/>
              </a:xfrm>
            </p:grpSpPr>
            <p:sp>
              <p:nvSpPr>
                <p:cNvPr id="470" name="Google Shape;470;p34"/>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4"/>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4"/>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4"/>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4"/>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4"/>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4"/>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7" name="Google Shape;477;p34"/>
              <p:cNvGrpSpPr/>
              <p:nvPr/>
            </p:nvGrpSpPr>
            <p:grpSpPr>
              <a:xfrm rot="10800000">
                <a:off x="-268056" y="3274334"/>
                <a:ext cx="994725" cy="1738650"/>
                <a:chOff x="2756000" y="88900"/>
                <a:chExt cx="994725" cy="1738650"/>
              </a:xfrm>
            </p:grpSpPr>
            <p:sp>
              <p:nvSpPr>
                <p:cNvPr id="478" name="Google Shape;478;p34"/>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4"/>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0" name="Google Shape;480;p34"/>
              <p:cNvGrpSpPr/>
              <p:nvPr/>
            </p:nvGrpSpPr>
            <p:grpSpPr>
              <a:xfrm rot="-5400000" flipH="1">
                <a:off x="8303610" y="515834"/>
                <a:ext cx="1010248" cy="413533"/>
                <a:chOff x="5337014" y="2230182"/>
                <a:chExt cx="913425" cy="373900"/>
              </a:xfrm>
            </p:grpSpPr>
            <p:sp>
              <p:nvSpPr>
                <p:cNvPr id="481" name="Google Shape;481;p34"/>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4"/>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83" name="Google Shape;483;p34"/>
            <p:cNvGrpSpPr/>
            <p:nvPr/>
          </p:nvGrpSpPr>
          <p:grpSpPr>
            <a:xfrm>
              <a:off x="976625" y="4755838"/>
              <a:ext cx="938475" cy="221925"/>
              <a:chOff x="1502200" y="2534225"/>
              <a:chExt cx="938475" cy="221925"/>
            </a:xfrm>
          </p:grpSpPr>
          <p:sp>
            <p:nvSpPr>
              <p:cNvPr id="484" name="Google Shape;484;p34"/>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4"/>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4"/>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3">
  <p:cSld name="CUSTOM_2_1_1_1">
    <p:bg>
      <p:bgPr>
        <a:solidFill>
          <a:schemeClr val="lt1"/>
        </a:solidFill>
        <a:effectLst/>
      </p:bgPr>
    </p:bg>
    <p:spTree>
      <p:nvGrpSpPr>
        <p:cNvPr id="1" name="Shape 487"/>
        <p:cNvGrpSpPr/>
        <p:nvPr/>
      </p:nvGrpSpPr>
      <p:grpSpPr>
        <a:xfrm>
          <a:off x="0" y="0"/>
          <a:ext cx="0" cy="0"/>
          <a:chOff x="0" y="0"/>
          <a:chExt cx="0" cy="0"/>
        </a:xfrm>
      </p:grpSpPr>
      <p:grpSp>
        <p:nvGrpSpPr>
          <p:cNvPr id="488" name="Google Shape;488;p35"/>
          <p:cNvGrpSpPr/>
          <p:nvPr/>
        </p:nvGrpSpPr>
        <p:grpSpPr>
          <a:xfrm>
            <a:off x="244572" y="-949909"/>
            <a:ext cx="8899651" cy="6791638"/>
            <a:chOff x="244572" y="-949909"/>
            <a:chExt cx="8899651" cy="6791638"/>
          </a:xfrm>
        </p:grpSpPr>
        <p:grpSp>
          <p:nvGrpSpPr>
            <p:cNvPr id="489" name="Google Shape;489;p35"/>
            <p:cNvGrpSpPr/>
            <p:nvPr/>
          </p:nvGrpSpPr>
          <p:grpSpPr>
            <a:xfrm>
              <a:off x="7429264" y="-949909"/>
              <a:ext cx="994725" cy="1738650"/>
              <a:chOff x="2756000" y="88900"/>
              <a:chExt cx="994725" cy="1738650"/>
            </a:xfrm>
          </p:grpSpPr>
          <p:sp>
            <p:nvSpPr>
              <p:cNvPr id="490" name="Google Shape;490;p35"/>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5"/>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2" name="Google Shape;492;p35"/>
            <p:cNvSpPr/>
            <p:nvPr/>
          </p:nvSpPr>
          <p:spPr>
            <a:xfrm flipH="1">
              <a:off x="8701285" y="3578704"/>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5"/>
            <p:cNvSpPr/>
            <p:nvPr/>
          </p:nvSpPr>
          <p:spPr>
            <a:xfrm flipH="1">
              <a:off x="6518105" y="4437122"/>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5"/>
            <p:cNvSpPr/>
            <p:nvPr/>
          </p:nvSpPr>
          <p:spPr>
            <a:xfrm flipH="1">
              <a:off x="8544065" y="285873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5" name="Google Shape;495;p35"/>
            <p:cNvGrpSpPr/>
            <p:nvPr/>
          </p:nvGrpSpPr>
          <p:grpSpPr>
            <a:xfrm flipH="1">
              <a:off x="509878" y="291975"/>
              <a:ext cx="420225" cy="409303"/>
              <a:chOff x="6318400" y="3461300"/>
              <a:chExt cx="379950" cy="370075"/>
            </a:xfrm>
          </p:grpSpPr>
          <p:sp>
            <p:nvSpPr>
              <p:cNvPr id="496" name="Google Shape;496;p35"/>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5"/>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5"/>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5"/>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5"/>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5"/>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5"/>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5"/>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5" name="Google Shape;505;p35"/>
            <p:cNvGrpSpPr/>
            <p:nvPr/>
          </p:nvGrpSpPr>
          <p:grpSpPr>
            <a:xfrm flipH="1">
              <a:off x="244572" y="4268175"/>
              <a:ext cx="893432" cy="527284"/>
              <a:chOff x="4994072" y="4013425"/>
              <a:chExt cx="893432" cy="527284"/>
            </a:xfrm>
          </p:grpSpPr>
          <p:sp>
            <p:nvSpPr>
              <p:cNvPr id="506" name="Google Shape;506;p35"/>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5"/>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5"/>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5"/>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5"/>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3" name="Google Shape;513;p35"/>
          <p:cNvSpPr txBox="1">
            <a:spLocks noGrp="1"/>
          </p:cNvSpPr>
          <p:nvPr>
            <p:ph type="title"/>
          </p:nvPr>
        </p:nvSpPr>
        <p:spPr>
          <a:xfrm>
            <a:off x="5344050" y="1669250"/>
            <a:ext cx="2784300" cy="64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514" name="Google Shape;514;p35"/>
          <p:cNvSpPr txBox="1">
            <a:spLocks noGrp="1"/>
          </p:cNvSpPr>
          <p:nvPr>
            <p:ph type="subTitle" idx="1"/>
          </p:nvPr>
        </p:nvSpPr>
        <p:spPr>
          <a:xfrm>
            <a:off x="5344050" y="2387350"/>
            <a:ext cx="2784300" cy="1086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12">
    <p:bg>
      <p:bgPr>
        <a:solidFill>
          <a:schemeClr val="lt1"/>
        </a:solidFill>
        <a:effectLst/>
      </p:bgPr>
    </p:bg>
    <p:spTree>
      <p:nvGrpSpPr>
        <p:cNvPr id="1" name="Shape 515"/>
        <p:cNvGrpSpPr/>
        <p:nvPr/>
      </p:nvGrpSpPr>
      <p:grpSpPr>
        <a:xfrm>
          <a:off x="0" y="0"/>
          <a:ext cx="0" cy="0"/>
          <a:chOff x="0" y="0"/>
          <a:chExt cx="0" cy="0"/>
        </a:xfrm>
      </p:grpSpPr>
      <p:sp>
        <p:nvSpPr>
          <p:cNvPr id="516" name="Google Shape;516;p36"/>
          <p:cNvSpPr txBox="1">
            <a:spLocks noGrp="1"/>
          </p:cNvSpPr>
          <p:nvPr>
            <p:ph type="title"/>
          </p:nvPr>
        </p:nvSpPr>
        <p:spPr>
          <a:xfrm>
            <a:off x="1354399" y="1707425"/>
            <a:ext cx="2814600" cy="64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517" name="Google Shape;517;p36"/>
          <p:cNvSpPr txBox="1">
            <a:spLocks noGrp="1"/>
          </p:cNvSpPr>
          <p:nvPr>
            <p:ph type="subTitle" idx="1"/>
          </p:nvPr>
        </p:nvSpPr>
        <p:spPr>
          <a:xfrm>
            <a:off x="1354375" y="2420175"/>
            <a:ext cx="2814600" cy="1125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a:endParaRPr/>
          </a:p>
        </p:txBody>
      </p:sp>
      <p:grpSp>
        <p:nvGrpSpPr>
          <p:cNvPr id="518" name="Google Shape;518;p36"/>
          <p:cNvGrpSpPr/>
          <p:nvPr/>
        </p:nvGrpSpPr>
        <p:grpSpPr>
          <a:xfrm>
            <a:off x="11" y="8"/>
            <a:ext cx="9025909" cy="5022880"/>
            <a:chOff x="11" y="8"/>
            <a:chExt cx="9025909" cy="5022880"/>
          </a:xfrm>
        </p:grpSpPr>
        <p:grpSp>
          <p:nvGrpSpPr>
            <p:cNvPr id="519" name="Google Shape;519;p36"/>
            <p:cNvGrpSpPr/>
            <p:nvPr/>
          </p:nvGrpSpPr>
          <p:grpSpPr>
            <a:xfrm flipH="1">
              <a:off x="11" y="120617"/>
              <a:ext cx="2188924" cy="4902270"/>
              <a:chOff x="5337014" y="2025850"/>
              <a:chExt cx="1979136" cy="4432432"/>
            </a:xfrm>
          </p:grpSpPr>
          <p:grpSp>
            <p:nvGrpSpPr>
              <p:cNvPr id="520" name="Google Shape;520;p36"/>
              <p:cNvGrpSpPr/>
              <p:nvPr/>
            </p:nvGrpSpPr>
            <p:grpSpPr>
              <a:xfrm>
                <a:off x="6737850" y="2025850"/>
                <a:ext cx="578300" cy="2019825"/>
                <a:chOff x="6737850" y="2025850"/>
                <a:chExt cx="578300" cy="2019825"/>
              </a:xfrm>
            </p:grpSpPr>
            <p:sp>
              <p:nvSpPr>
                <p:cNvPr id="521" name="Google Shape;521;p36"/>
                <p:cNvSpPr/>
                <p:nvPr/>
              </p:nvSpPr>
              <p:spPr>
                <a:xfrm>
                  <a:off x="6737850" y="2402000"/>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a:off x="6969625" y="202585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a:off x="6737850" y="272192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a:off x="6737850" y="3417225"/>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5" name="Google Shape;525;p36"/>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9" name="Google Shape;529;p36"/>
            <p:cNvSpPr/>
            <p:nvPr/>
          </p:nvSpPr>
          <p:spPr>
            <a:xfrm flipH="1">
              <a:off x="76805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rot="5400000">
              <a:off x="836155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1" name="Google Shape;531;p36"/>
            <p:cNvGrpSpPr/>
            <p:nvPr/>
          </p:nvGrpSpPr>
          <p:grpSpPr>
            <a:xfrm flipH="1">
              <a:off x="8042051" y="4329538"/>
              <a:ext cx="951560" cy="567450"/>
              <a:chOff x="4029409" y="69738"/>
              <a:chExt cx="951560" cy="567450"/>
            </a:xfrm>
          </p:grpSpPr>
          <p:sp>
            <p:nvSpPr>
              <p:cNvPr id="532" name="Google Shape;532;p36"/>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534"/>
        <p:cNvGrpSpPr/>
        <p:nvPr/>
      </p:nvGrpSpPr>
      <p:grpSpPr>
        <a:xfrm>
          <a:off x="0" y="0"/>
          <a:ext cx="0" cy="0"/>
          <a:chOff x="0" y="0"/>
          <a:chExt cx="0" cy="0"/>
        </a:xfrm>
      </p:grpSpPr>
      <p:grpSp>
        <p:nvGrpSpPr>
          <p:cNvPr id="535" name="Google Shape;535;p37"/>
          <p:cNvGrpSpPr/>
          <p:nvPr/>
        </p:nvGrpSpPr>
        <p:grpSpPr>
          <a:xfrm flipH="1">
            <a:off x="-844" y="-7087"/>
            <a:ext cx="9022316" cy="5151477"/>
            <a:chOff x="121906" y="-21276"/>
            <a:chExt cx="9022316" cy="5151477"/>
          </a:xfrm>
        </p:grpSpPr>
        <p:grpSp>
          <p:nvGrpSpPr>
            <p:cNvPr id="536" name="Google Shape;536;p37"/>
            <p:cNvGrpSpPr/>
            <p:nvPr/>
          </p:nvGrpSpPr>
          <p:grpSpPr>
            <a:xfrm rot="10800000" flipH="1">
              <a:off x="8203748" y="359806"/>
              <a:ext cx="940474" cy="4770395"/>
              <a:chOff x="6465811" y="2025850"/>
              <a:chExt cx="850339" cy="4313196"/>
            </a:xfrm>
          </p:grpSpPr>
          <p:grpSp>
            <p:nvGrpSpPr>
              <p:cNvPr id="537" name="Google Shape;537;p37"/>
              <p:cNvGrpSpPr/>
              <p:nvPr/>
            </p:nvGrpSpPr>
            <p:grpSpPr>
              <a:xfrm>
                <a:off x="6737850" y="2025850"/>
                <a:ext cx="578300" cy="1323750"/>
                <a:chOff x="6737850" y="2025850"/>
                <a:chExt cx="578300" cy="1323750"/>
              </a:xfrm>
            </p:grpSpPr>
            <p:sp>
              <p:nvSpPr>
                <p:cNvPr id="538" name="Google Shape;538;p37"/>
                <p:cNvSpPr/>
                <p:nvPr/>
              </p:nvSpPr>
              <p:spPr>
                <a:xfrm rot="10800000" flipH="1">
                  <a:off x="6737850" y="272267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7"/>
                <p:cNvSpPr/>
                <p:nvPr/>
              </p:nvSpPr>
              <p:spPr>
                <a:xfrm rot="10800000" flipH="1">
                  <a:off x="6737850" y="2025850"/>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0" name="Google Shape;540;p37"/>
              <p:cNvSpPr/>
              <p:nvPr/>
            </p:nvSpPr>
            <p:spPr>
              <a:xfrm>
                <a:off x="6737855" y="5555571"/>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7"/>
              <p:cNvSpPr/>
              <p:nvPr/>
            </p:nvSpPr>
            <p:spPr>
              <a:xfrm>
                <a:off x="6465811" y="6066996"/>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37"/>
            <p:cNvGrpSpPr/>
            <p:nvPr/>
          </p:nvGrpSpPr>
          <p:grpSpPr>
            <a:xfrm rot="-5400000" flipH="1">
              <a:off x="-176452" y="4243762"/>
              <a:ext cx="1010248" cy="413533"/>
              <a:chOff x="5337014" y="2230182"/>
              <a:chExt cx="913425" cy="373900"/>
            </a:xfrm>
          </p:grpSpPr>
          <p:sp>
            <p:nvSpPr>
              <p:cNvPr id="543" name="Google Shape;543;p37"/>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7"/>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5" name="Google Shape;545;p37"/>
            <p:cNvSpPr/>
            <p:nvPr/>
          </p:nvSpPr>
          <p:spPr>
            <a:xfrm flipH="1">
              <a:off x="344875" y="438950"/>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7"/>
            <p:cNvSpPr/>
            <p:nvPr/>
          </p:nvSpPr>
          <p:spPr>
            <a:xfrm rot="5400000">
              <a:off x="1025853" y="-242705"/>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7" name="Google Shape;547;p37"/>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3">
  <p:cSld name="CUSTOM_7_1">
    <p:bg>
      <p:bgPr>
        <a:solidFill>
          <a:schemeClr val="lt1"/>
        </a:solidFill>
        <a:effectLst/>
      </p:bgPr>
    </p:bg>
    <p:spTree>
      <p:nvGrpSpPr>
        <p:cNvPr id="1" name="Shape 548"/>
        <p:cNvGrpSpPr/>
        <p:nvPr/>
      </p:nvGrpSpPr>
      <p:grpSpPr>
        <a:xfrm>
          <a:off x="0" y="0"/>
          <a:ext cx="0" cy="0"/>
          <a:chOff x="0" y="0"/>
          <a:chExt cx="0" cy="0"/>
        </a:xfrm>
      </p:grpSpPr>
      <p:grpSp>
        <p:nvGrpSpPr>
          <p:cNvPr id="549" name="Google Shape;549;p38"/>
          <p:cNvGrpSpPr/>
          <p:nvPr/>
        </p:nvGrpSpPr>
        <p:grpSpPr>
          <a:xfrm>
            <a:off x="125292" y="141991"/>
            <a:ext cx="8928374" cy="5422255"/>
            <a:chOff x="125291" y="141991"/>
            <a:chExt cx="8928374" cy="5422255"/>
          </a:xfrm>
        </p:grpSpPr>
        <p:grpSp>
          <p:nvGrpSpPr>
            <p:cNvPr id="550" name="Google Shape;550;p38"/>
            <p:cNvGrpSpPr/>
            <p:nvPr/>
          </p:nvGrpSpPr>
          <p:grpSpPr>
            <a:xfrm>
              <a:off x="8160233" y="141991"/>
              <a:ext cx="893432" cy="527284"/>
              <a:chOff x="4994072" y="4013425"/>
              <a:chExt cx="893432" cy="527284"/>
            </a:xfrm>
          </p:grpSpPr>
          <p:sp>
            <p:nvSpPr>
              <p:cNvPr id="551" name="Google Shape;551;p38"/>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8"/>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8"/>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8"/>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8"/>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8"/>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8"/>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8" name="Google Shape;558;p38"/>
            <p:cNvGrpSpPr/>
            <p:nvPr/>
          </p:nvGrpSpPr>
          <p:grpSpPr>
            <a:xfrm rot="-5400000" flipH="1">
              <a:off x="7057323" y="4197559"/>
              <a:ext cx="994725" cy="1738650"/>
              <a:chOff x="2756000" y="88900"/>
              <a:chExt cx="994725" cy="1738650"/>
            </a:xfrm>
          </p:grpSpPr>
          <p:sp>
            <p:nvSpPr>
              <p:cNvPr id="559" name="Google Shape;559;p38"/>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8"/>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1" name="Google Shape;561;p38"/>
            <p:cNvGrpSpPr/>
            <p:nvPr/>
          </p:nvGrpSpPr>
          <p:grpSpPr>
            <a:xfrm rot="5400000">
              <a:off x="-173066" y="515834"/>
              <a:ext cx="1010248" cy="413533"/>
              <a:chOff x="5337014" y="2230182"/>
              <a:chExt cx="913425" cy="373900"/>
            </a:xfrm>
          </p:grpSpPr>
          <p:sp>
            <p:nvSpPr>
              <p:cNvPr id="562" name="Google Shape;562;p38"/>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8"/>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4" name="Google Shape;564;p38"/>
            <p:cNvSpPr/>
            <p:nvPr/>
          </p:nvSpPr>
          <p:spPr>
            <a:xfrm flipH="1">
              <a:off x="1363725" y="4569525"/>
              <a:ext cx="545650" cy="272825"/>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8"/>
            <p:cNvSpPr/>
            <p:nvPr/>
          </p:nvSpPr>
          <p:spPr>
            <a:xfrm flipH="1">
              <a:off x="292475" y="4799800"/>
              <a:ext cx="749275" cy="748525"/>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solidFill>
              <a:schemeClr val="accent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6" name="Google Shape;566;p38"/>
            <p:cNvGrpSpPr/>
            <p:nvPr/>
          </p:nvGrpSpPr>
          <p:grpSpPr>
            <a:xfrm>
              <a:off x="5060736" y="4659925"/>
              <a:ext cx="420225" cy="409303"/>
              <a:chOff x="6318400" y="3461300"/>
              <a:chExt cx="379950" cy="370075"/>
            </a:xfrm>
          </p:grpSpPr>
          <p:sp>
            <p:nvSpPr>
              <p:cNvPr id="567" name="Google Shape;567;p38"/>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8"/>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8"/>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8"/>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8"/>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8"/>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8"/>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8"/>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8"/>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76" name="Google Shape;576;p38"/>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2">
  <p:cSld name="CUSTOM_7_2">
    <p:bg>
      <p:bgPr>
        <a:solidFill>
          <a:schemeClr val="lt1"/>
        </a:solidFill>
        <a:effectLst/>
      </p:bgPr>
    </p:bg>
    <p:spTree>
      <p:nvGrpSpPr>
        <p:cNvPr id="1" name="Shape 577"/>
        <p:cNvGrpSpPr/>
        <p:nvPr/>
      </p:nvGrpSpPr>
      <p:grpSpPr>
        <a:xfrm>
          <a:off x="0" y="0"/>
          <a:ext cx="0" cy="0"/>
          <a:chOff x="0" y="0"/>
          <a:chExt cx="0" cy="0"/>
        </a:xfrm>
      </p:grpSpPr>
      <p:grpSp>
        <p:nvGrpSpPr>
          <p:cNvPr id="578" name="Google Shape;578;p39"/>
          <p:cNvGrpSpPr/>
          <p:nvPr/>
        </p:nvGrpSpPr>
        <p:grpSpPr>
          <a:xfrm>
            <a:off x="112977" y="-288411"/>
            <a:ext cx="8612916" cy="5235681"/>
            <a:chOff x="112977" y="-288411"/>
            <a:chExt cx="8612916" cy="5235681"/>
          </a:xfrm>
        </p:grpSpPr>
        <p:grpSp>
          <p:nvGrpSpPr>
            <p:cNvPr id="579" name="Google Shape;579;p39"/>
            <p:cNvGrpSpPr/>
            <p:nvPr/>
          </p:nvGrpSpPr>
          <p:grpSpPr>
            <a:xfrm>
              <a:off x="112977" y="4376813"/>
              <a:ext cx="951560" cy="570457"/>
              <a:chOff x="4029409" y="69738"/>
              <a:chExt cx="951560" cy="570457"/>
            </a:xfrm>
          </p:grpSpPr>
          <p:sp>
            <p:nvSpPr>
              <p:cNvPr id="580" name="Google Shape;580;p39"/>
              <p:cNvSpPr/>
              <p:nvPr/>
            </p:nvSpPr>
            <p:spPr>
              <a:xfrm>
                <a:off x="4413493" y="356457"/>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9"/>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39"/>
            <p:cNvGrpSpPr/>
            <p:nvPr/>
          </p:nvGrpSpPr>
          <p:grpSpPr>
            <a:xfrm flipH="1">
              <a:off x="203446" y="239425"/>
              <a:ext cx="379781" cy="913060"/>
              <a:chOff x="8577425" y="239425"/>
              <a:chExt cx="379781" cy="913060"/>
            </a:xfrm>
          </p:grpSpPr>
          <p:sp>
            <p:nvSpPr>
              <p:cNvPr id="583" name="Google Shape;583;p39"/>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9"/>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5" name="Google Shape;585;p39"/>
            <p:cNvGrpSpPr/>
            <p:nvPr/>
          </p:nvGrpSpPr>
          <p:grpSpPr>
            <a:xfrm flipH="1">
              <a:off x="7671492" y="-288411"/>
              <a:ext cx="1050562" cy="700098"/>
              <a:chOff x="6190020" y="5825282"/>
              <a:chExt cx="949875" cy="633000"/>
            </a:xfrm>
          </p:grpSpPr>
          <p:sp>
            <p:nvSpPr>
              <p:cNvPr id="586" name="Google Shape;586;p39"/>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9"/>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8" name="Google Shape;588;p39"/>
            <p:cNvGrpSpPr/>
            <p:nvPr/>
          </p:nvGrpSpPr>
          <p:grpSpPr>
            <a:xfrm>
              <a:off x="7787418" y="4648375"/>
              <a:ext cx="938475" cy="221925"/>
              <a:chOff x="1502200" y="2534225"/>
              <a:chExt cx="938475" cy="221925"/>
            </a:xfrm>
          </p:grpSpPr>
          <p:sp>
            <p:nvSpPr>
              <p:cNvPr id="589" name="Google Shape;589;p39"/>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9"/>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9"/>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92" name="Google Shape;592;p39"/>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1">
  <p:cSld name="CUSTOM_3_1">
    <p:bg>
      <p:bgPr>
        <a:solidFill>
          <a:schemeClr val="lt1"/>
        </a:solidFill>
        <a:effectLst/>
      </p:bgPr>
    </p:bg>
    <p:spTree>
      <p:nvGrpSpPr>
        <p:cNvPr id="1" name="Shape 593"/>
        <p:cNvGrpSpPr/>
        <p:nvPr/>
      </p:nvGrpSpPr>
      <p:grpSpPr>
        <a:xfrm>
          <a:off x="0" y="0"/>
          <a:ext cx="0" cy="0"/>
          <a:chOff x="0" y="0"/>
          <a:chExt cx="0" cy="0"/>
        </a:xfrm>
      </p:grpSpPr>
      <p:grpSp>
        <p:nvGrpSpPr>
          <p:cNvPr id="594" name="Google Shape;594;p40"/>
          <p:cNvGrpSpPr/>
          <p:nvPr/>
        </p:nvGrpSpPr>
        <p:grpSpPr>
          <a:xfrm flipH="1">
            <a:off x="94942" y="239425"/>
            <a:ext cx="8859552" cy="4704838"/>
            <a:chOff x="112977" y="239425"/>
            <a:chExt cx="8859552" cy="4704838"/>
          </a:xfrm>
        </p:grpSpPr>
        <p:grpSp>
          <p:nvGrpSpPr>
            <p:cNvPr id="595" name="Google Shape;595;p40"/>
            <p:cNvGrpSpPr/>
            <p:nvPr/>
          </p:nvGrpSpPr>
          <p:grpSpPr>
            <a:xfrm>
              <a:off x="112977" y="4376813"/>
              <a:ext cx="951560" cy="567450"/>
              <a:chOff x="4029409" y="69738"/>
              <a:chExt cx="951560" cy="567450"/>
            </a:xfrm>
          </p:grpSpPr>
          <p:sp>
            <p:nvSpPr>
              <p:cNvPr id="596" name="Google Shape;596;p40"/>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0"/>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40"/>
            <p:cNvGrpSpPr/>
            <p:nvPr/>
          </p:nvGrpSpPr>
          <p:grpSpPr>
            <a:xfrm flipH="1">
              <a:off x="203446" y="239425"/>
              <a:ext cx="379781" cy="913060"/>
              <a:chOff x="8577425" y="239425"/>
              <a:chExt cx="379781" cy="913060"/>
            </a:xfrm>
          </p:grpSpPr>
          <p:sp>
            <p:nvSpPr>
              <p:cNvPr id="599" name="Google Shape;599;p40"/>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0"/>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40"/>
            <p:cNvGrpSpPr/>
            <p:nvPr/>
          </p:nvGrpSpPr>
          <p:grpSpPr>
            <a:xfrm flipH="1">
              <a:off x="7992342" y="239425"/>
              <a:ext cx="980187" cy="773525"/>
              <a:chOff x="5963551" y="6302530"/>
              <a:chExt cx="886245" cy="699390"/>
            </a:xfrm>
          </p:grpSpPr>
          <p:sp>
            <p:nvSpPr>
              <p:cNvPr id="602" name="Google Shape;602;p40"/>
              <p:cNvSpPr/>
              <p:nvPr/>
            </p:nvSpPr>
            <p:spPr>
              <a:xfrm flipH="1">
                <a:off x="5963551" y="6490495"/>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0"/>
              <p:cNvSpPr/>
              <p:nvPr/>
            </p:nvSpPr>
            <p:spPr>
              <a:xfrm flipH="1">
                <a:off x="6577746" y="6302530"/>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0"/>
            <p:cNvGrpSpPr/>
            <p:nvPr/>
          </p:nvGrpSpPr>
          <p:grpSpPr>
            <a:xfrm>
              <a:off x="7787418" y="4648375"/>
              <a:ext cx="938475" cy="221925"/>
              <a:chOff x="1502200" y="2534225"/>
              <a:chExt cx="938475" cy="221925"/>
            </a:xfrm>
          </p:grpSpPr>
          <p:sp>
            <p:nvSpPr>
              <p:cNvPr id="605" name="Google Shape;605;p40"/>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0"/>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0"/>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8" name="Google Shape;608;p40"/>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09" name="Google Shape;609;p40"/>
          <p:cNvSpPr txBox="1">
            <a:spLocks noGrp="1"/>
          </p:cNvSpPr>
          <p:nvPr>
            <p:ph type="title" idx="2"/>
          </p:nvPr>
        </p:nvSpPr>
        <p:spPr>
          <a:xfrm>
            <a:off x="1016303" y="3257675"/>
            <a:ext cx="2166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0" name="Google Shape;610;p40"/>
          <p:cNvSpPr txBox="1">
            <a:spLocks noGrp="1"/>
          </p:cNvSpPr>
          <p:nvPr>
            <p:ph type="subTitle" idx="1"/>
          </p:nvPr>
        </p:nvSpPr>
        <p:spPr>
          <a:xfrm>
            <a:off x="1016303" y="3599230"/>
            <a:ext cx="2166900" cy="626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1" name="Google Shape;611;p40"/>
          <p:cNvSpPr txBox="1">
            <a:spLocks noGrp="1"/>
          </p:cNvSpPr>
          <p:nvPr>
            <p:ph type="title" idx="3"/>
          </p:nvPr>
        </p:nvSpPr>
        <p:spPr>
          <a:xfrm>
            <a:off x="3494594" y="3257675"/>
            <a:ext cx="2166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2" name="Google Shape;612;p40"/>
          <p:cNvSpPr txBox="1">
            <a:spLocks noGrp="1"/>
          </p:cNvSpPr>
          <p:nvPr>
            <p:ph type="subTitle" idx="4"/>
          </p:nvPr>
        </p:nvSpPr>
        <p:spPr>
          <a:xfrm>
            <a:off x="3494594" y="3599230"/>
            <a:ext cx="2166900" cy="626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3" name="Google Shape;613;p40"/>
          <p:cNvSpPr txBox="1">
            <a:spLocks noGrp="1"/>
          </p:cNvSpPr>
          <p:nvPr>
            <p:ph type="title" idx="5"/>
          </p:nvPr>
        </p:nvSpPr>
        <p:spPr>
          <a:xfrm>
            <a:off x="5970053" y="3257675"/>
            <a:ext cx="2166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614" name="Google Shape;614;p40"/>
          <p:cNvSpPr txBox="1">
            <a:spLocks noGrp="1"/>
          </p:cNvSpPr>
          <p:nvPr>
            <p:ph type="subTitle" idx="6"/>
          </p:nvPr>
        </p:nvSpPr>
        <p:spPr>
          <a:xfrm>
            <a:off x="5970053" y="3599231"/>
            <a:ext cx="2166900" cy="626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lt1"/>
        </a:solidFill>
        <a:effectLst/>
      </p:bgPr>
    </p:bg>
    <p:spTree>
      <p:nvGrpSpPr>
        <p:cNvPr id="1" name="Shape 615"/>
        <p:cNvGrpSpPr/>
        <p:nvPr/>
      </p:nvGrpSpPr>
      <p:grpSpPr>
        <a:xfrm>
          <a:off x="0" y="0"/>
          <a:ext cx="0" cy="0"/>
          <a:chOff x="0" y="0"/>
          <a:chExt cx="0" cy="0"/>
        </a:xfrm>
      </p:grpSpPr>
      <p:grpSp>
        <p:nvGrpSpPr>
          <p:cNvPr id="616" name="Google Shape;616;p41"/>
          <p:cNvGrpSpPr/>
          <p:nvPr/>
        </p:nvGrpSpPr>
        <p:grpSpPr>
          <a:xfrm>
            <a:off x="53759" y="-443878"/>
            <a:ext cx="8924747" cy="5464341"/>
            <a:chOff x="53759" y="-443878"/>
            <a:chExt cx="8924747" cy="5464341"/>
          </a:xfrm>
        </p:grpSpPr>
        <p:grpSp>
          <p:nvGrpSpPr>
            <p:cNvPr id="617" name="Google Shape;617;p41"/>
            <p:cNvGrpSpPr/>
            <p:nvPr/>
          </p:nvGrpSpPr>
          <p:grpSpPr>
            <a:xfrm>
              <a:off x="53759" y="4453013"/>
              <a:ext cx="951560" cy="567450"/>
              <a:chOff x="4029409" y="69738"/>
              <a:chExt cx="951560" cy="567450"/>
            </a:xfrm>
          </p:grpSpPr>
          <p:sp>
            <p:nvSpPr>
              <p:cNvPr id="618" name="Google Shape;618;p41"/>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41"/>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0" name="Google Shape;620;p41"/>
            <p:cNvGrpSpPr/>
            <p:nvPr/>
          </p:nvGrpSpPr>
          <p:grpSpPr>
            <a:xfrm>
              <a:off x="8598725" y="4077550"/>
              <a:ext cx="379781" cy="913060"/>
              <a:chOff x="8577425" y="239425"/>
              <a:chExt cx="379781" cy="913060"/>
            </a:xfrm>
          </p:grpSpPr>
          <p:sp>
            <p:nvSpPr>
              <p:cNvPr id="621" name="Google Shape;621;p41"/>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41"/>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41"/>
            <p:cNvGrpSpPr/>
            <p:nvPr/>
          </p:nvGrpSpPr>
          <p:grpSpPr>
            <a:xfrm>
              <a:off x="7898723" y="1673064"/>
              <a:ext cx="1050562" cy="700098"/>
              <a:chOff x="6190020" y="5825282"/>
              <a:chExt cx="949875" cy="633000"/>
            </a:xfrm>
          </p:grpSpPr>
          <p:sp>
            <p:nvSpPr>
              <p:cNvPr id="624" name="Google Shape;624;p41"/>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1"/>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6" name="Google Shape;626;p41"/>
            <p:cNvSpPr/>
            <p:nvPr/>
          </p:nvSpPr>
          <p:spPr>
            <a:xfrm>
              <a:off x="6912931" y="-443878"/>
              <a:ext cx="1406015" cy="1404607"/>
            </a:xfrm>
            <a:custGeom>
              <a:avLst/>
              <a:gdLst/>
              <a:ahLst/>
              <a:cxnLst/>
              <a:rect l="l" t="t" r="r" b="b"/>
              <a:pathLst>
                <a:path w="29971" h="29941" fill="none" extrusionOk="0">
                  <a:moveTo>
                    <a:pt x="29971" y="12250"/>
                  </a:moveTo>
                  <a:lnTo>
                    <a:pt x="21581" y="12250"/>
                  </a:lnTo>
                  <a:lnTo>
                    <a:pt x="27509" y="6323"/>
                  </a:lnTo>
                  <a:lnTo>
                    <a:pt x="23679" y="2493"/>
                  </a:lnTo>
                  <a:lnTo>
                    <a:pt x="17691" y="8420"/>
                  </a:lnTo>
                  <a:lnTo>
                    <a:pt x="17691" y="1"/>
                  </a:lnTo>
                  <a:lnTo>
                    <a:pt x="12280" y="1"/>
                  </a:lnTo>
                  <a:lnTo>
                    <a:pt x="12280" y="8420"/>
                  </a:lnTo>
                  <a:lnTo>
                    <a:pt x="6353" y="2493"/>
                  </a:lnTo>
                  <a:lnTo>
                    <a:pt x="2462" y="6323"/>
                  </a:lnTo>
                  <a:lnTo>
                    <a:pt x="8390" y="12250"/>
                  </a:lnTo>
                  <a:lnTo>
                    <a:pt x="0" y="12250"/>
                  </a:lnTo>
                  <a:lnTo>
                    <a:pt x="0" y="17721"/>
                  </a:lnTo>
                  <a:lnTo>
                    <a:pt x="8390" y="17721"/>
                  </a:lnTo>
                  <a:lnTo>
                    <a:pt x="2462" y="23648"/>
                  </a:lnTo>
                  <a:lnTo>
                    <a:pt x="6353" y="27509"/>
                  </a:lnTo>
                  <a:lnTo>
                    <a:pt x="12280" y="21582"/>
                  </a:lnTo>
                  <a:lnTo>
                    <a:pt x="12280" y="29940"/>
                  </a:lnTo>
                  <a:lnTo>
                    <a:pt x="17691" y="29940"/>
                  </a:lnTo>
                  <a:lnTo>
                    <a:pt x="17691" y="21582"/>
                  </a:lnTo>
                  <a:lnTo>
                    <a:pt x="23679" y="27509"/>
                  </a:lnTo>
                  <a:lnTo>
                    <a:pt x="27509" y="23648"/>
                  </a:lnTo>
                  <a:lnTo>
                    <a:pt x="21581" y="17721"/>
                  </a:lnTo>
                  <a:lnTo>
                    <a:pt x="29971" y="17721"/>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7" name="Google Shape;627;p41"/>
          <p:cNvSpPr txBox="1">
            <a:spLocks noGrp="1"/>
          </p:cNvSpPr>
          <p:nvPr>
            <p:ph type="ctrTitle"/>
          </p:nvPr>
        </p:nvSpPr>
        <p:spPr>
          <a:xfrm>
            <a:off x="2876875" y="962780"/>
            <a:ext cx="3395700" cy="83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28" name="Google Shape;628;p41"/>
          <p:cNvSpPr txBox="1">
            <a:spLocks noGrp="1"/>
          </p:cNvSpPr>
          <p:nvPr>
            <p:ph type="subTitle" idx="1"/>
          </p:nvPr>
        </p:nvSpPr>
        <p:spPr>
          <a:xfrm>
            <a:off x="2876880" y="1819924"/>
            <a:ext cx="3395700" cy="11106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629" name="Google Shape;629;p41"/>
          <p:cNvSpPr txBox="1"/>
          <p:nvPr/>
        </p:nvSpPr>
        <p:spPr>
          <a:xfrm>
            <a:off x="2520412" y="3670206"/>
            <a:ext cx="4111800" cy="441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1000" b="0" i="0" u="none" strike="noStrike" cap="none">
                <a:solidFill>
                  <a:schemeClr val="dk1"/>
                </a:solidFill>
                <a:latin typeface="DM Sans"/>
                <a:ea typeface="DM Sans"/>
                <a:cs typeface="DM Sans"/>
                <a:sym typeface="DM Sans"/>
              </a:rPr>
              <a:t>CREDITS: This presentation template was created by </a:t>
            </a:r>
            <a:r>
              <a:rPr lang="en" sz="1000" b="1" i="0" u="sng" strike="noStrike" cap="none">
                <a:solidFill>
                  <a:schemeClr val="hlink"/>
                </a:solidFill>
                <a:latin typeface="DM Sans"/>
                <a:ea typeface="DM Sans"/>
                <a:cs typeface="DM Sans"/>
                <a:sym typeface="DM Sans"/>
                <a:hlinkClick r:id="rId2"/>
              </a:rPr>
              <a:t>Slidesgo</a:t>
            </a:r>
            <a:r>
              <a:rPr lang="en" sz="1000" b="0" i="0" u="none" strike="noStrike" cap="none">
                <a:solidFill>
                  <a:schemeClr val="dk1"/>
                </a:solidFill>
                <a:latin typeface="DM Sans"/>
                <a:ea typeface="DM Sans"/>
                <a:cs typeface="DM Sans"/>
                <a:sym typeface="DM Sans"/>
              </a:rPr>
              <a:t>, and includes icons by </a:t>
            </a:r>
            <a:r>
              <a:rPr lang="en" sz="1000" b="1" i="0" u="sng" strike="noStrike" cap="none">
                <a:solidFill>
                  <a:schemeClr val="hlink"/>
                </a:solidFill>
                <a:latin typeface="DM Sans"/>
                <a:ea typeface="DM Sans"/>
                <a:cs typeface="DM Sans"/>
                <a:sym typeface="DM Sans"/>
                <a:hlinkClick r:id="rId3"/>
              </a:rPr>
              <a:t>Flaticon</a:t>
            </a:r>
            <a:r>
              <a:rPr lang="en" sz="1000" b="0" i="0" u="none" strike="noStrike" cap="none">
                <a:solidFill>
                  <a:schemeClr val="dk1"/>
                </a:solidFill>
                <a:latin typeface="DM Sans"/>
                <a:ea typeface="DM Sans"/>
                <a:cs typeface="DM Sans"/>
                <a:sym typeface="DM Sans"/>
              </a:rPr>
              <a:t> and infographics &amp; images by </a:t>
            </a:r>
            <a:r>
              <a:rPr lang="en" sz="1000" b="1" i="0" u="sng" strike="noStrike" cap="none">
                <a:solidFill>
                  <a:schemeClr val="hlink"/>
                </a:solidFill>
                <a:latin typeface="DM Sans"/>
                <a:ea typeface="DM Sans"/>
                <a:cs typeface="DM Sans"/>
                <a:sym typeface="DM Sans"/>
                <a:hlinkClick r:id="rId4"/>
              </a:rPr>
              <a:t>Freepik</a:t>
            </a:r>
            <a:endParaRPr sz="1000" b="1" i="0" u="sng" strike="noStrike" cap="none">
              <a:solidFill>
                <a:schemeClr val="dk1"/>
              </a:solidFill>
              <a:latin typeface="DM Sans"/>
              <a:ea typeface="DM Sans"/>
              <a:cs typeface="DM Sans"/>
              <a:sym typeface="DM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5">
  <p:cSld name="CUSTOM_12_1_2">
    <p:bg>
      <p:bgPr>
        <a:solidFill>
          <a:schemeClr val="lt1"/>
        </a:solidFill>
        <a:effectLst/>
      </p:bgPr>
    </p:bg>
    <p:spTree>
      <p:nvGrpSpPr>
        <p:cNvPr id="1" name="Shape 630"/>
        <p:cNvGrpSpPr/>
        <p:nvPr/>
      </p:nvGrpSpPr>
      <p:grpSpPr>
        <a:xfrm>
          <a:off x="0" y="0"/>
          <a:ext cx="0" cy="0"/>
          <a:chOff x="0" y="0"/>
          <a:chExt cx="0" cy="0"/>
        </a:xfrm>
      </p:grpSpPr>
      <p:sp>
        <p:nvSpPr>
          <p:cNvPr id="631" name="Google Shape;631;p42"/>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32" name="Google Shape;632;p42"/>
          <p:cNvSpPr txBox="1">
            <a:spLocks noGrp="1"/>
          </p:cNvSpPr>
          <p:nvPr>
            <p:ph type="body" idx="1"/>
          </p:nvPr>
        </p:nvSpPr>
        <p:spPr>
          <a:xfrm>
            <a:off x="720000" y="1143075"/>
            <a:ext cx="7704000" cy="11286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accent2"/>
              </a:buClr>
              <a:buSzPts val="12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2">
  <p:cSld name="CUSTOM_10">
    <p:bg>
      <p:bgPr>
        <a:solidFill>
          <a:schemeClr val="lt1"/>
        </a:solidFill>
        <a:effectLst/>
      </p:bgPr>
    </p:bg>
    <p:spTree>
      <p:nvGrpSpPr>
        <p:cNvPr id="1" name="Shape 633"/>
        <p:cNvGrpSpPr/>
        <p:nvPr/>
      </p:nvGrpSpPr>
      <p:grpSpPr>
        <a:xfrm>
          <a:off x="0" y="0"/>
          <a:ext cx="0" cy="0"/>
          <a:chOff x="0" y="0"/>
          <a:chExt cx="0" cy="0"/>
        </a:xfrm>
      </p:grpSpPr>
      <p:grpSp>
        <p:nvGrpSpPr>
          <p:cNvPr id="634" name="Google Shape;634;p43"/>
          <p:cNvGrpSpPr/>
          <p:nvPr/>
        </p:nvGrpSpPr>
        <p:grpSpPr>
          <a:xfrm>
            <a:off x="112977" y="-288411"/>
            <a:ext cx="8612916" cy="5232674"/>
            <a:chOff x="112977" y="-288411"/>
            <a:chExt cx="8612916" cy="5232674"/>
          </a:xfrm>
        </p:grpSpPr>
        <p:grpSp>
          <p:nvGrpSpPr>
            <p:cNvPr id="635" name="Google Shape;635;p43"/>
            <p:cNvGrpSpPr/>
            <p:nvPr/>
          </p:nvGrpSpPr>
          <p:grpSpPr>
            <a:xfrm>
              <a:off x="112977" y="4376813"/>
              <a:ext cx="951560" cy="567450"/>
              <a:chOff x="4029409" y="69738"/>
              <a:chExt cx="951560" cy="567450"/>
            </a:xfrm>
          </p:grpSpPr>
          <p:sp>
            <p:nvSpPr>
              <p:cNvPr id="636" name="Google Shape;636;p43"/>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3"/>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8" name="Google Shape;638;p43"/>
            <p:cNvGrpSpPr/>
            <p:nvPr/>
          </p:nvGrpSpPr>
          <p:grpSpPr>
            <a:xfrm flipH="1">
              <a:off x="203446" y="239425"/>
              <a:ext cx="379781" cy="913060"/>
              <a:chOff x="8577425" y="239425"/>
              <a:chExt cx="379781" cy="913060"/>
            </a:xfrm>
          </p:grpSpPr>
          <p:sp>
            <p:nvSpPr>
              <p:cNvPr id="639" name="Google Shape;639;p43"/>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3"/>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1" name="Google Shape;641;p43"/>
            <p:cNvGrpSpPr/>
            <p:nvPr/>
          </p:nvGrpSpPr>
          <p:grpSpPr>
            <a:xfrm flipH="1">
              <a:off x="7671492" y="-288411"/>
              <a:ext cx="1050562" cy="700098"/>
              <a:chOff x="6190020" y="5825282"/>
              <a:chExt cx="949875" cy="633000"/>
            </a:xfrm>
          </p:grpSpPr>
          <p:sp>
            <p:nvSpPr>
              <p:cNvPr id="642" name="Google Shape;642;p43"/>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3"/>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43"/>
            <p:cNvGrpSpPr/>
            <p:nvPr/>
          </p:nvGrpSpPr>
          <p:grpSpPr>
            <a:xfrm>
              <a:off x="7787418" y="4648375"/>
              <a:ext cx="938475" cy="221925"/>
              <a:chOff x="1502200" y="2534225"/>
              <a:chExt cx="938475" cy="221925"/>
            </a:xfrm>
          </p:grpSpPr>
          <p:sp>
            <p:nvSpPr>
              <p:cNvPr id="645" name="Google Shape;645;p43"/>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43"/>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3"/>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48" name="Google Shape;648;p43"/>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49" name="Google Shape;649;p43"/>
          <p:cNvSpPr txBox="1">
            <a:spLocks noGrp="1"/>
          </p:cNvSpPr>
          <p:nvPr>
            <p:ph type="body" idx="1"/>
          </p:nvPr>
        </p:nvSpPr>
        <p:spPr>
          <a:xfrm>
            <a:off x="720000" y="1637400"/>
            <a:ext cx="3852000" cy="1639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50" name="Google Shape;650;p43"/>
          <p:cNvSpPr txBox="1">
            <a:spLocks noGrp="1"/>
          </p:cNvSpPr>
          <p:nvPr>
            <p:ph type="body" idx="2"/>
          </p:nvPr>
        </p:nvSpPr>
        <p:spPr>
          <a:xfrm>
            <a:off x="4572000" y="1637400"/>
            <a:ext cx="3852000" cy="2608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u="sng"/>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51"/>
        <p:cNvGrpSpPr/>
        <p:nvPr/>
      </p:nvGrpSpPr>
      <p:grpSpPr>
        <a:xfrm>
          <a:off x="0" y="0"/>
          <a:ext cx="0" cy="0"/>
          <a:chOff x="0" y="0"/>
          <a:chExt cx="0" cy="0"/>
        </a:xfrm>
      </p:grpSpPr>
      <p:sp>
        <p:nvSpPr>
          <p:cNvPr id="652" name="Google Shape;652;p44"/>
          <p:cNvSpPr/>
          <p:nvPr/>
        </p:nvSpPr>
        <p:spPr>
          <a:xfrm>
            <a:off x="-35875" y="-14350"/>
            <a:ext cx="9180000" cy="5157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chemeClr val="lt1"/>
        </a:solidFill>
        <a:effectLst/>
      </p:bgPr>
    </p:bg>
    <p:spTree>
      <p:nvGrpSpPr>
        <p:cNvPr id="1" name="Shape 653"/>
        <p:cNvGrpSpPr/>
        <p:nvPr/>
      </p:nvGrpSpPr>
      <p:grpSpPr>
        <a:xfrm>
          <a:off x="0" y="0"/>
          <a:ext cx="0" cy="0"/>
          <a:chOff x="0" y="0"/>
          <a:chExt cx="0" cy="0"/>
        </a:xfrm>
      </p:grpSpPr>
      <p:grpSp>
        <p:nvGrpSpPr>
          <p:cNvPr id="654" name="Google Shape;654;p45"/>
          <p:cNvGrpSpPr/>
          <p:nvPr/>
        </p:nvGrpSpPr>
        <p:grpSpPr>
          <a:xfrm>
            <a:off x="11" y="120617"/>
            <a:ext cx="8993600" cy="4902270"/>
            <a:chOff x="11" y="120617"/>
            <a:chExt cx="8993600" cy="4902270"/>
          </a:xfrm>
        </p:grpSpPr>
        <p:grpSp>
          <p:nvGrpSpPr>
            <p:cNvPr id="655" name="Google Shape;655;p45"/>
            <p:cNvGrpSpPr/>
            <p:nvPr/>
          </p:nvGrpSpPr>
          <p:grpSpPr>
            <a:xfrm flipH="1">
              <a:off x="8042051" y="4329538"/>
              <a:ext cx="951560" cy="567450"/>
              <a:chOff x="4029409" y="69738"/>
              <a:chExt cx="951560" cy="567450"/>
            </a:xfrm>
          </p:grpSpPr>
          <p:sp>
            <p:nvSpPr>
              <p:cNvPr id="656" name="Google Shape;656;p45"/>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5"/>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8" name="Google Shape;658;p45"/>
            <p:cNvGrpSpPr/>
            <p:nvPr/>
          </p:nvGrpSpPr>
          <p:grpSpPr>
            <a:xfrm flipH="1">
              <a:off x="3714770" y="4675075"/>
              <a:ext cx="938475" cy="221925"/>
              <a:chOff x="1502200" y="2534225"/>
              <a:chExt cx="938475" cy="221925"/>
            </a:xfrm>
          </p:grpSpPr>
          <p:sp>
            <p:nvSpPr>
              <p:cNvPr id="659" name="Google Shape;659;p45"/>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5"/>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5"/>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2" name="Google Shape;662;p45"/>
            <p:cNvGrpSpPr/>
            <p:nvPr/>
          </p:nvGrpSpPr>
          <p:grpSpPr>
            <a:xfrm flipH="1">
              <a:off x="7353184" y="246500"/>
              <a:ext cx="420225" cy="409303"/>
              <a:chOff x="6318400" y="3461300"/>
              <a:chExt cx="379950" cy="370075"/>
            </a:xfrm>
          </p:grpSpPr>
          <p:sp>
            <p:nvSpPr>
              <p:cNvPr id="663" name="Google Shape;663;p45"/>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45"/>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5"/>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45"/>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5"/>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5"/>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5"/>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45"/>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5"/>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2" name="Google Shape;672;p45"/>
            <p:cNvGrpSpPr/>
            <p:nvPr/>
          </p:nvGrpSpPr>
          <p:grpSpPr>
            <a:xfrm flipH="1">
              <a:off x="11" y="120617"/>
              <a:ext cx="2188924" cy="4902270"/>
              <a:chOff x="5337014" y="2025850"/>
              <a:chExt cx="1979136" cy="4432432"/>
            </a:xfrm>
          </p:grpSpPr>
          <p:grpSp>
            <p:nvGrpSpPr>
              <p:cNvPr id="673" name="Google Shape;673;p45"/>
              <p:cNvGrpSpPr/>
              <p:nvPr/>
            </p:nvGrpSpPr>
            <p:grpSpPr>
              <a:xfrm>
                <a:off x="6737850" y="2025850"/>
                <a:ext cx="578300" cy="2019825"/>
                <a:chOff x="6737850" y="2025850"/>
                <a:chExt cx="578300" cy="2019825"/>
              </a:xfrm>
            </p:grpSpPr>
            <p:sp>
              <p:nvSpPr>
                <p:cNvPr id="674" name="Google Shape;674;p45"/>
                <p:cNvSpPr/>
                <p:nvPr/>
              </p:nvSpPr>
              <p:spPr>
                <a:xfrm>
                  <a:off x="6737850" y="2402000"/>
                  <a:ext cx="578300" cy="250800"/>
                </a:xfrm>
                <a:custGeom>
                  <a:avLst/>
                  <a:gdLst/>
                  <a:ahLst/>
                  <a:cxnLst/>
                  <a:rect l="l" t="t" r="r" b="b"/>
                  <a:pathLst>
                    <a:path w="23132" h="10032" extrusionOk="0">
                      <a:moveTo>
                        <a:pt x="9271" y="1"/>
                      </a:moveTo>
                      <a:lnTo>
                        <a:pt x="0" y="10031"/>
                      </a:lnTo>
                      <a:lnTo>
                        <a:pt x="23132" y="10031"/>
                      </a:lnTo>
                      <a:lnTo>
                        <a:pt x="231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5"/>
                <p:cNvSpPr/>
                <p:nvPr/>
              </p:nvSpPr>
              <p:spPr>
                <a:xfrm>
                  <a:off x="6969625" y="2025850"/>
                  <a:ext cx="346525" cy="376175"/>
                </a:xfrm>
                <a:custGeom>
                  <a:avLst/>
                  <a:gdLst/>
                  <a:ahLst/>
                  <a:cxnLst/>
                  <a:rect l="l" t="t" r="r" b="b"/>
                  <a:pathLst>
                    <a:path w="13861" h="15047" extrusionOk="0">
                      <a:moveTo>
                        <a:pt x="13861" y="1"/>
                      </a:moveTo>
                      <a:lnTo>
                        <a:pt x="0" y="15047"/>
                      </a:lnTo>
                      <a:lnTo>
                        <a:pt x="13861" y="15047"/>
                      </a:lnTo>
                      <a:lnTo>
                        <a:pt x="138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5"/>
                <p:cNvSpPr/>
                <p:nvPr/>
              </p:nvSpPr>
              <p:spPr>
                <a:xfrm>
                  <a:off x="6737850" y="2721925"/>
                  <a:ext cx="578300" cy="626925"/>
                </a:xfrm>
                <a:custGeom>
                  <a:avLst/>
                  <a:gdLst/>
                  <a:ahLst/>
                  <a:cxnLst/>
                  <a:rect l="l" t="t" r="r" b="b"/>
                  <a:pathLst>
                    <a:path w="23132" h="25077" extrusionOk="0">
                      <a:moveTo>
                        <a:pt x="23132" y="0"/>
                      </a:moveTo>
                      <a:lnTo>
                        <a:pt x="0" y="25077"/>
                      </a:lnTo>
                      <a:lnTo>
                        <a:pt x="23132" y="25077"/>
                      </a:lnTo>
                      <a:lnTo>
                        <a:pt x="2313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5"/>
                <p:cNvSpPr/>
                <p:nvPr/>
              </p:nvSpPr>
              <p:spPr>
                <a:xfrm>
                  <a:off x="6737850" y="3417225"/>
                  <a:ext cx="578300" cy="628450"/>
                </a:xfrm>
                <a:custGeom>
                  <a:avLst/>
                  <a:gdLst/>
                  <a:ahLst/>
                  <a:cxnLst/>
                  <a:rect l="l" t="t" r="r" b="b"/>
                  <a:pathLst>
                    <a:path w="23132" h="25138" extrusionOk="0">
                      <a:moveTo>
                        <a:pt x="23132" y="0"/>
                      </a:moveTo>
                      <a:lnTo>
                        <a:pt x="0" y="25137"/>
                      </a:lnTo>
                      <a:lnTo>
                        <a:pt x="23132" y="25137"/>
                      </a:lnTo>
                      <a:lnTo>
                        <a:pt x="23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8" name="Google Shape;678;p45"/>
              <p:cNvSpPr/>
              <p:nvPr/>
            </p:nvSpPr>
            <p:spPr>
              <a:xfrm>
                <a:off x="6629220" y="5825282"/>
                <a:ext cx="510675" cy="511425"/>
              </a:xfrm>
              <a:custGeom>
                <a:avLst/>
                <a:gdLst/>
                <a:ahLst/>
                <a:cxnLst/>
                <a:rect l="l" t="t" r="r" b="b"/>
                <a:pathLst>
                  <a:path w="20427" h="20457" extrusionOk="0">
                    <a:moveTo>
                      <a:pt x="10214" y="5593"/>
                    </a:moveTo>
                    <a:cubicBezTo>
                      <a:pt x="12767" y="5593"/>
                      <a:pt x="14864" y="7690"/>
                      <a:pt x="14864" y="10244"/>
                    </a:cubicBezTo>
                    <a:cubicBezTo>
                      <a:pt x="14864" y="12766"/>
                      <a:pt x="12797" y="14864"/>
                      <a:pt x="10214" y="14864"/>
                    </a:cubicBezTo>
                    <a:cubicBezTo>
                      <a:pt x="7661" y="14864"/>
                      <a:pt x="5594" y="12766"/>
                      <a:pt x="5594" y="10244"/>
                    </a:cubicBezTo>
                    <a:cubicBezTo>
                      <a:pt x="5594" y="7690"/>
                      <a:pt x="7661" y="5593"/>
                      <a:pt x="10214" y="5593"/>
                    </a:cubicBezTo>
                    <a:close/>
                    <a:moveTo>
                      <a:pt x="10214" y="0"/>
                    </a:moveTo>
                    <a:cubicBezTo>
                      <a:pt x="4591" y="0"/>
                      <a:pt x="1" y="4560"/>
                      <a:pt x="1" y="10244"/>
                    </a:cubicBezTo>
                    <a:cubicBezTo>
                      <a:pt x="1" y="15897"/>
                      <a:pt x="4560" y="20457"/>
                      <a:pt x="10214" y="20457"/>
                    </a:cubicBezTo>
                    <a:cubicBezTo>
                      <a:pt x="15837" y="20457"/>
                      <a:pt x="20427" y="15897"/>
                      <a:pt x="20427" y="10244"/>
                    </a:cubicBezTo>
                    <a:cubicBezTo>
                      <a:pt x="20427" y="4560"/>
                      <a:pt x="15867" y="0"/>
                      <a:pt x="102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45"/>
              <p:cNvSpPr/>
              <p:nvPr/>
            </p:nvSpPr>
            <p:spPr>
              <a:xfrm>
                <a:off x="5337014" y="2230182"/>
                <a:ext cx="374650" cy="373900"/>
              </a:xfrm>
              <a:custGeom>
                <a:avLst/>
                <a:gdLst/>
                <a:ahLst/>
                <a:cxnLst/>
                <a:rect l="l" t="t" r="r" b="b"/>
                <a:pathLst>
                  <a:path w="14986" h="14956" extrusionOk="0">
                    <a:moveTo>
                      <a:pt x="6141" y="1"/>
                    </a:moveTo>
                    <a:lnTo>
                      <a:pt x="6141" y="4225"/>
                    </a:lnTo>
                    <a:lnTo>
                      <a:pt x="3162" y="1247"/>
                    </a:lnTo>
                    <a:lnTo>
                      <a:pt x="1217" y="3162"/>
                    </a:lnTo>
                    <a:lnTo>
                      <a:pt x="4226" y="6110"/>
                    </a:lnTo>
                    <a:lnTo>
                      <a:pt x="1" y="6110"/>
                    </a:lnTo>
                    <a:lnTo>
                      <a:pt x="1" y="8846"/>
                    </a:lnTo>
                    <a:lnTo>
                      <a:pt x="4226" y="8846"/>
                    </a:lnTo>
                    <a:lnTo>
                      <a:pt x="1217" y="11824"/>
                    </a:lnTo>
                    <a:lnTo>
                      <a:pt x="3162" y="13739"/>
                    </a:lnTo>
                    <a:lnTo>
                      <a:pt x="6141" y="10791"/>
                    </a:lnTo>
                    <a:lnTo>
                      <a:pt x="6141" y="14955"/>
                    </a:lnTo>
                    <a:lnTo>
                      <a:pt x="8876" y="14955"/>
                    </a:lnTo>
                    <a:lnTo>
                      <a:pt x="8876" y="10791"/>
                    </a:lnTo>
                    <a:lnTo>
                      <a:pt x="11825" y="13739"/>
                    </a:lnTo>
                    <a:lnTo>
                      <a:pt x="13770" y="11824"/>
                    </a:lnTo>
                    <a:lnTo>
                      <a:pt x="10791" y="8846"/>
                    </a:lnTo>
                    <a:lnTo>
                      <a:pt x="14986" y="8846"/>
                    </a:lnTo>
                    <a:lnTo>
                      <a:pt x="14986" y="6110"/>
                    </a:lnTo>
                    <a:lnTo>
                      <a:pt x="10791" y="6110"/>
                    </a:lnTo>
                    <a:lnTo>
                      <a:pt x="13770" y="3162"/>
                    </a:lnTo>
                    <a:lnTo>
                      <a:pt x="11825" y="1247"/>
                    </a:lnTo>
                    <a:lnTo>
                      <a:pt x="8876" y="4225"/>
                    </a:lnTo>
                    <a:lnTo>
                      <a:pt x="88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5"/>
              <p:cNvSpPr/>
              <p:nvPr/>
            </p:nvSpPr>
            <p:spPr>
              <a:xfrm>
                <a:off x="5875789" y="2230182"/>
                <a:ext cx="374650" cy="373900"/>
              </a:xfrm>
              <a:custGeom>
                <a:avLst/>
                <a:gdLst/>
                <a:ahLst/>
                <a:cxnLst/>
                <a:rect l="l" t="t" r="r" b="b"/>
                <a:pathLst>
                  <a:path w="14986" h="14956" extrusionOk="0">
                    <a:moveTo>
                      <a:pt x="6110" y="1"/>
                    </a:moveTo>
                    <a:lnTo>
                      <a:pt x="6110" y="4225"/>
                    </a:lnTo>
                    <a:lnTo>
                      <a:pt x="3161" y="1247"/>
                    </a:lnTo>
                    <a:lnTo>
                      <a:pt x="1216" y="3162"/>
                    </a:lnTo>
                    <a:lnTo>
                      <a:pt x="4195" y="6110"/>
                    </a:lnTo>
                    <a:lnTo>
                      <a:pt x="0" y="6110"/>
                    </a:lnTo>
                    <a:lnTo>
                      <a:pt x="0" y="8846"/>
                    </a:lnTo>
                    <a:lnTo>
                      <a:pt x="4195" y="8846"/>
                    </a:lnTo>
                    <a:lnTo>
                      <a:pt x="1216" y="11824"/>
                    </a:lnTo>
                    <a:lnTo>
                      <a:pt x="3161" y="13739"/>
                    </a:lnTo>
                    <a:lnTo>
                      <a:pt x="6110" y="10791"/>
                    </a:lnTo>
                    <a:lnTo>
                      <a:pt x="6110" y="14955"/>
                    </a:lnTo>
                    <a:lnTo>
                      <a:pt x="8845" y="14955"/>
                    </a:lnTo>
                    <a:lnTo>
                      <a:pt x="8845" y="10791"/>
                    </a:lnTo>
                    <a:lnTo>
                      <a:pt x="11824" y="13739"/>
                    </a:lnTo>
                    <a:lnTo>
                      <a:pt x="13770" y="11824"/>
                    </a:lnTo>
                    <a:lnTo>
                      <a:pt x="10791" y="8846"/>
                    </a:lnTo>
                    <a:lnTo>
                      <a:pt x="14985" y="8846"/>
                    </a:lnTo>
                    <a:lnTo>
                      <a:pt x="14985" y="6110"/>
                    </a:lnTo>
                    <a:lnTo>
                      <a:pt x="10791" y="6110"/>
                    </a:lnTo>
                    <a:lnTo>
                      <a:pt x="13770" y="3162"/>
                    </a:lnTo>
                    <a:lnTo>
                      <a:pt x="11824" y="1247"/>
                    </a:lnTo>
                    <a:lnTo>
                      <a:pt x="8845" y="4225"/>
                    </a:lnTo>
                    <a:lnTo>
                      <a:pt x="884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5"/>
              <p:cNvSpPr/>
              <p:nvPr/>
            </p:nvSpPr>
            <p:spPr>
              <a:xfrm>
                <a:off x="6190020" y="6186232"/>
                <a:ext cx="272050" cy="272050"/>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CUSTOM_14">
    <p:bg>
      <p:bgPr>
        <a:solidFill>
          <a:schemeClr val="lt1"/>
        </a:solidFill>
        <a:effectLst/>
      </p:bgPr>
    </p:bg>
    <p:spTree>
      <p:nvGrpSpPr>
        <p:cNvPr id="1" name="Shape 682"/>
        <p:cNvGrpSpPr/>
        <p:nvPr/>
      </p:nvGrpSpPr>
      <p:grpSpPr>
        <a:xfrm>
          <a:off x="0" y="0"/>
          <a:ext cx="0" cy="0"/>
          <a:chOff x="0" y="0"/>
          <a:chExt cx="0" cy="0"/>
        </a:xfrm>
      </p:grpSpPr>
      <p:grpSp>
        <p:nvGrpSpPr>
          <p:cNvPr id="683" name="Google Shape;683;p46"/>
          <p:cNvGrpSpPr/>
          <p:nvPr/>
        </p:nvGrpSpPr>
        <p:grpSpPr>
          <a:xfrm>
            <a:off x="73570" y="8"/>
            <a:ext cx="9070653" cy="4960002"/>
            <a:chOff x="73570" y="8"/>
            <a:chExt cx="9070653" cy="4960002"/>
          </a:xfrm>
        </p:grpSpPr>
        <p:sp>
          <p:nvSpPr>
            <p:cNvPr id="684" name="Google Shape;684;p46"/>
            <p:cNvSpPr/>
            <p:nvPr/>
          </p:nvSpPr>
          <p:spPr>
            <a:xfrm rot="10800000">
              <a:off x="8701285" y="267937"/>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46"/>
            <p:cNvSpPr/>
            <p:nvPr/>
          </p:nvSpPr>
          <p:spPr>
            <a:xfrm rot="10800000">
              <a:off x="8544065" y="1589947"/>
              <a:ext cx="283726" cy="283752"/>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6" name="Google Shape;686;p46"/>
            <p:cNvGrpSpPr/>
            <p:nvPr/>
          </p:nvGrpSpPr>
          <p:grpSpPr>
            <a:xfrm flipH="1">
              <a:off x="509878" y="4364225"/>
              <a:ext cx="420225" cy="409303"/>
              <a:chOff x="6318400" y="3461300"/>
              <a:chExt cx="379950" cy="370075"/>
            </a:xfrm>
          </p:grpSpPr>
          <p:sp>
            <p:nvSpPr>
              <p:cNvPr id="687" name="Google Shape;687;p46"/>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46"/>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6"/>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6"/>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6"/>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6"/>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46"/>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6"/>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46"/>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46"/>
            <p:cNvGrpSpPr/>
            <p:nvPr/>
          </p:nvGrpSpPr>
          <p:grpSpPr>
            <a:xfrm>
              <a:off x="8544075" y="4046950"/>
              <a:ext cx="379781" cy="913060"/>
              <a:chOff x="8577425" y="239425"/>
              <a:chExt cx="379781" cy="913060"/>
            </a:xfrm>
          </p:grpSpPr>
          <p:sp>
            <p:nvSpPr>
              <p:cNvPr id="697" name="Google Shape;697;p46"/>
              <p:cNvSpPr/>
              <p:nvPr/>
            </p:nvSpPr>
            <p:spPr>
              <a:xfrm>
                <a:off x="8577425" y="772735"/>
                <a:ext cx="379781" cy="379750"/>
              </a:xfrm>
              <a:custGeom>
                <a:avLst/>
                <a:gdLst/>
                <a:ahLst/>
                <a:cxnLst/>
                <a:rect l="l" t="t" r="r" b="b"/>
                <a:pathLst>
                  <a:path w="12251" h="12250" fill="none" extrusionOk="0">
                    <a:moveTo>
                      <a:pt x="1" y="6140"/>
                    </a:moveTo>
                    <a:lnTo>
                      <a:pt x="6141" y="0"/>
                    </a:lnTo>
                    <a:lnTo>
                      <a:pt x="12250" y="6140"/>
                    </a:lnTo>
                    <a:lnTo>
                      <a:pt x="6141" y="12249"/>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6"/>
              <p:cNvSpPr/>
              <p:nvPr/>
            </p:nvSpPr>
            <p:spPr>
              <a:xfrm>
                <a:off x="8577425" y="239425"/>
                <a:ext cx="379781" cy="379750"/>
              </a:xfrm>
              <a:custGeom>
                <a:avLst/>
                <a:gdLst/>
                <a:ahLst/>
                <a:cxnLst/>
                <a:rect l="l" t="t" r="r" b="b"/>
                <a:pathLst>
                  <a:path w="12251" h="12250" fill="none" extrusionOk="0">
                    <a:moveTo>
                      <a:pt x="1" y="6140"/>
                    </a:moveTo>
                    <a:lnTo>
                      <a:pt x="6110" y="0"/>
                    </a:lnTo>
                    <a:lnTo>
                      <a:pt x="12250" y="6140"/>
                    </a:lnTo>
                    <a:lnTo>
                      <a:pt x="6110" y="12250"/>
                    </a:lnTo>
                    <a:close/>
                  </a:path>
                </a:pathLst>
              </a:custGeom>
              <a:no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9" name="Google Shape;699;p46"/>
            <p:cNvSpPr/>
            <p:nvPr/>
          </p:nvSpPr>
          <p:spPr>
            <a:xfrm>
              <a:off x="73570" y="1080125"/>
              <a:ext cx="271300" cy="271325"/>
            </a:xfrm>
            <a:custGeom>
              <a:avLst/>
              <a:gdLst/>
              <a:ahLst/>
              <a:cxnLst/>
              <a:rect l="l" t="t" r="r" b="b"/>
              <a:pathLst>
                <a:path w="10852" h="10853" fill="none" extrusionOk="0">
                  <a:moveTo>
                    <a:pt x="10852" y="5411"/>
                  </a:moveTo>
                  <a:cubicBezTo>
                    <a:pt x="10852" y="8420"/>
                    <a:pt x="8420" y="10852"/>
                    <a:pt x="5441" y="10852"/>
                  </a:cubicBezTo>
                  <a:cubicBezTo>
                    <a:pt x="2432" y="10852"/>
                    <a:pt x="0" y="8420"/>
                    <a:pt x="0" y="5411"/>
                  </a:cubicBezTo>
                  <a:cubicBezTo>
                    <a:pt x="0" y="2432"/>
                    <a:pt x="2432" y="1"/>
                    <a:pt x="5441" y="1"/>
                  </a:cubicBezTo>
                  <a:cubicBezTo>
                    <a:pt x="8420" y="1"/>
                    <a:pt x="10852" y="2432"/>
                    <a:pt x="10852" y="5411"/>
                  </a:cubicBez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46"/>
            <p:cNvSpPr/>
            <p:nvPr/>
          </p:nvSpPr>
          <p:spPr>
            <a:xfrm rot="-5400000" flipH="1">
              <a:off x="566303" y="-221421"/>
              <a:ext cx="442938" cy="885795"/>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96318"/>
            <a:ext cx="7704000" cy="631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2pPr>
            <a:lvl3pPr marR="0" lvl="2"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3pPr>
            <a:lvl4pPr marR="0" lvl="3"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4pPr>
            <a:lvl5pPr marR="0" lvl="4"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5pPr>
            <a:lvl6pPr marR="0" lvl="5"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6pPr>
            <a:lvl7pPr marR="0" lvl="6"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7pPr>
            <a:lvl8pPr marR="0" lvl="7"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8pPr>
            <a:lvl9pPr marR="0" lvl="8" algn="l" rtl="0">
              <a:lnSpc>
                <a:spcPct val="100000"/>
              </a:lnSpc>
              <a:spcBef>
                <a:spcPts val="0"/>
              </a:spcBef>
              <a:spcAft>
                <a:spcPts val="0"/>
              </a:spcAft>
              <a:buClr>
                <a:schemeClr val="accent4"/>
              </a:buClr>
              <a:buSzPts val="3000"/>
              <a:buFont typeface="Montserrat"/>
              <a:buNone/>
              <a:defRPr sz="3000" b="1" i="0" u="none" strike="noStrike" cap="none">
                <a:solidFill>
                  <a:schemeClr val="accent4"/>
                </a:solidFill>
                <a:latin typeface="Montserrat"/>
                <a:ea typeface="Montserrat"/>
                <a:cs typeface="Montserrat"/>
                <a:sym typeface="Montserrat"/>
              </a:defRPr>
            </a:lvl9pPr>
          </a:lstStyle>
          <a:p>
            <a:endParaRPr/>
          </a:p>
        </p:txBody>
      </p:sp>
      <p:sp>
        <p:nvSpPr>
          <p:cNvPr id="52" name="Google Shape;52;p1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21.xml"/><Relationship Id="rId12"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14.xml"/><Relationship Id="rId11" Type="http://schemas.openxmlformats.org/officeDocument/2006/relationships/slide" Target="slide33.xml"/><Relationship Id="rId5" Type="http://schemas.openxmlformats.org/officeDocument/2006/relationships/slide" Target="slide9.xml"/><Relationship Id="rId10" Type="http://schemas.openxmlformats.org/officeDocument/2006/relationships/slide" Target="slide30.xml"/><Relationship Id="rId4" Type="http://schemas.openxmlformats.org/officeDocument/2006/relationships/slide" Target="slide6.xml"/><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47"/>
          <p:cNvSpPr txBox="1">
            <a:spLocks noGrp="1"/>
          </p:cNvSpPr>
          <p:nvPr>
            <p:ph type="ctrTitle"/>
          </p:nvPr>
        </p:nvSpPr>
        <p:spPr>
          <a:xfrm>
            <a:off x="1331650" y="807850"/>
            <a:ext cx="6139200" cy="1782300"/>
          </a:xfrm>
          <a:prstGeom prst="rect">
            <a:avLst/>
          </a:prstGeom>
          <a:noFill/>
          <a:ln>
            <a:noFill/>
          </a:ln>
        </p:spPr>
        <p:txBody>
          <a:bodyPr spcFirstLastPara="1" wrap="square" lIns="91425" tIns="45700"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800" b="0">
                <a:solidFill>
                  <a:srgbClr val="0D0D0D"/>
                </a:solidFill>
                <a:highlight>
                  <a:srgbClr val="FFFFFF"/>
                </a:highlight>
                <a:latin typeface="Times New Roman"/>
                <a:ea typeface="Times New Roman"/>
                <a:cs typeface="Times New Roman"/>
                <a:sym typeface="Times New Roman"/>
              </a:rPr>
              <a:t>Exploring Homomorphic Encryption for Secure Data Processing</a:t>
            </a:r>
            <a:endParaRPr sz="3800">
              <a:latin typeface="Times New Roman"/>
              <a:ea typeface="Times New Roman"/>
              <a:cs typeface="Times New Roman"/>
              <a:sym typeface="Times New Roman"/>
            </a:endParaRPr>
          </a:p>
        </p:txBody>
      </p:sp>
      <p:grpSp>
        <p:nvGrpSpPr>
          <p:cNvPr id="706" name="Google Shape;706;p47"/>
          <p:cNvGrpSpPr/>
          <p:nvPr/>
        </p:nvGrpSpPr>
        <p:grpSpPr>
          <a:xfrm rot="-5400000">
            <a:off x="688388" y="-515859"/>
            <a:ext cx="994725" cy="1738650"/>
            <a:chOff x="2756000" y="88900"/>
            <a:chExt cx="994725" cy="1738650"/>
          </a:xfrm>
        </p:grpSpPr>
        <p:sp>
          <p:nvSpPr>
            <p:cNvPr id="707" name="Google Shape;707;p47"/>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47"/>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0" name="Google Shape;710;p47"/>
          <p:cNvSpPr txBox="1"/>
          <p:nvPr/>
        </p:nvSpPr>
        <p:spPr>
          <a:xfrm>
            <a:off x="932800" y="35229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May 15 ,2024</a:t>
            </a:r>
            <a:endParaRPr sz="22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7C9A23F2-AE64-D10A-0C4A-F690F8708CAE}"/>
              </a:ext>
            </a:extLst>
          </p:cNvPr>
          <p:cNvGraphicFramePr>
            <a:graphicFrameLocks noGrp="1"/>
          </p:cNvGraphicFramePr>
          <p:nvPr>
            <p:extLst>
              <p:ext uri="{D42A27DB-BD31-4B8C-83A1-F6EECF244321}">
                <p14:modId xmlns:p14="http://schemas.microsoft.com/office/powerpoint/2010/main" val="2949064358"/>
              </p:ext>
            </p:extLst>
          </p:nvPr>
        </p:nvGraphicFramePr>
        <p:xfrm>
          <a:off x="3167060" y="3215282"/>
          <a:ext cx="5705478" cy="1854200"/>
        </p:xfrm>
        <a:graphic>
          <a:graphicData uri="http://schemas.openxmlformats.org/drawingml/2006/table">
            <a:tbl>
              <a:tblPr>
                <a:tableStyleId>{7DF18680-E054-41AD-8BC1-D1AEF772440D}</a:tableStyleId>
              </a:tblPr>
              <a:tblGrid>
                <a:gridCol w="2876553">
                  <a:extLst>
                    <a:ext uri="{9D8B030D-6E8A-4147-A177-3AD203B41FA5}">
                      <a16:colId xmlns:a16="http://schemas.microsoft.com/office/drawing/2014/main" val="2768359391"/>
                    </a:ext>
                  </a:extLst>
                </a:gridCol>
                <a:gridCol w="2828925">
                  <a:extLst>
                    <a:ext uri="{9D8B030D-6E8A-4147-A177-3AD203B41FA5}">
                      <a16:colId xmlns:a16="http://schemas.microsoft.com/office/drawing/2014/main" val="4100505642"/>
                    </a:ext>
                  </a:extLst>
                </a:gridCol>
              </a:tblGrid>
              <a:tr h="370840">
                <a:tc>
                  <a:txBody>
                    <a:bodyPr/>
                    <a:lstStyle/>
                    <a:p>
                      <a:r>
                        <a:rPr lang="en-IN" b="1" dirty="0"/>
                        <a:t>Manish Kumar Shukla</a:t>
                      </a:r>
                    </a:p>
                  </a:txBody>
                  <a:tcPr>
                    <a:noFill/>
                  </a:tcPr>
                </a:tc>
                <a:tc>
                  <a:txBody>
                    <a:bodyPr/>
                    <a:lstStyle/>
                    <a:p>
                      <a:r>
                        <a:rPr lang="en-IN" b="1" dirty="0"/>
                        <a:t>22BCY10065</a:t>
                      </a:r>
                    </a:p>
                  </a:txBody>
                  <a:tcPr>
                    <a:noFill/>
                  </a:tcPr>
                </a:tc>
                <a:extLst>
                  <a:ext uri="{0D108BD9-81ED-4DB2-BD59-A6C34878D82A}">
                    <a16:rowId xmlns:a16="http://schemas.microsoft.com/office/drawing/2014/main" val="2442390875"/>
                  </a:ext>
                </a:extLst>
              </a:tr>
              <a:tr h="370840">
                <a:tc>
                  <a:txBody>
                    <a:bodyPr/>
                    <a:lstStyle/>
                    <a:p>
                      <a:r>
                        <a:rPr lang="en-IN" b="1" dirty="0"/>
                        <a:t>Varun Verma</a:t>
                      </a:r>
                    </a:p>
                  </a:txBody>
                  <a:tcPr>
                    <a:noFill/>
                  </a:tcPr>
                </a:tc>
                <a:tc>
                  <a:txBody>
                    <a:bodyPr/>
                    <a:lstStyle/>
                    <a:p>
                      <a:r>
                        <a:rPr lang="en-IN" b="1" dirty="0"/>
                        <a:t>22BCY10112</a:t>
                      </a:r>
                    </a:p>
                  </a:txBody>
                  <a:tcPr>
                    <a:noFill/>
                  </a:tcPr>
                </a:tc>
                <a:extLst>
                  <a:ext uri="{0D108BD9-81ED-4DB2-BD59-A6C34878D82A}">
                    <a16:rowId xmlns:a16="http://schemas.microsoft.com/office/drawing/2014/main" val="3895132263"/>
                  </a:ext>
                </a:extLst>
              </a:tr>
              <a:tr h="370840">
                <a:tc>
                  <a:txBody>
                    <a:bodyPr/>
                    <a:lstStyle/>
                    <a:p>
                      <a:r>
                        <a:rPr lang="en-IN" b="1" dirty="0" err="1"/>
                        <a:t>Aviral</a:t>
                      </a:r>
                      <a:r>
                        <a:rPr lang="en-IN" b="1" dirty="0"/>
                        <a:t> Yadav</a:t>
                      </a:r>
                    </a:p>
                  </a:txBody>
                  <a:tcPr>
                    <a:noFill/>
                  </a:tcPr>
                </a:tc>
                <a:tc>
                  <a:txBody>
                    <a:bodyPr/>
                    <a:lstStyle/>
                    <a:p>
                      <a:r>
                        <a:rPr lang="en-IN" b="1" dirty="0"/>
                        <a:t>22BCY10226</a:t>
                      </a:r>
                    </a:p>
                  </a:txBody>
                  <a:tcPr>
                    <a:noFill/>
                  </a:tcPr>
                </a:tc>
                <a:extLst>
                  <a:ext uri="{0D108BD9-81ED-4DB2-BD59-A6C34878D82A}">
                    <a16:rowId xmlns:a16="http://schemas.microsoft.com/office/drawing/2014/main" val="616359440"/>
                  </a:ext>
                </a:extLst>
              </a:tr>
              <a:tr h="370840">
                <a:tc>
                  <a:txBody>
                    <a:bodyPr/>
                    <a:lstStyle/>
                    <a:p>
                      <a:r>
                        <a:rPr lang="en-IN" b="1" dirty="0"/>
                        <a:t>Saurabh </a:t>
                      </a:r>
                      <a:r>
                        <a:rPr lang="en-IN" b="1" dirty="0" err="1"/>
                        <a:t>Pachouri</a:t>
                      </a:r>
                      <a:endParaRPr lang="en-IN" b="1" dirty="0"/>
                    </a:p>
                  </a:txBody>
                  <a:tcPr>
                    <a:noFill/>
                  </a:tcPr>
                </a:tc>
                <a:tc>
                  <a:txBody>
                    <a:bodyPr/>
                    <a:lstStyle/>
                    <a:p>
                      <a:r>
                        <a:rPr lang="en-IN" b="1" dirty="0"/>
                        <a:t>22BCY10180</a:t>
                      </a:r>
                    </a:p>
                  </a:txBody>
                  <a:tcPr>
                    <a:noFill/>
                  </a:tcPr>
                </a:tc>
                <a:extLst>
                  <a:ext uri="{0D108BD9-81ED-4DB2-BD59-A6C34878D82A}">
                    <a16:rowId xmlns:a16="http://schemas.microsoft.com/office/drawing/2014/main" val="3319465991"/>
                  </a:ext>
                </a:extLst>
              </a:tr>
              <a:tr h="370840">
                <a:tc>
                  <a:txBody>
                    <a:bodyPr/>
                    <a:lstStyle/>
                    <a:p>
                      <a:r>
                        <a:rPr lang="en-IN" b="1" dirty="0"/>
                        <a:t>Soumya Gaur</a:t>
                      </a:r>
                    </a:p>
                  </a:txBody>
                  <a:tcPr>
                    <a:noFill/>
                  </a:tcPr>
                </a:tc>
                <a:tc>
                  <a:txBody>
                    <a:bodyPr/>
                    <a:lstStyle/>
                    <a:p>
                      <a:r>
                        <a:rPr lang="en-IN" b="1" dirty="0"/>
                        <a:t>22BCY10217</a:t>
                      </a:r>
                    </a:p>
                  </a:txBody>
                  <a:tcPr>
                    <a:noFill/>
                  </a:tcPr>
                </a:tc>
                <a:extLst>
                  <a:ext uri="{0D108BD9-81ED-4DB2-BD59-A6C34878D82A}">
                    <a16:rowId xmlns:a16="http://schemas.microsoft.com/office/drawing/2014/main" val="61602342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6"/>
          <p:cNvSpPr txBox="1"/>
          <p:nvPr/>
        </p:nvSpPr>
        <p:spPr>
          <a:xfrm>
            <a:off x="2571750" y="434475"/>
            <a:ext cx="4112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0D0D0D"/>
                </a:solidFill>
                <a:highlight>
                  <a:srgbClr val="FFFFFF"/>
                </a:highlight>
                <a:latin typeface="Times New Roman"/>
                <a:ea typeface="Times New Roman"/>
                <a:cs typeface="Times New Roman"/>
                <a:sym typeface="Times New Roman"/>
              </a:rPr>
              <a:t>Research Approach</a:t>
            </a:r>
            <a:endParaRPr sz="3200" b="1">
              <a:latin typeface="Times New Roman"/>
              <a:ea typeface="Times New Roman"/>
              <a:cs typeface="Times New Roman"/>
              <a:sym typeface="Times New Roman"/>
            </a:endParaRPr>
          </a:p>
        </p:txBody>
      </p:sp>
      <p:sp>
        <p:nvSpPr>
          <p:cNvPr id="816" name="Google Shape;816;p56"/>
          <p:cNvSpPr txBox="1"/>
          <p:nvPr/>
        </p:nvSpPr>
        <p:spPr>
          <a:xfrm>
            <a:off x="2083750" y="1384950"/>
            <a:ext cx="53283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methodology involves a comprehensive review of literature on homomorphic encryption, focusing on understanding its underlying principles and algorithms.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have consulted academic papers, textbooks, and online resources to gain insights into the theoretical aspects of homomorphic encryption.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57"/>
          <p:cNvGrpSpPr/>
          <p:nvPr/>
        </p:nvGrpSpPr>
        <p:grpSpPr>
          <a:xfrm>
            <a:off x="7412707" y="1291105"/>
            <a:ext cx="1389917" cy="3445375"/>
            <a:chOff x="7412707" y="1291105"/>
            <a:chExt cx="1389917" cy="3445375"/>
          </a:xfrm>
        </p:grpSpPr>
        <p:grpSp>
          <p:nvGrpSpPr>
            <p:cNvPr id="822" name="Google Shape;822;p57"/>
            <p:cNvGrpSpPr/>
            <p:nvPr/>
          </p:nvGrpSpPr>
          <p:grpSpPr>
            <a:xfrm rot="10800000">
              <a:off x="7971167" y="3151426"/>
              <a:ext cx="831457" cy="1380404"/>
              <a:chOff x="5009100" y="3247775"/>
              <a:chExt cx="1223450" cy="2031200"/>
            </a:xfrm>
          </p:grpSpPr>
          <p:sp>
            <p:nvSpPr>
              <p:cNvPr id="823" name="Google Shape;823;p57"/>
              <p:cNvSpPr/>
              <p:nvPr/>
            </p:nvSpPr>
            <p:spPr>
              <a:xfrm>
                <a:off x="5216550" y="3247775"/>
                <a:ext cx="1016000" cy="2031200"/>
              </a:xfrm>
              <a:custGeom>
                <a:avLst/>
                <a:gdLst/>
                <a:ahLst/>
                <a:cxnLst/>
                <a:rect l="l" t="t" r="r" b="b"/>
                <a:pathLst>
                  <a:path w="40640" h="81248" extrusionOk="0">
                    <a:moveTo>
                      <a:pt x="0" y="0"/>
                    </a:moveTo>
                    <a:lnTo>
                      <a:pt x="0" y="81247"/>
                    </a:lnTo>
                    <a:cubicBezTo>
                      <a:pt x="22432" y="81247"/>
                      <a:pt x="40639" y="63071"/>
                      <a:pt x="40639" y="40639"/>
                    </a:cubicBezTo>
                    <a:cubicBezTo>
                      <a:pt x="40639" y="18177"/>
                      <a:pt x="2243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7"/>
              <p:cNvSpPr/>
              <p:nvPr/>
            </p:nvSpPr>
            <p:spPr>
              <a:xfrm>
                <a:off x="5009100" y="3247775"/>
                <a:ext cx="1016750" cy="2031200"/>
              </a:xfrm>
              <a:custGeom>
                <a:avLst/>
                <a:gdLst/>
                <a:ahLst/>
                <a:cxnLst/>
                <a:rect l="l" t="t" r="r" b="b"/>
                <a:pathLst>
                  <a:path w="40670" h="81248" fill="none" extrusionOk="0">
                    <a:moveTo>
                      <a:pt x="40670" y="40639"/>
                    </a:moveTo>
                    <a:cubicBezTo>
                      <a:pt x="40670" y="18177"/>
                      <a:pt x="22463" y="0"/>
                      <a:pt x="0" y="0"/>
                    </a:cubicBezTo>
                    <a:lnTo>
                      <a:pt x="0" y="81247"/>
                    </a:lnTo>
                    <a:cubicBezTo>
                      <a:pt x="22463" y="81247"/>
                      <a:pt x="40670" y="63071"/>
                      <a:pt x="40670" y="40639"/>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57"/>
            <p:cNvGrpSpPr/>
            <p:nvPr/>
          </p:nvGrpSpPr>
          <p:grpSpPr>
            <a:xfrm rot="10800000">
              <a:off x="7640993" y="1291105"/>
              <a:ext cx="938475" cy="221925"/>
              <a:chOff x="1502200" y="2534225"/>
              <a:chExt cx="938475" cy="221925"/>
            </a:xfrm>
          </p:grpSpPr>
          <p:sp>
            <p:nvSpPr>
              <p:cNvPr id="826" name="Google Shape;826;p57"/>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57"/>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7"/>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9" name="Google Shape;829;p57"/>
            <p:cNvGrpSpPr/>
            <p:nvPr/>
          </p:nvGrpSpPr>
          <p:grpSpPr>
            <a:xfrm rot="10800000">
              <a:off x="7412707" y="4327177"/>
              <a:ext cx="420225" cy="409303"/>
              <a:chOff x="6318400" y="3461300"/>
              <a:chExt cx="379950" cy="370075"/>
            </a:xfrm>
          </p:grpSpPr>
          <p:sp>
            <p:nvSpPr>
              <p:cNvPr id="830" name="Google Shape;830;p57"/>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57"/>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57"/>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57"/>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57"/>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57"/>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57"/>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57"/>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57"/>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39" name="Google Shape;839;p57"/>
          <p:cNvSpPr/>
          <p:nvPr/>
        </p:nvSpPr>
        <p:spPr>
          <a:xfrm rot="10800000">
            <a:off x="944395" y="812918"/>
            <a:ext cx="300887" cy="300887"/>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57"/>
          <p:cNvSpPr txBox="1"/>
          <p:nvPr/>
        </p:nvSpPr>
        <p:spPr>
          <a:xfrm>
            <a:off x="1704825" y="812925"/>
            <a:ext cx="4817100" cy="646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Tools and Technologies</a:t>
            </a:r>
            <a:endParaRPr sz="3000" b="1">
              <a:latin typeface="Times New Roman"/>
              <a:ea typeface="Times New Roman"/>
              <a:cs typeface="Times New Roman"/>
              <a:sym typeface="Times New Roman"/>
            </a:endParaRPr>
          </a:p>
        </p:txBody>
      </p:sp>
      <p:sp>
        <p:nvSpPr>
          <p:cNvPr id="841" name="Google Shape;841;p57"/>
          <p:cNvSpPr txBox="1"/>
          <p:nvPr/>
        </p:nvSpPr>
        <p:spPr>
          <a:xfrm>
            <a:off x="1244100" y="1826988"/>
            <a:ext cx="66558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To implement homomorphic encryption schemes, we have utilized libraries such as SEAL (Simple Encrypted Arithmetic Library) and PySEAL, which provide functionalities for performing arithmetic operations on encrypted data.</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Additionally, we have leveraged the Python programming language for coding purposes and Jupyter notebooks for experimentation and documentation.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58"/>
          <p:cNvSpPr txBox="1"/>
          <p:nvPr/>
        </p:nvSpPr>
        <p:spPr>
          <a:xfrm>
            <a:off x="1697775" y="551550"/>
            <a:ext cx="5296200" cy="1108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Homomorphic Encryption Frameworks</a:t>
            </a:r>
            <a:endParaRPr sz="3000" b="1">
              <a:latin typeface="Times New Roman"/>
              <a:ea typeface="Times New Roman"/>
              <a:cs typeface="Times New Roman"/>
              <a:sym typeface="Times New Roman"/>
            </a:endParaRPr>
          </a:p>
        </p:txBody>
      </p:sp>
      <p:sp>
        <p:nvSpPr>
          <p:cNvPr id="847" name="Google Shape;847;p58"/>
          <p:cNvSpPr txBox="1"/>
          <p:nvPr/>
        </p:nvSpPr>
        <p:spPr>
          <a:xfrm>
            <a:off x="2001150" y="1778775"/>
            <a:ext cx="5617800" cy="2055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have explored various homomorphic encryption frameworks, including partially homomorphic encryption (PHE), somewhat homomorphic encryption (SHE), and fully homomorphic encryption (FHE), each offering different levels of computational capabilities on encrypted data.</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grpSp>
        <p:nvGrpSpPr>
          <p:cNvPr id="852" name="Google Shape;852;p59"/>
          <p:cNvGrpSpPr/>
          <p:nvPr/>
        </p:nvGrpSpPr>
        <p:grpSpPr>
          <a:xfrm>
            <a:off x="353594" y="270526"/>
            <a:ext cx="831457" cy="1380404"/>
            <a:chOff x="5009100" y="3247775"/>
            <a:chExt cx="1223450" cy="2031200"/>
          </a:xfrm>
        </p:grpSpPr>
        <p:sp>
          <p:nvSpPr>
            <p:cNvPr id="853" name="Google Shape;853;p59"/>
            <p:cNvSpPr/>
            <p:nvPr/>
          </p:nvSpPr>
          <p:spPr>
            <a:xfrm>
              <a:off x="5216550" y="3247775"/>
              <a:ext cx="1016000" cy="2031200"/>
            </a:xfrm>
            <a:custGeom>
              <a:avLst/>
              <a:gdLst/>
              <a:ahLst/>
              <a:cxnLst/>
              <a:rect l="l" t="t" r="r" b="b"/>
              <a:pathLst>
                <a:path w="40640" h="81248" extrusionOk="0">
                  <a:moveTo>
                    <a:pt x="0" y="0"/>
                  </a:moveTo>
                  <a:lnTo>
                    <a:pt x="0" y="81247"/>
                  </a:lnTo>
                  <a:cubicBezTo>
                    <a:pt x="22432" y="81247"/>
                    <a:pt x="40639" y="63071"/>
                    <a:pt x="40639" y="40639"/>
                  </a:cubicBezTo>
                  <a:cubicBezTo>
                    <a:pt x="40639" y="18177"/>
                    <a:pt x="2243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9"/>
            <p:cNvSpPr/>
            <p:nvPr/>
          </p:nvSpPr>
          <p:spPr>
            <a:xfrm>
              <a:off x="5009100" y="3247775"/>
              <a:ext cx="1016750" cy="2031200"/>
            </a:xfrm>
            <a:custGeom>
              <a:avLst/>
              <a:gdLst/>
              <a:ahLst/>
              <a:cxnLst/>
              <a:rect l="l" t="t" r="r" b="b"/>
              <a:pathLst>
                <a:path w="40670" h="81248" fill="none" extrusionOk="0">
                  <a:moveTo>
                    <a:pt x="40670" y="40639"/>
                  </a:moveTo>
                  <a:cubicBezTo>
                    <a:pt x="40670" y="18177"/>
                    <a:pt x="22463" y="0"/>
                    <a:pt x="0" y="0"/>
                  </a:cubicBezTo>
                  <a:lnTo>
                    <a:pt x="0" y="81247"/>
                  </a:lnTo>
                  <a:cubicBezTo>
                    <a:pt x="22463" y="81247"/>
                    <a:pt x="40670" y="63071"/>
                    <a:pt x="40670" y="40639"/>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5" name="Google Shape;855;p59"/>
          <p:cNvGrpSpPr/>
          <p:nvPr/>
        </p:nvGrpSpPr>
        <p:grpSpPr>
          <a:xfrm>
            <a:off x="527425" y="3593425"/>
            <a:ext cx="938475" cy="221925"/>
            <a:chOff x="1502200" y="2534225"/>
            <a:chExt cx="938475" cy="221925"/>
          </a:xfrm>
        </p:grpSpPr>
        <p:sp>
          <p:nvSpPr>
            <p:cNvPr id="856" name="Google Shape;856;p59"/>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59"/>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59"/>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9" name="Google Shape;859;p59"/>
          <p:cNvGrpSpPr/>
          <p:nvPr/>
        </p:nvGrpSpPr>
        <p:grpSpPr>
          <a:xfrm>
            <a:off x="2674636" y="270526"/>
            <a:ext cx="420225" cy="409303"/>
            <a:chOff x="6318400" y="3461300"/>
            <a:chExt cx="379950" cy="370075"/>
          </a:xfrm>
        </p:grpSpPr>
        <p:sp>
          <p:nvSpPr>
            <p:cNvPr id="860" name="Google Shape;860;p59"/>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59"/>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59"/>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59"/>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59"/>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59"/>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59"/>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9"/>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59"/>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69" name="Google Shape;869;p5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grpSp>
        <p:nvGrpSpPr>
          <p:cNvPr id="874" name="Google Shape;874;p60"/>
          <p:cNvGrpSpPr/>
          <p:nvPr/>
        </p:nvGrpSpPr>
        <p:grpSpPr>
          <a:xfrm flipH="1">
            <a:off x="5903150" y="4436400"/>
            <a:ext cx="1565400" cy="609975"/>
            <a:chOff x="616175" y="4448150"/>
            <a:chExt cx="1565400" cy="609975"/>
          </a:xfrm>
        </p:grpSpPr>
        <p:sp>
          <p:nvSpPr>
            <p:cNvPr id="875" name="Google Shape;875;p60"/>
            <p:cNvSpPr/>
            <p:nvPr/>
          </p:nvSpPr>
          <p:spPr>
            <a:xfrm flipH="1">
              <a:off x="616175" y="4448150"/>
              <a:ext cx="1565400" cy="609975"/>
            </a:xfrm>
            <a:custGeom>
              <a:avLst/>
              <a:gdLst/>
              <a:ahLst/>
              <a:cxnLst/>
              <a:rect l="l" t="t" r="r" b="b"/>
              <a:pathLst>
                <a:path w="62616" h="24399" extrusionOk="0">
                  <a:moveTo>
                    <a:pt x="31874" y="1"/>
                  </a:moveTo>
                  <a:cubicBezTo>
                    <a:pt x="13321" y="1"/>
                    <a:pt x="1" y="11389"/>
                    <a:pt x="1" y="11389"/>
                  </a:cubicBezTo>
                  <a:cubicBezTo>
                    <a:pt x="10548" y="21146"/>
                    <a:pt x="21021" y="24398"/>
                    <a:pt x="30297" y="24398"/>
                  </a:cubicBezTo>
                  <a:cubicBezTo>
                    <a:pt x="48850" y="24398"/>
                    <a:pt x="62616" y="11389"/>
                    <a:pt x="62616" y="11389"/>
                  </a:cubicBezTo>
                  <a:cubicBezTo>
                    <a:pt x="51734" y="2848"/>
                    <a:pt x="41150" y="1"/>
                    <a:pt x="318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60"/>
            <p:cNvSpPr/>
            <p:nvPr/>
          </p:nvSpPr>
          <p:spPr>
            <a:xfrm flipH="1">
              <a:off x="1171650" y="4525425"/>
              <a:ext cx="454425" cy="453675"/>
            </a:xfrm>
            <a:custGeom>
              <a:avLst/>
              <a:gdLst/>
              <a:ahLst/>
              <a:cxnLst/>
              <a:rect l="l" t="t" r="r" b="b"/>
              <a:pathLst>
                <a:path w="18177" h="18147" extrusionOk="0">
                  <a:moveTo>
                    <a:pt x="9088" y="0"/>
                  </a:moveTo>
                  <a:cubicBezTo>
                    <a:pt x="4073" y="0"/>
                    <a:pt x="0" y="4073"/>
                    <a:pt x="0" y="9088"/>
                  </a:cubicBezTo>
                  <a:cubicBezTo>
                    <a:pt x="0" y="14104"/>
                    <a:pt x="4073" y="18146"/>
                    <a:pt x="9088" y="18146"/>
                  </a:cubicBezTo>
                  <a:cubicBezTo>
                    <a:pt x="14104" y="18146"/>
                    <a:pt x="18177" y="14104"/>
                    <a:pt x="18177" y="9088"/>
                  </a:cubicBezTo>
                  <a:cubicBezTo>
                    <a:pt x="18177" y="4073"/>
                    <a:pt x="14104" y="0"/>
                    <a:pt x="90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60"/>
            <p:cNvSpPr/>
            <p:nvPr/>
          </p:nvSpPr>
          <p:spPr>
            <a:xfrm flipH="1">
              <a:off x="1307675" y="4669825"/>
              <a:ext cx="183150" cy="165300"/>
            </a:xfrm>
            <a:custGeom>
              <a:avLst/>
              <a:gdLst/>
              <a:ahLst/>
              <a:cxnLst/>
              <a:rect l="l" t="t" r="r" b="b"/>
              <a:pathLst>
                <a:path w="7326" h="6612" extrusionOk="0">
                  <a:moveTo>
                    <a:pt x="3646" y="1"/>
                  </a:moveTo>
                  <a:cubicBezTo>
                    <a:pt x="2194" y="1"/>
                    <a:pt x="861" y="963"/>
                    <a:pt x="456" y="2431"/>
                  </a:cubicBezTo>
                  <a:cubicBezTo>
                    <a:pt x="1" y="4194"/>
                    <a:pt x="1034" y="6018"/>
                    <a:pt x="2797" y="6504"/>
                  </a:cubicBezTo>
                  <a:cubicBezTo>
                    <a:pt x="3078" y="6577"/>
                    <a:pt x="3361" y="6611"/>
                    <a:pt x="3640" y="6611"/>
                  </a:cubicBezTo>
                  <a:cubicBezTo>
                    <a:pt x="5107" y="6611"/>
                    <a:pt x="6456" y="5645"/>
                    <a:pt x="6840" y="4163"/>
                  </a:cubicBezTo>
                  <a:cubicBezTo>
                    <a:pt x="7326" y="2400"/>
                    <a:pt x="6292" y="607"/>
                    <a:pt x="4529" y="121"/>
                  </a:cubicBezTo>
                  <a:cubicBezTo>
                    <a:pt x="4235" y="39"/>
                    <a:pt x="3938" y="1"/>
                    <a:pt x="36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8" name="Google Shape;878;p60"/>
          <p:cNvGrpSpPr/>
          <p:nvPr/>
        </p:nvGrpSpPr>
        <p:grpSpPr>
          <a:xfrm>
            <a:off x="8033809" y="3671525"/>
            <a:ext cx="951560" cy="567450"/>
            <a:chOff x="4029409" y="69738"/>
            <a:chExt cx="951560" cy="567450"/>
          </a:xfrm>
        </p:grpSpPr>
        <p:sp>
          <p:nvSpPr>
            <p:cNvPr id="879" name="Google Shape;879;p60"/>
            <p:cNvSpPr/>
            <p:nvPr/>
          </p:nvSpPr>
          <p:spPr>
            <a:xfrm>
              <a:off x="4413493" y="211208"/>
              <a:ext cx="567476" cy="283738"/>
            </a:xfrm>
            <a:custGeom>
              <a:avLst/>
              <a:gdLst/>
              <a:ahLst/>
              <a:cxnLst/>
              <a:rect l="l" t="t" r="r" b="b"/>
              <a:pathLst>
                <a:path w="21826" h="10913" extrusionOk="0">
                  <a:moveTo>
                    <a:pt x="10913" y="0"/>
                  </a:moveTo>
                  <a:cubicBezTo>
                    <a:pt x="4925" y="0"/>
                    <a:pt x="1" y="4864"/>
                    <a:pt x="1" y="10912"/>
                  </a:cubicBezTo>
                  <a:lnTo>
                    <a:pt x="21795" y="10912"/>
                  </a:lnTo>
                  <a:cubicBezTo>
                    <a:pt x="21825" y="4894"/>
                    <a:pt x="16931" y="0"/>
                    <a:pt x="109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60"/>
            <p:cNvSpPr/>
            <p:nvPr/>
          </p:nvSpPr>
          <p:spPr>
            <a:xfrm>
              <a:off x="4029409" y="69738"/>
              <a:ext cx="283738" cy="567450"/>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60"/>
          <p:cNvGrpSpPr/>
          <p:nvPr/>
        </p:nvGrpSpPr>
        <p:grpSpPr>
          <a:xfrm flipH="1">
            <a:off x="222625" y="302866"/>
            <a:ext cx="994725" cy="1738650"/>
            <a:chOff x="2756000" y="88900"/>
            <a:chExt cx="994725" cy="1738650"/>
          </a:xfrm>
        </p:grpSpPr>
        <p:sp>
          <p:nvSpPr>
            <p:cNvPr id="882" name="Google Shape;882;p60"/>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60"/>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4" name="Google Shape;884;p60"/>
          <p:cNvSpPr txBox="1"/>
          <p:nvPr/>
        </p:nvSpPr>
        <p:spPr>
          <a:xfrm>
            <a:off x="2804025" y="575975"/>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04</a:t>
            </a:r>
            <a:endParaRPr sz="5400">
              <a:latin typeface="Times New Roman"/>
              <a:ea typeface="Times New Roman"/>
              <a:cs typeface="Times New Roman"/>
              <a:sym typeface="Times New Roman"/>
            </a:endParaRPr>
          </a:p>
        </p:txBody>
      </p:sp>
      <p:sp>
        <p:nvSpPr>
          <p:cNvPr id="885" name="Google Shape;885;p60"/>
          <p:cNvSpPr txBox="1"/>
          <p:nvPr/>
        </p:nvSpPr>
        <p:spPr>
          <a:xfrm>
            <a:off x="2082225" y="1290575"/>
            <a:ext cx="4895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latin typeface="Times New Roman"/>
                <a:ea typeface="Times New Roman"/>
                <a:cs typeface="Times New Roman"/>
                <a:sym typeface="Times New Roman"/>
              </a:rPr>
              <a:t>Implementation</a:t>
            </a:r>
            <a:endParaRPr sz="5000"/>
          </a:p>
        </p:txBody>
      </p:sp>
      <p:sp>
        <p:nvSpPr>
          <p:cNvPr id="886" name="Google Shape;886;p60"/>
          <p:cNvSpPr txBox="1"/>
          <p:nvPr/>
        </p:nvSpPr>
        <p:spPr>
          <a:xfrm>
            <a:off x="1455400" y="2065663"/>
            <a:ext cx="6578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This Python code implements a simple homomorphic encryption scheme based on the learning with errors (LWE) problem. The Learning With Errors (LWE) problem serves as the security bedrock for this scheme</a:t>
            </a:r>
            <a:r>
              <a:rPr lang="en"/>
              <a:t>.</a:t>
            </a:r>
            <a:endParaRPr/>
          </a:p>
        </p:txBody>
      </p:sp>
      <p:sp>
        <p:nvSpPr>
          <p:cNvPr id="887" name="Google Shape;887;p60"/>
          <p:cNvSpPr txBox="1"/>
          <p:nvPr/>
        </p:nvSpPr>
        <p:spPr>
          <a:xfrm>
            <a:off x="2393000" y="3432350"/>
            <a:ext cx="30000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Significance</a:t>
            </a:r>
            <a:endParaRPr sz="1600">
              <a:latin typeface="Times New Roman"/>
              <a:ea typeface="Times New Roman"/>
              <a:cs typeface="Times New Roman"/>
              <a:sym typeface="Times New Roman"/>
            </a:endParaRPr>
          </a:p>
        </p:txBody>
      </p:sp>
      <p:sp>
        <p:nvSpPr>
          <p:cNvPr id="888" name="Google Shape;888;p60"/>
          <p:cNvSpPr txBox="1"/>
          <p:nvPr/>
        </p:nvSpPr>
        <p:spPr>
          <a:xfrm>
            <a:off x="2337875" y="3832575"/>
            <a:ext cx="3000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Brief explanation of the main components and the output</a:t>
            </a:r>
            <a:endParaRPr sz="1600">
              <a:latin typeface="Times New Roman"/>
              <a:ea typeface="Times New Roman"/>
              <a:cs typeface="Times New Roman"/>
              <a:sym typeface="Times New Roman"/>
            </a:endParaRPr>
          </a:p>
        </p:txBody>
      </p:sp>
      <p:sp>
        <p:nvSpPr>
          <p:cNvPr id="889" name="Google Shape;889;p60">
            <a:hlinkClick r:id="rId3" action="ppaction://hlinksldjump"/>
          </p:cNvPr>
          <p:cNvSpPr txBox="1"/>
          <p:nvPr/>
        </p:nvSpPr>
        <p:spPr>
          <a:xfrm>
            <a:off x="7468538" y="45518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pSp>
        <p:nvGrpSpPr>
          <p:cNvPr id="894" name="Google Shape;894;p61"/>
          <p:cNvGrpSpPr/>
          <p:nvPr/>
        </p:nvGrpSpPr>
        <p:grpSpPr>
          <a:xfrm flipH="1">
            <a:off x="7911644" y="451151"/>
            <a:ext cx="831457" cy="1380404"/>
            <a:chOff x="5009100" y="3247775"/>
            <a:chExt cx="1223450" cy="2031200"/>
          </a:xfrm>
        </p:grpSpPr>
        <p:sp>
          <p:nvSpPr>
            <p:cNvPr id="895" name="Google Shape;895;p61"/>
            <p:cNvSpPr/>
            <p:nvPr/>
          </p:nvSpPr>
          <p:spPr>
            <a:xfrm>
              <a:off x="5216550" y="3247775"/>
              <a:ext cx="1016000" cy="2031200"/>
            </a:xfrm>
            <a:custGeom>
              <a:avLst/>
              <a:gdLst/>
              <a:ahLst/>
              <a:cxnLst/>
              <a:rect l="l" t="t" r="r" b="b"/>
              <a:pathLst>
                <a:path w="40640" h="81248" extrusionOk="0">
                  <a:moveTo>
                    <a:pt x="0" y="0"/>
                  </a:moveTo>
                  <a:lnTo>
                    <a:pt x="0" y="81247"/>
                  </a:lnTo>
                  <a:cubicBezTo>
                    <a:pt x="22432" y="81247"/>
                    <a:pt x="40639" y="63071"/>
                    <a:pt x="40639" y="40639"/>
                  </a:cubicBezTo>
                  <a:cubicBezTo>
                    <a:pt x="40639" y="18177"/>
                    <a:pt x="2243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61"/>
            <p:cNvSpPr/>
            <p:nvPr/>
          </p:nvSpPr>
          <p:spPr>
            <a:xfrm>
              <a:off x="5009100" y="3247775"/>
              <a:ext cx="1016750" cy="2031200"/>
            </a:xfrm>
            <a:custGeom>
              <a:avLst/>
              <a:gdLst/>
              <a:ahLst/>
              <a:cxnLst/>
              <a:rect l="l" t="t" r="r" b="b"/>
              <a:pathLst>
                <a:path w="40670" h="81248" fill="none" extrusionOk="0">
                  <a:moveTo>
                    <a:pt x="40670" y="40639"/>
                  </a:moveTo>
                  <a:cubicBezTo>
                    <a:pt x="40670" y="18177"/>
                    <a:pt x="22463" y="0"/>
                    <a:pt x="0" y="0"/>
                  </a:cubicBezTo>
                  <a:lnTo>
                    <a:pt x="0" y="81247"/>
                  </a:lnTo>
                  <a:cubicBezTo>
                    <a:pt x="22463" y="81247"/>
                    <a:pt x="40670" y="63071"/>
                    <a:pt x="40670" y="40639"/>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7" name="Google Shape;897;p61"/>
          <p:cNvSpPr txBox="1"/>
          <p:nvPr/>
        </p:nvSpPr>
        <p:spPr>
          <a:xfrm>
            <a:off x="2104050" y="77087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latin typeface="Times New Roman"/>
                <a:ea typeface="Times New Roman"/>
                <a:cs typeface="Times New Roman"/>
                <a:sym typeface="Times New Roman"/>
              </a:rPr>
              <a:t>Significance</a:t>
            </a:r>
            <a:endParaRPr sz="3000" b="1">
              <a:latin typeface="Times New Roman"/>
              <a:ea typeface="Times New Roman"/>
              <a:cs typeface="Times New Roman"/>
              <a:sym typeface="Times New Roman"/>
            </a:endParaRPr>
          </a:p>
        </p:txBody>
      </p:sp>
      <p:sp>
        <p:nvSpPr>
          <p:cNvPr id="898" name="Google Shape;898;p61"/>
          <p:cNvSpPr txBox="1"/>
          <p:nvPr/>
        </p:nvSpPr>
        <p:spPr>
          <a:xfrm>
            <a:off x="1450950" y="1568425"/>
            <a:ext cx="65097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Computation on Encrypted Data: Homomorphic encryption allows you to perform calculations directly on ciphertexts (encrypted data). When you decrypt the result, it's as if you performed the calculation on the original, unencrypted data. - Powerful but Complex: This opens up remarkable possibilities like outsourcing computations to a cloud service without revealing your sensitive data. However, homomorphic encryption schemes generally carry more complexity than traditional encryption methods.</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2"/>
          <p:cNvSpPr txBox="1"/>
          <p:nvPr/>
        </p:nvSpPr>
        <p:spPr>
          <a:xfrm>
            <a:off x="705800" y="521375"/>
            <a:ext cx="75858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Times New Roman"/>
                <a:ea typeface="Times New Roman"/>
                <a:cs typeface="Times New Roman"/>
                <a:sym typeface="Times New Roman"/>
              </a:rPr>
              <a:t>The main functions in the code are:</a:t>
            </a:r>
            <a:r>
              <a:rPr lang="en"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lvl="0" indent="0" algn="l" rtl="0">
              <a:spcBef>
                <a:spcPts val="0"/>
              </a:spcBef>
              <a:spcAft>
                <a:spcPts val="0"/>
              </a:spcAft>
              <a:buNone/>
            </a:pPr>
            <a:endParaRPr sz="1500" b="1">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1. polymul(x, y, modulus, poly_mod): Multiplies two polynomials x and y modulo poly_mod and modulus.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2. polyadd(x, y, modulus, poly_mod): Adds two polynomials x and y modulo poly_mod and modulus.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3. gen_binary_poly(size): Generates a binary polynomial of degree size-1.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4. gen_uniform_poly(size, modulus): Generates a polynomial with coefficients uniformly sampled from the range [0, modulus).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5. gen_normal_poly(size): Generates a polynomial with coefficients sampled from a normal distribution with mean 0 and standard deviation 2, then discretized.</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 6. keygen(size, modulus, poly_mod): Generates a public-private key pair for the SHE scheme.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7. encrypt(pk, size, q, t, poly_mod, pt): Encrypts a plaintext integer pt using the public key pk.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8. decrypt(sk, size, q, t, poly_mod, ct): Decrypts a ciphertext ct using the secret key sk.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9. add_plain(ct, pt, q, t, poly_mod): Adds a plaintext integer pt to a ciphertext ct.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10. mul_plain(ct, pt, q, t, poly_mod): Multiplies a ciphertext ct by a plaintext integer pt.</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3"/>
          <p:cNvSpPr txBox="1"/>
          <p:nvPr/>
        </p:nvSpPr>
        <p:spPr>
          <a:xfrm>
            <a:off x="1205700" y="786300"/>
            <a:ext cx="67326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Times New Roman"/>
                <a:ea typeface="Times New Roman"/>
                <a:cs typeface="Times New Roman"/>
                <a:sym typeface="Times New Roman"/>
              </a:rPr>
              <a:t>The code also includes the following parameters</a:t>
            </a:r>
            <a:r>
              <a:rPr lang="en" sz="2100">
                <a:latin typeface="Times New Roman"/>
                <a:ea typeface="Times New Roman"/>
                <a:cs typeface="Times New Roman"/>
                <a:sym typeface="Times New Roman"/>
              </a:rPr>
              <a:t>: - </a:t>
            </a:r>
            <a:endParaRPr sz="2100">
              <a:latin typeface="Times New Roman"/>
              <a:ea typeface="Times New Roman"/>
              <a:cs typeface="Times New Roman"/>
              <a:sym typeface="Times New Roman"/>
            </a:endParaRPr>
          </a:p>
          <a:p>
            <a:pPr marL="0" lvl="0" indent="0" algn="l" rtl="0">
              <a:spcBef>
                <a:spcPts val="0"/>
              </a:spcBef>
              <a:spcAft>
                <a:spcPts val="0"/>
              </a:spcAft>
              <a:buNone/>
            </a:pPr>
            <a:endParaRPr sz="21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n: The degree of the polynomial modulus, set to 2^4.</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q: The ciphertext modulus, set to 2^15.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t: The plaintext modulus, set to 2^8.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poly_mod: The polynomial modulus, set to X^n + 1.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The code then demonstrates the usage of the SHE scheme by generating a public-private key pair, encrypting two plaintext integers (pt1 and pt2), performing homomorphic addition and multiplication of the ciphertexts with constants (cst1 and cst2), and finally decrypting the resulting ciphertexts</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4"/>
          <p:cNvSpPr txBox="1"/>
          <p:nvPr/>
        </p:nvSpPr>
        <p:spPr>
          <a:xfrm>
            <a:off x="434500" y="634125"/>
            <a:ext cx="80817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Brief explanation of the main components and the output:</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0"/>
              </a:spcBef>
              <a:spcAft>
                <a:spcPts val="0"/>
              </a:spcAft>
              <a:buNone/>
            </a:pPr>
            <a:endParaRPr sz="1500"/>
          </a:p>
          <a:p>
            <a:pPr marL="0" lvl="0" indent="0" algn="l" rtl="0">
              <a:spcBef>
                <a:spcPts val="0"/>
              </a:spcBef>
              <a:spcAft>
                <a:spcPts val="0"/>
              </a:spcAft>
              <a:buNone/>
            </a:pPr>
            <a:r>
              <a:rPr lang="en" sz="1500">
                <a:latin typeface="Times New Roman"/>
                <a:ea typeface="Times New Roman"/>
                <a:cs typeface="Times New Roman"/>
                <a:sym typeface="Times New Roman"/>
              </a:rPr>
              <a:t>1. Polynomial Operations: The code defines functions for polynomial multiplication (polymul), addition (polyadd), and other operations required for the encryption scheme. Hence, the polymul, polyadd functions are foundational for the encryption and decryption processes.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2. Key Generation: The keygen function generates a public key (pk) and a secret key (sk) based on specified parameters.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3. Encryption: The encrypt function encrypts an integer (pt) using the public key (pk). It involves encoding the integer into a plaintext polynomial, adding noise, and performing polynomial multiplication.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4. Decryption: The decrypt function decrypts a ciphertext (ct) using the secret key (sk). It involves performing polynomial multiplication and rounding to recover the original plaintext integer. </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5. Homomorphic Operations: The add_plain and mul_plain functions perform addition and multiplication of a ciphertext and a plaintext integer, respectively, while maintaining the homomorphic property of the encryption scheme</a:t>
            </a: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65"/>
          <p:cNvSpPr txBox="1"/>
          <p:nvPr/>
        </p:nvSpPr>
        <p:spPr>
          <a:xfrm>
            <a:off x="998175" y="1152900"/>
            <a:ext cx="7459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Output Explanation: The output of the code demonstrates the encryption, addition, and multiplication of two integers (pt1 and pt2), followed by their decryption to verify the correctness of the homomorphic operations.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ct1 and ct2 are the ciphertexts encrypted using the public key.</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 ct3 is the result of adding ct1 and a plaintext constant (cst1).</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 ct4 is the result of multiplying ct2 by a plaintext constant (cst2). </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 decrypted_ct3 and decrypted_ct4 are the decrypted values of ct3 and ct4, respectively, which should match the expected results of pt1 + cst1 and pt2 * cst2.</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8">
            <a:hlinkClick r:id="rId3" action="ppaction://hlinksldjump"/>
          </p:cNvPr>
          <p:cNvSpPr txBox="1">
            <a:spLocks noGrp="1"/>
          </p:cNvSpPr>
          <p:nvPr>
            <p:ph type="title"/>
          </p:nvPr>
        </p:nvSpPr>
        <p:spPr>
          <a:xfrm>
            <a:off x="832250" y="936325"/>
            <a:ext cx="2231100" cy="438900"/>
          </a:xfrm>
          <a:prstGeom prst="rect">
            <a:avLst/>
          </a:prstGeom>
          <a:noFill/>
          <a:ln>
            <a:noFill/>
          </a:ln>
        </p:spPr>
        <p:txBody>
          <a:bodyPr spcFirstLastPara="1" wrap="square" lIns="91425" tIns="91425" rIns="91425" bIns="91425" anchor="b" anchorCtr="0">
            <a:noAutofit/>
          </a:bodyPr>
          <a:lstStyle/>
          <a:p>
            <a:pPr marL="457200" lvl="0" indent="-355600" algn="l" rtl="0">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716" name="Google Shape;716;p48">
            <a:hlinkClick r:id="rId4" action="ppaction://hlinksldjump"/>
          </p:cNvPr>
          <p:cNvSpPr txBox="1">
            <a:spLocks noGrp="1"/>
          </p:cNvSpPr>
          <p:nvPr>
            <p:ph type="title" idx="3"/>
          </p:nvPr>
        </p:nvSpPr>
        <p:spPr>
          <a:xfrm>
            <a:off x="5004850" y="926250"/>
            <a:ext cx="2889000" cy="438900"/>
          </a:xfrm>
          <a:prstGeom prst="rect">
            <a:avLst/>
          </a:prstGeom>
          <a:noFill/>
          <a:ln>
            <a:noFill/>
          </a:ln>
        </p:spPr>
        <p:txBody>
          <a:bodyPr spcFirstLastPara="1" wrap="square" lIns="91425" tIns="91425" rIns="91425" bIns="91425" anchor="b" anchorCtr="0">
            <a:noAutofit/>
          </a:bodyPr>
          <a:lstStyle/>
          <a:p>
            <a:pPr marL="457200" lvl="0" indent="-355600" algn="l" rtl="0">
              <a:lnSpc>
                <a:spcPct val="115000"/>
              </a:lnSpc>
              <a:spcBef>
                <a:spcPts val="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717" name="Google Shape;717;p48">
            <a:hlinkClick r:id="rId5" action="ppaction://hlinksldjump"/>
          </p:cNvPr>
          <p:cNvSpPr txBox="1">
            <a:spLocks noGrp="1"/>
          </p:cNvSpPr>
          <p:nvPr>
            <p:ph type="title" idx="6"/>
          </p:nvPr>
        </p:nvSpPr>
        <p:spPr>
          <a:xfrm>
            <a:off x="832250" y="1659025"/>
            <a:ext cx="2422800" cy="438900"/>
          </a:xfrm>
          <a:prstGeom prst="rect">
            <a:avLst/>
          </a:prstGeom>
          <a:noFill/>
          <a:ln>
            <a:noFill/>
          </a:ln>
        </p:spPr>
        <p:txBody>
          <a:bodyPr spcFirstLastPara="1" wrap="square" lIns="91425" tIns="91425" rIns="91425" bIns="91425" anchor="b" anchorCtr="0">
            <a:noAutofit/>
          </a:bodyPr>
          <a:lstStyle/>
          <a:p>
            <a:pPr marL="457200" lvl="0" indent="-355600" algn="l" rtl="0">
              <a:lnSpc>
                <a:spcPct val="115000"/>
              </a:lnSpc>
              <a:spcBef>
                <a:spcPts val="0"/>
              </a:spcBef>
              <a:spcAft>
                <a:spcPts val="0"/>
              </a:spcAft>
              <a:buSzPts val="2000"/>
              <a:buFont typeface="Times New Roman"/>
              <a:buChar char="●"/>
            </a:pPr>
            <a:r>
              <a:rPr lang="en">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718" name="Google Shape;718;p48">
            <a:hlinkClick r:id="rId6" action="ppaction://hlinksldjump"/>
          </p:cNvPr>
          <p:cNvSpPr txBox="1">
            <a:spLocks noGrp="1"/>
          </p:cNvSpPr>
          <p:nvPr>
            <p:ph type="title" idx="9"/>
          </p:nvPr>
        </p:nvSpPr>
        <p:spPr>
          <a:xfrm>
            <a:off x="5004850" y="1641775"/>
            <a:ext cx="3276300" cy="438900"/>
          </a:xfrm>
          <a:prstGeom prst="rect">
            <a:avLst/>
          </a:prstGeom>
          <a:noFill/>
          <a:ln>
            <a:noFill/>
          </a:ln>
        </p:spPr>
        <p:txBody>
          <a:bodyPr spcFirstLastPara="1" wrap="square" lIns="91425" tIns="91425" rIns="91425" bIns="91425" anchor="b" anchorCtr="0">
            <a:noAutofit/>
          </a:bodyPr>
          <a:lstStyle/>
          <a:p>
            <a:pPr marL="457200" lvl="0" indent="-355600" algn="l" rtl="0">
              <a:lnSpc>
                <a:spcPct val="115000"/>
              </a:lnSpc>
              <a:spcBef>
                <a:spcPts val="0"/>
              </a:spcBef>
              <a:spcAft>
                <a:spcPts val="0"/>
              </a:spcAft>
              <a:buClr>
                <a:srgbClr val="000000"/>
              </a:buClr>
              <a:buSzPts val="2000"/>
              <a:buFont typeface="Times New Roman"/>
              <a:buChar char="●"/>
            </a:pPr>
            <a:r>
              <a:rPr lang="en">
                <a:solidFill>
                  <a:srgbClr val="000000"/>
                </a:solidFill>
                <a:latin typeface="Times New Roman"/>
                <a:ea typeface="Times New Roman"/>
                <a:cs typeface="Times New Roman"/>
                <a:sym typeface="Times New Roman"/>
              </a:rPr>
              <a:t> Implementation</a:t>
            </a:r>
            <a:endParaRPr>
              <a:latin typeface="Times New Roman"/>
              <a:ea typeface="Times New Roman"/>
              <a:cs typeface="Times New Roman"/>
              <a:sym typeface="Times New Roman"/>
            </a:endParaRPr>
          </a:p>
        </p:txBody>
      </p:sp>
      <p:sp>
        <p:nvSpPr>
          <p:cNvPr id="719" name="Google Shape;719;p48"/>
          <p:cNvSpPr txBox="1">
            <a:spLocks noGrp="1"/>
          </p:cNvSpPr>
          <p:nvPr>
            <p:ph type="title" idx="15"/>
          </p:nvPr>
        </p:nvSpPr>
        <p:spPr>
          <a:xfrm>
            <a:off x="263650" y="192793"/>
            <a:ext cx="7704000" cy="6315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3200">
                <a:latin typeface="Times New Roman"/>
                <a:ea typeface="Times New Roman"/>
                <a:cs typeface="Times New Roman"/>
                <a:sym typeface="Times New Roman"/>
              </a:rPr>
              <a:t>Table of contents</a:t>
            </a:r>
            <a:endParaRPr sz="3200">
              <a:latin typeface="Times New Roman"/>
              <a:ea typeface="Times New Roman"/>
              <a:cs typeface="Times New Roman"/>
              <a:sym typeface="Times New Roman"/>
            </a:endParaRPr>
          </a:p>
        </p:txBody>
      </p:sp>
      <p:sp>
        <p:nvSpPr>
          <p:cNvPr id="720" name="Google Shape;720;p48">
            <a:hlinkClick r:id="rId7" action="ppaction://hlinksldjump"/>
          </p:cNvPr>
          <p:cNvSpPr txBox="1"/>
          <p:nvPr/>
        </p:nvSpPr>
        <p:spPr>
          <a:xfrm>
            <a:off x="832250" y="2381750"/>
            <a:ext cx="34638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SzPts val="2000"/>
              <a:buFont typeface="Times New Roman"/>
              <a:buChar char="●"/>
            </a:pPr>
            <a:r>
              <a:rPr lang="en" sz="2000" b="1">
                <a:latin typeface="Times New Roman"/>
                <a:ea typeface="Times New Roman"/>
                <a:cs typeface="Times New Roman"/>
                <a:sym typeface="Times New Roman"/>
              </a:rPr>
              <a:t> Results or Executions</a:t>
            </a:r>
            <a:endParaRPr sz="2000" b="1">
              <a:latin typeface="Times New Roman"/>
              <a:ea typeface="Times New Roman"/>
              <a:cs typeface="Times New Roman"/>
              <a:sym typeface="Times New Roman"/>
            </a:endParaRPr>
          </a:p>
        </p:txBody>
      </p:sp>
      <p:sp>
        <p:nvSpPr>
          <p:cNvPr id="721" name="Google Shape;721;p48">
            <a:hlinkClick r:id="rId8" action="ppaction://hlinksldjump"/>
          </p:cNvPr>
          <p:cNvSpPr txBox="1"/>
          <p:nvPr/>
        </p:nvSpPr>
        <p:spPr>
          <a:xfrm>
            <a:off x="5004850" y="2357288"/>
            <a:ext cx="28218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 Challenges Faced</a:t>
            </a:r>
            <a:endParaRPr sz="2000">
              <a:latin typeface="Times New Roman"/>
              <a:ea typeface="Times New Roman"/>
              <a:cs typeface="Times New Roman"/>
              <a:sym typeface="Times New Roman"/>
            </a:endParaRPr>
          </a:p>
        </p:txBody>
      </p:sp>
      <p:sp>
        <p:nvSpPr>
          <p:cNvPr id="722" name="Google Shape;722;p48">
            <a:hlinkClick r:id="rId9" action="ppaction://hlinksldjump"/>
          </p:cNvPr>
          <p:cNvSpPr txBox="1"/>
          <p:nvPr/>
        </p:nvSpPr>
        <p:spPr>
          <a:xfrm>
            <a:off x="832250" y="3080000"/>
            <a:ext cx="3276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 Lessons Learned</a:t>
            </a:r>
            <a:endParaRPr sz="2000">
              <a:latin typeface="Times New Roman"/>
              <a:ea typeface="Times New Roman"/>
              <a:cs typeface="Times New Roman"/>
              <a:sym typeface="Times New Roman"/>
            </a:endParaRPr>
          </a:p>
        </p:txBody>
      </p:sp>
      <p:sp>
        <p:nvSpPr>
          <p:cNvPr id="723" name="Google Shape;723;p48">
            <a:hlinkClick r:id="rId10" action="ppaction://hlinksldjump"/>
          </p:cNvPr>
          <p:cNvSpPr txBox="1"/>
          <p:nvPr/>
        </p:nvSpPr>
        <p:spPr>
          <a:xfrm>
            <a:off x="5004850" y="3029450"/>
            <a:ext cx="26205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 Future Work</a:t>
            </a:r>
            <a:endParaRPr sz="2000">
              <a:latin typeface="Times New Roman"/>
              <a:ea typeface="Times New Roman"/>
              <a:cs typeface="Times New Roman"/>
              <a:sym typeface="Times New Roman"/>
            </a:endParaRPr>
          </a:p>
        </p:txBody>
      </p:sp>
      <p:sp>
        <p:nvSpPr>
          <p:cNvPr id="724" name="Google Shape;724;p48">
            <a:hlinkClick r:id="rId11" action="ppaction://hlinksldjump"/>
          </p:cNvPr>
          <p:cNvSpPr txBox="1"/>
          <p:nvPr/>
        </p:nvSpPr>
        <p:spPr>
          <a:xfrm>
            <a:off x="832250" y="3778275"/>
            <a:ext cx="2076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 Conclusion</a:t>
            </a:r>
            <a:endParaRPr sz="2000">
              <a:latin typeface="Times New Roman"/>
              <a:ea typeface="Times New Roman"/>
              <a:cs typeface="Times New Roman"/>
              <a:sym typeface="Times New Roman"/>
            </a:endParaRPr>
          </a:p>
        </p:txBody>
      </p:sp>
      <p:sp>
        <p:nvSpPr>
          <p:cNvPr id="725" name="Google Shape;725;p48">
            <a:hlinkClick r:id="rId12" action="ppaction://hlinksldjump"/>
          </p:cNvPr>
          <p:cNvSpPr txBox="1"/>
          <p:nvPr/>
        </p:nvSpPr>
        <p:spPr>
          <a:xfrm>
            <a:off x="5004850" y="3701600"/>
            <a:ext cx="3687300" cy="492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 Questions and Discussion</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66"/>
          <p:cNvSpPr txBox="1"/>
          <p:nvPr/>
        </p:nvSpPr>
        <p:spPr>
          <a:xfrm>
            <a:off x="682475" y="745525"/>
            <a:ext cx="82929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Times New Roman"/>
                <a:ea typeface="Times New Roman"/>
                <a:cs typeface="Times New Roman"/>
                <a:sym typeface="Times New Roman"/>
              </a:rPr>
              <a:t>The output of the code demonstrates the encryption, addition, and multiplication of two integers (pt1 and pt2), followed by their decryption to verify the correctness of the homomorphic operations. Here's a breakdown of the output with reference to the code: </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1. Ciphertexts (ct1 and ct2): - ct1_0 and ct1_1 are the two components of the ciphertext ct1 encrypted using the public key. - ct2_0 and ct2_1 are the two components of the ciphertext ct2 encrypted using the public key.</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 2. Decryption Results (decrypted_ct3 and decrypted_ct4): - decrypted_ct3 is the decrypted value of ct3, which is the result of adding ct1 and a plaintext constant (cst1). The expected result is pt1 + cst1, which is 73 + 7 = 80. - decrypted_ct4 is the decrypted value of ct4, which is the result of multiplying ct2 by a plaintext constant (cst2). The expected result is pt2 * cst2, which is 20 * 5 = 100.</a:t>
            </a: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 3. Summary: - The encryption, addition, and multiplication operations were successful, as the decrypted values match the expected results. This demonstrates the correctness of the homomorphic encryption scheme implemented in the code</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67"/>
          <p:cNvSpPr txBox="1"/>
          <p:nvPr/>
        </p:nvSpPr>
        <p:spPr>
          <a:xfrm>
            <a:off x="2513000" y="598925"/>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05</a:t>
            </a:r>
            <a:endParaRPr sz="5400">
              <a:latin typeface="Times New Roman"/>
              <a:ea typeface="Times New Roman"/>
              <a:cs typeface="Times New Roman"/>
              <a:sym typeface="Times New Roman"/>
            </a:endParaRPr>
          </a:p>
        </p:txBody>
      </p:sp>
      <p:sp>
        <p:nvSpPr>
          <p:cNvPr id="929" name="Google Shape;929;p67"/>
          <p:cNvSpPr txBox="1"/>
          <p:nvPr/>
        </p:nvSpPr>
        <p:spPr>
          <a:xfrm>
            <a:off x="1492350" y="1491275"/>
            <a:ext cx="6685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Results or Executions</a:t>
            </a:r>
            <a:endParaRPr sz="5000" b="1">
              <a:latin typeface="Times New Roman"/>
              <a:ea typeface="Times New Roman"/>
              <a:cs typeface="Times New Roman"/>
              <a:sym typeface="Times New Roman"/>
            </a:endParaRPr>
          </a:p>
        </p:txBody>
      </p:sp>
      <p:sp>
        <p:nvSpPr>
          <p:cNvPr id="930" name="Google Shape;930;p67"/>
          <p:cNvSpPr txBox="1"/>
          <p:nvPr/>
        </p:nvSpPr>
        <p:spPr>
          <a:xfrm>
            <a:off x="2590050" y="2445575"/>
            <a:ext cx="30000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Outcomes of the Project</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Performance Metrics</a:t>
            </a:r>
            <a:endParaRPr sz="1800">
              <a:solidFill>
                <a:srgbClr val="0D0D0D"/>
              </a:solidFill>
              <a:highlight>
                <a:srgbClr val="FFFFFF"/>
              </a:highlight>
              <a:latin typeface="Times New Roman"/>
              <a:ea typeface="Times New Roman"/>
              <a:cs typeface="Times New Roman"/>
              <a:sym typeface="Times New Roman"/>
            </a:endParaRPr>
          </a:p>
        </p:txBody>
      </p:sp>
      <p:sp>
        <p:nvSpPr>
          <p:cNvPr id="931" name="Google Shape;931;p67">
            <a:hlinkClick r:id="rId3" action="ppaction://hlinksldjump"/>
          </p:cNvPr>
          <p:cNvSpPr txBox="1"/>
          <p:nvPr/>
        </p:nvSpPr>
        <p:spPr>
          <a:xfrm>
            <a:off x="6822775" y="4438900"/>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8"/>
          <p:cNvSpPr txBox="1"/>
          <p:nvPr/>
        </p:nvSpPr>
        <p:spPr>
          <a:xfrm>
            <a:off x="2019825" y="676425"/>
            <a:ext cx="36639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100" b="1">
                <a:solidFill>
                  <a:srgbClr val="0D0D0D"/>
                </a:solidFill>
                <a:highlight>
                  <a:srgbClr val="FFFFFF"/>
                </a:highlight>
                <a:latin typeface="Times New Roman"/>
                <a:ea typeface="Times New Roman"/>
                <a:cs typeface="Times New Roman"/>
                <a:sym typeface="Times New Roman"/>
              </a:rPr>
              <a:t>Outcomes of the Project</a:t>
            </a:r>
            <a:endParaRPr sz="2100" b="1">
              <a:solidFill>
                <a:srgbClr val="0D0D0D"/>
              </a:solidFill>
              <a:highlight>
                <a:srgbClr val="FFFFFF"/>
              </a:highlight>
              <a:latin typeface="Times New Roman"/>
              <a:ea typeface="Times New Roman"/>
              <a:cs typeface="Times New Roman"/>
              <a:sym typeface="Times New Roman"/>
            </a:endParaRPr>
          </a:p>
        </p:txBody>
      </p:sp>
      <p:sp>
        <p:nvSpPr>
          <p:cNvPr id="937" name="Google Shape;937;p68"/>
          <p:cNvSpPr txBox="1"/>
          <p:nvPr/>
        </p:nvSpPr>
        <p:spPr>
          <a:xfrm>
            <a:off x="2019825" y="1547325"/>
            <a:ext cx="4728600" cy="269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have successfully implemented homomorphic encryption for basic arithmetic operations, including addition and multiplication.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project demonstrates the effectiveness of homomorphic encryption in preserving data privacy while enabling secure computation.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69"/>
          <p:cNvSpPr txBox="1"/>
          <p:nvPr/>
        </p:nvSpPr>
        <p:spPr>
          <a:xfrm>
            <a:off x="1707000" y="350150"/>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rgbClr val="0D0D0D"/>
                </a:solidFill>
                <a:highlight>
                  <a:srgbClr val="FFFFFF"/>
                </a:highlight>
                <a:latin typeface="Times New Roman"/>
                <a:ea typeface="Times New Roman"/>
                <a:cs typeface="Times New Roman"/>
                <a:sym typeface="Times New Roman"/>
              </a:rPr>
              <a:t>Performance Metrics</a:t>
            </a:r>
            <a:endParaRPr sz="2300" b="1">
              <a:latin typeface="Times New Roman"/>
              <a:ea typeface="Times New Roman"/>
              <a:cs typeface="Times New Roman"/>
              <a:sym typeface="Times New Roman"/>
            </a:endParaRPr>
          </a:p>
        </p:txBody>
      </p:sp>
      <p:sp>
        <p:nvSpPr>
          <p:cNvPr id="943" name="Google Shape;943;p69"/>
          <p:cNvSpPr txBox="1"/>
          <p:nvPr/>
        </p:nvSpPr>
        <p:spPr>
          <a:xfrm>
            <a:off x="1788950" y="1122200"/>
            <a:ext cx="4888200" cy="3329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Performance metrics such as computation time and accuracy have been evaluated to assess the efficiency of homomorphic encryption.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experiments indicate that while homomorphic encryption incurs computational overhead compared to plaintext operations, the trade-off for enhanced privacy is justified in sensitive data processing scenarios.</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70"/>
          <p:cNvSpPr txBox="1"/>
          <p:nvPr/>
        </p:nvSpPr>
        <p:spPr>
          <a:xfrm>
            <a:off x="2524775" y="716325"/>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06</a:t>
            </a:r>
            <a:endParaRPr sz="5400">
              <a:latin typeface="Times New Roman"/>
              <a:ea typeface="Times New Roman"/>
              <a:cs typeface="Times New Roman"/>
              <a:sym typeface="Times New Roman"/>
            </a:endParaRPr>
          </a:p>
        </p:txBody>
      </p:sp>
      <p:sp>
        <p:nvSpPr>
          <p:cNvPr id="949" name="Google Shape;949;p70"/>
          <p:cNvSpPr txBox="1"/>
          <p:nvPr/>
        </p:nvSpPr>
        <p:spPr>
          <a:xfrm>
            <a:off x="2341500" y="1525875"/>
            <a:ext cx="5018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Challenges Faced</a:t>
            </a:r>
            <a:endParaRPr sz="5000" b="1">
              <a:latin typeface="Times New Roman"/>
              <a:ea typeface="Times New Roman"/>
              <a:cs typeface="Times New Roman"/>
              <a:sym typeface="Times New Roman"/>
            </a:endParaRPr>
          </a:p>
        </p:txBody>
      </p:sp>
      <p:sp>
        <p:nvSpPr>
          <p:cNvPr id="950" name="Google Shape;950;p70"/>
          <p:cNvSpPr txBox="1"/>
          <p:nvPr/>
        </p:nvSpPr>
        <p:spPr>
          <a:xfrm>
            <a:off x="3459200" y="2571750"/>
            <a:ext cx="30000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Obstacles Encountered</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Solutions and Adaptations</a:t>
            </a:r>
            <a:endParaRPr sz="1800">
              <a:solidFill>
                <a:srgbClr val="0D0D0D"/>
              </a:solidFill>
              <a:highlight>
                <a:srgbClr val="FFFFFF"/>
              </a:highlight>
              <a:latin typeface="Times New Roman"/>
              <a:ea typeface="Times New Roman"/>
              <a:cs typeface="Times New Roman"/>
              <a:sym typeface="Times New Roman"/>
            </a:endParaRPr>
          </a:p>
        </p:txBody>
      </p:sp>
      <p:sp>
        <p:nvSpPr>
          <p:cNvPr id="951" name="Google Shape;951;p70">
            <a:hlinkClick r:id="rId3" action="ppaction://hlinksldjump"/>
          </p:cNvPr>
          <p:cNvSpPr txBox="1"/>
          <p:nvPr/>
        </p:nvSpPr>
        <p:spPr>
          <a:xfrm>
            <a:off x="6916725" y="45328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71"/>
          <p:cNvSpPr txBox="1"/>
          <p:nvPr/>
        </p:nvSpPr>
        <p:spPr>
          <a:xfrm>
            <a:off x="2066800" y="516700"/>
            <a:ext cx="43590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b="1">
                <a:solidFill>
                  <a:srgbClr val="0D0D0D"/>
                </a:solidFill>
                <a:highlight>
                  <a:srgbClr val="FFFFFF"/>
                </a:highlight>
                <a:latin typeface="Times New Roman"/>
                <a:ea typeface="Times New Roman"/>
                <a:cs typeface="Times New Roman"/>
                <a:sym typeface="Times New Roman"/>
              </a:rPr>
              <a:t>Obstacles Encountered</a:t>
            </a:r>
            <a:endParaRPr sz="2800" b="1">
              <a:latin typeface="Times New Roman"/>
              <a:ea typeface="Times New Roman"/>
              <a:cs typeface="Times New Roman"/>
              <a:sym typeface="Times New Roman"/>
            </a:endParaRPr>
          </a:p>
        </p:txBody>
      </p:sp>
      <p:sp>
        <p:nvSpPr>
          <p:cNvPr id="957" name="Google Shape;957;p71"/>
          <p:cNvSpPr txBox="1"/>
          <p:nvPr/>
        </p:nvSpPr>
        <p:spPr>
          <a:xfrm>
            <a:off x="1637700" y="1335125"/>
            <a:ext cx="5868600" cy="269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Understanding complex mathematical concepts underlying homomorphic encryption proved to be a significant challenge, requiring extensive research and study.</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Balancing security requirements with performance considerations posed another obstacle, as optimizing performance while maintaining robust security measures required careful consideration and experimentation.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72"/>
          <p:cNvSpPr txBox="1"/>
          <p:nvPr/>
        </p:nvSpPr>
        <p:spPr>
          <a:xfrm>
            <a:off x="1875600" y="1520075"/>
            <a:ext cx="5392800" cy="2792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Overcoming these challenges necessitated collaboration with cryptography experts and ongoing experimentation to fine-tune parameters and algorithms.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adopted a iterative approach, refining our implementation based on insights gained from experimentation and feedback from peers.</a:t>
            </a:r>
            <a:endParaRPr sz="1800">
              <a:solidFill>
                <a:srgbClr val="0D0D0D"/>
              </a:solidFill>
              <a:highlight>
                <a:srgbClr val="FFFFFF"/>
              </a:highlight>
              <a:latin typeface="Times New Roman"/>
              <a:ea typeface="Times New Roman"/>
              <a:cs typeface="Times New Roman"/>
              <a:sym typeface="Times New Roman"/>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963" name="Google Shape;963;p72"/>
          <p:cNvSpPr txBox="1"/>
          <p:nvPr/>
        </p:nvSpPr>
        <p:spPr>
          <a:xfrm>
            <a:off x="1316400" y="598900"/>
            <a:ext cx="581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Solutions and Adaptations</a:t>
            </a:r>
            <a:endParaRPr sz="3000"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73"/>
          <p:cNvSpPr txBox="1"/>
          <p:nvPr/>
        </p:nvSpPr>
        <p:spPr>
          <a:xfrm>
            <a:off x="2595225" y="751550"/>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07</a:t>
            </a:r>
            <a:endParaRPr sz="5400">
              <a:latin typeface="Times New Roman"/>
              <a:ea typeface="Times New Roman"/>
              <a:cs typeface="Times New Roman"/>
              <a:sym typeface="Times New Roman"/>
            </a:endParaRPr>
          </a:p>
        </p:txBody>
      </p:sp>
      <p:sp>
        <p:nvSpPr>
          <p:cNvPr id="969" name="Google Shape;969;p73"/>
          <p:cNvSpPr txBox="1"/>
          <p:nvPr/>
        </p:nvSpPr>
        <p:spPr>
          <a:xfrm>
            <a:off x="1788350" y="1530050"/>
            <a:ext cx="5220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Lessons Learned</a:t>
            </a:r>
            <a:endParaRPr sz="5000" b="1">
              <a:latin typeface="Times New Roman"/>
              <a:ea typeface="Times New Roman"/>
              <a:cs typeface="Times New Roman"/>
              <a:sym typeface="Times New Roman"/>
            </a:endParaRPr>
          </a:p>
        </p:txBody>
      </p:sp>
      <p:sp>
        <p:nvSpPr>
          <p:cNvPr id="970" name="Google Shape;970;p73"/>
          <p:cNvSpPr txBox="1"/>
          <p:nvPr/>
        </p:nvSpPr>
        <p:spPr>
          <a:xfrm>
            <a:off x="3516675" y="2571750"/>
            <a:ext cx="29271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Insights from the Project</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Benefits for Future Endeavors</a:t>
            </a:r>
            <a:endParaRPr sz="1800">
              <a:solidFill>
                <a:srgbClr val="0D0D0D"/>
              </a:solidFill>
              <a:highlight>
                <a:srgbClr val="FFFFFF"/>
              </a:highlight>
              <a:latin typeface="Times New Roman"/>
              <a:ea typeface="Times New Roman"/>
              <a:cs typeface="Times New Roman"/>
              <a:sym typeface="Times New Roman"/>
            </a:endParaRPr>
          </a:p>
        </p:txBody>
      </p:sp>
      <p:sp>
        <p:nvSpPr>
          <p:cNvPr id="971" name="Google Shape;971;p73"/>
          <p:cNvSpPr txBox="1"/>
          <p:nvPr/>
        </p:nvSpPr>
        <p:spPr>
          <a:xfrm>
            <a:off x="6279375" y="45328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74"/>
          <p:cNvSpPr txBox="1"/>
          <p:nvPr/>
        </p:nvSpPr>
        <p:spPr>
          <a:xfrm>
            <a:off x="1584575" y="565625"/>
            <a:ext cx="5092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Insights from the Project</a:t>
            </a:r>
            <a:endParaRPr sz="3000" b="1">
              <a:solidFill>
                <a:srgbClr val="0D0D0D"/>
              </a:solidFill>
              <a:highlight>
                <a:srgbClr val="FFFFFF"/>
              </a:highlight>
              <a:latin typeface="Times New Roman"/>
              <a:ea typeface="Times New Roman"/>
              <a:cs typeface="Times New Roman"/>
              <a:sym typeface="Times New Roman"/>
            </a:endParaRPr>
          </a:p>
        </p:txBody>
      </p:sp>
      <p:sp>
        <p:nvSpPr>
          <p:cNvPr id="977" name="Google Shape;977;p74"/>
          <p:cNvSpPr txBox="1"/>
          <p:nvPr/>
        </p:nvSpPr>
        <p:spPr>
          <a:xfrm>
            <a:off x="1584575" y="1436700"/>
            <a:ext cx="58062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project provided valuable insights into the intricate balance between security and performance in cryptographic implementations.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learned that while homomorphic encryption offers unparalleled privacy protection, optimizing its performance requires a nuanced understanding of its underlying principles and careful parameter tuning.</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75"/>
          <p:cNvSpPr txBox="1"/>
          <p:nvPr/>
        </p:nvSpPr>
        <p:spPr>
          <a:xfrm>
            <a:off x="1530250" y="464150"/>
            <a:ext cx="5122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Benefits for Future Endeavors</a:t>
            </a:r>
            <a:endParaRPr sz="3000" b="1">
              <a:latin typeface="Times New Roman"/>
              <a:ea typeface="Times New Roman"/>
              <a:cs typeface="Times New Roman"/>
              <a:sym typeface="Times New Roman"/>
            </a:endParaRPr>
          </a:p>
        </p:txBody>
      </p:sp>
      <p:sp>
        <p:nvSpPr>
          <p:cNvPr id="983" name="Google Shape;983;p75"/>
          <p:cNvSpPr txBox="1"/>
          <p:nvPr/>
        </p:nvSpPr>
        <p:spPr>
          <a:xfrm>
            <a:off x="1171625" y="1592500"/>
            <a:ext cx="6550800" cy="2055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Our experience with homomorphic encryption has equipped us with a solid foundation in cryptography, paving the way for future endeavors in privacy-preserving technologies.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lessons learned from this project will inform our approach to addressing similar challenges in future research and development initiatives.</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9"/>
          <p:cNvSpPr txBox="1">
            <a:spLocks noGrp="1"/>
          </p:cNvSpPr>
          <p:nvPr>
            <p:ph type="title"/>
          </p:nvPr>
        </p:nvSpPr>
        <p:spPr>
          <a:xfrm>
            <a:off x="2610425" y="1850425"/>
            <a:ext cx="3840000" cy="61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600"/>
              <a:buNone/>
            </a:pPr>
            <a:r>
              <a:rPr lang="en" sz="5000">
                <a:latin typeface="Times New Roman"/>
                <a:ea typeface="Times New Roman"/>
                <a:cs typeface="Times New Roman"/>
                <a:sym typeface="Times New Roman"/>
              </a:rPr>
              <a:t>Introduction</a:t>
            </a:r>
            <a:endParaRPr sz="5000">
              <a:latin typeface="Times New Roman"/>
              <a:ea typeface="Times New Roman"/>
              <a:cs typeface="Times New Roman"/>
              <a:sym typeface="Times New Roman"/>
            </a:endParaRPr>
          </a:p>
        </p:txBody>
      </p:sp>
      <p:sp>
        <p:nvSpPr>
          <p:cNvPr id="731" name="Google Shape;731;p49"/>
          <p:cNvSpPr txBox="1">
            <a:spLocks noGrp="1"/>
          </p:cNvSpPr>
          <p:nvPr>
            <p:ph type="subTitle" idx="1"/>
          </p:nvPr>
        </p:nvSpPr>
        <p:spPr>
          <a:xfrm>
            <a:off x="2909675" y="2890375"/>
            <a:ext cx="4450500" cy="618300"/>
          </a:xfrm>
          <a:prstGeom prst="rect">
            <a:avLst/>
          </a:prstGeom>
          <a:noFill/>
          <a:ln>
            <a:noFill/>
          </a:ln>
        </p:spPr>
        <p:txBody>
          <a:bodyPr spcFirstLastPara="1" wrap="square" lIns="91425" tIns="91425" rIns="91425" bIns="91425" anchor="t" anchorCtr="0">
            <a:noAutofit/>
          </a:bodyPr>
          <a:lstStyle/>
          <a:p>
            <a:pPr marL="457200" lvl="0" indent="-342900" algn="l" rtl="0">
              <a:spcBef>
                <a:spcPts val="21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Overview of Homomorphic Encryption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Project Objective and Scope</a:t>
            </a:r>
            <a:endParaRPr sz="1800">
              <a:solidFill>
                <a:srgbClr val="0D0D0D"/>
              </a:solidFill>
              <a:highlight>
                <a:srgbClr val="FFFFFF"/>
              </a:highlight>
              <a:latin typeface="Times New Roman"/>
              <a:ea typeface="Times New Roman"/>
              <a:cs typeface="Times New Roman"/>
              <a:sym typeface="Times New Roman"/>
            </a:endParaRPr>
          </a:p>
          <a:p>
            <a:pPr marL="0" lvl="0" indent="0" algn="l" rtl="0">
              <a:spcBef>
                <a:spcPts val="21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ctr" rtl="0">
              <a:lnSpc>
                <a:spcPct val="115000"/>
              </a:lnSpc>
              <a:spcBef>
                <a:spcPts val="2100"/>
              </a:spcBef>
              <a:spcAft>
                <a:spcPts val="0"/>
              </a:spcAft>
              <a:buSzPts val="1400"/>
              <a:buNone/>
            </a:pPr>
            <a:endParaRPr/>
          </a:p>
        </p:txBody>
      </p:sp>
      <p:sp>
        <p:nvSpPr>
          <p:cNvPr id="732" name="Google Shape;732;p49"/>
          <p:cNvSpPr txBox="1">
            <a:spLocks noGrp="1"/>
          </p:cNvSpPr>
          <p:nvPr>
            <p:ph type="title" idx="2"/>
          </p:nvPr>
        </p:nvSpPr>
        <p:spPr>
          <a:xfrm>
            <a:off x="3871675" y="1112727"/>
            <a:ext cx="986700" cy="737700"/>
          </a:xfrm>
          <a:prstGeom prst="rect">
            <a:avLst/>
          </a:prstGeom>
          <a:noFill/>
          <a:ln>
            <a:noFill/>
          </a:ln>
        </p:spPr>
        <p:txBody>
          <a:bodyPr spcFirstLastPara="1" wrap="square" lIns="91425" tIns="0" rIns="91425" bIns="0" anchor="b" anchorCtr="0">
            <a:noAutofit/>
          </a:bodyPr>
          <a:lstStyle/>
          <a:p>
            <a:pPr marL="0" lvl="0" indent="0" algn="ctr" rtl="0">
              <a:lnSpc>
                <a:spcPct val="115000"/>
              </a:lnSpc>
              <a:spcBef>
                <a:spcPts val="0"/>
              </a:spcBef>
              <a:spcAft>
                <a:spcPts val="0"/>
              </a:spcAft>
              <a:buSzPts val="6000"/>
              <a:buNone/>
            </a:pPr>
            <a:r>
              <a:rPr lang="en" sz="5400">
                <a:latin typeface="Times New Roman"/>
                <a:ea typeface="Times New Roman"/>
                <a:cs typeface="Times New Roman"/>
                <a:sym typeface="Times New Roman"/>
              </a:rPr>
              <a:t>01</a:t>
            </a:r>
            <a:endParaRPr sz="5400">
              <a:latin typeface="Times New Roman"/>
              <a:ea typeface="Times New Roman"/>
              <a:cs typeface="Times New Roman"/>
              <a:sym typeface="Times New Roman"/>
            </a:endParaRPr>
          </a:p>
        </p:txBody>
      </p:sp>
      <p:grpSp>
        <p:nvGrpSpPr>
          <p:cNvPr id="733" name="Google Shape;733;p49"/>
          <p:cNvGrpSpPr/>
          <p:nvPr/>
        </p:nvGrpSpPr>
        <p:grpSpPr>
          <a:xfrm>
            <a:off x="304269" y="369975"/>
            <a:ext cx="1389917" cy="3445375"/>
            <a:chOff x="304269" y="369975"/>
            <a:chExt cx="1389917" cy="3445375"/>
          </a:xfrm>
        </p:grpSpPr>
        <p:grpSp>
          <p:nvGrpSpPr>
            <p:cNvPr id="734" name="Google Shape;734;p49"/>
            <p:cNvGrpSpPr/>
            <p:nvPr/>
          </p:nvGrpSpPr>
          <p:grpSpPr>
            <a:xfrm>
              <a:off x="304269" y="574626"/>
              <a:ext cx="831457" cy="1380404"/>
              <a:chOff x="5009100" y="3247775"/>
              <a:chExt cx="1223450" cy="2031200"/>
            </a:xfrm>
          </p:grpSpPr>
          <p:sp>
            <p:nvSpPr>
              <p:cNvPr id="735" name="Google Shape;735;p49"/>
              <p:cNvSpPr/>
              <p:nvPr/>
            </p:nvSpPr>
            <p:spPr>
              <a:xfrm>
                <a:off x="5216550" y="3247775"/>
                <a:ext cx="1016000" cy="2031200"/>
              </a:xfrm>
              <a:custGeom>
                <a:avLst/>
                <a:gdLst/>
                <a:ahLst/>
                <a:cxnLst/>
                <a:rect l="l" t="t" r="r" b="b"/>
                <a:pathLst>
                  <a:path w="40640" h="81248" extrusionOk="0">
                    <a:moveTo>
                      <a:pt x="0" y="0"/>
                    </a:moveTo>
                    <a:lnTo>
                      <a:pt x="0" y="81247"/>
                    </a:lnTo>
                    <a:cubicBezTo>
                      <a:pt x="22432" y="81247"/>
                      <a:pt x="40639" y="63071"/>
                      <a:pt x="40639" y="40639"/>
                    </a:cubicBezTo>
                    <a:cubicBezTo>
                      <a:pt x="40639" y="18177"/>
                      <a:pt x="22432"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49"/>
              <p:cNvSpPr/>
              <p:nvPr/>
            </p:nvSpPr>
            <p:spPr>
              <a:xfrm>
                <a:off x="5009100" y="3247775"/>
                <a:ext cx="1016750" cy="2031200"/>
              </a:xfrm>
              <a:custGeom>
                <a:avLst/>
                <a:gdLst/>
                <a:ahLst/>
                <a:cxnLst/>
                <a:rect l="l" t="t" r="r" b="b"/>
                <a:pathLst>
                  <a:path w="40670" h="81248" fill="none" extrusionOk="0">
                    <a:moveTo>
                      <a:pt x="40670" y="40639"/>
                    </a:moveTo>
                    <a:cubicBezTo>
                      <a:pt x="40670" y="18177"/>
                      <a:pt x="22463" y="0"/>
                      <a:pt x="0" y="0"/>
                    </a:cubicBezTo>
                    <a:lnTo>
                      <a:pt x="0" y="81247"/>
                    </a:lnTo>
                    <a:cubicBezTo>
                      <a:pt x="22463" y="81247"/>
                      <a:pt x="40670" y="63071"/>
                      <a:pt x="40670" y="40639"/>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7" name="Google Shape;737;p49"/>
            <p:cNvGrpSpPr/>
            <p:nvPr/>
          </p:nvGrpSpPr>
          <p:grpSpPr>
            <a:xfrm>
              <a:off x="527425" y="3593425"/>
              <a:ext cx="938475" cy="221925"/>
              <a:chOff x="1502200" y="2534225"/>
              <a:chExt cx="938475" cy="221925"/>
            </a:xfrm>
          </p:grpSpPr>
          <p:sp>
            <p:nvSpPr>
              <p:cNvPr id="738" name="Google Shape;738;p49"/>
              <p:cNvSpPr/>
              <p:nvPr/>
            </p:nvSpPr>
            <p:spPr>
              <a:xfrm>
                <a:off x="1502200" y="2534225"/>
                <a:ext cx="938475" cy="36500"/>
              </a:xfrm>
              <a:custGeom>
                <a:avLst/>
                <a:gdLst/>
                <a:ahLst/>
                <a:cxnLst/>
                <a:rect l="l" t="t" r="r" b="b"/>
                <a:pathLst>
                  <a:path w="37539" h="1460" extrusionOk="0">
                    <a:moveTo>
                      <a:pt x="0" y="1"/>
                    </a:moveTo>
                    <a:lnTo>
                      <a:pt x="0" y="1460"/>
                    </a:lnTo>
                    <a:lnTo>
                      <a:pt x="37539" y="146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49"/>
              <p:cNvSpPr/>
              <p:nvPr/>
            </p:nvSpPr>
            <p:spPr>
              <a:xfrm>
                <a:off x="1502200" y="2626175"/>
                <a:ext cx="938475" cy="37250"/>
              </a:xfrm>
              <a:custGeom>
                <a:avLst/>
                <a:gdLst/>
                <a:ahLst/>
                <a:cxnLst/>
                <a:rect l="l" t="t" r="r" b="b"/>
                <a:pathLst>
                  <a:path w="37539" h="1490" extrusionOk="0">
                    <a:moveTo>
                      <a:pt x="0" y="0"/>
                    </a:moveTo>
                    <a:lnTo>
                      <a:pt x="0" y="1490"/>
                    </a:lnTo>
                    <a:lnTo>
                      <a:pt x="37539" y="1490"/>
                    </a:lnTo>
                    <a:lnTo>
                      <a:pt x="3753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49"/>
              <p:cNvSpPr/>
              <p:nvPr/>
            </p:nvSpPr>
            <p:spPr>
              <a:xfrm>
                <a:off x="1502200" y="2718875"/>
                <a:ext cx="938475" cy="37275"/>
              </a:xfrm>
              <a:custGeom>
                <a:avLst/>
                <a:gdLst/>
                <a:ahLst/>
                <a:cxnLst/>
                <a:rect l="l" t="t" r="r" b="b"/>
                <a:pathLst>
                  <a:path w="37539" h="1491" extrusionOk="0">
                    <a:moveTo>
                      <a:pt x="0" y="1"/>
                    </a:moveTo>
                    <a:lnTo>
                      <a:pt x="0" y="1490"/>
                    </a:lnTo>
                    <a:lnTo>
                      <a:pt x="37539" y="1490"/>
                    </a:lnTo>
                    <a:lnTo>
                      <a:pt x="375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1" name="Google Shape;741;p49"/>
            <p:cNvGrpSpPr/>
            <p:nvPr/>
          </p:nvGrpSpPr>
          <p:grpSpPr>
            <a:xfrm>
              <a:off x="1273961" y="369975"/>
              <a:ext cx="420225" cy="409303"/>
              <a:chOff x="6318400" y="3461300"/>
              <a:chExt cx="379950" cy="370075"/>
            </a:xfrm>
          </p:grpSpPr>
          <p:sp>
            <p:nvSpPr>
              <p:cNvPr id="742" name="Google Shape;742;p49"/>
              <p:cNvSpPr/>
              <p:nvPr/>
            </p:nvSpPr>
            <p:spPr>
              <a:xfrm>
                <a:off x="6318400" y="346130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49"/>
              <p:cNvSpPr/>
              <p:nvPr/>
            </p:nvSpPr>
            <p:spPr>
              <a:xfrm>
                <a:off x="6484050" y="346130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49"/>
              <p:cNvSpPr/>
              <p:nvPr/>
            </p:nvSpPr>
            <p:spPr>
              <a:xfrm>
                <a:off x="6650450" y="346130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49"/>
              <p:cNvSpPr/>
              <p:nvPr/>
            </p:nvSpPr>
            <p:spPr>
              <a:xfrm>
                <a:off x="6318400" y="3622400"/>
                <a:ext cx="47125" cy="47875"/>
              </a:xfrm>
              <a:custGeom>
                <a:avLst/>
                <a:gdLst/>
                <a:ahLst/>
                <a:cxnLst/>
                <a:rect l="l" t="t" r="r" b="b"/>
                <a:pathLst>
                  <a:path w="1885" h="1915" extrusionOk="0">
                    <a:moveTo>
                      <a:pt x="0" y="0"/>
                    </a:moveTo>
                    <a:lnTo>
                      <a:pt x="0" y="1915"/>
                    </a:lnTo>
                    <a:lnTo>
                      <a:pt x="1885" y="191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49"/>
              <p:cNvSpPr/>
              <p:nvPr/>
            </p:nvSpPr>
            <p:spPr>
              <a:xfrm>
                <a:off x="6484050" y="3622400"/>
                <a:ext cx="47900" cy="47875"/>
              </a:xfrm>
              <a:custGeom>
                <a:avLst/>
                <a:gdLst/>
                <a:ahLst/>
                <a:cxnLst/>
                <a:rect l="l" t="t" r="r" b="b"/>
                <a:pathLst>
                  <a:path w="1916" h="1915" extrusionOk="0">
                    <a:moveTo>
                      <a:pt x="0" y="0"/>
                    </a:moveTo>
                    <a:lnTo>
                      <a:pt x="0" y="1915"/>
                    </a:lnTo>
                    <a:lnTo>
                      <a:pt x="1915" y="191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49"/>
              <p:cNvSpPr/>
              <p:nvPr/>
            </p:nvSpPr>
            <p:spPr>
              <a:xfrm>
                <a:off x="6650450" y="3622400"/>
                <a:ext cx="47900" cy="47875"/>
              </a:xfrm>
              <a:custGeom>
                <a:avLst/>
                <a:gdLst/>
                <a:ahLst/>
                <a:cxnLst/>
                <a:rect l="l" t="t" r="r" b="b"/>
                <a:pathLst>
                  <a:path w="1916" h="1915" extrusionOk="0">
                    <a:moveTo>
                      <a:pt x="1" y="0"/>
                    </a:moveTo>
                    <a:lnTo>
                      <a:pt x="1" y="1915"/>
                    </a:lnTo>
                    <a:lnTo>
                      <a:pt x="1916" y="191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49"/>
              <p:cNvSpPr/>
              <p:nvPr/>
            </p:nvSpPr>
            <p:spPr>
              <a:xfrm>
                <a:off x="6318400" y="3784250"/>
                <a:ext cx="47125" cy="47125"/>
              </a:xfrm>
              <a:custGeom>
                <a:avLst/>
                <a:gdLst/>
                <a:ahLst/>
                <a:cxnLst/>
                <a:rect l="l" t="t" r="r" b="b"/>
                <a:pathLst>
                  <a:path w="1885" h="1885" extrusionOk="0">
                    <a:moveTo>
                      <a:pt x="0" y="0"/>
                    </a:moveTo>
                    <a:lnTo>
                      <a:pt x="0" y="1885"/>
                    </a:lnTo>
                    <a:lnTo>
                      <a:pt x="1885" y="1885"/>
                    </a:lnTo>
                    <a:lnTo>
                      <a:pt x="18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49"/>
              <p:cNvSpPr/>
              <p:nvPr/>
            </p:nvSpPr>
            <p:spPr>
              <a:xfrm>
                <a:off x="6484050" y="3784250"/>
                <a:ext cx="47900" cy="47125"/>
              </a:xfrm>
              <a:custGeom>
                <a:avLst/>
                <a:gdLst/>
                <a:ahLst/>
                <a:cxnLst/>
                <a:rect l="l" t="t" r="r" b="b"/>
                <a:pathLst>
                  <a:path w="1916" h="1885" extrusionOk="0">
                    <a:moveTo>
                      <a:pt x="0" y="0"/>
                    </a:moveTo>
                    <a:lnTo>
                      <a:pt x="0" y="1885"/>
                    </a:lnTo>
                    <a:lnTo>
                      <a:pt x="1915" y="1885"/>
                    </a:lnTo>
                    <a:lnTo>
                      <a:pt x="191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49"/>
              <p:cNvSpPr/>
              <p:nvPr/>
            </p:nvSpPr>
            <p:spPr>
              <a:xfrm>
                <a:off x="6650450" y="3784250"/>
                <a:ext cx="47900" cy="47125"/>
              </a:xfrm>
              <a:custGeom>
                <a:avLst/>
                <a:gdLst/>
                <a:ahLst/>
                <a:cxnLst/>
                <a:rect l="l" t="t" r="r" b="b"/>
                <a:pathLst>
                  <a:path w="1916" h="1885" extrusionOk="0">
                    <a:moveTo>
                      <a:pt x="1" y="0"/>
                    </a:moveTo>
                    <a:lnTo>
                      <a:pt x="1" y="1885"/>
                    </a:lnTo>
                    <a:lnTo>
                      <a:pt x="1916" y="1885"/>
                    </a:lnTo>
                    <a:lnTo>
                      <a:pt x="19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1" name="Google Shape;751;p49">
            <a:hlinkClick r:id="rId3" action="ppaction://hlinksldjump"/>
          </p:cNvPr>
          <p:cNvSpPr txBox="1"/>
          <p:nvPr/>
        </p:nvSpPr>
        <p:spPr>
          <a:xfrm>
            <a:off x="7360175" y="4568075"/>
            <a:ext cx="168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76"/>
          <p:cNvSpPr txBox="1"/>
          <p:nvPr/>
        </p:nvSpPr>
        <p:spPr>
          <a:xfrm>
            <a:off x="2825925" y="717725"/>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08</a:t>
            </a:r>
            <a:endParaRPr sz="5400">
              <a:latin typeface="Times New Roman"/>
              <a:ea typeface="Times New Roman"/>
              <a:cs typeface="Times New Roman"/>
              <a:sym typeface="Times New Roman"/>
            </a:endParaRPr>
          </a:p>
        </p:txBody>
      </p:sp>
      <p:sp>
        <p:nvSpPr>
          <p:cNvPr id="989" name="Google Shape;989;p76"/>
          <p:cNvSpPr txBox="1"/>
          <p:nvPr/>
        </p:nvSpPr>
        <p:spPr>
          <a:xfrm>
            <a:off x="2603624" y="1483800"/>
            <a:ext cx="4153725"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dirty="0">
                <a:solidFill>
                  <a:srgbClr val="0D0D0D"/>
                </a:solidFill>
                <a:highlight>
                  <a:srgbClr val="FFFFFF"/>
                </a:highlight>
                <a:latin typeface="Times New Roman"/>
                <a:ea typeface="Times New Roman"/>
                <a:cs typeface="Times New Roman"/>
                <a:sym typeface="Times New Roman"/>
              </a:rPr>
              <a:t>Future Work</a:t>
            </a:r>
            <a:endParaRPr sz="5000" b="1" dirty="0">
              <a:latin typeface="Times New Roman"/>
              <a:ea typeface="Times New Roman"/>
              <a:cs typeface="Times New Roman"/>
              <a:sym typeface="Times New Roman"/>
            </a:endParaRPr>
          </a:p>
        </p:txBody>
      </p:sp>
      <p:sp>
        <p:nvSpPr>
          <p:cNvPr id="990" name="Google Shape;990;p76"/>
          <p:cNvSpPr txBox="1"/>
          <p:nvPr/>
        </p:nvSpPr>
        <p:spPr>
          <a:xfrm>
            <a:off x="3757350" y="2530350"/>
            <a:ext cx="30000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dirty="0">
                <a:solidFill>
                  <a:srgbClr val="0D0D0D"/>
                </a:solidFill>
                <a:highlight>
                  <a:srgbClr val="FFFFFF"/>
                </a:highlight>
                <a:latin typeface="Times New Roman"/>
                <a:ea typeface="Times New Roman"/>
                <a:cs typeface="Times New Roman"/>
                <a:sym typeface="Times New Roman"/>
              </a:rPr>
              <a:t>Potential Developments</a:t>
            </a:r>
            <a:endParaRPr sz="1800" dirty="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dirty="0">
                <a:solidFill>
                  <a:srgbClr val="0D0D0D"/>
                </a:solidFill>
                <a:highlight>
                  <a:srgbClr val="FFFFFF"/>
                </a:highlight>
                <a:latin typeface="Times New Roman"/>
                <a:ea typeface="Times New Roman"/>
                <a:cs typeface="Times New Roman"/>
                <a:sym typeface="Times New Roman"/>
              </a:rPr>
              <a:t>Opportunities for Research</a:t>
            </a:r>
            <a:endParaRPr sz="1800" dirty="0">
              <a:solidFill>
                <a:srgbClr val="0D0D0D"/>
              </a:solidFill>
              <a:highlight>
                <a:srgbClr val="FFFFFF"/>
              </a:highlight>
              <a:latin typeface="Times New Roman"/>
              <a:ea typeface="Times New Roman"/>
              <a:cs typeface="Times New Roman"/>
              <a:sym typeface="Times New Roman"/>
            </a:endParaRPr>
          </a:p>
        </p:txBody>
      </p:sp>
      <p:sp>
        <p:nvSpPr>
          <p:cNvPr id="991" name="Google Shape;991;p76">
            <a:hlinkClick r:id="rId3" action="ppaction://hlinksldjump"/>
          </p:cNvPr>
          <p:cNvSpPr txBox="1"/>
          <p:nvPr/>
        </p:nvSpPr>
        <p:spPr>
          <a:xfrm>
            <a:off x="6757350" y="4509350"/>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77"/>
          <p:cNvSpPr txBox="1"/>
          <p:nvPr/>
        </p:nvSpPr>
        <p:spPr>
          <a:xfrm>
            <a:off x="1075700" y="394475"/>
            <a:ext cx="3724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0D0D0D"/>
                </a:solidFill>
                <a:highlight>
                  <a:srgbClr val="FFFFFF"/>
                </a:highlight>
                <a:latin typeface="Times New Roman"/>
                <a:ea typeface="Times New Roman"/>
                <a:cs typeface="Times New Roman"/>
                <a:sym typeface="Times New Roman"/>
              </a:rPr>
              <a:t>Potential Developments</a:t>
            </a:r>
            <a:endParaRPr sz="2700" b="1">
              <a:solidFill>
                <a:srgbClr val="0D0D0D"/>
              </a:solidFill>
              <a:highlight>
                <a:srgbClr val="FFFFFF"/>
              </a:highlight>
              <a:latin typeface="Times New Roman"/>
              <a:ea typeface="Times New Roman"/>
              <a:cs typeface="Times New Roman"/>
              <a:sym typeface="Times New Roman"/>
            </a:endParaRPr>
          </a:p>
        </p:txBody>
      </p:sp>
      <p:sp>
        <p:nvSpPr>
          <p:cNvPr id="997" name="Google Shape;997;p77"/>
          <p:cNvSpPr txBox="1"/>
          <p:nvPr/>
        </p:nvSpPr>
        <p:spPr>
          <a:xfrm>
            <a:off x="1413900" y="1295700"/>
            <a:ext cx="63162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Future developments in homomorphic encryption may focus on exploring advanced encryption schemes that support a wider range of operations and offer improved performance.</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Additionally, integrating homomorphic encryption into specific use cases such as healthcare data processing or financial transactions presents exciting opportunities for further exploration.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78"/>
          <p:cNvSpPr txBox="1"/>
          <p:nvPr/>
        </p:nvSpPr>
        <p:spPr>
          <a:xfrm>
            <a:off x="1018650" y="440675"/>
            <a:ext cx="7106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Opportunities for Research</a:t>
            </a:r>
            <a:endParaRPr sz="3000" b="1">
              <a:latin typeface="Times New Roman"/>
              <a:ea typeface="Times New Roman"/>
              <a:cs typeface="Times New Roman"/>
              <a:sym typeface="Times New Roman"/>
            </a:endParaRPr>
          </a:p>
        </p:txBody>
      </p:sp>
      <p:sp>
        <p:nvSpPr>
          <p:cNvPr id="1003" name="Google Shape;1003;p78"/>
          <p:cNvSpPr txBox="1"/>
          <p:nvPr/>
        </p:nvSpPr>
        <p:spPr>
          <a:xfrm>
            <a:off x="1094200" y="1496125"/>
            <a:ext cx="65868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Research avenues may include investigating techniques to mitigate potential vulnerabilities in homomorphic encryption implementations and collaborating with industry partners to deploy and validate homomorphic encryption solutions in real-world scenarios.</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79"/>
          <p:cNvSpPr txBox="1"/>
          <p:nvPr/>
        </p:nvSpPr>
        <p:spPr>
          <a:xfrm>
            <a:off x="2806625" y="411000"/>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09</a:t>
            </a:r>
            <a:endParaRPr sz="5400">
              <a:latin typeface="Times New Roman"/>
              <a:ea typeface="Times New Roman"/>
              <a:cs typeface="Times New Roman"/>
              <a:sym typeface="Times New Roman"/>
            </a:endParaRPr>
          </a:p>
        </p:txBody>
      </p:sp>
      <p:sp>
        <p:nvSpPr>
          <p:cNvPr id="1009" name="Google Shape;1009;p79"/>
          <p:cNvSpPr txBox="1"/>
          <p:nvPr/>
        </p:nvSpPr>
        <p:spPr>
          <a:xfrm>
            <a:off x="2471700" y="1196275"/>
            <a:ext cx="4200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Conclusion</a:t>
            </a:r>
            <a:endParaRPr sz="5000" b="1">
              <a:latin typeface="Times New Roman"/>
              <a:ea typeface="Times New Roman"/>
              <a:cs typeface="Times New Roman"/>
              <a:sym typeface="Times New Roman"/>
            </a:endParaRPr>
          </a:p>
        </p:txBody>
      </p:sp>
      <p:sp>
        <p:nvSpPr>
          <p:cNvPr id="1010" name="Google Shape;1010;p79"/>
          <p:cNvSpPr txBox="1"/>
          <p:nvPr/>
        </p:nvSpPr>
        <p:spPr>
          <a:xfrm>
            <a:off x="3249400" y="2212650"/>
            <a:ext cx="44214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Summary of Project Highlights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Significance of Homomorphic Encryption</a:t>
            </a:r>
            <a:endParaRPr sz="1800">
              <a:solidFill>
                <a:srgbClr val="0D0D0D"/>
              </a:solidFill>
              <a:highlight>
                <a:srgbClr val="FFFFFF"/>
              </a:highlight>
              <a:latin typeface="Times New Roman"/>
              <a:ea typeface="Times New Roman"/>
              <a:cs typeface="Times New Roman"/>
              <a:sym typeface="Times New Roman"/>
            </a:endParaRPr>
          </a:p>
        </p:txBody>
      </p:sp>
      <p:sp>
        <p:nvSpPr>
          <p:cNvPr id="1011" name="Google Shape;1011;p79">
            <a:hlinkClick r:id="rId3" action="ppaction://hlinksldjump"/>
          </p:cNvPr>
          <p:cNvSpPr txBox="1"/>
          <p:nvPr/>
        </p:nvSpPr>
        <p:spPr>
          <a:xfrm>
            <a:off x="6012500" y="4474100"/>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80"/>
          <p:cNvSpPr txBox="1"/>
          <p:nvPr/>
        </p:nvSpPr>
        <p:spPr>
          <a:xfrm>
            <a:off x="3252875" y="121697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p>
        </p:txBody>
      </p:sp>
      <p:sp>
        <p:nvSpPr>
          <p:cNvPr id="1017" name="Google Shape;1017;p80"/>
          <p:cNvSpPr txBox="1"/>
          <p:nvPr/>
        </p:nvSpPr>
        <p:spPr>
          <a:xfrm>
            <a:off x="2700900" y="22024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18" name="Google Shape;1018;p80"/>
          <p:cNvSpPr txBox="1"/>
          <p:nvPr/>
        </p:nvSpPr>
        <p:spPr>
          <a:xfrm>
            <a:off x="902450" y="570475"/>
            <a:ext cx="639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 Summary of Project Highlights</a:t>
            </a:r>
            <a:endParaRPr sz="3000" b="1">
              <a:latin typeface="Times New Roman"/>
              <a:ea typeface="Times New Roman"/>
              <a:cs typeface="Times New Roman"/>
              <a:sym typeface="Times New Roman"/>
            </a:endParaRPr>
          </a:p>
        </p:txBody>
      </p:sp>
      <p:sp>
        <p:nvSpPr>
          <p:cNvPr id="1019" name="Google Shape;1019;p80"/>
          <p:cNvSpPr txBox="1"/>
          <p:nvPr/>
        </p:nvSpPr>
        <p:spPr>
          <a:xfrm>
            <a:off x="1324725" y="1720175"/>
            <a:ext cx="6977400" cy="2055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In conclusion, our project has demonstrated the viability of homomorphic encryption as a powerful tool for ensuring data privacy in secure computation.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By successfully implementing homomorphic encryption for basic arithmetic operations, we have showcased its potential for preserving confidentiality while processing sensitive information.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81"/>
          <p:cNvSpPr txBox="1"/>
          <p:nvPr/>
        </p:nvSpPr>
        <p:spPr>
          <a:xfrm>
            <a:off x="1036975" y="393925"/>
            <a:ext cx="66444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Significance of Homomorphic Encryption</a:t>
            </a:r>
            <a:endParaRPr sz="3000" b="1">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D0D0D"/>
              </a:solidFill>
              <a:highlight>
                <a:srgbClr val="FFFFFF"/>
              </a:highlight>
              <a:latin typeface="Roboto"/>
              <a:ea typeface="Roboto"/>
              <a:cs typeface="Roboto"/>
              <a:sym typeface="Roboto"/>
            </a:endParaRPr>
          </a:p>
        </p:txBody>
      </p:sp>
      <p:sp>
        <p:nvSpPr>
          <p:cNvPr id="1025" name="Google Shape;1025;p81"/>
          <p:cNvSpPr txBox="1"/>
          <p:nvPr/>
        </p:nvSpPr>
        <p:spPr>
          <a:xfrm>
            <a:off x="1233625" y="1707050"/>
            <a:ext cx="7306500" cy="23736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Homomorphic encryption offers a promising solution to the challenge of secure data processing in an era of increasing privacy concerns and regulatory requirements.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project underscores the importance of continued research and development in privacy-preserving technologies like homomorphic encryption to address evolving security threats and safeguard sensitive information.</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82"/>
          <p:cNvSpPr txBox="1"/>
          <p:nvPr/>
        </p:nvSpPr>
        <p:spPr>
          <a:xfrm>
            <a:off x="2066800" y="516700"/>
            <a:ext cx="4359000" cy="646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3000" b="1"/>
          </a:p>
        </p:txBody>
      </p:sp>
      <p:sp>
        <p:nvSpPr>
          <p:cNvPr id="1031" name="Google Shape;1031;p82"/>
          <p:cNvSpPr txBox="1"/>
          <p:nvPr/>
        </p:nvSpPr>
        <p:spPr>
          <a:xfrm>
            <a:off x="2849275" y="599425"/>
            <a:ext cx="30000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10</a:t>
            </a:r>
            <a:endParaRPr sz="5400" b="1">
              <a:latin typeface="Times New Roman"/>
              <a:ea typeface="Times New Roman"/>
              <a:cs typeface="Times New Roman"/>
              <a:sym typeface="Times New Roman"/>
            </a:endParaRPr>
          </a:p>
        </p:txBody>
      </p:sp>
      <p:sp>
        <p:nvSpPr>
          <p:cNvPr id="1032" name="Google Shape;1032;p82"/>
          <p:cNvSpPr txBox="1"/>
          <p:nvPr/>
        </p:nvSpPr>
        <p:spPr>
          <a:xfrm>
            <a:off x="668925" y="1410525"/>
            <a:ext cx="8072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Questions and Discussion</a:t>
            </a:r>
            <a:endParaRPr sz="5000" b="1">
              <a:latin typeface="Times New Roman"/>
              <a:ea typeface="Times New Roman"/>
              <a:cs typeface="Times New Roman"/>
              <a:sym typeface="Times New Roman"/>
            </a:endParaRPr>
          </a:p>
        </p:txBody>
      </p:sp>
      <p:sp>
        <p:nvSpPr>
          <p:cNvPr id="1033" name="Google Shape;1033;p82"/>
          <p:cNvSpPr txBox="1"/>
          <p:nvPr/>
        </p:nvSpPr>
        <p:spPr>
          <a:xfrm>
            <a:off x="1921225" y="2406225"/>
            <a:ext cx="6519900" cy="2055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invite questions and feedback from the audience regarding our project on homomorphic encryption and its applications in secure data processing.</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Feel free to engage in discussions about the challenges, opportunities, and implications of homomorphic encryption in various domains.</a:t>
            </a:r>
            <a:endParaRPr sz="1800">
              <a:solidFill>
                <a:srgbClr val="0D0D0D"/>
              </a:solidFill>
              <a:highlight>
                <a:srgbClr val="FFFFFF"/>
              </a:highlight>
              <a:latin typeface="Times New Roman"/>
              <a:ea typeface="Times New Roman"/>
              <a:cs typeface="Times New Roman"/>
              <a:sym typeface="Times New Roman"/>
            </a:endParaRPr>
          </a:p>
        </p:txBody>
      </p:sp>
      <p:sp>
        <p:nvSpPr>
          <p:cNvPr id="1034" name="Google Shape;1034;p82">
            <a:hlinkClick r:id="rId3" action="ppaction://hlinksldjump"/>
          </p:cNvPr>
          <p:cNvSpPr txBox="1"/>
          <p:nvPr/>
        </p:nvSpPr>
        <p:spPr>
          <a:xfrm>
            <a:off x="6270850" y="4556300"/>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83"/>
          <p:cNvSpPr txBox="1"/>
          <p:nvPr/>
        </p:nvSpPr>
        <p:spPr>
          <a:xfrm>
            <a:off x="1036975" y="1174200"/>
            <a:ext cx="68706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0D0D0D"/>
                </a:solidFill>
                <a:highlight>
                  <a:srgbClr val="FFFFFF"/>
                </a:highlight>
                <a:latin typeface="Times New Roman"/>
                <a:ea typeface="Times New Roman"/>
                <a:cs typeface="Times New Roman"/>
                <a:sym typeface="Times New Roman"/>
              </a:rPr>
              <a:t>Open Forum for Queries and Feedback:</a:t>
            </a:r>
            <a:endParaRPr sz="3000" b="1">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are prepared to address any inquiries and provide insights into our research methodology, implementation details, and lessons learned throughout the project.</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Your feedback and suggestions are invaluable in shaping our understanding and future directions in the field of cryptography and data security</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84"/>
          <p:cNvSpPr txBox="1"/>
          <p:nvPr/>
        </p:nvSpPr>
        <p:spPr>
          <a:xfrm>
            <a:off x="3252875" y="121697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p>
        </p:txBody>
      </p:sp>
      <p:sp>
        <p:nvSpPr>
          <p:cNvPr id="1045" name="Google Shape;1045;p84"/>
          <p:cNvSpPr txBox="1"/>
          <p:nvPr/>
        </p:nvSpPr>
        <p:spPr>
          <a:xfrm>
            <a:off x="2700900" y="220245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46" name="Google Shape;1046;p84"/>
          <p:cNvSpPr txBox="1"/>
          <p:nvPr/>
        </p:nvSpPr>
        <p:spPr>
          <a:xfrm>
            <a:off x="2394500" y="1879200"/>
            <a:ext cx="45933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200" b="1">
                <a:solidFill>
                  <a:srgbClr val="0D0D0D"/>
                </a:solidFill>
                <a:highlight>
                  <a:srgbClr val="FFFFFF"/>
                </a:highlight>
                <a:latin typeface="Roboto"/>
                <a:ea typeface="Roboto"/>
                <a:cs typeface="Roboto"/>
                <a:sym typeface="Roboto"/>
              </a:rPr>
              <a:t> </a:t>
            </a:r>
            <a:r>
              <a:rPr lang="en" sz="5400" b="1">
                <a:solidFill>
                  <a:srgbClr val="0D0D0D"/>
                </a:solidFill>
                <a:highlight>
                  <a:srgbClr val="FFFFFF"/>
                </a:highlight>
                <a:latin typeface="Times New Roman"/>
                <a:ea typeface="Times New Roman"/>
                <a:cs typeface="Times New Roman"/>
                <a:sym typeface="Times New Roman"/>
              </a:rPr>
              <a:t>Thankyou!</a:t>
            </a:r>
            <a:endParaRPr sz="5400" b="1">
              <a:latin typeface="Times New Roman"/>
              <a:ea typeface="Times New Roman"/>
              <a:cs typeface="Times New Roman"/>
              <a:sym typeface="Times New Roman"/>
            </a:endParaRPr>
          </a:p>
        </p:txBody>
      </p:sp>
      <p:sp>
        <p:nvSpPr>
          <p:cNvPr id="1047" name="Google Shape;1047;p84">
            <a:hlinkClick r:id="rId3" action="ppaction://hlinksldjump"/>
          </p:cNvPr>
          <p:cNvSpPr txBox="1"/>
          <p:nvPr/>
        </p:nvSpPr>
        <p:spPr>
          <a:xfrm>
            <a:off x="6270850" y="4556300"/>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0"/>
          <p:cNvSpPr txBox="1">
            <a:spLocks noGrp="1"/>
          </p:cNvSpPr>
          <p:nvPr>
            <p:ph type="title"/>
          </p:nvPr>
        </p:nvSpPr>
        <p:spPr>
          <a:xfrm>
            <a:off x="1053000" y="619925"/>
            <a:ext cx="5624100" cy="63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100"/>
              </a:spcBef>
              <a:spcAft>
                <a:spcPts val="2100"/>
              </a:spcAft>
              <a:buNone/>
            </a:pPr>
            <a:r>
              <a:rPr lang="en" sz="2100">
                <a:solidFill>
                  <a:srgbClr val="0D0D0D"/>
                </a:solidFill>
                <a:highlight>
                  <a:srgbClr val="FFFFFF"/>
                </a:highlight>
                <a:latin typeface="Times New Roman"/>
                <a:ea typeface="Times New Roman"/>
                <a:cs typeface="Times New Roman"/>
                <a:sym typeface="Times New Roman"/>
              </a:rPr>
              <a:t>Overview of Homomorphic Encryption</a:t>
            </a:r>
            <a:endParaRPr sz="3900">
              <a:latin typeface="Times New Roman"/>
              <a:ea typeface="Times New Roman"/>
              <a:cs typeface="Times New Roman"/>
              <a:sym typeface="Times New Roman"/>
            </a:endParaRPr>
          </a:p>
        </p:txBody>
      </p:sp>
      <p:sp>
        <p:nvSpPr>
          <p:cNvPr id="757" name="Google Shape;757;p50"/>
          <p:cNvSpPr txBox="1">
            <a:spLocks noGrp="1"/>
          </p:cNvSpPr>
          <p:nvPr>
            <p:ph type="body" idx="1"/>
          </p:nvPr>
        </p:nvSpPr>
        <p:spPr>
          <a:xfrm>
            <a:off x="720000" y="1432225"/>
            <a:ext cx="5853600" cy="2605200"/>
          </a:xfrm>
          <a:prstGeom prst="rect">
            <a:avLst/>
          </a:prstGeom>
          <a:noFill/>
          <a:ln>
            <a:noFill/>
          </a:ln>
        </p:spPr>
        <p:txBody>
          <a:bodyPr spcFirstLastPara="1" wrap="square" lIns="91425" tIns="91425" rIns="91425" bIns="91425" anchor="t" anchorCtr="0">
            <a:noAutofit/>
          </a:bodyPr>
          <a:lstStyle/>
          <a:p>
            <a:pPr marL="457200" lvl="0" indent="-342900" algn="l" rtl="0">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Homomorphic encryption is a groundbreaking technique that enables computations on encrypted data without decrypting it, thus ensuring privacy while processing sensitive information.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It allows for operations such as addition and multiplication to be performed directly on encrypted data, yielding encrypted results that can be decrypted to obtain the same outcome as if the operations were performed on plaintext data</a:t>
            </a:r>
            <a:endParaRPr sz="1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0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1"/>
          <p:cNvSpPr txBox="1">
            <a:spLocks noGrp="1"/>
          </p:cNvSpPr>
          <p:nvPr>
            <p:ph type="body" idx="1"/>
          </p:nvPr>
        </p:nvSpPr>
        <p:spPr>
          <a:xfrm>
            <a:off x="914450" y="1402375"/>
            <a:ext cx="6601200" cy="2192100"/>
          </a:xfrm>
          <a:prstGeom prst="rect">
            <a:avLst/>
          </a:prstGeom>
          <a:noFill/>
          <a:ln>
            <a:noFill/>
          </a:ln>
        </p:spPr>
        <p:txBody>
          <a:bodyPr spcFirstLastPara="1" wrap="square" lIns="91425" tIns="91425" rIns="91425" bIns="91425" anchor="t" anchorCtr="0">
            <a:noAutofit/>
          </a:bodyPr>
          <a:lstStyle/>
          <a:p>
            <a:pPr marL="457200" lvl="0" indent="-342900" algn="l" rtl="0">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primary objective of our project is to delve into the principles and applications of homomorphic encryption, demonstrating its potential for secure data processing.</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We aim to explore both the theoretical foundations and practical implementations of homomorphic encryption, with a focus on its relevance in preserving privacy in modern computing environments.</a:t>
            </a:r>
            <a:endParaRPr sz="180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400"/>
              <a:buNone/>
            </a:pPr>
            <a:endParaRPr/>
          </a:p>
        </p:txBody>
      </p:sp>
      <p:sp>
        <p:nvSpPr>
          <p:cNvPr id="763" name="Google Shape;763;p51"/>
          <p:cNvSpPr txBox="1">
            <a:spLocks noGrp="1"/>
          </p:cNvSpPr>
          <p:nvPr>
            <p:ph type="title"/>
          </p:nvPr>
        </p:nvSpPr>
        <p:spPr>
          <a:xfrm>
            <a:off x="1152475" y="637025"/>
            <a:ext cx="5690400" cy="6402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2100"/>
              </a:spcBef>
              <a:spcAft>
                <a:spcPts val="2100"/>
              </a:spcAft>
              <a:buNone/>
            </a:pPr>
            <a:r>
              <a:rPr lang="en" sz="2100">
                <a:solidFill>
                  <a:srgbClr val="0D0D0D"/>
                </a:solidFill>
                <a:highlight>
                  <a:srgbClr val="FFFFFF"/>
                </a:highlight>
                <a:latin typeface="Times New Roman"/>
                <a:ea typeface="Times New Roman"/>
                <a:cs typeface="Times New Roman"/>
                <a:sym typeface="Times New Roman"/>
              </a:rPr>
              <a:t>Project Objective and Scope</a:t>
            </a:r>
            <a:endParaRPr sz="3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2"/>
          <p:cNvSpPr txBox="1"/>
          <p:nvPr/>
        </p:nvSpPr>
        <p:spPr>
          <a:xfrm>
            <a:off x="2935800" y="901050"/>
            <a:ext cx="2777400" cy="101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400" b="1">
                <a:solidFill>
                  <a:schemeClr val="dk1"/>
                </a:solidFill>
                <a:latin typeface="Times New Roman"/>
                <a:ea typeface="Times New Roman"/>
                <a:cs typeface="Times New Roman"/>
                <a:sym typeface="Times New Roman"/>
              </a:rPr>
              <a:t>02</a:t>
            </a:r>
            <a:endParaRPr sz="5400">
              <a:latin typeface="Times New Roman"/>
              <a:ea typeface="Times New Roman"/>
              <a:cs typeface="Times New Roman"/>
              <a:sym typeface="Times New Roman"/>
            </a:endParaRPr>
          </a:p>
        </p:txBody>
      </p:sp>
      <p:sp>
        <p:nvSpPr>
          <p:cNvPr id="769" name="Google Shape;769;p52"/>
          <p:cNvSpPr txBox="1"/>
          <p:nvPr/>
        </p:nvSpPr>
        <p:spPr>
          <a:xfrm>
            <a:off x="1275000" y="1668475"/>
            <a:ext cx="5888700" cy="95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Problem Statement</a:t>
            </a:r>
            <a:endParaRPr sz="5000" b="1">
              <a:latin typeface="Times New Roman"/>
              <a:ea typeface="Times New Roman"/>
              <a:cs typeface="Times New Roman"/>
              <a:sym typeface="Times New Roman"/>
            </a:endParaRPr>
          </a:p>
        </p:txBody>
      </p:sp>
      <p:sp>
        <p:nvSpPr>
          <p:cNvPr id="770" name="Google Shape;770;p52"/>
          <p:cNvSpPr txBox="1"/>
          <p:nvPr/>
        </p:nvSpPr>
        <p:spPr>
          <a:xfrm>
            <a:off x="2708100" y="2757300"/>
            <a:ext cx="43521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Challenges in Secure Data Processing</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Need for Privacy-Preserving Techniques</a:t>
            </a:r>
            <a:endParaRPr sz="1800">
              <a:solidFill>
                <a:srgbClr val="0D0D0D"/>
              </a:solidFill>
              <a:highlight>
                <a:srgbClr val="FFFFFF"/>
              </a:highlight>
              <a:latin typeface="Times New Roman"/>
              <a:ea typeface="Times New Roman"/>
              <a:cs typeface="Times New Roman"/>
              <a:sym typeface="Times New Roman"/>
            </a:endParaRPr>
          </a:p>
        </p:txBody>
      </p:sp>
      <p:sp>
        <p:nvSpPr>
          <p:cNvPr id="771" name="Google Shape;771;p52">
            <a:hlinkClick r:id="rId3" action="ppaction://hlinksldjump"/>
          </p:cNvPr>
          <p:cNvSpPr txBox="1"/>
          <p:nvPr/>
        </p:nvSpPr>
        <p:spPr>
          <a:xfrm>
            <a:off x="6916725" y="45328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3"/>
          <p:cNvSpPr txBox="1">
            <a:spLocks noGrp="1"/>
          </p:cNvSpPr>
          <p:nvPr>
            <p:ph type="title"/>
          </p:nvPr>
        </p:nvSpPr>
        <p:spPr>
          <a:xfrm>
            <a:off x="1494650" y="850825"/>
            <a:ext cx="4634100" cy="73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00">
                <a:solidFill>
                  <a:srgbClr val="0D0D0D"/>
                </a:solidFill>
                <a:highlight>
                  <a:srgbClr val="FFFFFF"/>
                </a:highlight>
                <a:latin typeface="Times New Roman"/>
                <a:ea typeface="Times New Roman"/>
                <a:cs typeface="Times New Roman"/>
                <a:sym typeface="Times New Roman"/>
              </a:rPr>
              <a:t>Challenges in Secure Data Processing</a:t>
            </a:r>
            <a:endParaRPr sz="2100">
              <a:latin typeface="Times New Roman"/>
              <a:ea typeface="Times New Roman"/>
              <a:cs typeface="Times New Roman"/>
              <a:sym typeface="Times New Roman"/>
            </a:endParaRPr>
          </a:p>
        </p:txBody>
      </p:sp>
      <p:grpSp>
        <p:nvGrpSpPr>
          <p:cNvPr id="777" name="Google Shape;777;p53"/>
          <p:cNvGrpSpPr/>
          <p:nvPr/>
        </p:nvGrpSpPr>
        <p:grpSpPr>
          <a:xfrm>
            <a:off x="8110150" y="3112013"/>
            <a:ext cx="627700" cy="545625"/>
            <a:chOff x="8110150" y="3112013"/>
            <a:chExt cx="627700" cy="545625"/>
          </a:xfrm>
        </p:grpSpPr>
        <p:sp>
          <p:nvSpPr>
            <p:cNvPr id="778" name="Google Shape;778;p53"/>
            <p:cNvSpPr/>
            <p:nvPr/>
          </p:nvSpPr>
          <p:spPr>
            <a:xfrm flipH="1">
              <a:off x="8465775" y="3112013"/>
              <a:ext cx="272075" cy="544100"/>
            </a:xfrm>
            <a:custGeom>
              <a:avLst/>
              <a:gdLst/>
              <a:ahLst/>
              <a:cxnLst/>
              <a:rect l="l" t="t" r="r" b="b"/>
              <a:pathLst>
                <a:path w="10883" h="21764" extrusionOk="0">
                  <a:moveTo>
                    <a:pt x="1" y="1"/>
                  </a:moveTo>
                  <a:lnTo>
                    <a:pt x="1" y="21764"/>
                  </a:lnTo>
                  <a:cubicBezTo>
                    <a:pt x="6019" y="21764"/>
                    <a:pt x="10882" y="16900"/>
                    <a:pt x="10882" y="10913"/>
                  </a:cubicBezTo>
                  <a:cubicBezTo>
                    <a:pt x="10882" y="4894"/>
                    <a:pt x="6019"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3"/>
            <p:cNvSpPr/>
            <p:nvPr/>
          </p:nvSpPr>
          <p:spPr>
            <a:xfrm flipH="1">
              <a:off x="8110150" y="3112013"/>
              <a:ext cx="272825" cy="545625"/>
            </a:xfrm>
            <a:custGeom>
              <a:avLst/>
              <a:gdLst/>
              <a:ahLst/>
              <a:cxnLst/>
              <a:rect l="l" t="t" r="r" b="b"/>
              <a:pathLst>
                <a:path w="10913" h="21825" extrusionOk="0">
                  <a:moveTo>
                    <a:pt x="10913" y="1"/>
                  </a:moveTo>
                  <a:cubicBezTo>
                    <a:pt x="4864" y="1"/>
                    <a:pt x="1" y="4864"/>
                    <a:pt x="1" y="10913"/>
                  </a:cubicBezTo>
                  <a:cubicBezTo>
                    <a:pt x="1" y="16900"/>
                    <a:pt x="4864" y="21825"/>
                    <a:pt x="10913" y="21825"/>
                  </a:cubicBezTo>
                  <a:lnTo>
                    <a:pt x="109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53"/>
          <p:cNvGrpSpPr/>
          <p:nvPr/>
        </p:nvGrpSpPr>
        <p:grpSpPr>
          <a:xfrm rot="-5400000">
            <a:off x="688388" y="-515859"/>
            <a:ext cx="994725" cy="1738650"/>
            <a:chOff x="2756000" y="88900"/>
            <a:chExt cx="994725" cy="1738650"/>
          </a:xfrm>
        </p:grpSpPr>
        <p:sp>
          <p:nvSpPr>
            <p:cNvPr id="781" name="Google Shape;781;p53"/>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3"/>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3" name="Google Shape;783;p53"/>
          <p:cNvSpPr/>
          <p:nvPr/>
        </p:nvSpPr>
        <p:spPr>
          <a:xfrm rot="10800000">
            <a:off x="1812636" y="4285114"/>
            <a:ext cx="300887" cy="300887"/>
          </a:xfrm>
          <a:custGeom>
            <a:avLst/>
            <a:gdLst/>
            <a:ahLst/>
            <a:cxnLst/>
            <a:rect l="l" t="t" r="r" b="b"/>
            <a:pathLst>
              <a:path w="10882" h="10882" fill="none" extrusionOk="0">
                <a:moveTo>
                  <a:pt x="10882" y="5441"/>
                </a:moveTo>
                <a:cubicBezTo>
                  <a:pt x="10882" y="8450"/>
                  <a:pt x="8450" y="10882"/>
                  <a:pt x="5441" y="10882"/>
                </a:cubicBezTo>
                <a:cubicBezTo>
                  <a:pt x="2432" y="10882"/>
                  <a:pt x="0" y="8450"/>
                  <a:pt x="0" y="5441"/>
                </a:cubicBezTo>
                <a:cubicBezTo>
                  <a:pt x="0" y="2432"/>
                  <a:pt x="2432" y="0"/>
                  <a:pt x="5441" y="0"/>
                </a:cubicBezTo>
                <a:cubicBezTo>
                  <a:pt x="8450" y="0"/>
                  <a:pt x="10882" y="2432"/>
                  <a:pt x="10882" y="5441"/>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3"/>
          <p:cNvSpPr txBox="1"/>
          <p:nvPr/>
        </p:nvSpPr>
        <p:spPr>
          <a:xfrm>
            <a:off x="1247925" y="1809850"/>
            <a:ext cx="64962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Traditional encryption methods require data decryption before performing computations, which poses a risk to data privacy.</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Secure processing of sensitive information becomes challenging when decryption is necessary, potentially exposing the data to unauthorized access.</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4"/>
          <p:cNvSpPr txBox="1">
            <a:spLocks noGrp="1"/>
          </p:cNvSpPr>
          <p:nvPr>
            <p:ph type="title" idx="6"/>
          </p:nvPr>
        </p:nvSpPr>
        <p:spPr>
          <a:xfrm>
            <a:off x="-92025" y="858518"/>
            <a:ext cx="7704000" cy="63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100">
                <a:solidFill>
                  <a:srgbClr val="0D0D0D"/>
                </a:solidFill>
                <a:highlight>
                  <a:srgbClr val="FFFFFF"/>
                </a:highlight>
                <a:latin typeface="Times New Roman"/>
                <a:ea typeface="Times New Roman"/>
                <a:cs typeface="Times New Roman"/>
                <a:sym typeface="Times New Roman"/>
              </a:rPr>
              <a:t>Need for Privacy-Preserving Techniques</a:t>
            </a:r>
            <a:endParaRPr sz="2100">
              <a:latin typeface="Times New Roman"/>
              <a:ea typeface="Times New Roman"/>
              <a:cs typeface="Times New Roman"/>
              <a:sym typeface="Times New Roman"/>
            </a:endParaRPr>
          </a:p>
        </p:txBody>
      </p:sp>
      <p:sp>
        <p:nvSpPr>
          <p:cNvPr id="790" name="Google Shape;790;p54"/>
          <p:cNvSpPr txBox="1"/>
          <p:nvPr/>
        </p:nvSpPr>
        <p:spPr>
          <a:xfrm>
            <a:off x="789150" y="1826775"/>
            <a:ext cx="77646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The increasing volume of sensitive data being generated and processed underscores the importance of privacy-preserving techniques like homomorphic encryption.</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Businesses, organizations, and individuals alike require solutions that enable secure data processing without compromising confidentiality.</a:t>
            </a:r>
            <a:endParaRPr sz="18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grpSp>
        <p:nvGrpSpPr>
          <p:cNvPr id="795" name="Google Shape;795;p55"/>
          <p:cNvGrpSpPr/>
          <p:nvPr/>
        </p:nvGrpSpPr>
        <p:grpSpPr>
          <a:xfrm>
            <a:off x="8136622" y="1363938"/>
            <a:ext cx="1055241" cy="3594278"/>
            <a:chOff x="8136622" y="1363938"/>
            <a:chExt cx="1055241" cy="3594278"/>
          </a:xfrm>
        </p:grpSpPr>
        <p:grpSp>
          <p:nvGrpSpPr>
            <p:cNvPr id="796" name="Google Shape;796;p55"/>
            <p:cNvGrpSpPr/>
            <p:nvPr/>
          </p:nvGrpSpPr>
          <p:grpSpPr>
            <a:xfrm>
              <a:off x="8136622" y="1363938"/>
              <a:ext cx="893432" cy="527284"/>
              <a:chOff x="4994072" y="4013425"/>
              <a:chExt cx="893432" cy="527284"/>
            </a:xfrm>
          </p:grpSpPr>
          <p:sp>
            <p:nvSpPr>
              <p:cNvPr id="797" name="Google Shape;797;p55"/>
              <p:cNvSpPr/>
              <p:nvPr/>
            </p:nvSpPr>
            <p:spPr>
              <a:xfrm>
                <a:off x="4994072" y="4198065"/>
                <a:ext cx="66654" cy="66633"/>
              </a:xfrm>
              <a:custGeom>
                <a:avLst/>
                <a:gdLst/>
                <a:ahLst/>
                <a:cxnLst/>
                <a:rect l="l" t="t" r="r" b="b"/>
                <a:pathLst>
                  <a:path w="3193" h="3192" extrusionOk="0">
                    <a:moveTo>
                      <a:pt x="1612" y="0"/>
                    </a:moveTo>
                    <a:cubicBezTo>
                      <a:pt x="730" y="0"/>
                      <a:pt x="1" y="730"/>
                      <a:pt x="1" y="1581"/>
                    </a:cubicBezTo>
                    <a:cubicBezTo>
                      <a:pt x="1" y="2462"/>
                      <a:pt x="730" y="3192"/>
                      <a:pt x="1612" y="3192"/>
                    </a:cubicBezTo>
                    <a:cubicBezTo>
                      <a:pt x="2463" y="3192"/>
                      <a:pt x="3193" y="2462"/>
                      <a:pt x="3193" y="158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5"/>
              <p:cNvSpPr/>
              <p:nvPr/>
            </p:nvSpPr>
            <p:spPr>
              <a:xfrm>
                <a:off x="5317678" y="4198065"/>
                <a:ext cx="66654" cy="66633"/>
              </a:xfrm>
              <a:custGeom>
                <a:avLst/>
                <a:gdLst/>
                <a:ahLst/>
                <a:cxnLst/>
                <a:rect l="l" t="t" r="r" b="b"/>
                <a:pathLst>
                  <a:path w="3193" h="3192" extrusionOk="0">
                    <a:moveTo>
                      <a:pt x="1581" y="0"/>
                    </a:moveTo>
                    <a:cubicBezTo>
                      <a:pt x="730" y="0"/>
                      <a:pt x="1" y="730"/>
                      <a:pt x="1" y="1581"/>
                    </a:cubicBezTo>
                    <a:cubicBezTo>
                      <a:pt x="1" y="2462"/>
                      <a:pt x="730" y="3192"/>
                      <a:pt x="1581" y="3192"/>
                    </a:cubicBezTo>
                    <a:cubicBezTo>
                      <a:pt x="2463" y="3192"/>
                      <a:pt x="3192" y="2462"/>
                      <a:pt x="3192" y="158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5"/>
              <p:cNvSpPr/>
              <p:nvPr/>
            </p:nvSpPr>
            <p:spPr>
              <a:xfrm>
                <a:off x="5640658" y="4198065"/>
                <a:ext cx="66633" cy="66633"/>
              </a:xfrm>
              <a:custGeom>
                <a:avLst/>
                <a:gdLst/>
                <a:ahLst/>
                <a:cxnLst/>
                <a:rect l="l" t="t" r="r" b="b"/>
                <a:pathLst>
                  <a:path w="3192" h="3192" extrusionOk="0">
                    <a:moveTo>
                      <a:pt x="1581" y="0"/>
                    </a:moveTo>
                    <a:cubicBezTo>
                      <a:pt x="699" y="0"/>
                      <a:pt x="0" y="730"/>
                      <a:pt x="0" y="1581"/>
                    </a:cubicBezTo>
                    <a:cubicBezTo>
                      <a:pt x="0" y="2462"/>
                      <a:pt x="699" y="3192"/>
                      <a:pt x="1581" y="3192"/>
                    </a:cubicBezTo>
                    <a:cubicBezTo>
                      <a:pt x="2462" y="3192"/>
                      <a:pt x="3192" y="2462"/>
                      <a:pt x="3192" y="158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5"/>
              <p:cNvSpPr/>
              <p:nvPr/>
            </p:nvSpPr>
            <p:spPr>
              <a:xfrm>
                <a:off x="4994072" y="4474076"/>
                <a:ext cx="66654" cy="66633"/>
              </a:xfrm>
              <a:custGeom>
                <a:avLst/>
                <a:gdLst/>
                <a:ahLst/>
                <a:cxnLst/>
                <a:rect l="l" t="t" r="r" b="b"/>
                <a:pathLst>
                  <a:path w="3193" h="3192" extrusionOk="0">
                    <a:moveTo>
                      <a:pt x="1612" y="0"/>
                    </a:moveTo>
                    <a:cubicBezTo>
                      <a:pt x="730" y="0"/>
                      <a:pt x="1" y="730"/>
                      <a:pt x="1" y="1611"/>
                    </a:cubicBezTo>
                    <a:cubicBezTo>
                      <a:pt x="1" y="2462"/>
                      <a:pt x="730" y="3192"/>
                      <a:pt x="1612" y="3192"/>
                    </a:cubicBezTo>
                    <a:cubicBezTo>
                      <a:pt x="2463" y="3192"/>
                      <a:pt x="3193" y="2462"/>
                      <a:pt x="3193" y="1611"/>
                    </a:cubicBezTo>
                    <a:cubicBezTo>
                      <a:pt x="3193" y="730"/>
                      <a:pt x="2463" y="0"/>
                      <a:pt x="16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5"/>
              <p:cNvSpPr/>
              <p:nvPr/>
            </p:nvSpPr>
            <p:spPr>
              <a:xfrm>
                <a:off x="5317678" y="4474076"/>
                <a:ext cx="66654" cy="66633"/>
              </a:xfrm>
              <a:custGeom>
                <a:avLst/>
                <a:gdLst/>
                <a:ahLst/>
                <a:cxnLst/>
                <a:rect l="l" t="t" r="r" b="b"/>
                <a:pathLst>
                  <a:path w="3193" h="3192" extrusionOk="0">
                    <a:moveTo>
                      <a:pt x="1581" y="0"/>
                    </a:moveTo>
                    <a:cubicBezTo>
                      <a:pt x="730" y="0"/>
                      <a:pt x="1" y="730"/>
                      <a:pt x="1" y="1611"/>
                    </a:cubicBezTo>
                    <a:cubicBezTo>
                      <a:pt x="1" y="2462"/>
                      <a:pt x="730" y="3192"/>
                      <a:pt x="1581" y="3192"/>
                    </a:cubicBezTo>
                    <a:cubicBezTo>
                      <a:pt x="2463" y="3192"/>
                      <a:pt x="3192" y="2462"/>
                      <a:pt x="3192" y="1611"/>
                    </a:cubicBezTo>
                    <a:cubicBezTo>
                      <a:pt x="3192" y="730"/>
                      <a:pt x="2463"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5"/>
              <p:cNvSpPr/>
              <p:nvPr/>
            </p:nvSpPr>
            <p:spPr>
              <a:xfrm>
                <a:off x="5640658" y="4474076"/>
                <a:ext cx="66633" cy="66633"/>
              </a:xfrm>
              <a:custGeom>
                <a:avLst/>
                <a:gdLst/>
                <a:ahLst/>
                <a:cxnLst/>
                <a:rect l="l" t="t" r="r" b="b"/>
                <a:pathLst>
                  <a:path w="3192" h="3192" extrusionOk="0">
                    <a:moveTo>
                      <a:pt x="1581" y="0"/>
                    </a:moveTo>
                    <a:cubicBezTo>
                      <a:pt x="699" y="0"/>
                      <a:pt x="0" y="730"/>
                      <a:pt x="0" y="1611"/>
                    </a:cubicBezTo>
                    <a:cubicBezTo>
                      <a:pt x="0" y="2462"/>
                      <a:pt x="699" y="3192"/>
                      <a:pt x="1581" y="3192"/>
                    </a:cubicBezTo>
                    <a:cubicBezTo>
                      <a:pt x="2462" y="3192"/>
                      <a:pt x="3192" y="2462"/>
                      <a:pt x="3192" y="1611"/>
                    </a:cubicBezTo>
                    <a:cubicBezTo>
                      <a:pt x="3192" y="730"/>
                      <a:pt x="2462" y="0"/>
                      <a:pt x="15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5"/>
              <p:cNvSpPr/>
              <p:nvPr/>
            </p:nvSpPr>
            <p:spPr>
              <a:xfrm>
                <a:off x="5460443" y="4013425"/>
                <a:ext cx="427061" cy="426414"/>
              </a:xfrm>
              <a:custGeom>
                <a:avLst/>
                <a:gdLst/>
                <a:ahLst/>
                <a:cxnLst/>
                <a:rect l="l" t="t" r="r" b="b"/>
                <a:pathLst>
                  <a:path w="20458" h="20427" extrusionOk="0">
                    <a:moveTo>
                      <a:pt x="10214" y="5563"/>
                    </a:moveTo>
                    <a:cubicBezTo>
                      <a:pt x="12767" y="5563"/>
                      <a:pt x="14864" y="7660"/>
                      <a:pt x="14864" y="10213"/>
                    </a:cubicBezTo>
                    <a:cubicBezTo>
                      <a:pt x="14864" y="12766"/>
                      <a:pt x="12767" y="14864"/>
                      <a:pt x="10214" y="14864"/>
                    </a:cubicBezTo>
                    <a:cubicBezTo>
                      <a:pt x="7691" y="14864"/>
                      <a:pt x="5594" y="12766"/>
                      <a:pt x="5594" y="10213"/>
                    </a:cubicBezTo>
                    <a:cubicBezTo>
                      <a:pt x="5594" y="7660"/>
                      <a:pt x="7691" y="5563"/>
                      <a:pt x="10214" y="5563"/>
                    </a:cubicBezTo>
                    <a:close/>
                    <a:moveTo>
                      <a:pt x="10214" y="0"/>
                    </a:moveTo>
                    <a:cubicBezTo>
                      <a:pt x="4591" y="0"/>
                      <a:pt x="1" y="4560"/>
                      <a:pt x="1" y="10213"/>
                    </a:cubicBezTo>
                    <a:cubicBezTo>
                      <a:pt x="1" y="15867"/>
                      <a:pt x="4560" y="20426"/>
                      <a:pt x="10214" y="20426"/>
                    </a:cubicBezTo>
                    <a:cubicBezTo>
                      <a:pt x="15837" y="20426"/>
                      <a:pt x="20457" y="15867"/>
                      <a:pt x="20457" y="10213"/>
                    </a:cubicBezTo>
                    <a:cubicBezTo>
                      <a:pt x="20457" y="4560"/>
                      <a:pt x="15837" y="0"/>
                      <a:pt x="102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55"/>
            <p:cNvGrpSpPr/>
            <p:nvPr/>
          </p:nvGrpSpPr>
          <p:grpSpPr>
            <a:xfrm>
              <a:off x="8197138" y="3219566"/>
              <a:ext cx="994725" cy="1738650"/>
              <a:chOff x="2756000" y="88900"/>
              <a:chExt cx="994725" cy="1738650"/>
            </a:xfrm>
          </p:grpSpPr>
          <p:sp>
            <p:nvSpPr>
              <p:cNvPr id="805" name="Google Shape;805;p55"/>
              <p:cNvSpPr/>
              <p:nvPr/>
            </p:nvSpPr>
            <p:spPr>
              <a:xfrm>
                <a:off x="2756000" y="88900"/>
                <a:ext cx="869350" cy="1738650"/>
              </a:xfrm>
              <a:custGeom>
                <a:avLst/>
                <a:gdLst/>
                <a:ahLst/>
                <a:cxnLst/>
                <a:rect l="l" t="t" r="r" b="b"/>
                <a:pathLst>
                  <a:path w="34774" h="69546" extrusionOk="0">
                    <a:moveTo>
                      <a:pt x="34774" y="1"/>
                    </a:moveTo>
                    <a:cubicBezTo>
                      <a:pt x="15594" y="1"/>
                      <a:pt x="1" y="15594"/>
                      <a:pt x="1" y="34773"/>
                    </a:cubicBezTo>
                    <a:cubicBezTo>
                      <a:pt x="1" y="53953"/>
                      <a:pt x="15624" y="69546"/>
                      <a:pt x="34774" y="69546"/>
                    </a:cubicBezTo>
                    <a:lnTo>
                      <a:pt x="34774" y="57752"/>
                    </a:lnTo>
                    <a:cubicBezTo>
                      <a:pt x="22068" y="57752"/>
                      <a:pt x="11795" y="47418"/>
                      <a:pt x="11795" y="34773"/>
                    </a:cubicBezTo>
                    <a:cubicBezTo>
                      <a:pt x="11795" y="22129"/>
                      <a:pt x="22068" y="11794"/>
                      <a:pt x="34774" y="11794"/>
                    </a:cubicBezTo>
                    <a:lnTo>
                      <a:pt x="3477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5"/>
              <p:cNvSpPr/>
              <p:nvPr/>
            </p:nvSpPr>
            <p:spPr>
              <a:xfrm>
                <a:off x="2881400" y="88900"/>
                <a:ext cx="869325" cy="1738650"/>
              </a:xfrm>
              <a:custGeom>
                <a:avLst/>
                <a:gdLst/>
                <a:ahLst/>
                <a:cxnLst/>
                <a:rect l="l" t="t" r="r" b="b"/>
                <a:pathLst>
                  <a:path w="34773" h="69546" fill="none" extrusionOk="0">
                    <a:moveTo>
                      <a:pt x="34773" y="1"/>
                    </a:moveTo>
                    <a:lnTo>
                      <a:pt x="34773" y="11794"/>
                    </a:lnTo>
                    <a:cubicBezTo>
                      <a:pt x="22098" y="11794"/>
                      <a:pt x="11794" y="22098"/>
                      <a:pt x="11794" y="34773"/>
                    </a:cubicBezTo>
                    <a:cubicBezTo>
                      <a:pt x="11794" y="47478"/>
                      <a:pt x="22068" y="57752"/>
                      <a:pt x="34773" y="57752"/>
                    </a:cubicBezTo>
                    <a:lnTo>
                      <a:pt x="34773" y="69546"/>
                    </a:lnTo>
                    <a:cubicBezTo>
                      <a:pt x="15624" y="69546"/>
                      <a:pt x="0" y="53953"/>
                      <a:pt x="0" y="34773"/>
                    </a:cubicBezTo>
                    <a:cubicBezTo>
                      <a:pt x="0" y="15594"/>
                      <a:pt x="15624" y="1"/>
                      <a:pt x="34773" y="1"/>
                    </a:cubicBezTo>
                    <a:close/>
                  </a:path>
                </a:pathLst>
              </a:custGeom>
              <a:noFill/>
              <a:ln w="190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07" name="Google Shape;807;p55"/>
          <p:cNvSpPr txBox="1"/>
          <p:nvPr/>
        </p:nvSpPr>
        <p:spPr>
          <a:xfrm>
            <a:off x="3072000" y="751550"/>
            <a:ext cx="3000000" cy="1031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500" b="1">
                <a:solidFill>
                  <a:schemeClr val="dk1"/>
                </a:solidFill>
                <a:latin typeface="Times New Roman"/>
                <a:ea typeface="Times New Roman"/>
                <a:cs typeface="Times New Roman"/>
                <a:sym typeface="Times New Roman"/>
              </a:rPr>
              <a:t>03</a:t>
            </a:r>
            <a:endParaRPr sz="2100">
              <a:latin typeface="Times New Roman"/>
              <a:ea typeface="Times New Roman"/>
              <a:cs typeface="Times New Roman"/>
              <a:sym typeface="Times New Roman"/>
            </a:endParaRPr>
          </a:p>
        </p:txBody>
      </p:sp>
      <p:sp>
        <p:nvSpPr>
          <p:cNvPr id="808" name="Google Shape;808;p55"/>
          <p:cNvSpPr txBox="1"/>
          <p:nvPr/>
        </p:nvSpPr>
        <p:spPr>
          <a:xfrm>
            <a:off x="2301700" y="1570800"/>
            <a:ext cx="42204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0D0D0D"/>
                </a:solidFill>
                <a:highlight>
                  <a:srgbClr val="FFFFFF"/>
                </a:highlight>
                <a:latin typeface="Times New Roman"/>
                <a:ea typeface="Times New Roman"/>
                <a:cs typeface="Times New Roman"/>
                <a:sym typeface="Times New Roman"/>
              </a:rPr>
              <a:t>Methodology</a:t>
            </a:r>
            <a:endParaRPr sz="5000" b="1">
              <a:latin typeface="Times New Roman"/>
              <a:ea typeface="Times New Roman"/>
              <a:cs typeface="Times New Roman"/>
              <a:sym typeface="Times New Roman"/>
            </a:endParaRPr>
          </a:p>
        </p:txBody>
      </p:sp>
      <p:sp>
        <p:nvSpPr>
          <p:cNvPr id="809" name="Google Shape;809;p55"/>
          <p:cNvSpPr txBox="1"/>
          <p:nvPr/>
        </p:nvSpPr>
        <p:spPr>
          <a:xfrm>
            <a:off x="3072000" y="2456563"/>
            <a:ext cx="55782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Research Approach</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Tools and Technologies</a:t>
            </a:r>
            <a:endParaRPr sz="1800">
              <a:solidFill>
                <a:srgbClr val="0D0D0D"/>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D0D0D"/>
              </a:buClr>
              <a:buSzPts val="1800"/>
              <a:buFont typeface="Times New Roman"/>
              <a:buChar char="●"/>
            </a:pPr>
            <a:r>
              <a:rPr lang="en" sz="1800">
                <a:solidFill>
                  <a:srgbClr val="0D0D0D"/>
                </a:solidFill>
                <a:highlight>
                  <a:srgbClr val="FFFFFF"/>
                </a:highlight>
                <a:latin typeface="Times New Roman"/>
                <a:ea typeface="Times New Roman"/>
                <a:cs typeface="Times New Roman"/>
                <a:sym typeface="Times New Roman"/>
              </a:rPr>
              <a:t>Homomorphic Encryption Frameworks</a:t>
            </a:r>
            <a:endParaRPr sz="1800">
              <a:solidFill>
                <a:srgbClr val="0D0D0D"/>
              </a:solidFill>
              <a:highlight>
                <a:srgbClr val="FFFFFF"/>
              </a:highlight>
              <a:latin typeface="Times New Roman"/>
              <a:ea typeface="Times New Roman"/>
              <a:cs typeface="Times New Roman"/>
              <a:sym typeface="Times New Roman"/>
            </a:endParaRPr>
          </a:p>
        </p:txBody>
      </p:sp>
      <p:sp>
        <p:nvSpPr>
          <p:cNvPr id="810" name="Google Shape;810;p55">
            <a:hlinkClick r:id="rId3" action="ppaction://hlinksldjump"/>
          </p:cNvPr>
          <p:cNvSpPr txBox="1"/>
          <p:nvPr/>
        </p:nvSpPr>
        <p:spPr>
          <a:xfrm>
            <a:off x="6916725" y="4532825"/>
            <a:ext cx="17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Table of contents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search Proposal for College Student by Slidesgo">
  <a:themeElements>
    <a:clrScheme name="Simple Light">
      <a:dk1>
        <a:srgbClr val="0E192C"/>
      </a:dk1>
      <a:lt1>
        <a:srgbClr val="FFFFFF"/>
      </a:lt1>
      <a:dk2>
        <a:srgbClr val="FDA733"/>
      </a:dk2>
      <a:lt2>
        <a:srgbClr val="FD6643"/>
      </a:lt2>
      <a:accent1>
        <a:srgbClr val="F632D4"/>
      </a:accent1>
      <a:accent2>
        <a:srgbClr val="7B62D6"/>
      </a:accent2>
      <a:accent3>
        <a:srgbClr val="143872"/>
      </a:accent3>
      <a:accent4>
        <a:srgbClr val="FFFFFF"/>
      </a:accent4>
      <a:accent5>
        <a:srgbClr val="FFFFFF"/>
      </a:accent5>
      <a:accent6>
        <a:srgbClr val="FFFFFF"/>
      </a:accent6>
      <a:hlink>
        <a:srgbClr val="0E19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2124</Words>
  <Application>Microsoft Office PowerPoint</Application>
  <PresentationFormat>On-screen Show (16:9)</PresentationFormat>
  <Paragraphs>168</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Times New Roman</vt:lpstr>
      <vt:lpstr>Roboto Condensed Light</vt:lpstr>
      <vt:lpstr>Roboto</vt:lpstr>
      <vt:lpstr>Arial</vt:lpstr>
      <vt:lpstr>DM Sans</vt:lpstr>
      <vt:lpstr>Montserrat</vt:lpstr>
      <vt:lpstr>Anaheim</vt:lpstr>
      <vt:lpstr>Gilda Display</vt:lpstr>
      <vt:lpstr>Simple Light</vt:lpstr>
      <vt:lpstr>Research Proposal for College Student by Slidesgo</vt:lpstr>
      <vt:lpstr>Exploring Homomorphic Encryption for Secure Data Processing</vt:lpstr>
      <vt:lpstr> Introduction</vt:lpstr>
      <vt:lpstr>Introduction</vt:lpstr>
      <vt:lpstr>Overview of Homomorphic Encryption</vt:lpstr>
      <vt:lpstr>Project Objective and Scope</vt:lpstr>
      <vt:lpstr>PowerPoint Presentation</vt:lpstr>
      <vt:lpstr>Challenges in Secure Data Processing</vt:lpstr>
      <vt:lpstr>Need for Privacy-Preserving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Homomorphic Encryption for Secure Data Processing</dc:title>
  <dc:creator>Manish Kumar Shukla</dc:creator>
  <cp:lastModifiedBy>Manish Kumar Shukla</cp:lastModifiedBy>
  <cp:revision>2</cp:revision>
  <dcterms:modified xsi:type="dcterms:W3CDTF">2024-05-14T04:35:25Z</dcterms:modified>
</cp:coreProperties>
</file>