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2568110c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82568110c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2568110ca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82568110ca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864824b05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864824b05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spreadsheets/d/1h3EsPf-fTLrzpP7sGeyuRnGBXrdJRcXY/edit?usp=sharing&amp;ouid=105519103382792804653&amp;rtpof=true&amp;sd=tru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36122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00"/>
              <a:t>PROJECT 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00"/>
              <a:t>PROPOSAL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00"/>
              <a:t>FOR AMAZON SALES DATA ANALYSIS</a:t>
            </a:r>
            <a:endParaRPr sz="33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PREPARED BY AMAR SHILVANTH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 What are the Profit and Sales Over a  Year 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 What is the relationship between Profit and Discount 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 What is the relationship between Profit and Sales 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 What is the relationship between Customer  and Profit 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 What is the relationship between Customer  and  Sales ?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 What are the Highest Selling Items ?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 What is the relationship between Items &amp; Sales 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  What is the relationship between Items &amp; Profits ?</a:t>
            </a:r>
            <a:endParaRPr/>
          </a:p>
        </p:txBody>
      </p:sp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1:  QUESTIONS TO ANSWER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6316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Data Collection and  Preparation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Collecting  data from the given data source.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chemeClr val="hlink"/>
                </a:solidFill>
                <a:hlinkClick r:id="rId3"/>
              </a:rPr>
              <a:t>https://docs.google.com/spreadsheets/d/1h3EsPf-fTLrzpP7sGeyuRnGBXrdJRcXY/edit?usp=sharing&amp;ouid=105519103382792804653&amp;rtpof=true&amp;sd=true</a:t>
            </a:r>
            <a:endParaRPr b="1" sz="1500" u="sng">
              <a:solidFill>
                <a:schemeClr val="hlink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5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	Preparing the data for the further Investigation. </a:t>
            </a:r>
            <a:endParaRPr b="1" sz="15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2: DATA ANALYSIS APPROACH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425850"/>
            <a:ext cx="7038900" cy="32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302"/>
              <a:t>2.       </a:t>
            </a:r>
            <a:r>
              <a:rPr lang="en" sz="1302"/>
              <a:t>Data Preprocessing  : </a:t>
            </a:r>
            <a:endParaRPr sz="13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302"/>
              <a:t>           Finding Unusual data points &amp; removing Outliers </a:t>
            </a:r>
            <a:endParaRPr sz="13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302"/>
              <a:t>3.      </a:t>
            </a:r>
            <a:r>
              <a:rPr lang="en" sz="1302"/>
              <a:t> Exploratory Data Analysis :</a:t>
            </a:r>
            <a:endParaRPr sz="13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302"/>
              <a:t>          Apply  EDA for the initial findings to Analyze the pattern</a:t>
            </a:r>
            <a:endParaRPr sz="13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302"/>
              <a:t>4.      Data Visualization :</a:t>
            </a:r>
            <a:endParaRPr sz="13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302"/>
              <a:t>          Making The Visual Dashboards &amp; Graphs.</a:t>
            </a:r>
            <a:endParaRPr sz="13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302"/>
              <a:t>5.      Reporting &amp;  Storytelling : </a:t>
            </a:r>
            <a:endParaRPr sz="13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302"/>
              <a:t>          Making the Report of Visual Stories &amp; Preparing for The Storytelling  to The </a:t>
            </a:r>
            <a:endParaRPr sz="13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302"/>
              <a:t>          Audience &amp; Business Stakeholders. </a:t>
            </a:r>
            <a:endParaRPr sz="13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en" sz="1302"/>
              <a:t>              </a:t>
            </a:r>
            <a:endParaRPr sz="1302"/>
          </a:p>
        </p:txBody>
      </p:sp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2: DATA ANALYSIS APPROACH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