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3571F81-8548-4A4A-A78F-E858E0D97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 smtClean="0"/>
              <a:t>Amazon_Sales_Data_Analysis</a:t>
            </a:r>
            <a:r>
              <a:rPr dirty="0" smtClean="0"/>
              <a:t>_</a:t>
            </a:r>
            <a:r>
              <a:rPr lang="en-IN" dirty="0" smtClean="0"/>
              <a:t>Wireframe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0B3A1AA-8257-4A5C-86ED-35DC164BA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30-09-2023 11:56:33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Report2">
            <a:extLst>
              <a:ext uri="{FF2B5EF4-FFF2-40B4-BE49-F238E27FC236}">
                <a16:creationId xmlns:a16="http://schemas.microsoft.com/office/drawing/2014/main" id="{B611DAD2-AD7D-4F4B-A263-00F2F667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Report3">
            <a:extLst>
              <a:ext uri="{FF2B5EF4-FFF2-40B4-BE49-F238E27FC236}">
                <a16:creationId xmlns:a16="http://schemas.microsoft.com/office/drawing/2014/main" id="{CCAA2D94-15D6-4E49-A12B-29A4C263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Report4">
            <a:extLst>
              <a:ext uri="{FF2B5EF4-FFF2-40B4-BE49-F238E27FC236}">
                <a16:creationId xmlns:a16="http://schemas.microsoft.com/office/drawing/2014/main" id="{432D6CD4-615E-477B-96FB-20D8467E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Report5">
            <a:extLst>
              <a:ext uri="{FF2B5EF4-FFF2-40B4-BE49-F238E27FC236}">
                <a16:creationId xmlns:a16="http://schemas.microsoft.com/office/drawing/2014/main" id="{86B6ADC7-91C3-4058-B3BF-AA1F8647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Report6">
            <a:extLst>
              <a:ext uri="{FF2B5EF4-FFF2-40B4-BE49-F238E27FC236}">
                <a16:creationId xmlns:a16="http://schemas.microsoft.com/office/drawing/2014/main" id="{029820AE-908A-4390-BFA5-C08B5B68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Amazon_Sales_Data_Analysis_Wireframe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Amazon_Sales_Data_Analysis_Wireframe</dc:title>
  <dc:creator/>
  <cp:lastModifiedBy>Amar Shilvanth</cp:lastModifiedBy>
  <cp:revision>2</cp:revision>
  <dcterms:created xsi:type="dcterms:W3CDTF">2023-09-30T06:26:34Z</dcterms:created>
  <dcterms:modified xsi:type="dcterms:W3CDTF">2023-10-01T14:37:07Z</dcterms:modified>
</cp:coreProperties>
</file>