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683275-185C-450F-82B1-69D06ABEE494}">
  <a:tblStyle styleId="{BD683275-185C-450F-82B1-69D06ABEE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bdcb6d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bdcb6d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bdcb6d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bdcb6d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bdcb6d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bdcb6d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bdcb6d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bdcb6d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bdcb6d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bdcb6d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bdcb6d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bdcb6d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bdcb6d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bdcb6d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6884524f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6884524f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bdcb6d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bdcb6d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6884524f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6884524f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6884524f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6884524f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6884524f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6884524f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6884524f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6884524f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6884524f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6884524f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6884524f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6884524f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bdcb6d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bdcb6d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bdcb6d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bdcb6d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bdcb6d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bdcb6d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0575" y="539725"/>
            <a:ext cx="9063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ON FAKE NEWS DETECTION USING MACHINE LEARNING AND DEEP LEARNING TECHNIQUES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83700" y="38258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SOUMYAJIT BHATTACHARYYA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ROLL NO.- 192CS025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Ensemble Classifier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Grow multiple decision trees on different samples (Done with replacement).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Combine multiple random subset decision trees.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Produce a final class based on majority voting.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 Hidden layers of size 128, 64 &amp; 32.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Size of input layer 300.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ReLU in input and hidden layers.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Sigmoid in output layer.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size = 64 , optimizer is adam.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Loss function is binary cross entropy.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             RESULTS</a:t>
            </a:r>
            <a:endParaRPr sz="2800"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952500" y="543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{BD683275-185C-450F-82B1-69D06ABEE494}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6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Accuracy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Precision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Recall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F1-score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7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Naive Bayes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72.14%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68.08%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85.95%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75.98%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4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SVM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91.55%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90.72%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92.83%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91.77%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7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Random Forest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88.35%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89.68%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87.04%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88.34%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101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Deep Neural Network</a:t>
                      </a:r>
                      <a:endParaRPr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92.29%</a:t>
                      </a:r>
                      <a:endParaRPr b="1"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91.97%</a:t>
                      </a:r>
                      <a:endParaRPr b="1"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92.93%</a:t>
                      </a:r>
                      <a:endParaRPr b="1"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92.45%</a:t>
                      </a:r>
                      <a:endParaRPr b="1" sz="18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SNAPSHOT(NAIVE BAYES)</a:t>
            </a:r>
            <a:endParaRPr sz="28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663" y="67150"/>
            <a:ext cx="5680675" cy="4252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        SNAPSHOT(SVM)</a:t>
            </a:r>
            <a:endParaRPr sz="28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00" y="58375"/>
            <a:ext cx="6056699" cy="42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SNAPSHOT(RANDOM FOREST)</a:t>
            </a:r>
            <a:endParaRPr sz="280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50" y="138975"/>
            <a:ext cx="5882125" cy="4198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SNAPSHOT(DEEP NEURAL NETWORK)</a:t>
            </a:r>
            <a:endParaRPr sz="28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00" y="53725"/>
            <a:ext cx="5882126" cy="42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644675" y="92400"/>
            <a:ext cx="4410300" cy="4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 tags &amp; EMPATH can be used for syntax &amp; semantic analysis.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GloVe embedding can be used for preserving semantic similarity.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TFIDF can be used for better vector representation.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Metadata like author , title can be used.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CNN, LSTM can be used</a:t>
            </a: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644675" y="138600"/>
            <a:ext cx="4166400" cy="4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Liar, Liar Pants on Fire : A New Benchmark Dataset for Fake News Detection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- William Yang Wang ,2017.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Benchmark Study on Machine Learning Methods for Fake News Detection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- Junaed Younus Khan, Md. Tawkat Islam Khondaker, Anindya Iqbal, Sadia Afroz,2019.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400450" y="9732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78025" y="107425"/>
            <a:ext cx="4659900" cy="4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Fake News</a:t>
            </a: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Misguide readers intentionally.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Propaganda , Hoax. 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Spread through traditional news and social media.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Impact on political scenario &amp; financial market.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Currently emerging research area 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8600" y="4740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04875" y="88125"/>
            <a:ext cx="4739100" cy="50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Definition</a:t>
            </a: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b="1"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Manually fact checking not possible.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Quick and accurate classification of news 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Build  models combining NLP and Machine Learning techniques.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Compare them in terms of accuracy,precision,recall &amp; f1-score.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UPTO MID SEMESTER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91450" y="128425"/>
            <a:ext cx="4633200" cy="4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Dataset Collection</a:t>
            </a:r>
            <a:r>
              <a:rPr b="1"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Dataset source - Kaggle 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ID, Title, Author, Text, Label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Label 1 - Unreliable.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Label 0 - Reliable.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Approx. 20,500 records.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Nearly half are reliable and half are fake.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UPTO MID SEMESTER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458600" y="134300"/>
            <a:ext cx="45258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Preprocessing</a:t>
            </a:r>
            <a:r>
              <a:rPr b="1"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</a:t>
            </a:r>
            <a:endParaRPr b="1"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 null, infinity values.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 all non-alphanumeric characters.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Remove stopwords.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preprocessing nearly 16,600 records.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Apply Doc2Vec to convert to LabeledSentence &amp; extract feature.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932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 MID SEMESTER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246400"/>
            <a:ext cx="4379700" cy="4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Models used</a:t>
            </a: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: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Naive Bayes 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SVM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Random Forest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Deep Neural Network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➢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Best performance given by Deep Neural Network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958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 MID SEMESTER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0" y="500925"/>
            <a:ext cx="4239000" cy="4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Metrics used for comparison</a:t>
            </a: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 :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1363" l="3060" r="-3060" t="0"/>
          <a:stretch/>
        </p:blipFill>
        <p:spPr>
          <a:xfrm>
            <a:off x="5192525" y="1067250"/>
            <a:ext cx="3070700" cy="8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925" y="1926750"/>
            <a:ext cx="21883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538" y="2893650"/>
            <a:ext cx="23431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350" y="3675600"/>
            <a:ext cx="34099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84950" y="53725"/>
            <a:ext cx="4353000" cy="4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Based on Bayes’ theorem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Assumes independence among features 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Posterior probability for each class is calculated.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 with max. probability is assigned to sample.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713" y="650925"/>
            <a:ext cx="2466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900" y="4235350"/>
            <a:ext cx="3606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268600"/>
            <a:ext cx="41664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find maximally separating hyperplane.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Y=W.X+b. 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an incoming sample -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If Y-WX-b &gt;= 0 it will be on one class. 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Y-WX-b &lt;=0 it will be on another class.</a:t>
            </a:r>
            <a:endParaRPr sz="2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