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sldIdLst>
    <p:sldId id="260" r:id="rId5"/>
    <p:sldId id="256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36D1C-F364-447D-87F7-25075E120828}" v="58" dt="2020-09-10T15:41:40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jit Pal" userId="37d49d8e-67c9-4ee8-b5fc-e883d3be7fc2" providerId="ADAL" clId="{67236D1C-F364-447D-87F7-25075E120828}"/>
    <pc:docChg chg="undo custSel mod addSld delSld modSld sldOrd">
      <pc:chgData name="Soumyajit Pal" userId="37d49d8e-67c9-4ee8-b5fc-e883d3be7fc2" providerId="ADAL" clId="{67236D1C-F364-447D-87F7-25075E120828}" dt="2020-09-11T06:56:00.317" v="246" actId="1076"/>
      <pc:docMkLst>
        <pc:docMk/>
      </pc:docMkLst>
      <pc:sldChg chg="addSp delSp modSp mod setBg setClrOvrMap delDesignElem">
        <pc:chgData name="Soumyajit Pal" userId="37d49d8e-67c9-4ee8-b5fc-e883d3be7fc2" providerId="ADAL" clId="{67236D1C-F364-447D-87F7-25075E120828}" dt="2020-09-10T11:26:52.964" v="96" actId="20577"/>
        <pc:sldMkLst>
          <pc:docMk/>
          <pc:sldMk cId="4099259044" sldId="256"/>
        </pc:sldMkLst>
        <pc:spChg chg="mod">
          <ac:chgData name="Soumyajit Pal" userId="37d49d8e-67c9-4ee8-b5fc-e883d3be7fc2" providerId="ADAL" clId="{67236D1C-F364-447D-87F7-25075E120828}" dt="2020-09-10T10:51:48.997" v="7" actId="26606"/>
          <ac:spMkLst>
            <pc:docMk/>
            <pc:sldMk cId="4099259044" sldId="256"/>
            <ac:spMk id="2" creationId="{361B3EEF-82F4-4E0A-959A-6D491330D116}"/>
          </ac:spMkLst>
        </pc:spChg>
        <pc:spChg chg="mod">
          <ac:chgData name="Soumyajit Pal" userId="37d49d8e-67c9-4ee8-b5fc-e883d3be7fc2" providerId="ADAL" clId="{67236D1C-F364-447D-87F7-25075E120828}" dt="2020-09-10T11:26:52.964" v="96" actId="20577"/>
          <ac:spMkLst>
            <pc:docMk/>
            <pc:sldMk cId="4099259044" sldId="256"/>
            <ac:spMk id="3" creationId="{450661D6-9537-4141-9A12-3459C5CF71CB}"/>
          </ac:spMkLst>
        </pc:spChg>
        <pc:spChg chg="add">
          <ac:chgData name="Soumyajit Pal" userId="37d49d8e-67c9-4ee8-b5fc-e883d3be7fc2" providerId="ADAL" clId="{67236D1C-F364-447D-87F7-25075E120828}" dt="2020-09-10T10:51:48.997" v="7" actId="26606"/>
          <ac:spMkLst>
            <pc:docMk/>
            <pc:sldMk cId="4099259044" sldId="256"/>
            <ac:spMk id="8" creationId="{74CD14DB-BB81-479F-A1FC-1C75640E9F84}"/>
          </ac:spMkLst>
        </pc:spChg>
        <pc:spChg chg="add">
          <ac:chgData name="Soumyajit Pal" userId="37d49d8e-67c9-4ee8-b5fc-e883d3be7fc2" providerId="ADAL" clId="{67236D1C-F364-447D-87F7-25075E120828}" dt="2020-09-10T10:51:48.997" v="7" actId="26606"/>
          <ac:spMkLst>
            <pc:docMk/>
            <pc:sldMk cId="4099259044" sldId="256"/>
            <ac:spMk id="10" creationId="{C943A91B-7CA7-4592-A975-73B1BF8C4C74}"/>
          </ac:spMkLst>
        </pc:spChg>
        <pc:spChg chg="add">
          <ac:chgData name="Soumyajit Pal" userId="37d49d8e-67c9-4ee8-b5fc-e883d3be7fc2" providerId="ADAL" clId="{67236D1C-F364-447D-87F7-25075E120828}" dt="2020-09-10T10:51:48.997" v="7" actId="26606"/>
          <ac:spMkLst>
            <pc:docMk/>
            <pc:sldMk cId="4099259044" sldId="256"/>
            <ac:spMk id="12" creationId="{EC471314-E46A-414B-8D91-74880E84F187}"/>
          </ac:spMkLst>
        </pc:spChg>
        <pc:spChg chg="add">
          <ac:chgData name="Soumyajit Pal" userId="37d49d8e-67c9-4ee8-b5fc-e883d3be7fc2" providerId="ADAL" clId="{67236D1C-F364-447D-87F7-25075E120828}" dt="2020-09-10T10:51:48.997" v="7" actId="26606"/>
          <ac:spMkLst>
            <pc:docMk/>
            <pc:sldMk cId="4099259044" sldId="256"/>
            <ac:spMk id="14" creationId="{6A681326-1C9D-44A3-A627-3871BDAE4127}"/>
          </ac:spMkLst>
        </pc:spChg>
        <pc:spChg chg="del">
          <ac:chgData name="Soumyajit Pal" userId="37d49d8e-67c9-4ee8-b5fc-e883d3be7fc2" providerId="ADAL" clId="{67236D1C-F364-447D-87F7-25075E120828}" dt="2020-09-10T10:51:43.469" v="6"/>
          <ac:spMkLst>
            <pc:docMk/>
            <pc:sldMk cId="4099259044" sldId="256"/>
            <ac:spMk id="35" creationId="{7A00717A-7D3C-456B-A779-9D0638878237}"/>
          </ac:spMkLst>
        </pc:spChg>
        <pc:spChg chg="del">
          <ac:chgData name="Soumyajit Pal" userId="37d49d8e-67c9-4ee8-b5fc-e883d3be7fc2" providerId="ADAL" clId="{67236D1C-F364-447D-87F7-25075E120828}" dt="2020-09-10T10:51:43.469" v="6"/>
          <ac:spMkLst>
            <pc:docMk/>
            <pc:sldMk cId="4099259044" sldId="256"/>
            <ac:spMk id="41" creationId="{546E6246-28E6-4A2D-B924-24539B8C6CB4}"/>
          </ac:spMkLst>
        </pc:spChg>
        <pc:spChg chg="del">
          <ac:chgData name="Soumyajit Pal" userId="37d49d8e-67c9-4ee8-b5fc-e883d3be7fc2" providerId="ADAL" clId="{67236D1C-F364-447D-87F7-25075E120828}" dt="2020-09-10T10:51:43.469" v="6"/>
          <ac:spMkLst>
            <pc:docMk/>
            <pc:sldMk cId="4099259044" sldId="256"/>
            <ac:spMk id="43" creationId="{923E8915-D2AA-4327-A45A-972C3CA9574B}"/>
          </ac:spMkLst>
        </pc:spChg>
        <pc:spChg chg="del">
          <ac:chgData name="Soumyajit Pal" userId="37d49d8e-67c9-4ee8-b5fc-e883d3be7fc2" providerId="ADAL" clId="{67236D1C-F364-447D-87F7-25075E120828}" dt="2020-09-10T10:51:43.469" v="6"/>
          <ac:spMkLst>
            <pc:docMk/>
            <pc:sldMk cId="4099259044" sldId="256"/>
            <ac:spMk id="45" creationId="{8302FC3C-9804-4950-B721-5FD704BA6065}"/>
          </ac:spMkLst>
        </pc:spChg>
        <pc:spChg chg="del">
          <ac:chgData name="Soumyajit Pal" userId="37d49d8e-67c9-4ee8-b5fc-e883d3be7fc2" providerId="ADAL" clId="{67236D1C-F364-447D-87F7-25075E120828}" dt="2020-09-10T10:51:43.469" v="6"/>
          <ac:spMkLst>
            <pc:docMk/>
            <pc:sldMk cId="4099259044" sldId="256"/>
            <ac:spMk id="51" creationId="{F3798573-F27B-47EB-8EA4-7EE34954C2D6}"/>
          </ac:spMkLst>
        </pc:spChg>
        <pc:picChg chg="del">
          <ac:chgData name="Soumyajit Pal" userId="37d49d8e-67c9-4ee8-b5fc-e883d3be7fc2" providerId="ADAL" clId="{67236D1C-F364-447D-87F7-25075E120828}" dt="2020-09-10T10:51:43.469" v="6"/>
          <ac:picMkLst>
            <pc:docMk/>
            <pc:sldMk cId="4099259044" sldId="256"/>
            <ac:picMk id="31" creationId="{73B88195-8D9E-4359-A86C-9456C469F7CC}"/>
          </ac:picMkLst>
        </pc:picChg>
        <pc:picChg chg="del">
          <ac:chgData name="Soumyajit Pal" userId="37d49d8e-67c9-4ee8-b5fc-e883d3be7fc2" providerId="ADAL" clId="{67236D1C-F364-447D-87F7-25075E120828}" dt="2020-09-10T10:51:43.469" v="6"/>
          <ac:picMkLst>
            <pc:docMk/>
            <pc:sldMk cId="4099259044" sldId="256"/>
            <ac:picMk id="33" creationId="{03EC48BD-A960-4717-BC76-7E4C9822503D}"/>
          </ac:picMkLst>
        </pc:picChg>
        <pc:picChg chg="del">
          <ac:chgData name="Soumyajit Pal" userId="37d49d8e-67c9-4ee8-b5fc-e883d3be7fc2" providerId="ADAL" clId="{67236D1C-F364-447D-87F7-25075E120828}" dt="2020-09-10T10:51:43.469" v="6"/>
          <ac:picMkLst>
            <pc:docMk/>
            <pc:sldMk cId="4099259044" sldId="256"/>
            <ac:picMk id="37" creationId="{EEB0E133-CF2F-4AD3-ACA6-03E91BB6033D}"/>
          </ac:picMkLst>
        </pc:picChg>
        <pc:picChg chg="del">
          <ac:chgData name="Soumyajit Pal" userId="37d49d8e-67c9-4ee8-b5fc-e883d3be7fc2" providerId="ADAL" clId="{67236D1C-F364-447D-87F7-25075E120828}" dt="2020-09-10T10:51:43.469" v="6"/>
          <ac:picMkLst>
            <pc:docMk/>
            <pc:sldMk cId="4099259044" sldId="256"/>
            <ac:picMk id="39" creationId="{6CD94893-A2D1-401B-A469-D34E425DCE3D}"/>
          </ac:picMkLst>
        </pc:picChg>
        <pc:picChg chg="del">
          <ac:chgData name="Soumyajit Pal" userId="37d49d8e-67c9-4ee8-b5fc-e883d3be7fc2" providerId="ADAL" clId="{67236D1C-F364-447D-87F7-25075E120828}" dt="2020-09-10T10:51:43.469" v="6"/>
          <ac:picMkLst>
            <pc:docMk/>
            <pc:sldMk cId="4099259044" sldId="256"/>
            <ac:picMk id="49" creationId="{3BC6EBB2-9BDC-4075-BA6B-43A9FBF9C86C}"/>
          </ac:picMkLst>
        </pc:picChg>
        <pc:cxnChg chg="del">
          <ac:chgData name="Soumyajit Pal" userId="37d49d8e-67c9-4ee8-b5fc-e883d3be7fc2" providerId="ADAL" clId="{67236D1C-F364-447D-87F7-25075E120828}" dt="2020-09-10T10:51:43.469" v="6"/>
          <ac:cxnSpMkLst>
            <pc:docMk/>
            <pc:sldMk cId="4099259044" sldId="256"/>
            <ac:cxnSpMk id="47" creationId="{6B9695BD-ECF6-49CA-8877-8C493193C65D}"/>
          </ac:cxnSpMkLst>
        </pc:cxnChg>
      </pc:sldChg>
      <pc:sldChg chg="modSp">
        <pc:chgData name="Soumyajit Pal" userId="37d49d8e-67c9-4ee8-b5fc-e883d3be7fc2" providerId="ADAL" clId="{67236D1C-F364-447D-87F7-25075E120828}" dt="2020-09-10T11:08:02.367" v="76"/>
        <pc:sldMkLst>
          <pc:docMk/>
          <pc:sldMk cId="1131771532" sldId="258"/>
        </pc:sldMkLst>
        <pc:graphicFrameChg chg="mod">
          <ac:chgData name="Soumyajit Pal" userId="37d49d8e-67c9-4ee8-b5fc-e883d3be7fc2" providerId="ADAL" clId="{67236D1C-F364-447D-87F7-25075E120828}" dt="2020-09-10T11:08:02.367" v="76"/>
          <ac:graphicFrameMkLst>
            <pc:docMk/>
            <pc:sldMk cId="1131771532" sldId="258"/>
            <ac:graphicFrameMk id="5" creationId="{C1D51199-050C-4942-A4FB-838E187C6BBD}"/>
          </ac:graphicFrameMkLst>
        </pc:graphicFrameChg>
      </pc:sldChg>
      <pc:sldChg chg="addSp delSp modSp mod setBg setClrOvrMap delDesignElem">
        <pc:chgData name="Soumyajit Pal" userId="37d49d8e-67c9-4ee8-b5fc-e883d3be7fc2" providerId="ADAL" clId="{67236D1C-F364-447D-87F7-25075E120828}" dt="2020-09-11T06:56:00.317" v="246" actId="1076"/>
        <pc:sldMkLst>
          <pc:docMk/>
          <pc:sldMk cId="553494299" sldId="259"/>
        </pc:sldMkLst>
        <pc:spChg chg="mod">
          <ac:chgData name="Soumyajit Pal" userId="37d49d8e-67c9-4ee8-b5fc-e883d3be7fc2" providerId="ADAL" clId="{67236D1C-F364-447D-87F7-25075E120828}" dt="2020-09-11T06:56:00.317" v="246" actId="1076"/>
          <ac:spMkLst>
            <pc:docMk/>
            <pc:sldMk cId="553494299" sldId="259"/>
            <ac:spMk id="2" creationId="{68C8B13F-0D4B-47AD-936B-85BF38E9657A}"/>
          </ac:spMkLst>
        </pc:spChg>
        <pc:spChg chg="mod">
          <ac:chgData name="Soumyajit Pal" userId="37d49d8e-67c9-4ee8-b5fc-e883d3be7fc2" providerId="ADAL" clId="{67236D1C-F364-447D-87F7-25075E120828}" dt="2020-09-10T15:41:24.005" v="120" actId="20577"/>
          <ac:spMkLst>
            <pc:docMk/>
            <pc:sldMk cId="553494299" sldId="259"/>
            <ac:spMk id="3" creationId="{F6BC200D-AA81-4AAB-9074-76BD8C8D4674}"/>
          </ac:spMkLst>
        </pc:spChg>
        <pc:spChg chg="add del">
          <ac:chgData name="Soumyajit Pal" userId="37d49d8e-67c9-4ee8-b5fc-e883d3be7fc2" providerId="ADAL" clId="{67236D1C-F364-447D-87F7-25075E120828}" dt="2020-09-10T10:52:57.146" v="18"/>
          <ac:spMkLst>
            <pc:docMk/>
            <pc:sldMk cId="553494299" sldId="259"/>
            <ac:spMk id="8" creationId="{74CD14DB-BB81-479F-A1FC-1C75640E9F84}"/>
          </ac:spMkLst>
        </pc:spChg>
        <pc:spChg chg="add del">
          <ac:chgData name="Soumyajit Pal" userId="37d49d8e-67c9-4ee8-b5fc-e883d3be7fc2" providerId="ADAL" clId="{67236D1C-F364-447D-87F7-25075E120828}" dt="2020-09-10T10:52:57.146" v="18"/>
          <ac:spMkLst>
            <pc:docMk/>
            <pc:sldMk cId="553494299" sldId="259"/>
            <ac:spMk id="10" creationId="{C943A91B-7CA7-4592-A975-73B1BF8C4C74}"/>
          </ac:spMkLst>
        </pc:spChg>
        <pc:spChg chg="add del">
          <ac:chgData name="Soumyajit Pal" userId="37d49d8e-67c9-4ee8-b5fc-e883d3be7fc2" providerId="ADAL" clId="{67236D1C-F364-447D-87F7-25075E120828}" dt="2020-09-10T10:52:57.146" v="18"/>
          <ac:spMkLst>
            <pc:docMk/>
            <pc:sldMk cId="553494299" sldId="259"/>
            <ac:spMk id="12" creationId="{EC471314-E46A-414B-8D91-74880E84F187}"/>
          </ac:spMkLst>
        </pc:spChg>
        <pc:spChg chg="add del">
          <ac:chgData name="Soumyajit Pal" userId="37d49d8e-67c9-4ee8-b5fc-e883d3be7fc2" providerId="ADAL" clId="{67236D1C-F364-447D-87F7-25075E120828}" dt="2020-09-10T10:52:57.146" v="18"/>
          <ac:spMkLst>
            <pc:docMk/>
            <pc:sldMk cId="553494299" sldId="259"/>
            <ac:spMk id="14" creationId="{6A681326-1C9D-44A3-A627-3871BDAE4127}"/>
          </ac:spMkLst>
        </pc:spChg>
        <pc:spChg chg="del">
          <ac:chgData name="Soumyajit Pal" userId="37d49d8e-67c9-4ee8-b5fc-e883d3be7fc2" providerId="ADAL" clId="{67236D1C-F364-447D-87F7-25075E120828}" dt="2020-09-10T10:52:04.199" v="10"/>
          <ac:spMkLst>
            <pc:docMk/>
            <pc:sldMk cId="553494299" sldId="259"/>
            <ac:spMk id="28" creationId="{F3798573-F27B-47EB-8EA4-7EE34954C2D6}"/>
          </ac:spMkLst>
        </pc:spChg>
        <pc:spChg chg="del">
          <ac:chgData name="Soumyajit Pal" userId="37d49d8e-67c9-4ee8-b5fc-e883d3be7fc2" providerId="ADAL" clId="{67236D1C-F364-447D-87F7-25075E120828}" dt="2020-09-10T10:52:04.199" v="10"/>
          <ac:spMkLst>
            <pc:docMk/>
            <pc:sldMk cId="553494299" sldId="259"/>
            <ac:spMk id="31" creationId="{7A00717A-7D3C-456B-A779-9D0638878237}"/>
          </ac:spMkLst>
        </pc:spChg>
        <pc:spChg chg="del">
          <ac:chgData name="Soumyajit Pal" userId="37d49d8e-67c9-4ee8-b5fc-e883d3be7fc2" providerId="ADAL" clId="{67236D1C-F364-447D-87F7-25075E120828}" dt="2020-09-10T10:52:04.199" v="10"/>
          <ac:spMkLst>
            <pc:docMk/>
            <pc:sldMk cId="553494299" sldId="259"/>
            <ac:spMk id="34" creationId="{546E6246-28E6-4A2D-B924-24539B8C6CB4}"/>
          </ac:spMkLst>
        </pc:spChg>
        <pc:spChg chg="del">
          <ac:chgData name="Soumyajit Pal" userId="37d49d8e-67c9-4ee8-b5fc-e883d3be7fc2" providerId="ADAL" clId="{67236D1C-F364-447D-87F7-25075E120828}" dt="2020-09-10T10:52:04.199" v="10"/>
          <ac:spMkLst>
            <pc:docMk/>
            <pc:sldMk cId="553494299" sldId="259"/>
            <ac:spMk id="35" creationId="{923E8915-D2AA-4327-A45A-972C3CA9574B}"/>
          </ac:spMkLst>
        </pc:spChg>
        <pc:spChg chg="del">
          <ac:chgData name="Soumyajit Pal" userId="37d49d8e-67c9-4ee8-b5fc-e883d3be7fc2" providerId="ADAL" clId="{67236D1C-F364-447D-87F7-25075E120828}" dt="2020-09-10T10:52:04.199" v="10"/>
          <ac:spMkLst>
            <pc:docMk/>
            <pc:sldMk cId="553494299" sldId="259"/>
            <ac:spMk id="36" creationId="{8302FC3C-9804-4950-B721-5FD704BA6065}"/>
          </ac:spMkLst>
        </pc:spChg>
        <pc:picChg chg="del">
          <ac:chgData name="Soumyajit Pal" userId="37d49d8e-67c9-4ee8-b5fc-e883d3be7fc2" providerId="ADAL" clId="{67236D1C-F364-447D-87F7-25075E120828}" dt="2020-09-10T10:52:04.199" v="10"/>
          <ac:picMkLst>
            <pc:docMk/>
            <pc:sldMk cId="553494299" sldId="259"/>
            <ac:picMk id="29" creationId="{73B88195-8D9E-4359-A86C-9456C469F7CC}"/>
          </ac:picMkLst>
        </pc:picChg>
        <pc:picChg chg="del">
          <ac:chgData name="Soumyajit Pal" userId="37d49d8e-67c9-4ee8-b5fc-e883d3be7fc2" providerId="ADAL" clId="{67236D1C-F364-447D-87F7-25075E120828}" dt="2020-09-10T10:52:04.199" v="10"/>
          <ac:picMkLst>
            <pc:docMk/>
            <pc:sldMk cId="553494299" sldId="259"/>
            <ac:picMk id="30" creationId="{03EC48BD-A960-4717-BC76-7E4C9822503D}"/>
          </ac:picMkLst>
        </pc:picChg>
        <pc:picChg chg="del">
          <ac:chgData name="Soumyajit Pal" userId="37d49d8e-67c9-4ee8-b5fc-e883d3be7fc2" providerId="ADAL" clId="{67236D1C-F364-447D-87F7-25075E120828}" dt="2020-09-10T10:52:04.199" v="10"/>
          <ac:picMkLst>
            <pc:docMk/>
            <pc:sldMk cId="553494299" sldId="259"/>
            <ac:picMk id="32" creationId="{EEB0E133-CF2F-4AD3-ACA6-03E91BB6033D}"/>
          </ac:picMkLst>
        </pc:picChg>
        <pc:picChg chg="del">
          <ac:chgData name="Soumyajit Pal" userId="37d49d8e-67c9-4ee8-b5fc-e883d3be7fc2" providerId="ADAL" clId="{67236D1C-F364-447D-87F7-25075E120828}" dt="2020-09-10T10:52:04.199" v="10"/>
          <ac:picMkLst>
            <pc:docMk/>
            <pc:sldMk cId="553494299" sldId="259"/>
            <ac:picMk id="33" creationId="{6CD94893-A2D1-401B-A469-D34E425DCE3D}"/>
          </ac:picMkLst>
        </pc:picChg>
        <pc:picChg chg="del">
          <ac:chgData name="Soumyajit Pal" userId="37d49d8e-67c9-4ee8-b5fc-e883d3be7fc2" providerId="ADAL" clId="{67236D1C-F364-447D-87F7-25075E120828}" dt="2020-09-10T10:52:04.199" v="10"/>
          <ac:picMkLst>
            <pc:docMk/>
            <pc:sldMk cId="553494299" sldId="259"/>
            <ac:picMk id="38" creationId="{3BC6EBB2-9BDC-4075-BA6B-43A9FBF9C86C}"/>
          </ac:picMkLst>
        </pc:picChg>
        <pc:cxnChg chg="del">
          <ac:chgData name="Soumyajit Pal" userId="37d49d8e-67c9-4ee8-b5fc-e883d3be7fc2" providerId="ADAL" clId="{67236D1C-F364-447D-87F7-25075E120828}" dt="2020-09-10T10:52:04.199" v="10"/>
          <ac:cxnSpMkLst>
            <pc:docMk/>
            <pc:sldMk cId="553494299" sldId="259"/>
            <ac:cxnSpMk id="37" creationId="{6B9695BD-ECF6-49CA-8877-8C493193C65D}"/>
          </ac:cxnSpMkLst>
        </pc:cxnChg>
      </pc:sldChg>
      <pc:sldChg chg="addSp delSp modSp ord">
        <pc:chgData name="Soumyajit Pal" userId="37d49d8e-67c9-4ee8-b5fc-e883d3be7fc2" providerId="ADAL" clId="{67236D1C-F364-447D-87F7-25075E120828}" dt="2020-09-10T15:17:06.904" v="98"/>
        <pc:sldMkLst>
          <pc:docMk/>
          <pc:sldMk cId="1108928003" sldId="260"/>
        </pc:sldMkLst>
        <pc:spChg chg="add del">
          <ac:chgData name="Soumyajit Pal" userId="37d49d8e-67c9-4ee8-b5fc-e883d3be7fc2" providerId="ADAL" clId="{67236D1C-F364-447D-87F7-25075E120828}" dt="2020-09-10T10:59:15.644" v="54" actId="26606"/>
          <ac:spMkLst>
            <pc:docMk/>
            <pc:sldMk cId="1108928003" sldId="260"/>
            <ac:spMk id="9" creationId="{25482F9D-E110-434E-9B4F-41A3F5CB2A2F}"/>
          </ac:spMkLst>
        </pc:spChg>
        <pc:spChg chg="add del">
          <ac:chgData name="Soumyajit Pal" userId="37d49d8e-67c9-4ee8-b5fc-e883d3be7fc2" providerId="ADAL" clId="{67236D1C-F364-447D-87F7-25075E120828}" dt="2020-09-10T10:59:15.644" v="54" actId="26606"/>
          <ac:spMkLst>
            <pc:docMk/>
            <pc:sldMk cId="1108928003" sldId="260"/>
            <ac:spMk id="11" creationId="{5779FF2E-BB5C-4805-AAD5-275495A2B7EF}"/>
          </ac:spMkLst>
        </pc:spChg>
        <pc:spChg chg="add del">
          <ac:chgData name="Soumyajit Pal" userId="37d49d8e-67c9-4ee8-b5fc-e883d3be7fc2" providerId="ADAL" clId="{67236D1C-F364-447D-87F7-25075E120828}" dt="2020-09-10T10:59:15.644" v="54" actId="26606"/>
          <ac:spMkLst>
            <pc:docMk/>
            <pc:sldMk cId="1108928003" sldId="260"/>
            <ac:spMk id="13" creationId="{6EB83258-50E7-4A51-8C48-ADA7CD7FCA02}"/>
          </ac:spMkLst>
        </pc:spChg>
        <pc:spChg chg="add del">
          <ac:chgData name="Soumyajit Pal" userId="37d49d8e-67c9-4ee8-b5fc-e883d3be7fc2" providerId="ADAL" clId="{67236D1C-F364-447D-87F7-25075E120828}" dt="2020-09-10T10:59:15.644" v="54" actId="26606"/>
          <ac:spMkLst>
            <pc:docMk/>
            <pc:sldMk cId="1108928003" sldId="260"/>
            <ac:spMk id="15" creationId="{A4188960-1398-409C-BA5D-F87CCB743390}"/>
          </ac:spMkLst>
        </pc:spChg>
        <pc:spChg chg="add del">
          <ac:chgData name="Soumyajit Pal" userId="37d49d8e-67c9-4ee8-b5fc-e883d3be7fc2" providerId="ADAL" clId="{67236D1C-F364-447D-87F7-25075E120828}" dt="2020-09-10T10:59:15.627" v="53" actId="26606"/>
          <ac:spMkLst>
            <pc:docMk/>
            <pc:sldMk cId="1108928003" sldId="260"/>
            <ac:spMk id="20" creationId="{25482F9D-E110-434E-9B4F-41A3F5CB2A2F}"/>
          </ac:spMkLst>
        </pc:spChg>
        <pc:spChg chg="add del">
          <ac:chgData name="Soumyajit Pal" userId="37d49d8e-67c9-4ee8-b5fc-e883d3be7fc2" providerId="ADAL" clId="{67236D1C-F364-447D-87F7-25075E120828}" dt="2020-09-10T10:59:15.627" v="53" actId="26606"/>
          <ac:spMkLst>
            <pc:docMk/>
            <pc:sldMk cId="1108928003" sldId="260"/>
            <ac:spMk id="22" creationId="{5779FF2E-BB5C-4805-AAD5-275495A2B7EF}"/>
          </ac:spMkLst>
        </pc:spChg>
        <pc:spChg chg="add del">
          <ac:chgData name="Soumyajit Pal" userId="37d49d8e-67c9-4ee8-b5fc-e883d3be7fc2" providerId="ADAL" clId="{67236D1C-F364-447D-87F7-25075E120828}" dt="2020-09-10T10:59:15.627" v="53" actId="26606"/>
          <ac:spMkLst>
            <pc:docMk/>
            <pc:sldMk cId="1108928003" sldId="260"/>
            <ac:spMk id="24" creationId="{6EB83258-50E7-4A51-8C48-ADA7CD7FCA02}"/>
          </ac:spMkLst>
        </pc:spChg>
        <pc:spChg chg="add del">
          <ac:chgData name="Soumyajit Pal" userId="37d49d8e-67c9-4ee8-b5fc-e883d3be7fc2" providerId="ADAL" clId="{67236D1C-F364-447D-87F7-25075E120828}" dt="2020-09-10T10:59:15.627" v="53" actId="26606"/>
          <ac:spMkLst>
            <pc:docMk/>
            <pc:sldMk cId="1108928003" sldId="260"/>
            <ac:spMk id="26" creationId="{A4188960-1398-409C-BA5D-F87CCB743390}"/>
          </ac:spMkLst>
        </pc:spChg>
        <pc:spChg chg="add">
          <ac:chgData name="Soumyajit Pal" userId="37d49d8e-67c9-4ee8-b5fc-e883d3be7fc2" providerId="ADAL" clId="{67236D1C-F364-447D-87F7-25075E120828}" dt="2020-09-10T10:59:15.644" v="54" actId="26606"/>
          <ac:spMkLst>
            <pc:docMk/>
            <pc:sldMk cId="1108928003" sldId="260"/>
            <ac:spMk id="28" creationId="{25482F9D-E110-434E-9B4F-41A3F5CB2A2F}"/>
          </ac:spMkLst>
        </pc:spChg>
        <pc:spChg chg="add">
          <ac:chgData name="Soumyajit Pal" userId="37d49d8e-67c9-4ee8-b5fc-e883d3be7fc2" providerId="ADAL" clId="{67236D1C-F364-447D-87F7-25075E120828}" dt="2020-09-10T10:59:15.644" v="54" actId="26606"/>
          <ac:spMkLst>
            <pc:docMk/>
            <pc:sldMk cId="1108928003" sldId="260"/>
            <ac:spMk id="29" creationId="{5779FF2E-BB5C-4805-AAD5-275495A2B7EF}"/>
          </ac:spMkLst>
        </pc:spChg>
        <pc:spChg chg="add">
          <ac:chgData name="Soumyajit Pal" userId="37d49d8e-67c9-4ee8-b5fc-e883d3be7fc2" providerId="ADAL" clId="{67236D1C-F364-447D-87F7-25075E120828}" dt="2020-09-10T10:59:15.644" v="54" actId="26606"/>
          <ac:spMkLst>
            <pc:docMk/>
            <pc:sldMk cId="1108928003" sldId="260"/>
            <ac:spMk id="30" creationId="{6EB83258-50E7-4A51-8C48-ADA7CD7FCA02}"/>
          </ac:spMkLst>
        </pc:spChg>
        <pc:spChg chg="add">
          <ac:chgData name="Soumyajit Pal" userId="37d49d8e-67c9-4ee8-b5fc-e883d3be7fc2" providerId="ADAL" clId="{67236D1C-F364-447D-87F7-25075E120828}" dt="2020-09-10T10:59:15.644" v="54" actId="26606"/>
          <ac:spMkLst>
            <pc:docMk/>
            <pc:sldMk cId="1108928003" sldId="260"/>
            <ac:spMk id="31" creationId="{A4188960-1398-409C-BA5D-F87CCB743390}"/>
          </ac:spMkLst>
        </pc:spChg>
        <pc:graphicFrameChg chg="mod modGraphic">
          <ac:chgData name="Soumyajit Pal" userId="37d49d8e-67c9-4ee8-b5fc-e883d3be7fc2" providerId="ADAL" clId="{67236D1C-F364-447D-87F7-25075E120828}" dt="2020-09-10T10:59:15.644" v="54" actId="26606"/>
          <ac:graphicFrameMkLst>
            <pc:docMk/>
            <pc:sldMk cId="1108928003" sldId="260"/>
            <ac:graphicFrameMk id="5" creationId="{F76607C3-5FA4-4093-9439-DDDAA976AAFA}"/>
          </ac:graphicFrameMkLst>
        </pc:graphicFrameChg>
      </pc:sldChg>
      <pc:sldChg chg="addSp delSp modSp add mod setBg">
        <pc:chgData name="Soumyajit Pal" userId="37d49d8e-67c9-4ee8-b5fc-e883d3be7fc2" providerId="ADAL" clId="{67236D1C-F364-447D-87F7-25075E120828}" dt="2020-09-10T10:53:31.885" v="34" actId="26606"/>
        <pc:sldMkLst>
          <pc:docMk/>
          <pc:sldMk cId="715444899" sldId="261"/>
        </pc:sldMkLst>
        <pc:spChg chg="del">
          <ac:chgData name="Soumyajit Pal" userId="37d49d8e-67c9-4ee8-b5fc-e883d3be7fc2" providerId="ADAL" clId="{67236D1C-F364-447D-87F7-25075E120828}" dt="2020-09-10T10:53:06.024" v="20"/>
          <ac:spMkLst>
            <pc:docMk/>
            <pc:sldMk cId="715444899" sldId="261"/>
            <ac:spMk id="2" creationId="{2EF42E6E-93A3-4A80-BA7A-8391E8E8B30B}"/>
          </ac:spMkLst>
        </pc:spChg>
        <pc:spChg chg="del">
          <ac:chgData name="Soumyajit Pal" userId="37d49d8e-67c9-4ee8-b5fc-e883d3be7fc2" providerId="ADAL" clId="{67236D1C-F364-447D-87F7-25075E120828}" dt="2020-09-10T10:53:06.024" v="20"/>
          <ac:spMkLst>
            <pc:docMk/>
            <pc:sldMk cId="715444899" sldId="261"/>
            <ac:spMk id="3" creationId="{301C405C-499A-4BFC-A04C-FA12D6ECD17D}"/>
          </ac:spMkLst>
        </pc:spChg>
        <pc:spChg chg="add del mod">
          <ac:chgData name="Soumyajit Pal" userId="37d49d8e-67c9-4ee8-b5fc-e883d3be7fc2" providerId="ADAL" clId="{67236D1C-F364-447D-87F7-25075E120828}" dt="2020-09-10T10:53:13.161" v="22" actId="11529"/>
          <ac:spMkLst>
            <pc:docMk/>
            <pc:sldMk cId="715444899" sldId="261"/>
            <ac:spMk id="4" creationId="{3C766E9F-5426-4117-8DE5-A57D82B3EAAF}"/>
          </ac:spMkLst>
        </pc:spChg>
        <pc:spChg chg="add mod">
          <ac:chgData name="Soumyajit Pal" userId="37d49d8e-67c9-4ee8-b5fc-e883d3be7fc2" providerId="ADAL" clId="{67236D1C-F364-447D-87F7-25075E120828}" dt="2020-09-10T10:53:31.885" v="34" actId="26606"/>
          <ac:spMkLst>
            <pc:docMk/>
            <pc:sldMk cId="715444899" sldId="261"/>
            <ac:spMk id="5" creationId="{7058F1AA-03B2-42E7-9B72-D010311D6C00}"/>
          </ac:spMkLst>
        </pc:spChg>
        <pc:spChg chg="add">
          <ac:chgData name="Soumyajit Pal" userId="37d49d8e-67c9-4ee8-b5fc-e883d3be7fc2" providerId="ADAL" clId="{67236D1C-F364-447D-87F7-25075E120828}" dt="2020-09-10T10:53:31.885" v="34" actId="26606"/>
          <ac:spMkLst>
            <pc:docMk/>
            <pc:sldMk cId="715444899" sldId="261"/>
            <ac:spMk id="16" creationId="{8A610DC7-FE1B-47B9-8452-CFC389786C2D}"/>
          </ac:spMkLst>
        </pc:spChg>
        <pc:spChg chg="add">
          <ac:chgData name="Soumyajit Pal" userId="37d49d8e-67c9-4ee8-b5fc-e883d3be7fc2" providerId="ADAL" clId="{67236D1C-F364-447D-87F7-25075E120828}" dt="2020-09-10T10:53:31.885" v="34" actId="26606"/>
          <ac:spMkLst>
            <pc:docMk/>
            <pc:sldMk cId="715444899" sldId="261"/>
            <ac:spMk id="22" creationId="{DC9A0934-0C2C-4565-9290-A345B19BD94C}"/>
          </ac:spMkLst>
        </pc:spChg>
        <pc:spChg chg="add">
          <ac:chgData name="Soumyajit Pal" userId="37d49d8e-67c9-4ee8-b5fc-e883d3be7fc2" providerId="ADAL" clId="{67236D1C-F364-447D-87F7-25075E120828}" dt="2020-09-10T10:53:31.885" v="34" actId="26606"/>
          <ac:spMkLst>
            <pc:docMk/>
            <pc:sldMk cId="715444899" sldId="261"/>
            <ac:spMk id="24" creationId="{D17AF017-3394-449B-9799-1D5872E49342}"/>
          </ac:spMkLst>
        </pc:spChg>
        <pc:spChg chg="add">
          <ac:chgData name="Soumyajit Pal" userId="37d49d8e-67c9-4ee8-b5fc-e883d3be7fc2" providerId="ADAL" clId="{67236D1C-F364-447D-87F7-25075E120828}" dt="2020-09-10T10:53:31.885" v="34" actId="26606"/>
          <ac:spMkLst>
            <pc:docMk/>
            <pc:sldMk cId="715444899" sldId="261"/>
            <ac:spMk id="26" creationId="{37A99014-83D8-4069-95E5-EE10EF7BDD0D}"/>
          </ac:spMkLst>
        </pc:spChg>
        <pc:spChg chg="add">
          <ac:chgData name="Soumyajit Pal" userId="37d49d8e-67c9-4ee8-b5fc-e883d3be7fc2" providerId="ADAL" clId="{67236D1C-F364-447D-87F7-25075E120828}" dt="2020-09-10T10:53:31.885" v="34" actId="26606"/>
          <ac:spMkLst>
            <pc:docMk/>
            <pc:sldMk cId="715444899" sldId="261"/>
            <ac:spMk id="28" creationId="{8EB12EFB-264D-4268-950C-7C0D5FCDFCCD}"/>
          </ac:spMkLst>
        </pc:spChg>
        <pc:spChg chg="add">
          <ac:chgData name="Soumyajit Pal" userId="37d49d8e-67c9-4ee8-b5fc-e883d3be7fc2" providerId="ADAL" clId="{67236D1C-F364-447D-87F7-25075E120828}" dt="2020-09-10T10:53:31.885" v="34" actId="26606"/>
          <ac:spMkLst>
            <pc:docMk/>
            <pc:sldMk cId="715444899" sldId="261"/>
            <ac:spMk id="30" creationId="{54B833AE-D64C-48FC-9476-4F307409853E}"/>
          </ac:spMkLst>
        </pc:spChg>
        <pc:picChg chg="add">
          <ac:chgData name="Soumyajit Pal" userId="37d49d8e-67c9-4ee8-b5fc-e883d3be7fc2" providerId="ADAL" clId="{67236D1C-F364-447D-87F7-25075E120828}" dt="2020-09-10T10:53:31.885" v="34" actId="26606"/>
          <ac:picMkLst>
            <pc:docMk/>
            <pc:sldMk cId="715444899" sldId="261"/>
            <ac:picMk id="9" creationId="{F0F9A0A4-BFE3-483C-A7D7-4DF112343768}"/>
          </ac:picMkLst>
        </pc:picChg>
        <pc:picChg chg="add">
          <ac:chgData name="Soumyajit Pal" userId="37d49d8e-67c9-4ee8-b5fc-e883d3be7fc2" providerId="ADAL" clId="{67236D1C-F364-447D-87F7-25075E120828}" dt="2020-09-10T10:53:31.885" v="34" actId="26606"/>
          <ac:picMkLst>
            <pc:docMk/>
            <pc:sldMk cId="715444899" sldId="261"/>
            <ac:picMk id="12" creationId="{C9134821-5D8B-4373-BA74-CFE9AB35A55A}"/>
          </ac:picMkLst>
        </pc:picChg>
        <pc:picChg chg="add">
          <ac:chgData name="Soumyajit Pal" userId="37d49d8e-67c9-4ee8-b5fc-e883d3be7fc2" providerId="ADAL" clId="{67236D1C-F364-447D-87F7-25075E120828}" dt="2020-09-10T10:53:31.885" v="34" actId="26606"/>
          <ac:picMkLst>
            <pc:docMk/>
            <pc:sldMk cId="715444899" sldId="261"/>
            <ac:picMk id="14" creationId="{5965195F-79F5-4911-907D-13CB3F534351}"/>
          </ac:picMkLst>
        </pc:picChg>
        <pc:picChg chg="add">
          <ac:chgData name="Soumyajit Pal" userId="37d49d8e-67c9-4ee8-b5fc-e883d3be7fc2" providerId="ADAL" clId="{67236D1C-F364-447D-87F7-25075E120828}" dt="2020-09-10T10:53:31.885" v="34" actId="26606"/>
          <ac:picMkLst>
            <pc:docMk/>
            <pc:sldMk cId="715444899" sldId="261"/>
            <ac:picMk id="18" creationId="{2742ADC1-2286-40B7-A3C6-D6C3362FA04B}"/>
          </ac:picMkLst>
        </pc:picChg>
        <pc:picChg chg="add">
          <ac:chgData name="Soumyajit Pal" userId="37d49d8e-67c9-4ee8-b5fc-e883d3be7fc2" providerId="ADAL" clId="{67236D1C-F364-447D-87F7-25075E120828}" dt="2020-09-10T10:53:31.885" v="34" actId="26606"/>
          <ac:picMkLst>
            <pc:docMk/>
            <pc:sldMk cId="715444899" sldId="261"/>
            <ac:picMk id="20" creationId="{C878FBDC-78F2-4D49-8DB3-1A48CA9F7FC0}"/>
          </ac:picMkLst>
        </pc:picChg>
      </pc:sldChg>
      <pc:sldChg chg="modSp add del">
        <pc:chgData name="Soumyajit Pal" userId="37d49d8e-67c9-4ee8-b5fc-e883d3be7fc2" providerId="ADAL" clId="{67236D1C-F364-447D-87F7-25075E120828}" dt="2020-09-11T03:04:26.214" v="230" actId="2696"/>
        <pc:sldMkLst>
          <pc:docMk/>
          <pc:sldMk cId="1511463057" sldId="262"/>
        </pc:sldMkLst>
        <pc:spChg chg="mod">
          <ac:chgData name="Soumyajit Pal" userId="37d49d8e-67c9-4ee8-b5fc-e883d3be7fc2" providerId="ADAL" clId="{67236D1C-F364-447D-87F7-25075E120828}" dt="2020-09-10T15:42:24.070" v="163" actId="20577"/>
          <ac:spMkLst>
            <pc:docMk/>
            <pc:sldMk cId="1511463057" sldId="262"/>
            <ac:spMk id="2" creationId="{5720336B-22C7-4482-9F75-089AB878DE59}"/>
          </ac:spMkLst>
        </pc:spChg>
        <pc:spChg chg="mod">
          <ac:chgData name="Soumyajit Pal" userId="37d49d8e-67c9-4ee8-b5fc-e883d3be7fc2" providerId="ADAL" clId="{67236D1C-F364-447D-87F7-25075E120828}" dt="2020-09-10T15:46:06.526" v="229" actId="14100"/>
          <ac:spMkLst>
            <pc:docMk/>
            <pc:sldMk cId="1511463057" sldId="262"/>
            <ac:spMk id="3" creationId="{34FB69BC-030A-45E7-9151-F13B4F64982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D132E-4B0C-4631-B679-6E4356EC511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584057-DA26-46AD-908C-34F8FB32E788}">
      <dgm:prSet/>
      <dgm:spPr/>
      <dgm:t>
        <a:bodyPr/>
        <a:lstStyle/>
        <a:p>
          <a:pPr marL="342900" indent="-342900" defTabSz="457200" rtl="0" eaLnBrk="1" latinLnBrk="0" hangingPunct="1">
            <a:spcBef>
              <a:spcPts val="1000"/>
            </a:spcBef>
            <a:spcAft>
              <a:spcPts val="0"/>
            </a:spcAft>
            <a:buClr>
              <a:schemeClr val="accent1">
                <a:lumMod val="60000"/>
                <a:lumOff val="40000"/>
              </a:schemeClr>
            </a:buClr>
            <a:buSzPct val="80000"/>
            <a:buFont typeface="Wingdings 3" charset="2"/>
            <a:buChar char=""/>
          </a:pPr>
          <a:r>
            <a:rPr lang="en-US" b="0" i="0" kern="1200" dirty="0">
              <a:latin typeface="+mj-lt"/>
              <a:ea typeface="+mj-ea"/>
              <a:cs typeface="+mj-cs"/>
            </a:rPr>
            <a:t>Traditional manual testing –  user or tester has to copy screenshots with the help of windows snipping tool or windows print button, later on paste it on the document</a:t>
          </a:r>
        </a:p>
      </dgm:t>
    </dgm:pt>
    <dgm:pt modelId="{BC9F8E59-1D9D-4256-85DF-D18F8E62E6B8}" type="parTrans" cxnId="{F453BE8E-FFD4-4A71-BC9B-8DB8569B56B2}">
      <dgm:prSet/>
      <dgm:spPr/>
      <dgm:t>
        <a:bodyPr/>
        <a:lstStyle/>
        <a:p>
          <a:endParaRPr lang="en-US"/>
        </a:p>
      </dgm:t>
    </dgm:pt>
    <dgm:pt modelId="{2C332A94-EE9A-49AE-AD7F-96D580AB2ADF}" type="sibTrans" cxnId="{F453BE8E-FFD4-4A71-BC9B-8DB8569B56B2}">
      <dgm:prSet/>
      <dgm:spPr/>
      <dgm:t>
        <a:bodyPr/>
        <a:lstStyle/>
        <a:p>
          <a:endParaRPr lang="en-US"/>
        </a:p>
      </dgm:t>
    </dgm:pt>
    <dgm:pt modelId="{9026268F-C707-4388-B314-31831D4B12A5}">
      <dgm:prSet/>
      <dgm:spPr/>
      <dgm:t>
        <a:bodyPr/>
        <a:lstStyle/>
        <a:p>
          <a:pPr marL="342900" indent="-342900" defTabSz="457200" rtl="0" eaLnBrk="1" latinLnBrk="0" hangingPunct="1">
            <a:spcBef>
              <a:spcPts val="1000"/>
            </a:spcBef>
            <a:spcAft>
              <a:spcPts val="0"/>
            </a:spcAft>
            <a:buClr>
              <a:schemeClr val="accent1">
                <a:lumMod val="60000"/>
                <a:lumOff val="40000"/>
              </a:schemeClr>
            </a:buClr>
            <a:buSzPct val="80000"/>
            <a:buFont typeface="Wingdings 3" charset="2"/>
            <a:buChar char=""/>
          </a:pPr>
          <a:r>
            <a:rPr lang="en-US" b="0" i="0" kern="1200">
              <a:latin typeface="+mj-lt"/>
              <a:ea typeface="+mj-ea"/>
              <a:cs typeface="+mj-cs"/>
            </a:rPr>
            <a:t>Manual testing with ScreenshotTKTool - user or tester can take screenshot and create document by only clicking a button</a:t>
          </a:r>
        </a:p>
      </dgm:t>
    </dgm:pt>
    <dgm:pt modelId="{836AF4DC-673A-4313-A3D5-3D302A8A6E94}" type="parTrans" cxnId="{00451078-A5A7-46DE-A5DE-10AFC184925C}">
      <dgm:prSet/>
      <dgm:spPr/>
      <dgm:t>
        <a:bodyPr/>
        <a:lstStyle/>
        <a:p>
          <a:endParaRPr lang="en-US"/>
        </a:p>
      </dgm:t>
    </dgm:pt>
    <dgm:pt modelId="{866AE5A5-0817-472C-843F-BFF73DD47802}" type="sibTrans" cxnId="{00451078-A5A7-46DE-A5DE-10AFC184925C}">
      <dgm:prSet/>
      <dgm:spPr/>
      <dgm:t>
        <a:bodyPr/>
        <a:lstStyle/>
        <a:p>
          <a:endParaRPr lang="en-US"/>
        </a:p>
      </dgm:t>
    </dgm:pt>
    <dgm:pt modelId="{238F4652-7CB4-484D-AB3D-184FAC910E0C}" type="pres">
      <dgm:prSet presAssocID="{0ABD132E-4B0C-4631-B679-6E4356EC5116}" presName="outerComposite" presStyleCnt="0">
        <dgm:presLayoutVars>
          <dgm:chMax val="5"/>
          <dgm:dir/>
          <dgm:resizeHandles val="exact"/>
        </dgm:presLayoutVars>
      </dgm:prSet>
      <dgm:spPr/>
    </dgm:pt>
    <dgm:pt modelId="{79E2E364-C2A1-4B60-8EA8-08D825745BB3}" type="pres">
      <dgm:prSet presAssocID="{0ABD132E-4B0C-4631-B679-6E4356EC5116}" presName="dummyMaxCanvas" presStyleCnt="0">
        <dgm:presLayoutVars/>
      </dgm:prSet>
      <dgm:spPr/>
    </dgm:pt>
    <dgm:pt modelId="{4182A38E-AEAC-4979-AFE6-D77EBA9B97E6}" type="pres">
      <dgm:prSet presAssocID="{0ABD132E-4B0C-4631-B679-6E4356EC5116}" presName="TwoNodes_1" presStyleLbl="node1" presStyleIdx="0" presStyleCnt="2">
        <dgm:presLayoutVars>
          <dgm:bulletEnabled val="1"/>
        </dgm:presLayoutVars>
      </dgm:prSet>
      <dgm:spPr/>
    </dgm:pt>
    <dgm:pt modelId="{BFB32C4C-51CA-43E7-A2B0-9CBA51CFFD20}" type="pres">
      <dgm:prSet presAssocID="{0ABD132E-4B0C-4631-B679-6E4356EC5116}" presName="TwoNodes_2" presStyleLbl="node1" presStyleIdx="1" presStyleCnt="2">
        <dgm:presLayoutVars>
          <dgm:bulletEnabled val="1"/>
        </dgm:presLayoutVars>
      </dgm:prSet>
      <dgm:spPr/>
    </dgm:pt>
    <dgm:pt modelId="{EA4F2A92-856A-4B4E-AFA1-C81899255261}" type="pres">
      <dgm:prSet presAssocID="{0ABD132E-4B0C-4631-B679-6E4356EC5116}" presName="TwoConn_1-2" presStyleLbl="fgAccFollowNode1" presStyleIdx="0" presStyleCnt="1">
        <dgm:presLayoutVars>
          <dgm:bulletEnabled val="1"/>
        </dgm:presLayoutVars>
      </dgm:prSet>
      <dgm:spPr/>
    </dgm:pt>
    <dgm:pt modelId="{E6373908-195B-4A8B-904A-D1933844883C}" type="pres">
      <dgm:prSet presAssocID="{0ABD132E-4B0C-4631-B679-6E4356EC5116}" presName="TwoNodes_1_text" presStyleLbl="node1" presStyleIdx="1" presStyleCnt="2">
        <dgm:presLayoutVars>
          <dgm:bulletEnabled val="1"/>
        </dgm:presLayoutVars>
      </dgm:prSet>
      <dgm:spPr/>
    </dgm:pt>
    <dgm:pt modelId="{4281F638-1937-42C2-B571-BEE594FA11F2}" type="pres">
      <dgm:prSet presAssocID="{0ABD132E-4B0C-4631-B679-6E4356EC511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32DE913-867C-42FF-B803-EC2E84974DA7}" type="presOf" srcId="{3E584057-DA26-46AD-908C-34F8FB32E788}" destId="{E6373908-195B-4A8B-904A-D1933844883C}" srcOrd="1" destOrd="0" presId="urn:microsoft.com/office/officeart/2005/8/layout/vProcess5"/>
    <dgm:cxn modelId="{E5D6DE22-5A86-4487-9ECD-AEBF7F7EABA7}" type="presOf" srcId="{2C332A94-EE9A-49AE-AD7F-96D580AB2ADF}" destId="{EA4F2A92-856A-4B4E-AFA1-C81899255261}" srcOrd="0" destOrd="0" presId="urn:microsoft.com/office/officeart/2005/8/layout/vProcess5"/>
    <dgm:cxn modelId="{EC55D532-BE10-429F-8136-6735E73FA617}" type="presOf" srcId="{9026268F-C707-4388-B314-31831D4B12A5}" destId="{4281F638-1937-42C2-B571-BEE594FA11F2}" srcOrd="1" destOrd="0" presId="urn:microsoft.com/office/officeart/2005/8/layout/vProcess5"/>
    <dgm:cxn modelId="{1CA4C665-D7AF-40E0-BC00-B27281303F0B}" type="presOf" srcId="{3E584057-DA26-46AD-908C-34F8FB32E788}" destId="{4182A38E-AEAC-4979-AFE6-D77EBA9B97E6}" srcOrd="0" destOrd="0" presId="urn:microsoft.com/office/officeart/2005/8/layout/vProcess5"/>
    <dgm:cxn modelId="{C6FB1D76-1F4C-4815-A939-757EE2786AA4}" type="presOf" srcId="{9026268F-C707-4388-B314-31831D4B12A5}" destId="{BFB32C4C-51CA-43E7-A2B0-9CBA51CFFD20}" srcOrd="0" destOrd="0" presId="urn:microsoft.com/office/officeart/2005/8/layout/vProcess5"/>
    <dgm:cxn modelId="{00451078-A5A7-46DE-A5DE-10AFC184925C}" srcId="{0ABD132E-4B0C-4631-B679-6E4356EC5116}" destId="{9026268F-C707-4388-B314-31831D4B12A5}" srcOrd="1" destOrd="0" parTransId="{836AF4DC-673A-4313-A3D5-3D302A8A6E94}" sibTransId="{866AE5A5-0817-472C-843F-BFF73DD47802}"/>
    <dgm:cxn modelId="{F453BE8E-FFD4-4A71-BC9B-8DB8569B56B2}" srcId="{0ABD132E-4B0C-4631-B679-6E4356EC5116}" destId="{3E584057-DA26-46AD-908C-34F8FB32E788}" srcOrd="0" destOrd="0" parTransId="{BC9F8E59-1D9D-4256-85DF-D18F8E62E6B8}" sibTransId="{2C332A94-EE9A-49AE-AD7F-96D580AB2ADF}"/>
    <dgm:cxn modelId="{3117ACC2-AFC8-456C-A6BC-2B039D9C7FD0}" type="presOf" srcId="{0ABD132E-4B0C-4631-B679-6E4356EC5116}" destId="{238F4652-7CB4-484D-AB3D-184FAC910E0C}" srcOrd="0" destOrd="0" presId="urn:microsoft.com/office/officeart/2005/8/layout/vProcess5"/>
    <dgm:cxn modelId="{2C592AEA-1358-4565-A48F-B7E4BB0FE0B2}" type="presParOf" srcId="{238F4652-7CB4-484D-AB3D-184FAC910E0C}" destId="{79E2E364-C2A1-4B60-8EA8-08D825745BB3}" srcOrd="0" destOrd="0" presId="urn:microsoft.com/office/officeart/2005/8/layout/vProcess5"/>
    <dgm:cxn modelId="{2A85CB25-0D60-44F0-BCE9-2EC008A4362A}" type="presParOf" srcId="{238F4652-7CB4-484D-AB3D-184FAC910E0C}" destId="{4182A38E-AEAC-4979-AFE6-D77EBA9B97E6}" srcOrd="1" destOrd="0" presId="urn:microsoft.com/office/officeart/2005/8/layout/vProcess5"/>
    <dgm:cxn modelId="{48152D8D-0813-475A-BB04-761FFC2E5F2E}" type="presParOf" srcId="{238F4652-7CB4-484D-AB3D-184FAC910E0C}" destId="{BFB32C4C-51CA-43E7-A2B0-9CBA51CFFD20}" srcOrd="2" destOrd="0" presId="urn:microsoft.com/office/officeart/2005/8/layout/vProcess5"/>
    <dgm:cxn modelId="{5B53637E-7284-4F31-BCDE-BCFA5C9B9C41}" type="presParOf" srcId="{238F4652-7CB4-484D-AB3D-184FAC910E0C}" destId="{EA4F2A92-856A-4B4E-AFA1-C81899255261}" srcOrd="3" destOrd="0" presId="urn:microsoft.com/office/officeart/2005/8/layout/vProcess5"/>
    <dgm:cxn modelId="{749D091F-6F60-4438-8362-76476BF5D1D2}" type="presParOf" srcId="{238F4652-7CB4-484D-AB3D-184FAC910E0C}" destId="{E6373908-195B-4A8B-904A-D1933844883C}" srcOrd="4" destOrd="0" presId="urn:microsoft.com/office/officeart/2005/8/layout/vProcess5"/>
    <dgm:cxn modelId="{B13CBA0F-DD00-4677-877C-8EC3569E3B8F}" type="presParOf" srcId="{238F4652-7CB4-484D-AB3D-184FAC910E0C}" destId="{4281F638-1937-42C2-B571-BEE594FA11F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51BB7-A1C9-425A-BA9B-54E5475C71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9F0BC86-CE39-419B-B51B-BE2D86EF4944}">
      <dgm:prSet custT="1"/>
      <dgm:spPr/>
      <dgm:t>
        <a:bodyPr/>
        <a:lstStyle/>
        <a:p>
          <a:pPr>
            <a:defRPr cap="all"/>
          </a:pPr>
          <a:r>
            <a:rPr lang="en-US" sz="1600" b="0" i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Time for taking screenshot and coping it to the document is reduced</a:t>
          </a:r>
        </a:p>
        <a:p>
          <a:pPr>
            <a:defRPr cap="all"/>
          </a:pPr>
          <a:endParaRPr lang="en-US" sz="1600" kern="1200" dirty="0"/>
        </a:p>
      </dgm:t>
    </dgm:pt>
    <dgm:pt modelId="{51DE612F-478D-4876-BBBD-B07911F64192}" type="parTrans" cxnId="{F54D2548-08D2-4348-A3C8-ACFF0D7BD866}">
      <dgm:prSet/>
      <dgm:spPr/>
      <dgm:t>
        <a:bodyPr/>
        <a:lstStyle/>
        <a:p>
          <a:endParaRPr lang="en-US"/>
        </a:p>
      </dgm:t>
    </dgm:pt>
    <dgm:pt modelId="{18F69E39-FCE8-4447-9031-CA35329E8F9D}" type="sibTrans" cxnId="{F54D2548-08D2-4348-A3C8-ACFF0D7BD866}">
      <dgm:prSet/>
      <dgm:spPr/>
      <dgm:t>
        <a:bodyPr/>
        <a:lstStyle/>
        <a:p>
          <a:endParaRPr lang="en-US"/>
        </a:p>
      </dgm:t>
    </dgm:pt>
    <dgm:pt modelId="{75E3BD47-DC62-4578-B904-A568F1A7244D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User need not have to do switch between windows</a:t>
          </a:r>
        </a:p>
      </dgm:t>
    </dgm:pt>
    <dgm:pt modelId="{114225E6-54B0-456E-A8CA-E0DA76663DB9}" type="parTrans" cxnId="{3FD5ACF4-E4BA-498A-A9D6-36A045637BB4}">
      <dgm:prSet/>
      <dgm:spPr/>
      <dgm:t>
        <a:bodyPr/>
        <a:lstStyle/>
        <a:p>
          <a:endParaRPr lang="en-US"/>
        </a:p>
      </dgm:t>
    </dgm:pt>
    <dgm:pt modelId="{00E4B907-B403-459C-9030-F3847FB11356}" type="sibTrans" cxnId="{3FD5ACF4-E4BA-498A-A9D6-36A045637BB4}">
      <dgm:prSet/>
      <dgm:spPr/>
      <dgm:t>
        <a:bodyPr/>
        <a:lstStyle/>
        <a:p>
          <a:endParaRPr lang="en-US"/>
        </a:p>
      </dgm:t>
    </dgm:pt>
    <dgm:pt modelId="{F57621AD-79F1-4DEC-97A1-FEB860BEB207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Tool has the capability for customization as per requirement of the user or Tester</a:t>
          </a:r>
        </a:p>
      </dgm:t>
    </dgm:pt>
    <dgm:pt modelId="{580ED5F4-38D7-404C-8CB4-0DFA5D91F82D}" type="parTrans" cxnId="{530D0171-FDB5-45C2-9586-94893CF04F41}">
      <dgm:prSet/>
      <dgm:spPr/>
      <dgm:t>
        <a:bodyPr/>
        <a:lstStyle/>
        <a:p>
          <a:endParaRPr lang="en-US"/>
        </a:p>
      </dgm:t>
    </dgm:pt>
    <dgm:pt modelId="{D6F201C7-20B7-47E5-9B0F-79BCF8E5E9C6}" type="sibTrans" cxnId="{530D0171-FDB5-45C2-9586-94893CF04F41}">
      <dgm:prSet/>
      <dgm:spPr/>
      <dgm:t>
        <a:bodyPr/>
        <a:lstStyle/>
        <a:p>
          <a:endParaRPr lang="en-US"/>
        </a:p>
      </dgm:t>
    </dgm:pt>
    <dgm:pt modelId="{B4C79ED8-2E68-43D2-9658-3D01AC49C4B7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Readily available file structure which can use for test scenarios </a:t>
          </a:r>
        </a:p>
      </dgm:t>
    </dgm:pt>
    <dgm:pt modelId="{5BBAE904-1A65-40EB-88CA-4C883216DB1F}" type="parTrans" cxnId="{A0858AD6-4A8B-4940-93DC-E894BD108514}">
      <dgm:prSet/>
      <dgm:spPr/>
      <dgm:t>
        <a:bodyPr/>
        <a:lstStyle/>
        <a:p>
          <a:endParaRPr lang="en-US"/>
        </a:p>
      </dgm:t>
    </dgm:pt>
    <dgm:pt modelId="{9A147397-056A-4BA3-BEA7-602D927B73EA}" type="sibTrans" cxnId="{A0858AD6-4A8B-4940-93DC-E894BD108514}">
      <dgm:prSet/>
      <dgm:spPr/>
      <dgm:t>
        <a:bodyPr/>
        <a:lstStyle/>
        <a:p>
          <a:endParaRPr lang="en-US"/>
        </a:p>
      </dgm:t>
    </dgm:pt>
    <dgm:pt modelId="{F2282559-66E8-47A9-95DE-5472AF29BBD5}" type="pres">
      <dgm:prSet presAssocID="{38151BB7-A1C9-425A-BA9B-54E5475C71BE}" presName="root" presStyleCnt="0">
        <dgm:presLayoutVars>
          <dgm:dir/>
          <dgm:resizeHandles val="exact"/>
        </dgm:presLayoutVars>
      </dgm:prSet>
      <dgm:spPr/>
    </dgm:pt>
    <dgm:pt modelId="{65A54B14-544D-4FEE-BCBE-0B33ECC6943A}" type="pres">
      <dgm:prSet presAssocID="{49F0BC86-CE39-419B-B51B-BE2D86EF4944}" presName="compNode" presStyleCnt="0"/>
      <dgm:spPr/>
    </dgm:pt>
    <dgm:pt modelId="{B786E81A-8FFA-484E-9419-716E6F4D1404}" type="pres">
      <dgm:prSet presAssocID="{49F0BC86-CE39-419B-B51B-BE2D86EF4944}" presName="iconBgRect" presStyleLbl="bgShp" presStyleIdx="0" presStyleCnt="4"/>
      <dgm:spPr/>
    </dgm:pt>
    <dgm:pt modelId="{2EA05C91-0901-4611-B9B9-BC13BF702B77}" type="pres">
      <dgm:prSet presAssocID="{49F0BC86-CE39-419B-B51B-BE2D86EF49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FF47A21-002E-4212-A351-A7111BDD47B4}" type="pres">
      <dgm:prSet presAssocID="{49F0BC86-CE39-419B-B51B-BE2D86EF4944}" presName="spaceRect" presStyleCnt="0"/>
      <dgm:spPr/>
    </dgm:pt>
    <dgm:pt modelId="{FCEDF850-0356-4A32-BE21-2AAFF3D54615}" type="pres">
      <dgm:prSet presAssocID="{49F0BC86-CE39-419B-B51B-BE2D86EF4944}" presName="textRect" presStyleLbl="revTx" presStyleIdx="0" presStyleCnt="4" custScaleX="100000">
        <dgm:presLayoutVars>
          <dgm:chMax val="1"/>
          <dgm:chPref val="1"/>
        </dgm:presLayoutVars>
      </dgm:prSet>
      <dgm:spPr/>
    </dgm:pt>
    <dgm:pt modelId="{807E1C95-5B6F-4C9D-9E6D-1D0DE89FBDC0}" type="pres">
      <dgm:prSet presAssocID="{18F69E39-FCE8-4447-9031-CA35329E8F9D}" presName="sibTrans" presStyleCnt="0"/>
      <dgm:spPr/>
    </dgm:pt>
    <dgm:pt modelId="{0AD1FC17-BC9A-4400-A607-86BA947E5CEB}" type="pres">
      <dgm:prSet presAssocID="{75E3BD47-DC62-4578-B904-A568F1A7244D}" presName="compNode" presStyleCnt="0"/>
      <dgm:spPr/>
    </dgm:pt>
    <dgm:pt modelId="{0A706CBC-519B-4BCF-9877-16F374BF1D3E}" type="pres">
      <dgm:prSet presAssocID="{75E3BD47-DC62-4578-B904-A568F1A7244D}" presName="iconBgRect" presStyleLbl="bgShp" presStyleIdx="1" presStyleCnt="4"/>
      <dgm:spPr/>
    </dgm:pt>
    <dgm:pt modelId="{B18C3147-6583-4DCD-AAD7-6C72B0236A53}" type="pres">
      <dgm:prSet presAssocID="{75E3BD47-DC62-4578-B904-A568F1A724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19B33F2-8F7E-4972-A8FE-98DD8691CBD8}" type="pres">
      <dgm:prSet presAssocID="{75E3BD47-DC62-4578-B904-A568F1A7244D}" presName="spaceRect" presStyleCnt="0"/>
      <dgm:spPr/>
    </dgm:pt>
    <dgm:pt modelId="{8F7802DF-ED67-4533-A542-7B034C76D884}" type="pres">
      <dgm:prSet presAssocID="{75E3BD47-DC62-4578-B904-A568F1A7244D}" presName="textRect" presStyleLbl="revTx" presStyleIdx="1" presStyleCnt="4">
        <dgm:presLayoutVars>
          <dgm:chMax val="1"/>
          <dgm:chPref val="1"/>
        </dgm:presLayoutVars>
      </dgm:prSet>
      <dgm:spPr/>
    </dgm:pt>
    <dgm:pt modelId="{898F0BFE-3450-46CD-AE62-0DA5FD998A5C}" type="pres">
      <dgm:prSet presAssocID="{00E4B907-B403-459C-9030-F3847FB11356}" presName="sibTrans" presStyleCnt="0"/>
      <dgm:spPr/>
    </dgm:pt>
    <dgm:pt modelId="{9357A908-39E0-4E33-92A6-12135508B391}" type="pres">
      <dgm:prSet presAssocID="{F57621AD-79F1-4DEC-97A1-FEB860BEB207}" presName="compNode" presStyleCnt="0"/>
      <dgm:spPr/>
    </dgm:pt>
    <dgm:pt modelId="{C9F959B5-CD90-4ED5-87B6-410337C523D4}" type="pres">
      <dgm:prSet presAssocID="{F57621AD-79F1-4DEC-97A1-FEB860BEB207}" presName="iconBgRect" presStyleLbl="bgShp" presStyleIdx="2" presStyleCnt="4"/>
      <dgm:spPr/>
    </dgm:pt>
    <dgm:pt modelId="{25F70939-25B5-4AF1-BE19-EF68F1123503}" type="pres">
      <dgm:prSet presAssocID="{F57621AD-79F1-4DEC-97A1-FEB860BEB2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41E780-3367-4315-8057-0585CFA45B07}" type="pres">
      <dgm:prSet presAssocID="{F57621AD-79F1-4DEC-97A1-FEB860BEB207}" presName="spaceRect" presStyleCnt="0"/>
      <dgm:spPr/>
    </dgm:pt>
    <dgm:pt modelId="{75D483A7-F7DA-4854-BC68-BE2933C9FA18}" type="pres">
      <dgm:prSet presAssocID="{F57621AD-79F1-4DEC-97A1-FEB860BEB207}" presName="textRect" presStyleLbl="revTx" presStyleIdx="2" presStyleCnt="4">
        <dgm:presLayoutVars>
          <dgm:chMax val="1"/>
          <dgm:chPref val="1"/>
        </dgm:presLayoutVars>
      </dgm:prSet>
      <dgm:spPr/>
    </dgm:pt>
    <dgm:pt modelId="{30836895-6B8A-4534-B1D2-4AAB32FA9B42}" type="pres">
      <dgm:prSet presAssocID="{D6F201C7-20B7-47E5-9B0F-79BCF8E5E9C6}" presName="sibTrans" presStyleCnt="0"/>
      <dgm:spPr/>
    </dgm:pt>
    <dgm:pt modelId="{70436431-9262-454E-B84E-F7D7CD24FB9E}" type="pres">
      <dgm:prSet presAssocID="{B4C79ED8-2E68-43D2-9658-3D01AC49C4B7}" presName="compNode" presStyleCnt="0"/>
      <dgm:spPr/>
    </dgm:pt>
    <dgm:pt modelId="{F5D3C895-4DA0-434A-BA78-1DC6B6E327BB}" type="pres">
      <dgm:prSet presAssocID="{B4C79ED8-2E68-43D2-9658-3D01AC49C4B7}" presName="iconBgRect" presStyleLbl="bgShp" presStyleIdx="3" presStyleCnt="4"/>
      <dgm:spPr/>
    </dgm:pt>
    <dgm:pt modelId="{D9F26A30-EA1E-47D9-A613-39E2053B8E84}" type="pres">
      <dgm:prSet presAssocID="{B4C79ED8-2E68-43D2-9658-3D01AC49C4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E81D83-A8A9-4319-8BF3-DD02EF7EDA64}" type="pres">
      <dgm:prSet presAssocID="{B4C79ED8-2E68-43D2-9658-3D01AC49C4B7}" presName="spaceRect" presStyleCnt="0"/>
      <dgm:spPr/>
    </dgm:pt>
    <dgm:pt modelId="{6C7DDE17-CCDC-4A2D-B1FB-F56311CC8985}" type="pres">
      <dgm:prSet presAssocID="{B4C79ED8-2E68-43D2-9658-3D01AC49C4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1EBD15-B78D-4559-95C7-0F8A3C0387F1}" type="presOf" srcId="{38151BB7-A1C9-425A-BA9B-54E5475C71BE}" destId="{F2282559-66E8-47A9-95DE-5472AF29BBD5}" srcOrd="0" destOrd="0" presId="urn:microsoft.com/office/officeart/2018/5/layout/IconCircleLabelList"/>
    <dgm:cxn modelId="{F54D2548-08D2-4348-A3C8-ACFF0D7BD866}" srcId="{38151BB7-A1C9-425A-BA9B-54E5475C71BE}" destId="{49F0BC86-CE39-419B-B51B-BE2D86EF4944}" srcOrd="0" destOrd="0" parTransId="{51DE612F-478D-4876-BBBD-B07911F64192}" sibTransId="{18F69E39-FCE8-4447-9031-CA35329E8F9D}"/>
    <dgm:cxn modelId="{530D0171-FDB5-45C2-9586-94893CF04F41}" srcId="{38151BB7-A1C9-425A-BA9B-54E5475C71BE}" destId="{F57621AD-79F1-4DEC-97A1-FEB860BEB207}" srcOrd="2" destOrd="0" parTransId="{580ED5F4-38D7-404C-8CB4-0DFA5D91F82D}" sibTransId="{D6F201C7-20B7-47E5-9B0F-79BCF8E5E9C6}"/>
    <dgm:cxn modelId="{D5B05156-F967-48EF-BC91-DFD56674605D}" type="presOf" srcId="{B4C79ED8-2E68-43D2-9658-3D01AC49C4B7}" destId="{6C7DDE17-CCDC-4A2D-B1FB-F56311CC8985}" srcOrd="0" destOrd="0" presId="urn:microsoft.com/office/officeart/2018/5/layout/IconCircleLabelList"/>
    <dgm:cxn modelId="{DFB74779-23A0-4F2D-B633-CBFEBBF4413F}" type="presOf" srcId="{F57621AD-79F1-4DEC-97A1-FEB860BEB207}" destId="{75D483A7-F7DA-4854-BC68-BE2933C9FA18}" srcOrd="0" destOrd="0" presId="urn:microsoft.com/office/officeart/2018/5/layout/IconCircleLabelList"/>
    <dgm:cxn modelId="{26CF10AF-5DD6-4A0C-9A9E-4E17226B2B2A}" type="presOf" srcId="{49F0BC86-CE39-419B-B51B-BE2D86EF4944}" destId="{FCEDF850-0356-4A32-BE21-2AAFF3D54615}" srcOrd="0" destOrd="0" presId="urn:microsoft.com/office/officeart/2018/5/layout/IconCircleLabelList"/>
    <dgm:cxn modelId="{A0858AD6-4A8B-4940-93DC-E894BD108514}" srcId="{38151BB7-A1C9-425A-BA9B-54E5475C71BE}" destId="{B4C79ED8-2E68-43D2-9658-3D01AC49C4B7}" srcOrd="3" destOrd="0" parTransId="{5BBAE904-1A65-40EB-88CA-4C883216DB1F}" sibTransId="{9A147397-056A-4BA3-BEA7-602D927B73EA}"/>
    <dgm:cxn modelId="{6487CCE1-1738-4075-B485-B03861CEC011}" type="presOf" srcId="{75E3BD47-DC62-4578-B904-A568F1A7244D}" destId="{8F7802DF-ED67-4533-A542-7B034C76D884}" srcOrd="0" destOrd="0" presId="urn:microsoft.com/office/officeart/2018/5/layout/IconCircleLabelList"/>
    <dgm:cxn modelId="{3FD5ACF4-E4BA-498A-A9D6-36A045637BB4}" srcId="{38151BB7-A1C9-425A-BA9B-54E5475C71BE}" destId="{75E3BD47-DC62-4578-B904-A568F1A7244D}" srcOrd="1" destOrd="0" parTransId="{114225E6-54B0-456E-A8CA-E0DA76663DB9}" sibTransId="{00E4B907-B403-459C-9030-F3847FB11356}"/>
    <dgm:cxn modelId="{B80BE1C8-DACB-4680-9A6F-C75A5893F6FC}" type="presParOf" srcId="{F2282559-66E8-47A9-95DE-5472AF29BBD5}" destId="{65A54B14-544D-4FEE-BCBE-0B33ECC6943A}" srcOrd="0" destOrd="0" presId="urn:microsoft.com/office/officeart/2018/5/layout/IconCircleLabelList"/>
    <dgm:cxn modelId="{2F623DA4-9A55-4FD6-BF99-F5E404375182}" type="presParOf" srcId="{65A54B14-544D-4FEE-BCBE-0B33ECC6943A}" destId="{B786E81A-8FFA-484E-9419-716E6F4D1404}" srcOrd="0" destOrd="0" presId="urn:microsoft.com/office/officeart/2018/5/layout/IconCircleLabelList"/>
    <dgm:cxn modelId="{EBA96987-B503-4177-8A1F-CDC6612A2D3D}" type="presParOf" srcId="{65A54B14-544D-4FEE-BCBE-0B33ECC6943A}" destId="{2EA05C91-0901-4611-B9B9-BC13BF702B77}" srcOrd="1" destOrd="0" presId="urn:microsoft.com/office/officeart/2018/5/layout/IconCircleLabelList"/>
    <dgm:cxn modelId="{D16A495A-D707-4923-B576-384C2A92C28B}" type="presParOf" srcId="{65A54B14-544D-4FEE-BCBE-0B33ECC6943A}" destId="{1FF47A21-002E-4212-A351-A7111BDD47B4}" srcOrd="2" destOrd="0" presId="urn:microsoft.com/office/officeart/2018/5/layout/IconCircleLabelList"/>
    <dgm:cxn modelId="{6598C66C-EBED-4BA1-84E5-36F86A811829}" type="presParOf" srcId="{65A54B14-544D-4FEE-BCBE-0B33ECC6943A}" destId="{FCEDF850-0356-4A32-BE21-2AAFF3D54615}" srcOrd="3" destOrd="0" presId="urn:microsoft.com/office/officeart/2018/5/layout/IconCircleLabelList"/>
    <dgm:cxn modelId="{97EC87F7-A99B-46D3-97F5-EA2C956FB2A9}" type="presParOf" srcId="{F2282559-66E8-47A9-95DE-5472AF29BBD5}" destId="{807E1C95-5B6F-4C9D-9E6D-1D0DE89FBDC0}" srcOrd="1" destOrd="0" presId="urn:microsoft.com/office/officeart/2018/5/layout/IconCircleLabelList"/>
    <dgm:cxn modelId="{DE8396AC-D3E5-46FC-9313-4E4B9A670BFB}" type="presParOf" srcId="{F2282559-66E8-47A9-95DE-5472AF29BBD5}" destId="{0AD1FC17-BC9A-4400-A607-86BA947E5CEB}" srcOrd="2" destOrd="0" presId="urn:microsoft.com/office/officeart/2018/5/layout/IconCircleLabelList"/>
    <dgm:cxn modelId="{AB74566B-AA13-473D-8644-25922BADDB8A}" type="presParOf" srcId="{0AD1FC17-BC9A-4400-A607-86BA947E5CEB}" destId="{0A706CBC-519B-4BCF-9877-16F374BF1D3E}" srcOrd="0" destOrd="0" presId="urn:microsoft.com/office/officeart/2018/5/layout/IconCircleLabelList"/>
    <dgm:cxn modelId="{5CEFF77B-B6D7-4040-8402-C3C15B29722D}" type="presParOf" srcId="{0AD1FC17-BC9A-4400-A607-86BA947E5CEB}" destId="{B18C3147-6583-4DCD-AAD7-6C72B0236A53}" srcOrd="1" destOrd="0" presId="urn:microsoft.com/office/officeart/2018/5/layout/IconCircleLabelList"/>
    <dgm:cxn modelId="{F194F633-741E-46BA-A5ED-E8673DCC9420}" type="presParOf" srcId="{0AD1FC17-BC9A-4400-A607-86BA947E5CEB}" destId="{719B33F2-8F7E-4972-A8FE-98DD8691CBD8}" srcOrd="2" destOrd="0" presId="urn:microsoft.com/office/officeart/2018/5/layout/IconCircleLabelList"/>
    <dgm:cxn modelId="{9E72375F-B600-4DD9-8F83-FC43B29D4595}" type="presParOf" srcId="{0AD1FC17-BC9A-4400-A607-86BA947E5CEB}" destId="{8F7802DF-ED67-4533-A542-7B034C76D884}" srcOrd="3" destOrd="0" presId="urn:microsoft.com/office/officeart/2018/5/layout/IconCircleLabelList"/>
    <dgm:cxn modelId="{15DCB4B3-D9D0-4931-AF0C-E54A204536F0}" type="presParOf" srcId="{F2282559-66E8-47A9-95DE-5472AF29BBD5}" destId="{898F0BFE-3450-46CD-AE62-0DA5FD998A5C}" srcOrd="3" destOrd="0" presId="urn:microsoft.com/office/officeart/2018/5/layout/IconCircleLabelList"/>
    <dgm:cxn modelId="{E852AB9C-1F7E-4414-B582-C9E06534D4B3}" type="presParOf" srcId="{F2282559-66E8-47A9-95DE-5472AF29BBD5}" destId="{9357A908-39E0-4E33-92A6-12135508B391}" srcOrd="4" destOrd="0" presId="urn:microsoft.com/office/officeart/2018/5/layout/IconCircleLabelList"/>
    <dgm:cxn modelId="{C471BF14-431D-4639-8559-98846FF74B46}" type="presParOf" srcId="{9357A908-39E0-4E33-92A6-12135508B391}" destId="{C9F959B5-CD90-4ED5-87B6-410337C523D4}" srcOrd="0" destOrd="0" presId="urn:microsoft.com/office/officeart/2018/5/layout/IconCircleLabelList"/>
    <dgm:cxn modelId="{2855402B-06F9-4176-8374-65A1F1C5D9DB}" type="presParOf" srcId="{9357A908-39E0-4E33-92A6-12135508B391}" destId="{25F70939-25B5-4AF1-BE19-EF68F1123503}" srcOrd="1" destOrd="0" presId="urn:microsoft.com/office/officeart/2018/5/layout/IconCircleLabelList"/>
    <dgm:cxn modelId="{12EB1FE6-DD52-4F29-B0C1-1175C71449C2}" type="presParOf" srcId="{9357A908-39E0-4E33-92A6-12135508B391}" destId="{FD41E780-3367-4315-8057-0585CFA45B07}" srcOrd="2" destOrd="0" presId="urn:microsoft.com/office/officeart/2018/5/layout/IconCircleLabelList"/>
    <dgm:cxn modelId="{AC37D8F6-6DD4-497D-8036-C49FF763F6F5}" type="presParOf" srcId="{9357A908-39E0-4E33-92A6-12135508B391}" destId="{75D483A7-F7DA-4854-BC68-BE2933C9FA18}" srcOrd="3" destOrd="0" presId="urn:microsoft.com/office/officeart/2018/5/layout/IconCircleLabelList"/>
    <dgm:cxn modelId="{E3A6B29D-3C1C-4FE6-8712-E9D413ED1171}" type="presParOf" srcId="{F2282559-66E8-47A9-95DE-5472AF29BBD5}" destId="{30836895-6B8A-4534-B1D2-4AAB32FA9B42}" srcOrd="5" destOrd="0" presId="urn:microsoft.com/office/officeart/2018/5/layout/IconCircleLabelList"/>
    <dgm:cxn modelId="{0B7DE0FD-0706-4F84-8DC7-083BDEB3E195}" type="presParOf" srcId="{F2282559-66E8-47A9-95DE-5472AF29BBD5}" destId="{70436431-9262-454E-B84E-F7D7CD24FB9E}" srcOrd="6" destOrd="0" presId="urn:microsoft.com/office/officeart/2018/5/layout/IconCircleLabelList"/>
    <dgm:cxn modelId="{30A44D4A-CFCA-4077-8C30-BEB90CA60784}" type="presParOf" srcId="{70436431-9262-454E-B84E-F7D7CD24FB9E}" destId="{F5D3C895-4DA0-434A-BA78-1DC6B6E327BB}" srcOrd="0" destOrd="0" presId="urn:microsoft.com/office/officeart/2018/5/layout/IconCircleLabelList"/>
    <dgm:cxn modelId="{B1F56E3D-98D9-4A2F-ADAC-9F86D44111F8}" type="presParOf" srcId="{70436431-9262-454E-B84E-F7D7CD24FB9E}" destId="{D9F26A30-EA1E-47D9-A613-39E2053B8E84}" srcOrd="1" destOrd="0" presId="urn:microsoft.com/office/officeart/2018/5/layout/IconCircleLabelList"/>
    <dgm:cxn modelId="{69BF3BBD-202B-4BE0-8B51-DC1A6E5E937E}" type="presParOf" srcId="{70436431-9262-454E-B84E-F7D7CD24FB9E}" destId="{D5E81D83-A8A9-4319-8BF3-DD02EF7EDA64}" srcOrd="2" destOrd="0" presId="urn:microsoft.com/office/officeart/2018/5/layout/IconCircleLabelList"/>
    <dgm:cxn modelId="{B21B8D52-1344-4E8A-B9F7-F69AA4803F1D}" type="presParOf" srcId="{70436431-9262-454E-B84E-F7D7CD24FB9E}" destId="{6C7DDE17-CCDC-4A2D-B1FB-F56311CC89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2A38E-AEAC-4979-AFE6-D77EBA9B97E6}">
      <dsp:nvSpPr>
        <dsp:cNvPr id="0" name=""/>
        <dsp:cNvSpPr/>
      </dsp:nvSpPr>
      <dsp:spPr>
        <a:xfrm>
          <a:off x="0" y="0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342900" lvl="0" indent="-3429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Clr>
              <a:schemeClr val="accent1">
                <a:lumMod val="60000"/>
                <a:lumOff val="40000"/>
              </a:schemeClr>
            </a:buClr>
            <a:buSzPct val="80000"/>
            <a:buFont typeface="Wingdings 3" charset="2"/>
            <a:buNone/>
          </a:pPr>
          <a:r>
            <a:rPr lang="en-US" sz="2200" b="0" i="0" kern="1200" dirty="0">
              <a:latin typeface="+mj-lt"/>
              <a:ea typeface="+mj-ea"/>
              <a:cs typeface="+mj-cs"/>
            </a:rPr>
            <a:t>Traditional manual testing –  user or tester has to copy screenshots with the help of windows snipping tool or windows print button, later on paste it on the document</a:t>
          </a:r>
        </a:p>
      </dsp:txBody>
      <dsp:txXfrm>
        <a:off x="44869" y="44869"/>
        <a:ext cx="7677699" cy="1442186"/>
      </dsp:txXfrm>
    </dsp:sp>
    <dsp:sp modelId="{BFB32C4C-51CA-43E7-A2B0-9CBA51CFFD20}">
      <dsp:nvSpPr>
        <dsp:cNvPr id="0" name=""/>
        <dsp:cNvSpPr/>
      </dsp:nvSpPr>
      <dsp:spPr>
        <a:xfrm>
          <a:off x="1634305" y="1872352"/>
          <a:ext cx="9261064" cy="15319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342900" lvl="0" indent="-3429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Clr>
              <a:schemeClr val="accent1">
                <a:lumMod val="60000"/>
                <a:lumOff val="40000"/>
              </a:schemeClr>
            </a:buClr>
            <a:buSzPct val="80000"/>
            <a:buFont typeface="Wingdings 3" charset="2"/>
            <a:buNone/>
          </a:pPr>
          <a:r>
            <a:rPr lang="en-US" sz="2200" b="0" i="0" kern="1200">
              <a:latin typeface="+mj-lt"/>
              <a:ea typeface="+mj-ea"/>
              <a:cs typeface="+mj-cs"/>
            </a:rPr>
            <a:t>Manual testing with ScreenshotTKTool - user or tester can take screenshot and create document by only clicking a button</a:t>
          </a:r>
        </a:p>
      </dsp:txBody>
      <dsp:txXfrm>
        <a:off x="1679174" y="1917221"/>
        <a:ext cx="6541269" cy="1442186"/>
      </dsp:txXfrm>
    </dsp:sp>
    <dsp:sp modelId="{EA4F2A92-856A-4B4E-AFA1-C81899255261}">
      <dsp:nvSpPr>
        <dsp:cNvPr id="0" name=""/>
        <dsp:cNvSpPr/>
      </dsp:nvSpPr>
      <dsp:spPr>
        <a:xfrm>
          <a:off x="8265313" y="1204262"/>
          <a:ext cx="995751" cy="99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9357" y="1204262"/>
        <a:ext cx="547663" cy="749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6E81A-8FFA-484E-9419-716E6F4D1404}">
      <dsp:nvSpPr>
        <dsp:cNvPr id="0" name=""/>
        <dsp:cNvSpPr/>
      </dsp:nvSpPr>
      <dsp:spPr>
        <a:xfrm>
          <a:off x="550892" y="1472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05C91-0901-4611-B9B9-BC13BF702B77}">
      <dsp:nvSpPr>
        <dsp:cNvPr id="0" name=""/>
        <dsp:cNvSpPr/>
      </dsp:nvSpPr>
      <dsp:spPr>
        <a:xfrm>
          <a:off x="858792" y="4551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DF850-0356-4A32-BE21-2AAFF3D54615}">
      <dsp:nvSpPr>
        <dsp:cNvPr id="0" name=""/>
        <dsp:cNvSpPr/>
      </dsp:nvSpPr>
      <dsp:spPr>
        <a:xfrm>
          <a:off x="89042" y="2042022"/>
          <a:ext cx="236846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Time for taking screenshot and coping it to the document is reduced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600" kern="1200" dirty="0"/>
        </a:p>
      </dsp:txBody>
      <dsp:txXfrm>
        <a:off x="89042" y="2042022"/>
        <a:ext cx="2368460" cy="1215000"/>
      </dsp:txXfrm>
    </dsp:sp>
    <dsp:sp modelId="{0A706CBC-519B-4BCF-9877-16F374BF1D3E}">
      <dsp:nvSpPr>
        <dsp:cNvPr id="0" name=""/>
        <dsp:cNvSpPr/>
      </dsp:nvSpPr>
      <dsp:spPr>
        <a:xfrm>
          <a:off x="3333833" y="1472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C3147-6583-4DCD-AAD7-6C72B0236A53}">
      <dsp:nvSpPr>
        <dsp:cNvPr id="0" name=""/>
        <dsp:cNvSpPr/>
      </dsp:nvSpPr>
      <dsp:spPr>
        <a:xfrm>
          <a:off x="3641733" y="4551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802DF-ED67-4533-A542-7B034C76D884}">
      <dsp:nvSpPr>
        <dsp:cNvPr id="0" name=""/>
        <dsp:cNvSpPr/>
      </dsp:nvSpPr>
      <dsp:spPr>
        <a:xfrm>
          <a:off x="2871984" y="2042022"/>
          <a:ext cx="236846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User need not have to do switch between windows</a:t>
          </a:r>
        </a:p>
      </dsp:txBody>
      <dsp:txXfrm>
        <a:off x="2871984" y="2042022"/>
        <a:ext cx="2368460" cy="1215000"/>
      </dsp:txXfrm>
    </dsp:sp>
    <dsp:sp modelId="{C9F959B5-CD90-4ED5-87B6-410337C523D4}">
      <dsp:nvSpPr>
        <dsp:cNvPr id="0" name=""/>
        <dsp:cNvSpPr/>
      </dsp:nvSpPr>
      <dsp:spPr>
        <a:xfrm>
          <a:off x="6116775" y="1472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70939-25B5-4AF1-BE19-EF68F1123503}">
      <dsp:nvSpPr>
        <dsp:cNvPr id="0" name=""/>
        <dsp:cNvSpPr/>
      </dsp:nvSpPr>
      <dsp:spPr>
        <a:xfrm>
          <a:off x="6424675" y="4551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483A7-F7DA-4854-BC68-BE2933C9FA18}">
      <dsp:nvSpPr>
        <dsp:cNvPr id="0" name=""/>
        <dsp:cNvSpPr/>
      </dsp:nvSpPr>
      <dsp:spPr>
        <a:xfrm>
          <a:off x="5654925" y="2042022"/>
          <a:ext cx="236846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Tool has the capability for customization as per requirement of the user or Tester</a:t>
          </a:r>
        </a:p>
      </dsp:txBody>
      <dsp:txXfrm>
        <a:off x="5654925" y="2042022"/>
        <a:ext cx="2368460" cy="1215000"/>
      </dsp:txXfrm>
    </dsp:sp>
    <dsp:sp modelId="{F5D3C895-4DA0-434A-BA78-1DC6B6E327BB}">
      <dsp:nvSpPr>
        <dsp:cNvPr id="0" name=""/>
        <dsp:cNvSpPr/>
      </dsp:nvSpPr>
      <dsp:spPr>
        <a:xfrm>
          <a:off x="8899716" y="1472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26A30-EA1E-47D9-A613-39E2053B8E84}">
      <dsp:nvSpPr>
        <dsp:cNvPr id="0" name=""/>
        <dsp:cNvSpPr/>
      </dsp:nvSpPr>
      <dsp:spPr>
        <a:xfrm>
          <a:off x="9207616" y="4551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DDE17-CCDC-4A2D-B1FB-F56311CC8985}">
      <dsp:nvSpPr>
        <dsp:cNvPr id="0" name=""/>
        <dsp:cNvSpPr/>
      </dsp:nvSpPr>
      <dsp:spPr>
        <a:xfrm>
          <a:off x="8437866" y="2042022"/>
          <a:ext cx="236846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Readily available file structure which can use for test scenarios </a:t>
          </a:r>
        </a:p>
      </dsp:txBody>
      <dsp:txXfrm>
        <a:off x="8437866" y="2042022"/>
        <a:ext cx="2368460" cy="121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31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1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4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5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201A4E-C3DF-4C3D-B720-7A62EB94E1B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5136-7EC0-4FF5-ACDD-426BF02E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5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BD8ED-92CF-4D54-9CA4-0326444F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6607C3-5FA4-4093-9439-DDDAA976A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50294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92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B3EEF-82F4-4E0A-959A-6D49133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ScreenShotTKTool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661D6-9537-4141-9A12-3459C5CF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dirty="0"/>
              <a:t>Tool has a options like taking screenshots by title of the window or by active window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/>
              <a:t>Screenshots can be taken by giving time interval in the form HH, MIN, SEC, MS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/>
              <a:t>Tool also has a floating button which can take screenshots of whole window as and when required 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/>
              <a:t>Tool creates a document with given name with all the screenshots taken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5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86439-DFD0-4210-B991-6FC4101F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Benefits of </a:t>
            </a:r>
            <a:r>
              <a:rPr lang="en-US" dirty="0" err="1">
                <a:solidFill>
                  <a:srgbClr val="EBEBEB"/>
                </a:solidFill>
              </a:rPr>
              <a:t>ScreenshotTKTool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51199-050C-4942-A4FB-838E187C6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30740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771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8B13F-0D4B-47AD-936B-85BF38E9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62" y="820537"/>
            <a:ext cx="11058525" cy="9921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ScreenshotTKTool</a:t>
            </a:r>
            <a:r>
              <a:rPr lang="en-US" dirty="0">
                <a:solidFill>
                  <a:srgbClr val="FFFFFF"/>
                </a:solidFill>
              </a:rPr>
              <a:t>  vs Market available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C200D-AA81-4AAB-9074-76BD8C8D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dirty="0"/>
              <a:t>All the available tools are in the market not open source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/>
              <a:t>Open source tool like </a:t>
            </a:r>
            <a:r>
              <a:rPr lang="en-US" b="1" dirty="0" err="1"/>
              <a:t>Autoscreen</a:t>
            </a:r>
            <a:r>
              <a:rPr lang="en-US" b="1" dirty="0"/>
              <a:t>, </a:t>
            </a:r>
            <a:r>
              <a:rPr lang="en-US" b="1" dirty="0" err="1"/>
              <a:t>PicPick</a:t>
            </a:r>
            <a:r>
              <a:rPr lang="en-US" b="1" dirty="0"/>
              <a:t> and Snagit</a:t>
            </a:r>
            <a:r>
              <a:rPr lang="en-US" dirty="0"/>
              <a:t> will not provide the features to create document for taken screenshots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/>
              <a:t>Open source tool does not have options to create file structure hierarchy 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/>
              <a:t>Market available tools are not having the features to take instant screenshots </a:t>
            </a:r>
          </a:p>
        </p:txBody>
      </p:sp>
    </p:spTree>
    <p:extLst>
      <p:ext uri="{BB962C8B-B14F-4D97-AF65-F5344CB8AC3E}">
        <p14:creationId xmlns:p14="http://schemas.microsoft.com/office/powerpoint/2010/main" val="55349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58F1AA-03B2-42E7-9B72-D010311D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 You</a:t>
            </a: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17AF017-3394-449B-9799-1D5872E4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99014-83D8-4069-95E5-EE10EF7BD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109" y="0"/>
            <a:ext cx="49918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EB12EFB-264D-4268-950C-7C0D5FCDF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3900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B833AE-D64C-48FC-9476-4F3074098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F0F9A0A4-BFE3-483C-A7D7-4DF1123437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15444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08F70A8FBEFA40ABF30DB681350AD9" ma:contentTypeVersion="12" ma:contentTypeDescription="Create a new document." ma:contentTypeScope="" ma:versionID="147dc8b3f9271bf3b9b0983c2133737a">
  <xsd:schema xmlns:xsd="http://www.w3.org/2001/XMLSchema" xmlns:xs="http://www.w3.org/2001/XMLSchema" xmlns:p="http://schemas.microsoft.com/office/2006/metadata/properties" xmlns:ns3="5312f624-f3cc-4cdb-97be-6eba6880bedb" xmlns:ns4="1492defc-1be1-4c9b-8972-ca5a15faa292" targetNamespace="http://schemas.microsoft.com/office/2006/metadata/properties" ma:root="true" ma:fieldsID="c163d4ddf15af5d69807ee9e186efe0c" ns3:_="" ns4:_="">
    <xsd:import namespace="5312f624-f3cc-4cdb-97be-6eba6880bedb"/>
    <xsd:import namespace="1492defc-1be1-4c9b-8972-ca5a15faa2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12f624-f3cc-4cdb-97be-6eba6880b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2defc-1be1-4c9b-8972-ca5a15faa29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8D9B-00D2-41C7-83D3-5862DE1F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12f624-f3cc-4cdb-97be-6eba6880bedb"/>
    <ds:schemaRef ds:uri="1492defc-1be1-4c9b-8972-ca5a15faa2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FC401C-71A0-4E48-9431-D50F800E08F9}">
  <ds:schemaRefs>
    <ds:schemaRef ds:uri="http://schemas.microsoft.com/office/2006/metadata/properties"/>
    <ds:schemaRef ds:uri="http://purl.org/dc/dcmitype/"/>
    <ds:schemaRef ds:uri="5312f624-f3cc-4cdb-97be-6eba6880bedb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1492defc-1be1-4c9b-8972-ca5a15faa292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A7A00DE-A890-453D-81C3-056CE44B4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Problem Statement</vt:lpstr>
      <vt:lpstr>ScreenShotTKTool</vt:lpstr>
      <vt:lpstr>Benefits of ScreenshotTKTool</vt:lpstr>
      <vt:lpstr>ScreenshotTKTool  vs Market available tool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ScreenShotTKTool</dc:title>
  <dc:creator>Soumyajit Pal</dc:creator>
  <cp:lastModifiedBy>Soumyajit Pal</cp:lastModifiedBy>
  <cp:revision>1</cp:revision>
  <dcterms:created xsi:type="dcterms:W3CDTF">2020-09-10T10:59:15Z</dcterms:created>
  <dcterms:modified xsi:type="dcterms:W3CDTF">2020-09-11T06:56:01Z</dcterms:modified>
</cp:coreProperties>
</file>