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57" userDrawn="1">
          <p15:clr>
            <a:srgbClr val="A4A3A4"/>
          </p15:clr>
        </p15:guide>
        <p15:guide id="3" pos="3160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2"/>
    <p:restoredTop sz="94673"/>
  </p:normalViewPr>
  <p:slideViewPr>
    <p:cSldViewPr snapToGrid="0">
      <p:cViewPr varScale="1">
        <p:scale>
          <a:sx n="69" d="100"/>
          <a:sy n="69" d="100"/>
        </p:scale>
        <p:origin x="232" y="920"/>
      </p:cViewPr>
      <p:guideLst>
        <p:guide orient="horz" pos="2160"/>
        <p:guide pos="2457"/>
        <p:guide pos="3160"/>
        <p:guide orient="horz" pos="14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3E73-8D0D-BAC7-2351-A89928AE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6EB3C-CF0E-9C66-C6AD-DBF3574C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5063-7E8C-9CF5-7F39-36A0905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FFB8-9815-9466-7772-69FEAF6E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3DC3-6DA8-3E89-9ACE-7BE5451C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E70-1F0E-5F41-6166-F8AC53DC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8CFA1-3A03-620B-05A7-A1632F09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202-B8B0-F629-E7C3-1EA243B8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56A0-EC5B-7347-3207-DA546155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F08C-238D-ACA2-5E2F-69AE3C74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40D19-A5EC-FA58-89CB-923B0A9CB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1AFDC-AF23-65C7-010E-5D158B53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7545-4C4E-E503-21A3-25CE182F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B7E8-CBE3-F10B-7761-B7BE121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89E0-EE14-E191-9606-CF3692A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075-3D54-A4DE-CDCA-22ADE272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1A9A-FC64-E2BB-AE9F-78065FE1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21F2-3039-0FDC-CD34-D2B69E63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85BE-99C9-1651-113E-2D29BDC9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D6FB-A860-960B-87B6-97F3674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9AB-DEA5-AF81-4759-BA36B2B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B2C4-99B5-25DD-BF85-B78803A7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6614-9D06-5617-D826-DE74AD0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796D-0FB9-758C-9D8B-C2ED6F23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F0AD-4F0F-9EE3-E287-5962F77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4F4-C2CA-7736-BA4A-048FD40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A9B8-4DF9-AC8E-475F-6A00686F3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678E-1F7D-ED88-C318-5830A650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4A43-1FA8-7CA7-BE22-176CD7B2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02B-D31A-4610-B048-10883C7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6583E-6DF1-E7DD-639A-E445FF5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EB28-C290-CC8F-9A14-0D62D28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05EE-913C-81BC-6F88-065C4A10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3CDA-FA6C-5156-F8B5-B826D5EB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4F0EF-8A3E-AD5D-838B-85BE54C5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D17B-F296-D985-A463-3530E0C3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053C7-B131-57DD-AAD2-B0BC342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E4239-1FF0-9F83-C4D1-E43E6473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4AA4A-591D-E460-6986-7C627F1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54E4-145A-C983-01A7-E6A0B95B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EDE9-DD08-F76C-A272-44C3633F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FADD-8E97-ABA4-E3F9-0F7D8C50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D357-298D-BA3E-FCE6-06F7B7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71944-26E9-7632-9672-777C0B8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3253-80EB-B97D-AEB3-85322C60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3198-4C51-DA49-9C92-E12EE53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831-BEF1-8CE1-D0F1-7A90809B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222A-1215-C28E-064B-E53D4A77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E1A9-74D5-7454-D300-EB4C2EA5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91B7E-47EB-92B2-41C1-91FF28D7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2F26-4C1B-F9AF-9F1F-A35FAEFD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B592-BF9F-2356-5826-A7C329D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161-BB34-8C1D-F102-AFEA3BB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39F-B976-E8ED-1584-18E7029BE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47FE-AF4A-0F90-5072-1A3C6B6A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28559-6687-A0C0-36C0-46F61F4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6D7C-0053-6F7E-3090-BA38B51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D1C8-4AC9-8BB6-1388-29754616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C709-B37B-6B80-0B35-3F607F7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D3D6-3D00-25B9-EBA3-E4069EE2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471F-B268-1A7D-6E30-FCBB0100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431D-AB8C-4C0F-5692-859D78A7C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2395-E242-6F15-DA96-E7A9C577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7587D6-28F9-21AF-3DB3-1892DDCFE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8" t="11377" r="67208" b="55858"/>
          <a:stretch/>
        </p:blipFill>
        <p:spPr>
          <a:xfrm>
            <a:off x="519751" y="658099"/>
            <a:ext cx="1116013" cy="111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D28666-4C19-2517-026D-FB853AF18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29" t="11451" r="39027" b="55784"/>
          <a:stretch/>
        </p:blipFill>
        <p:spPr>
          <a:xfrm>
            <a:off x="2045468" y="690360"/>
            <a:ext cx="1116012" cy="111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32522-57FB-0605-8740-03EBFCEA7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09" t="54138" r="10547" b="13097"/>
          <a:stretch/>
        </p:blipFill>
        <p:spPr>
          <a:xfrm>
            <a:off x="8706389" y="686797"/>
            <a:ext cx="1116012" cy="1116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84636-3D26-B664-083F-EC69D6D14B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38" t="11690" r="10318" b="55545"/>
          <a:stretch/>
        </p:blipFill>
        <p:spPr>
          <a:xfrm>
            <a:off x="3571184" y="684416"/>
            <a:ext cx="1116013" cy="1116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90B77-9CA3-798D-3E16-6EEB63D80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59" t="54990" r="67497" b="12244"/>
          <a:stretch/>
        </p:blipFill>
        <p:spPr>
          <a:xfrm>
            <a:off x="5282919" y="684416"/>
            <a:ext cx="1116013" cy="11160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9A4DA-C4FB-5DD1-2533-66B01002B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59" t="55423" r="38897" b="11811"/>
          <a:stretch/>
        </p:blipFill>
        <p:spPr>
          <a:xfrm>
            <a:off x="6994654" y="684416"/>
            <a:ext cx="1116013" cy="11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Saroop</dc:creator>
  <cp:lastModifiedBy>Sanjay Saroop</cp:lastModifiedBy>
  <cp:revision>2</cp:revision>
  <dcterms:created xsi:type="dcterms:W3CDTF">2025-08-24T04:20:20Z</dcterms:created>
  <dcterms:modified xsi:type="dcterms:W3CDTF">2025-08-24T04:46:12Z</dcterms:modified>
</cp:coreProperties>
</file>