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457" userDrawn="1">
          <p15:clr>
            <a:srgbClr val="A4A3A4"/>
          </p15:clr>
        </p15:guide>
        <p15:guide id="3" pos="3160" userDrawn="1">
          <p15:clr>
            <a:srgbClr val="A4A3A4"/>
          </p15:clr>
        </p15:guide>
        <p15:guide id="4" orient="horz" pos="14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854"/>
    <p:restoredTop sz="94673"/>
  </p:normalViewPr>
  <p:slideViewPr>
    <p:cSldViewPr snapToGrid="0">
      <p:cViewPr varScale="1">
        <p:scale>
          <a:sx n="78" d="100"/>
          <a:sy n="78" d="100"/>
        </p:scale>
        <p:origin x="192" y="712"/>
      </p:cViewPr>
      <p:guideLst>
        <p:guide orient="horz" pos="2160"/>
        <p:guide pos="2457"/>
        <p:guide pos="3160"/>
        <p:guide orient="horz" pos="14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B3E73-8D0D-BAC7-2351-A89928AEFF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36EB3C-CF0E-9C66-C6AD-DBF3574CE2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A5063-7E8C-9CF5-7F39-36A09051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2FFB8-9815-9466-7772-69FEAF6E5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43DC3-6DA8-3E89-9ACE-7BE5451C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45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4CE70-1F0E-5F41-6166-F8AC53DC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8CFA1-3A03-620B-05A7-A1632F097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D3202-B8B0-F629-E7C3-1EA243B85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156A0-EC5B-7347-3207-DA546155F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6F08C-238D-ACA2-5E2F-69AE3C743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04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40D19-A5EC-FA58-89CB-923B0A9CB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C1AFDC-AF23-65C7-010E-5D158B53C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97545-4C4E-E503-21A3-25CE182FF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A7B7E8-CBE3-F10B-7761-B7BE121E9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689E0-EE14-E191-9606-CF3692ABF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97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1B075-3D54-A4DE-CDCA-22ADE2726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1A9A-FC64-E2BB-AE9F-78065FE1B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121F2-3039-0FDC-CD34-D2B69E636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885BE-99C9-1651-113E-2D29BDC9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60D6FB-A860-960B-87B6-97F367424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89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889AB-DEA5-AF81-4759-BA36B2B0F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6B2C4-99B5-25DD-BF85-B78803A78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6614-9D06-5617-D826-DE74AD01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7796D-0FB9-758C-9D8B-C2ED6F23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1F0AD-4F0F-9EE3-E287-5962F7762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435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C14F4-C2CA-7736-BA4A-048FD406C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BA9B8-4DF9-AC8E-475F-6A00686F3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3678E-1F7D-ED88-C318-5830A650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B4A43-1FA8-7CA7-BE22-176CD7B2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54702B-D31A-4610-B048-10883C75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6583E-6DF1-E7DD-639A-E445FF55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00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7EB28-C290-CC8F-9A14-0D62D286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005EE-913C-81BC-6F88-065C4A1058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8D3CDA-FA6C-5156-F8B5-B826D5EB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94F0EF-8A3E-AD5D-838B-85BE54C59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A4D17B-F296-D985-A463-3530E0C34A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053C7-B131-57DD-AAD2-B0BC3424A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4E4239-1FF0-9F83-C4D1-E43E6473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44AA4A-591D-E460-6986-7C627F11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94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54E4-145A-C983-01A7-E6A0B95B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2EDE9-DD08-F76C-A272-44C3633FB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6FADD-8E97-ABA4-E3F9-0F7D8C505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0D357-298D-BA3E-FCE6-06F7B773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15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71944-26E9-7632-9672-777C0B8A1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23253-80EB-B97D-AEB3-85322C601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453198-4C51-DA49-9C92-E12EE530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70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48831-BEF1-8CE1-D0F1-7A90809B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222A-1215-C28E-064B-E53D4A77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FE1A9-74D5-7454-D300-EB4C2EA56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C91B7E-47EB-92B2-41C1-91FF28D73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E2F26-4C1B-F9AF-9F1F-A35FAEFD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C4B592-BF9F-2356-5826-A7C329D6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8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0161-BB34-8C1D-F102-AFEA3BBA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17239F-B976-E8ED-1584-18E7029BE8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A47FE-AF4A-0F90-5072-1A3C6B6AC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28559-6687-A0C0-36C0-46F61F41B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346D7C-0053-6F7E-3090-BA38B5170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BAD1C8-4AC9-8BB6-1388-297546166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1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8CC709-B37B-6B80-0B35-3F607F732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2D3D6-3D00-25B9-EBA3-E4069EE25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2471F-B268-1A7D-6E30-FCBB01006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1FF744-D1BA-A44D-8B68-2137D30619A6}" type="datetimeFigureOut">
              <a:rPr lang="en-US" smtClean="0"/>
              <a:t>8/24/25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431D-AB8C-4C0F-5692-859D78A7CF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2395-E242-6F15-DA96-E7A9C577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87456-AF6D-884C-8BF9-FFAC07CE5E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9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E5C1FC7-2282-2879-01DA-1467B3111F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74" t="2174" r="68110" b="68110"/>
          <a:stretch/>
        </p:blipFill>
        <p:spPr>
          <a:xfrm>
            <a:off x="1875744" y="1967253"/>
            <a:ext cx="1116012" cy="1116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6B80C3-F798-8C16-DFB7-708EAF766E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579" t="61588" r="38705" b="8696"/>
          <a:stretch/>
        </p:blipFill>
        <p:spPr>
          <a:xfrm>
            <a:off x="5016500" y="1967253"/>
            <a:ext cx="1116012" cy="11160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23B632-03FA-8C5D-E3EB-48BE4A8B1C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989" t="3043" r="37295" b="67240"/>
          <a:stretch/>
        </p:blipFill>
        <p:spPr>
          <a:xfrm>
            <a:off x="1875744" y="141288"/>
            <a:ext cx="1116013" cy="11160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718843-F596-DAF1-B0BF-BB3D3FF010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708" t="1878" r="6576" b="68406"/>
          <a:stretch/>
        </p:blipFill>
        <p:spPr>
          <a:xfrm>
            <a:off x="3476283" y="141288"/>
            <a:ext cx="1116013" cy="11160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6D72E5-B49B-D41A-8D4D-B625BC0DB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36" t="33037" r="68348" b="37247"/>
          <a:stretch/>
        </p:blipFill>
        <p:spPr>
          <a:xfrm>
            <a:off x="4941688" y="141288"/>
            <a:ext cx="1116012" cy="1116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E850A9-AFB8-6CA9-F4B9-61A28B318D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853" t="33038" r="37431" b="37246"/>
          <a:stretch/>
        </p:blipFill>
        <p:spPr>
          <a:xfrm>
            <a:off x="6533473" y="141288"/>
            <a:ext cx="1116012" cy="11160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56F748-12F6-AA70-0EED-FE8CDF5155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577" t="32603" r="5707" b="37681"/>
          <a:stretch/>
        </p:blipFill>
        <p:spPr>
          <a:xfrm>
            <a:off x="410340" y="141288"/>
            <a:ext cx="1116012" cy="11160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70F1AB-08AC-4037-9597-F8B7F090EF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36" t="61588" r="67448" b="8696"/>
          <a:stretch/>
        </p:blipFill>
        <p:spPr>
          <a:xfrm>
            <a:off x="3497342" y="1967253"/>
            <a:ext cx="1116012" cy="111601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DBAAC4-2C55-28A3-9B2A-5E6FC2AAF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307" t="61721" r="4676" b="7261"/>
          <a:stretch/>
        </p:blipFill>
        <p:spPr>
          <a:xfrm>
            <a:off x="6533473" y="1967253"/>
            <a:ext cx="1116012" cy="111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37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Saroop</dc:creator>
  <cp:lastModifiedBy>Sanjay Saroop</cp:lastModifiedBy>
  <cp:revision>6</cp:revision>
  <dcterms:created xsi:type="dcterms:W3CDTF">2025-08-24T04:20:20Z</dcterms:created>
  <dcterms:modified xsi:type="dcterms:W3CDTF">2025-08-24T05:41:53Z</dcterms:modified>
</cp:coreProperties>
</file>