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69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D7C"/>
    <a:srgbClr val="C30E2E"/>
    <a:srgbClr val="DD0330"/>
    <a:srgbClr val="F9F9F9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B5CE-1271-42AC-8318-1E7A74794F1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2"/>
            <a:ext cx="12192001" cy="67167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A1EFC6-9FA5-4078-B532-15C66B4B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" y="-111512"/>
            <a:ext cx="12192000" cy="6969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15290C-8C09-4270-92AF-1CB59CF857B1}"/>
              </a:ext>
            </a:extLst>
          </p:cNvPr>
          <p:cNvSpPr/>
          <p:nvPr/>
        </p:nvSpPr>
        <p:spPr>
          <a:xfrm>
            <a:off x="-1916" y="2883049"/>
            <a:ext cx="12192001" cy="24835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4E3E5-17D2-4787-B162-1695242F41E8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504" y="2383886"/>
            <a:ext cx="9144000" cy="2387600"/>
          </a:xfrm>
        </p:spPr>
        <p:txBody>
          <a:bodyPr/>
          <a:lstStyle/>
          <a:p>
            <a:r>
              <a:rPr lang="en-US" b="1" dirty="0"/>
              <a:t>Bootstrap 4</a:t>
            </a:r>
            <a:r>
              <a:rPr lang="en-US" dirty="0"/>
              <a:t> From Scratch </a:t>
            </a:r>
            <a:r>
              <a:rPr lang="en-US" sz="4800" dirty="0"/>
              <a:t>With 5 Projects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DA5993-CF50-404A-9F34-96F8BAD386A5}"/>
              </a:ext>
            </a:extLst>
          </p:cNvPr>
          <p:cNvSpPr/>
          <p:nvPr/>
        </p:nvSpPr>
        <p:spPr>
          <a:xfrm>
            <a:off x="4591262" y="384798"/>
            <a:ext cx="2787805" cy="2787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CB46E-FAC7-4A46-9DE2-FD6F44686624}"/>
              </a:ext>
            </a:extLst>
          </p:cNvPr>
          <p:cNvSpPr/>
          <p:nvPr/>
        </p:nvSpPr>
        <p:spPr>
          <a:xfrm>
            <a:off x="18472" y="4850515"/>
            <a:ext cx="12192001" cy="516129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204" y="4921831"/>
            <a:ext cx="9144000" cy="459296"/>
          </a:xfrm>
        </p:spPr>
        <p:txBody>
          <a:bodyPr/>
          <a:lstStyle/>
          <a:p>
            <a:r>
              <a:rPr lang="en-US" dirty="0"/>
              <a:t>What’s New In Bootstrap 4?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24A22A-DEFA-4868-A602-D69715E3D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27" y="1002475"/>
            <a:ext cx="1531021" cy="15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2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A4B6854-45C4-4B51-A1F9-C99DE9E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-111512"/>
            <a:ext cx="12192000" cy="69695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6C94BE-DB7A-48FC-B19F-766B960A663D}"/>
              </a:ext>
            </a:extLst>
          </p:cNvPr>
          <p:cNvSpPr/>
          <p:nvPr/>
        </p:nvSpPr>
        <p:spPr>
          <a:xfrm>
            <a:off x="702468" y="466983"/>
            <a:ext cx="4719782" cy="4719782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5497551"/>
            <a:ext cx="12192001" cy="1360449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93FBD5-8205-484B-8398-581160D96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700"/>
                    </a14:imgEffect>
                    <a14:imgEffect>
                      <a14:brightnessContrast bright="-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7" y="215789"/>
            <a:ext cx="5170250" cy="517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382" y="2532201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Facebook.com/traversymedia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8802" y="3013816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Twitter.com/traversymedia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8662" y="353327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Linkedin.com/in/bradtraversy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049085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2544718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558949"/>
            <a:ext cx="304762" cy="304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8145" y="1471850"/>
            <a:ext cx="17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 BRAD: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9439" y="4330675"/>
            <a:ext cx="314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</a:p>
          <a:p>
            <a:r>
              <a:rPr lang="en-US" sz="3600" dirty="0"/>
              <a:t>For Watching!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8ADC9-CF3A-4D2E-B186-267842C95B6B}"/>
              </a:ext>
            </a:extLst>
          </p:cNvPr>
          <p:cNvSpPr txBox="1"/>
          <p:nvPr/>
        </p:nvSpPr>
        <p:spPr>
          <a:xfrm>
            <a:off x="8429852" y="5513423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www.traversymedia.com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F3102-EA50-4669-A213-8E980A876EA1}"/>
              </a:ext>
            </a:extLst>
          </p:cNvPr>
          <p:cNvSpPr txBox="1"/>
          <p:nvPr/>
        </p:nvSpPr>
        <p:spPr>
          <a:xfrm>
            <a:off x="1905315" y="200858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Youtube.com/c/traversymedia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DA401-E2EA-4624-B6E2-E739B6DFA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12" y="2035133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33FA8A-AB66-41B3-862E-FE0D32E7A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12" y="4330675"/>
            <a:ext cx="1158940" cy="11589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699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Moved from Less to Sass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As of v3 a Sass port was created and maintained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Sass is favored in the web dev community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Use of Libsass to compile faster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Sass CSS Pre-Compiler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38" y="1902562"/>
            <a:ext cx="11004395" cy="42537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Flat style over gradient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More subtle look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More Color Classes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.btn-outline-* class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7586491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Button Styles &amp; Flat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17B1-C456-4ECB-BA4B-C13616DBB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928" y="3612162"/>
            <a:ext cx="6669505" cy="659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F8C9D-3BC4-4847-AC3A-620657DA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885" y="4298842"/>
            <a:ext cx="6699959" cy="5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7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Changes in the underlying architecture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rem &amp; em units instead of pixels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New –xl tier for extra large screens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Grid now uses flexbox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No more “offset-md-x” Now use margin auto classes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7586491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Improved Grid System &amp; 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D4C39E-79EA-4666-97F9-34840AB7C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54" y="2973903"/>
            <a:ext cx="3536876" cy="20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7586491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Flexbox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07FDDF-3520-47F2-B715-A25B14450508}"/>
              </a:ext>
            </a:extLst>
          </p:cNvPr>
          <p:cNvSpPr/>
          <p:nvPr/>
        </p:nvSpPr>
        <p:spPr>
          <a:xfrm>
            <a:off x="248855" y="1837537"/>
            <a:ext cx="91814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Includes flexbox utilities</a:t>
            </a:r>
          </a:p>
          <a:p>
            <a:pPr marL="228600" indent="-228600" defTabSz="9144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Use flexbox to manage grids, navigation, components and more</a:t>
            </a:r>
          </a:p>
          <a:p>
            <a:pPr marL="228600" indent="-228600" defTabSz="9144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Display utilities can transform children items into flex items</a:t>
            </a:r>
          </a:p>
          <a:p>
            <a:pPr marL="228600" indent="-228600" defTabSz="9144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&lt;div class="d-flex p-2"&gt;I'm a flexbox container!&lt;/div&gt;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86AE2D-E833-4377-B07E-DF78F6040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843" y="2068561"/>
            <a:ext cx="2723811" cy="3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6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59346"/>
            <a:ext cx="11004395" cy="51458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Cards replace panels, wells and thumbnails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Uses flexbox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Get same behavior with modifiers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As little markup as possible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.card-body instead of .well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Use .card-title for titles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Image Headings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B9C56-4F45-48F3-B28B-3F8D0ECE1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70" y="2269772"/>
            <a:ext cx="3159432" cy="37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7" y="1459346"/>
            <a:ext cx="11045708" cy="5145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Flat design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Uses flexbox instead of floats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Wrapping .navbar with .navbar-expand{-sm|-md|-</a:t>
            </a:r>
            <a:r>
              <a:rPr lang="en-US" sz="2400" dirty="0" err="1">
                <a:solidFill>
                  <a:schemeClr val="bg1"/>
                </a:solidFill>
              </a:rPr>
              <a:t>lg</a:t>
            </a:r>
            <a:r>
              <a:rPr lang="en-US" sz="2400" dirty="0">
                <a:solidFill>
                  <a:schemeClr val="bg1"/>
                </a:solidFill>
              </a:rPr>
              <a:t>|-xl} for responsive collapse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Color Schemes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Changes To The Navbar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97EE96-0E39-4BD1-A28B-FEE5342F8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328676"/>
            <a:ext cx="6314674" cy="17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5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7" y="1459346"/>
            <a:ext cx="11004395" cy="5145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Dropped the .form-horizontal class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Forms using grids require the .row class and can use .col-form-label for labels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Use .form-control-</a:t>
            </a:r>
            <a:r>
              <a:rPr lang="en-US" dirty="0" err="1">
                <a:solidFill>
                  <a:schemeClr val="bg1"/>
                </a:solidFill>
              </a:rPr>
              <a:t>lg</a:t>
            </a:r>
            <a:r>
              <a:rPr lang="en-US" dirty="0">
                <a:solidFill>
                  <a:schemeClr val="bg1"/>
                </a:solidFill>
              </a:rPr>
              <a:t> and .form-control-</a:t>
            </a:r>
            <a:r>
              <a:rPr lang="en-US" dirty="0" err="1">
                <a:solidFill>
                  <a:schemeClr val="bg1"/>
                </a:solidFill>
              </a:rPr>
              <a:t>sm</a:t>
            </a:r>
            <a:r>
              <a:rPr lang="en-US" dirty="0">
                <a:solidFill>
                  <a:schemeClr val="bg1"/>
                </a:solidFill>
              </a:rPr>
              <a:t> to increase or decrease the size of an input control.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Help text now uses the .form-text class instead of .help-block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Form Changes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5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653" y="1459346"/>
            <a:ext cx="11004395" cy="5145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Bigger fonts and headings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Dropped support for IE8 + IE9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Reboot module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Inversed tables (.table-inverse)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Glyphicons dropped (Font-awesome recommended)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Sizing &amp; spacing classes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 Other Changes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7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</TotalTime>
  <Words>352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Bootstrap 4 From Scratch With 5 Projects</vt:lpstr>
      <vt:lpstr>Sass CSS Pre-Compiler</vt:lpstr>
      <vt:lpstr>Button Styles &amp; Flat Design</vt:lpstr>
      <vt:lpstr>Improved Grid System &amp; Layout</vt:lpstr>
      <vt:lpstr>Flexbox</vt:lpstr>
      <vt:lpstr>Cards</vt:lpstr>
      <vt:lpstr>Changes To The Navbar</vt:lpstr>
      <vt:lpstr>Form Changes</vt:lpstr>
      <vt:lpstr>Some Other Changes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cURL?</dc:title>
  <dc:creator>brad</dc:creator>
  <cp:lastModifiedBy>brad</cp:lastModifiedBy>
  <cp:revision>56</cp:revision>
  <dcterms:created xsi:type="dcterms:W3CDTF">2017-05-08T10:32:22Z</dcterms:created>
  <dcterms:modified xsi:type="dcterms:W3CDTF">2017-08-20T18:57:26Z</dcterms:modified>
</cp:coreProperties>
</file>