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6" r:id="rId5"/>
    <p:sldId id="264" r:id="rId6"/>
    <p:sldId id="265" r:id="rId7"/>
    <p:sldId id="257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9074-22B7-4199-BBC7-839CD1EE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5DF1A-2F91-4366-9E0C-53BDBCCAE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D33EF-97CD-4864-B938-5C7AF9B4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906D-BD53-4BE7-A9DF-D63C898EE539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2810-ADA6-4B3E-8CD7-6BAD07A9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90E5A-C1AE-45F2-88A5-5888E7BF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9512-64B9-44C4-B4BE-EA11174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0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7FE9-EE58-4CAB-BCDB-0C048C71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C8DCC-F01A-4857-A14F-F53B27360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3844-9335-4CAB-B685-B9BEDFE5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906D-BD53-4BE7-A9DF-D63C898EE539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62D9-FEC3-4C74-884E-E42D2594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6D4B-A1B9-471C-A085-1EFAD47C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9512-64B9-44C4-B4BE-EA11174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5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C54B7-6942-4292-A7DA-043A8812D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D88CE-5AEC-4995-B32E-586C38CDE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88C8-FD64-4A5A-8DC6-09E601BF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906D-BD53-4BE7-A9DF-D63C898EE539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F0E3-0BFF-4DDE-A48E-E901E8B8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82ED5-F659-4F58-AD20-9C852DA0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9512-64B9-44C4-B4BE-EA11174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1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C37E-B2FA-435D-928C-C30C6D84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74896-0795-4F88-9BCC-FAC9234A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A4C9B-A113-4713-AB81-85D3F237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906D-BD53-4BE7-A9DF-D63C898EE539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CC04-00CA-4176-8F44-802504E5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30AF5-6370-4D46-972D-0ADB9145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9512-64B9-44C4-B4BE-EA11174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5579-9471-4DC8-81E3-31293109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F1602-C253-4545-A574-DE29EED2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BAF1-0B85-4DCC-AB22-2D5EF4DF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906D-BD53-4BE7-A9DF-D63C898EE539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71FBF-DAFA-4ABD-8331-EE0A8FBD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7DD0-BB48-4AB2-B7F8-EB90219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9512-64B9-44C4-B4BE-EA11174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368B-C077-417E-979E-0EC86A60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AC79-62A5-416B-9877-2C14F06AD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2EF45-F841-4787-9E6D-BFD437F1D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FA68A-DF8A-471E-BE07-7D48206A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906D-BD53-4BE7-A9DF-D63C898EE539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AFCBD-5289-4BF8-8D9C-FA189A06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9353E-CE8A-4BE8-97B1-55036A30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9512-64B9-44C4-B4BE-EA11174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2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D6C7-C685-4A9F-89D5-1D447FBE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6962C-C89C-4768-91D1-BBECB07E0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D1D84-5B99-45CE-B00B-50C828FBF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F24A3-AD73-43F0-A937-424CF01D4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BAFB1-DA87-441C-A189-F963A76A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9B4F0-EB4A-4B56-91C7-B47A01E7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906D-BD53-4BE7-A9DF-D63C898EE539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DF636-2970-4E62-90E4-D6A23DCF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A3BC5-D17C-4F5B-90E2-BD1A86F0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9512-64B9-44C4-B4BE-EA11174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8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0CEB-06A5-47FB-9DAD-28EA8718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2F56F-078A-4355-9297-C9DD7E21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906D-BD53-4BE7-A9DF-D63C898EE539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3DD55-7D7D-49B3-8BCC-FF9874D0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2AE31-39D7-4F97-A653-E0083AB5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9512-64B9-44C4-B4BE-EA11174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2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15C3-A654-428C-86A4-FDDECA15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906D-BD53-4BE7-A9DF-D63C898EE539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FC6D0-DA2D-43DD-9683-20EA3CE6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BA96F-00EE-4C4C-9B1E-C70ADC5E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9512-64B9-44C4-B4BE-EA11174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921A-FF2E-4DE2-A7CE-2391AEC8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4324-81B8-4D1B-B020-1375D530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4A4FC-909A-42F4-AF92-56E8B12B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CEDAC-B6E5-4994-B473-910CA54B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906D-BD53-4BE7-A9DF-D63C898EE539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5168D-8E5F-463E-B424-C55A627B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23C26-4F85-4019-A9AE-CE7C3A5D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9512-64B9-44C4-B4BE-EA11174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C8A7-A22D-494E-A424-B504EA63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09DE3-5167-4AD9-953E-CF99F3C43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B5BF8-DBB0-41B3-B7FA-1D33E3B28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10298-AFDE-4A88-8D32-68E032E8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906D-BD53-4BE7-A9DF-D63C898EE539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F359D-30B4-4CC2-9FA1-5A7185FA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65B7E-F87E-424F-BAA2-1E5BCC8E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9512-64B9-44C4-B4BE-EA11174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5C25C-57A0-4840-9FFF-A69CF1B5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94ABD-4108-4679-A394-F02DD2CFF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F6949-881A-493B-9B3F-C34A303D7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906D-BD53-4BE7-A9DF-D63C898EE539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83D77-3C95-4F02-A5D8-612FEA041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72F2-CF11-417D-B53B-84DDBA922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9512-64B9-44C4-B4BE-EA11174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8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s://www.geeksforgeeks.org/types-of-internet-protocol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B82EC-B9E7-4C87-A482-681D6B230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30" y="219391"/>
            <a:ext cx="7483488" cy="60812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1CEAD1-CD04-E820-0C41-7BAA22D0E27D}"/>
              </a:ext>
            </a:extLst>
          </p:cNvPr>
          <p:cNvSpPr txBox="1"/>
          <p:nvPr/>
        </p:nvSpPr>
        <p:spPr>
          <a:xfrm>
            <a:off x="79513" y="219391"/>
            <a:ext cx="401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TCP/IP model was developed prior</a:t>
            </a:r>
          </a:p>
          <a:p>
            <a:r>
              <a:rPr lang="en-US" dirty="0"/>
              <a:t>To the OSI model. So, TCP/IP is the actual implemented model &amp; OSI is just a guideline.</a:t>
            </a:r>
          </a:p>
        </p:txBody>
      </p:sp>
    </p:spTree>
    <p:extLst>
      <p:ext uri="{BB962C8B-B14F-4D97-AF65-F5344CB8AC3E}">
        <p14:creationId xmlns:p14="http://schemas.microsoft.com/office/powerpoint/2010/main" val="52856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F6C79-F368-AC2A-A6AA-6E9EA32A6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90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61F27-0601-1064-3F9A-F0E9A1991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31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87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29DB0-04B3-DFCD-4C9E-7A2668DF4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AA9340-948B-C901-D0FF-71B1ABB077EC}"/>
              </a:ext>
            </a:extLst>
          </p:cNvPr>
          <p:cNvGrpSpPr/>
          <p:nvPr/>
        </p:nvGrpSpPr>
        <p:grpSpPr>
          <a:xfrm>
            <a:off x="2434001" y="0"/>
            <a:ext cx="7644277" cy="6858000"/>
            <a:chOff x="2434001" y="0"/>
            <a:chExt cx="7323997" cy="64840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27FCFD-5415-EEA5-DC82-BC7FA8CCF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4001" y="0"/>
              <a:ext cx="7323997" cy="297948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BC267C-1D50-8018-540B-D4E940569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4001" y="2979488"/>
              <a:ext cx="7323997" cy="3504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02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9A2CE-B79E-D938-C558-306615488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309734-20B9-E9D9-47D6-F35B99912483}"/>
              </a:ext>
            </a:extLst>
          </p:cNvPr>
          <p:cNvSpPr/>
          <p:nvPr/>
        </p:nvSpPr>
        <p:spPr>
          <a:xfrm>
            <a:off x="350985" y="-100985"/>
            <a:ext cx="11144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 support protocols (ARP, DHCP, ICMP)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FDEF1-1222-8D5A-4EF4-11C71BB4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6" y="1061656"/>
            <a:ext cx="6096528" cy="1463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4F2F4E-DE41-DCF5-F53E-B0AC827E2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6" y="2694736"/>
            <a:ext cx="6340389" cy="1638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93D7F4-63C8-B573-2F26-1622B4EBA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4" y="4635717"/>
            <a:ext cx="6142252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8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FFD02-BF9F-FA1D-A370-F9CAF7399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B4C5C3-9DBA-A4A2-6757-F77F15F33592}"/>
              </a:ext>
            </a:extLst>
          </p:cNvPr>
          <p:cNvSpPr/>
          <p:nvPr/>
        </p:nvSpPr>
        <p:spPr>
          <a:xfrm>
            <a:off x="1105210" y="-100985"/>
            <a:ext cx="9981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Network Address Translation (NAT)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3F2BA-E200-DF78-8617-E23AED861913}"/>
              </a:ext>
            </a:extLst>
          </p:cNvPr>
          <p:cNvSpPr txBox="1"/>
          <p:nvPr/>
        </p:nvSpPr>
        <p:spPr>
          <a:xfrm>
            <a:off x="375920" y="1209040"/>
            <a:ext cx="990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conversion of private </a:t>
            </a:r>
            <a:r>
              <a:rPr lang="en-US" dirty="0" err="1"/>
              <a:t>ip</a:t>
            </a:r>
            <a:r>
              <a:rPr lang="en-US" dirty="0"/>
              <a:t> address to public </a:t>
            </a:r>
            <a:r>
              <a:rPr lang="en-US" dirty="0" err="1"/>
              <a:t>ip</a:t>
            </a:r>
            <a:r>
              <a:rPr lang="en-US" dirty="0"/>
              <a:t> address in </a:t>
            </a:r>
          </a:p>
          <a:p>
            <a:r>
              <a:rPr lang="en-US" dirty="0"/>
              <a:t>During receiving acknowledgement converts public </a:t>
            </a:r>
            <a:r>
              <a:rPr lang="en-US" dirty="0" err="1"/>
              <a:t>ip</a:t>
            </a:r>
            <a:r>
              <a:rPr lang="en-US" dirty="0"/>
              <a:t> address top private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  <a:p>
            <a:r>
              <a:rPr lang="en-US" dirty="0"/>
              <a:t>After Ipv6 there is no need of </a:t>
            </a:r>
            <a:r>
              <a:rPr lang="en-US" dirty="0" err="1"/>
              <a:t>nat</a:t>
            </a:r>
            <a:r>
              <a:rPr lang="en-US" dirty="0"/>
              <a:t> because it has </a:t>
            </a:r>
            <a:r>
              <a:rPr lang="en-US"/>
              <a:t>2^128 address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6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7EA61-FAF8-5791-85F1-C8AE3F48A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86F8D1-AA2D-1810-F517-D7E9B9A3CACD}"/>
              </a:ext>
            </a:extLst>
          </p:cNvPr>
          <p:cNvSpPr txBox="1"/>
          <p:nvPr/>
        </p:nvSpPr>
        <p:spPr>
          <a:xfrm>
            <a:off x="0" y="0"/>
            <a:ext cx="12105861" cy="159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905C92-5856-11A0-1456-0DFC3729496B}"/>
              </a:ext>
            </a:extLst>
          </p:cNvPr>
          <p:cNvSpPr/>
          <p:nvPr/>
        </p:nvSpPr>
        <p:spPr>
          <a:xfrm>
            <a:off x="1876947" y="-82033"/>
            <a:ext cx="809001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Application layer protocols: DNS, SMTP, HTTP, FTP,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etc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5030B-22FC-08DB-2C54-A0439D732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1" y="2386280"/>
            <a:ext cx="10824633" cy="27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1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BB8784-0F59-0880-CD0E-73A52BFCE2AC}"/>
              </a:ext>
            </a:extLst>
          </p:cNvPr>
          <p:cNvSpPr/>
          <p:nvPr/>
        </p:nvSpPr>
        <p:spPr>
          <a:xfrm>
            <a:off x="1475505" y="0"/>
            <a:ext cx="92409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Internet Application Protocols</a:t>
            </a:r>
          </a:p>
          <a:p>
            <a:pPr algn="ctr"/>
            <a:r>
              <a:rPr lang="en-US" sz="5400" dirty="0"/>
              <a:t>(FTP, Telnet, SMTP, SNMP, POP3)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EEA53-B91D-286A-DCF2-365F8A45E177}"/>
              </a:ext>
            </a:extLst>
          </p:cNvPr>
          <p:cNvSpPr txBox="1"/>
          <p:nvPr/>
        </p:nvSpPr>
        <p:spPr>
          <a:xfrm>
            <a:off x="2573793" y="2104791"/>
            <a:ext cx="824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Extra:- https://www.geeksforgeeks.org/types-of-internet-protocols/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037BD-FD2B-A51D-D901-970349233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1" y="3563252"/>
            <a:ext cx="9292716" cy="26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6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9AAC7-CA66-0F99-F774-9B1D06FEF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91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C948E-DA33-1D69-FBC7-CB6AD541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59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123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Soumyajyoti Saha</dc:creator>
  <cp:lastModifiedBy>Soumyajyoti Saha</cp:lastModifiedBy>
  <cp:revision>6</cp:revision>
  <dcterms:created xsi:type="dcterms:W3CDTF">2024-10-16T13:29:58Z</dcterms:created>
  <dcterms:modified xsi:type="dcterms:W3CDTF">2025-01-18T13:40:27Z</dcterms:modified>
</cp:coreProperties>
</file>