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0473-3A04-4A3B-963C-7972B5BB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9879E-F16C-E666-8896-9A5A6BB82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2CB2-85A6-FD55-30C9-E000ACCF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1C54-5FBF-224C-2CEA-7D9B6FD8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E19C-31BC-91D1-AE49-3DDBE2A3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2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26CC-0B3C-74FA-9A83-2B9179B7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F130-F6A7-BC92-9F0C-8AD6706DB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D5FC-E340-C5D5-2BF8-09223440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D88A-8E96-D4B5-8D80-98910AF4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B238-3B39-0AB0-C73C-D626E0AC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9B8B9-B3FE-FD93-6EB2-A0DD9D1CA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312FC-C337-12E3-CC90-5CBABDD65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FBF0-07BF-9619-8A6C-1567B54E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E98F-A4F3-6683-0A0D-C6D3D932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CADE-2E7B-CCE8-8523-1837CF24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7FF6-F09C-127E-69E3-F1566612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DC6A-8FA8-9CEB-7BD2-EDF28F2B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2E42-4984-8418-89A2-07C10FFA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3E42-5EA9-5A48-6CA8-AE2FF34A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38FD-BC56-44E7-DCB3-D0C53CC4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458E-650E-8786-E60F-B9A8D242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3D86B-26EE-EBC9-C433-B669AEA6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9FCFE-D83C-9F14-8762-D48D937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9651-FAF4-9B51-1357-81680E73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7E61-F385-835B-B6B2-8EEC51C5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FB62-8F2B-85E8-678B-D7AC6631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95EA-3011-C8A6-85E2-EC2B43E5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9A21E-5DC2-C64B-68E0-D98E2769E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128EC-190C-C3C3-0E54-0E0C247E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3F232-EFB4-6C0B-DBB4-F88CD924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2F02C-C4A5-40B3-E2BA-BD22AA50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D143-A553-8B93-0479-8D90B57B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6C013-7FA2-39D0-9D8C-7260F735A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41005-E1EA-FAA9-D6FF-ACAD62467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47363-1FA9-B4F6-3ED4-5F61D6820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EB9BA-99D2-3E4F-F4D8-B9FB36105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3675C-F9E0-3AD4-E643-BCD2BF2C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970A7-5F99-2A5B-25AB-E03884C2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2EB38-82FD-AB43-07D9-2CD62F9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42EA-D74E-4BD0-0581-A8669572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3C21-4230-6258-947A-FFC6A6C7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29124-B65E-BE03-E9E9-9F6396EC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1F062-65C5-376F-559B-71EE8BAE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11584-3AF4-8936-047C-A0F375AF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0312C-F775-973B-D37B-5F5DD677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4521E-57AF-56D2-F011-96E01997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8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A782-317D-850F-7066-E8E7B9C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8314-8B98-F8F0-9A90-D7956D6C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8036-6D15-6595-CC6C-71D9714F9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3BF0-1183-BE98-491B-6E57DC4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124B-AB5E-67AF-BE8C-994CD904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E40D-D9C9-8630-CE4D-F8523559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9883-4709-6484-E72E-E9894DE0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B617D-93AD-B4D2-C407-C134EE947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C938-6591-84E1-7E2A-06E1EEF7C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2733-59EB-F1E0-FECA-15A81D3B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D8090-416C-F62C-BACA-EBF224C8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A424A-AA1B-7306-53B2-A3044527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6B12E-A967-8C98-AE95-197CC05C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DFD25-2DD6-DDDE-4C04-EE44E5FF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437A-6006-4C49-6F9F-85485B8FF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491A-C16C-493F-BA51-9D894B1A515A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9BDB-191E-3E81-925F-8E1976A9C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F8D5-FF94-F46E-F1B7-644FE55F2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2DF4-7903-42F5-B2E3-FDB91C4C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5D5F84-57FC-237F-3126-72931FAA6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83" y="948637"/>
            <a:ext cx="10111034" cy="41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9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AF2A-15C9-BBBD-DC84-3F490B62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2B99C0-BE42-47F7-F360-DC7C5BFFF9A7}"/>
              </a:ext>
            </a:extLst>
          </p:cNvPr>
          <p:cNvGrpSpPr/>
          <p:nvPr/>
        </p:nvGrpSpPr>
        <p:grpSpPr>
          <a:xfrm>
            <a:off x="2053238" y="2381159"/>
            <a:ext cx="8085522" cy="2524974"/>
            <a:chOff x="2053238" y="2381159"/>
            <a:chExt cx="8085522" cy="25249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40064C-1D97-A6DA-0342-CDC08E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3239" y="2381159"/>
              <a:ext cx="8085521" cy="20956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5B29B-2AFE-EF2A-6025-E0D770555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3238" y="4476841"/>
              <a:ext cx="4927917" cy="4292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8A1D33-D8AB-8755-75F8-EC4D6670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155" y="4474298"/>
              <a:ext cx="3157605" cy="429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530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67C68-E4CF-43AE-F753-EBEED4F19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88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33E93-7FBF-17CF-0F47-7D4F9D18E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37BD2-DC8E-BBC4-7FAE-5C9A71592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97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Soumyajyoti Saha</dc:creator>
  <cp:lastModifiedBy>Soumyajyoti Saha</cp:lastModifiedBy>
  <cp:revision>2</cp:revision>
  <dcterms:created xsi:type="dcterms:W3CDTF">2025-01-19T08:16:05Z</dcterms:created>
  <dcterms:modified xsi:type="dcterms:W3CDTF">2025-01-19T08:44:50Z</dcterms:modified>
</cp:coreProperties>
</file>