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0" r:id="rId1"/>
  </p:sldMasterIdLst>
  <p:notesMasterIdLst>
    <p:notesMasterId r:id="rId16"/>
  </p:notesMasterIdLst>
  <p:sldIdLst>
    <p:sldId id="256" r:id="rId2"/>
    <p:sldId id="258" r:id="rId3"/>
    <p:sldId id="269" r:id="rId4"/>
    <p:sldId id="270" r:id="rId5"/>
    <p:sldId id="260" r:id="rId6"/>
    <p:sldId id="264" r:id="rId7"/>
    <p:sldId id="266" r:id="rId8"/>
    <p:sldId id="261" r:id="rId9"/>
    <p:sldId id="271" r:id="rId10"/>
    <p:sldId id="273" r:id="rId11"/>
    <p:sldId id="262" r:id="rId12"/>
    <p:sldId id="263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2" userDrawn="1">
          <p15:clr>
            <a:srgbClr val="A4A3A4"/>
          </p15:clr>
        </p15:guide>
        <p15:guide id="2" pos="18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552"/>
        <p:guide pos="18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6FB1A-D4F0-47D3-BD86-A33E023BC8C4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CB3E4-FF56-4644-840C-FF369B5DF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266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CB3E4-FF56-4644-840C-FF369B5DF36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803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94C2-E66E-4AE6-AD8B-6F231278933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830203D-62D2-4A5F-B806-023D13B3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4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94C2-E66E-4AE6-AD8B-6F231278933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30203D-62D2-4A5F-B806-023D13B3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1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94C2-E66E-4AE6-AD8B-6F231278933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30203D-62D2-4A5F-B806-023D13B3594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576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94C2-E66E-4AE6-AD8B-6F231278933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30203D-62D2-4A5F-B806-023D13B3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2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94C2-E66E-4AE6-AD8B-6F231278933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30203D-62D2-4A5F-B806-023D13B3594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3432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94C2-E66E-4AE6-AD8B-6F231278933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30203D-62D2-4A5F-B806-023D13B3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82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94C2-E66E-4AE6-AD8B-6F231278933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203D-62D2-4A5F-B806-023D13B3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43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94C2-E66E-4AE6-AD8B-6F231278933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203D-62D2-4A5F-B806-023D13B3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8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94C2-E66E-4AE6-AD8B-6F231278933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203D-62D2-4A5F-B806-023D13B3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0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94C2-E66E-4AE6-AD8B-6F231278933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30203D-62D2-4A5F-B806-023D13B3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93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94C2-E66E-4AE6-AD8B-6F231278933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30203D-62D2-4A5F-B806-023D13B3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0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94C2-E66E-4AE6-AD8B-6F231278933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30203D-62D2-4A5F-B806-023D13B3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4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94C2-E66E-4AE6-AD8B-6F231278933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203D-62D2-4A5F-B806-023D13B3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43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94C2-E66E-4AE6-AD8B-6F231278933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203D-62D2-4A5F-B806-023D13B3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0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94C2-E66E-4AE6-AD8B-6F231278933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203D-62D2-4A5F-B806-023D13B3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0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94C2-E66E-4AE6-AD8B-6F231278933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30203D-62D2-4A5F-B806-023D13B3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7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A94C2-E66E-4AE6-AD8B-6F231278933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830203D-62D2-4A5F-B806-023D13B3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57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  <p:sldLayoutId id="2147484022" r:id="rId12"/>
    <p:sldLayoutId id="2147484023" r:id="rId13"/>
    <p:sldLayoutId id="2147484024" r:id="rId14"/>
    <p:sldLayoutId id="2147484025" r:id="rId15"/>
    <p:sldLayoutId id="21474840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06886-FF9A-4D2C-B9F9-7070B7916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461" y="450166"/>
            <a:ext cx="6262468" cy="3390313"/>
          </a:xfrm>
        </p:spPr>
        <p:txBody>
          <a:bodyPr anchor="ctr">
            <a:normAutofit/>
          </a:bodyPr>
          <a:lstStyle/>
          <a:p>
            <a:r>
              <a:rPr lang="en-US" sz="2400" i="1" dirty="0">
                <a:latin typeface="Artifakt Element Black" panose="020B0A03050000020004" pitchFamily="34" charset="0"/>
                <a:ea typeface="Artifakt Element Black" panose="020B0A03050000020004" pitchFamily="34" charset="0"/>
                <a:cs typeface="Arial" panose="020B0604020202020204" pitchFamily="34" charset="0"/>
              </a:rPr>
              <a:t>    </a:t>
            </a:r>
            <a:r>
              <a:rPr lang="en-US" sz="3200" i="1" dirty="0">
                <a:solidFill>
                  <a:schemeClr val="accent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  <a:cs typeface="Arial" panose="020B0604020202020204" pitchFamily="34" charset="0"/>
              </a:rPr>
              <a:t>College Management System</a:t>
            </a:r>
            <a:br>
              <a:rPr lang="en-US" sz="2400" i="1" dirty="0">
                <a:solidFill>
                  <a:schemeClr val="accent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  <a:cs typeface="Arial" panose="020B0604020202020204" pitchFamily="34" charset="0"/>
              </a:rPr>
            </a:br>
            <a:br>
              <a:rPr lang="en-US" sz="2400" i="1" dirty="0">
                <a:latin typeface="Artifakt Element Black" panose="020B0A03050000020004" pitchFamily="34" charset="0"/>
                <a:ea typeface="Artifakt Element Black" panose="020B0A03050000020004" pitchFamily="34" charset="0"/>
                <a:cs typeface="Arial" panose="020B0604020202020204" pitchFamily="34" charset="0"/>
              </a:rPr>
            </a:br>
            <a:r>
              <a:rPr lang="en-US" sz="2000" i="1" dirty="0">
                <a:latin typeface="Artifakt Element Black" panose="020B0A03050000020004" pitchFamily="34" charset="0"/>
                <a:ea typeface="Artifakt Element Black" panose="020B0A03050000020004" pitchFamily="34" charset="0"/>
                <a:cs typeface="Arial" panose="020B0604020202020204" pitchFamily="34" charset="0"/>
              </a:rPr>
              <a:t>                                   </a:t>
            </a:r>
            <a:r>
              <a:rPr lang="en-US" sz="2000" i="1" u="sng" dirty="0">
                <a:latin typeface="Artifakt Element Black" panose="020B0A03050000020004" pitchFamily="34" charset="0"/>
                <a:ea typeface="Artifakt Element Black" panose="020B0A03050000020004" pitchFamily="34" charset="0"/>
                <a:cs typeface="Arial" panose="020B0604020202020204" pitchFamily="34" charset="0"/>
              </a:rPr>
              <a:t>Presented By</a:t>
            </a:r>
            <a:r>
              <a:rPr lang="en-US" sz="2000" i="1" dirty="0">
                <a:latin typeface="Artifakt Element Black" panose="020B0A03050000020004" pitchFamily="34" charset="0"/>
                <a:ea typeface="Artifakt Element Black" panose="020B0A03050000020004" pitchFamily="34" charset="0"/>
                <a:cs typeface="Arial" panose="020B0604020202020204" pitchFamily="34" charset="0"/>
              </a:rPr>
              <a:t>-</a:t>
            </a:r>
            <a:br>
              <a:rPr lang="en-US" sz="2000" i="1" dirty="0">
                <a:latin typeface="Artifakt Element Black" panose="020B0A03050000020004" pitchFamily="34" charset="0"/>
                <a:ea typeface="Artifakt Element Black" panose="020B0A03050000020004" pitchFamily="34" charset="0"/>
                <a:cs typeface="Arial" panose="020B0604020202020204" pitchFamily="34" charset="0"/>
              </a:rPr>
            </a:br>
            <a:r>
              <a:rPr lang="en-US" sz="2000" i="1" dirty="0">
                <a:latin typeface="Artifakt Element Black" panose="020B0A03050000020004" pitchFamily="34" charset="0"/>
                <a:ea typeface="Artifakt Element Black" panose="020B0A03050000020004" pitchFamily="34" charset="0"/>
                <a:cs typeface="Arial" panose="020B0604020202020204" pitchFamily="34" charset="0"/>
              </a:rPr>
              <a:t>                                                Soumya Karra</a:t>
            </a:r>
            <a:br>
              <a:rPr lang="en-US" sz="2000" i="1" dirty="0">
                <a:latin typeface="Artifakt Element Black" panose="020B0A03050000020004" pitchFamily="34" charset="0"/>
                <a:ea typeface="Artifakt Element Black" panose="020B0A03050000020004" pitchFamily="34" charset="0"/>
                <a:cs typeface="Arial" panose="020B0604020202020204" pitchFamily="34" charset="0"/>
              </a:rPr>
            </a:br>
            <a:r>
              <a:rPr lang="en-US" sz="2000" i="1" dirty="0">
                <a:latin typeface="Artifakt Element Black" panose="020B0A03050000020004" pitchFamily="34" charset="0"/>
                <a:ea typeface="Artifakt Element Black" panose="020B0A03050000020004" pitchFamily="34" charset="0"/>
                <a:cs typeface="Arial" panose="020B0604020202020204" pitchFamily="34" charset="0"/>
              </a:rPr>
              <a:t>                            Enrollment Id:EBEON0922657363</a:t>
            </a:r>
            <a:br>
              <a:rPr lang="en-US" sz="2000" i="1" dirty="0">
                <a:latin typeface="Artifakt Element Black" panose="020B0A03050000020004" pitchFamily="34" charset="0"/>
                <a:ea typeface="Artifakt Element Black" panose="020B0A03050000020004" pitchFamily="34" charset="0"/>
                <a:cs typeface="Arial" panose="020B0604020202020204" pitchFamily="34" charset="0"/>
              </a:rPr>
            </a:br>
            <a:r>
              <a:rPr lang="en-US" sz="2000" i="1" dirty="0">
                <a:latin typeface="Artifakt Element Black" panose="020B0A03050000020004" pitchFamily="34" charset="0"/>
                <a:ea typeface="Artifakt Element Black" panose="020B0A03050000020004" pitchFamily="34" charset="0"/>
                <a:cs typeface="Arial" panose="020B0604020202020204" pitchFamily="34" charset="0"/>
              </a:rPr>
              <a:t>                                               Batch N0: 7942</a:t>
            </a:r>
            <a:br>
              <a:rPr lang="en-US" sz="2000" i="1" dirty="0">
                <a:latin typeface="Artifakt Element Black" panose="020B0A03050000020004" pitchFamily="34" charset="0"/>
                <a:ea typeface="Artifakt Element Black" panose="020B0A03050000020004" pitchFamily="34" charset="0"/>
                <a:cs typeface="Arial" panose="020B0604020202020204" pitchFamily="34" charset="0"/>
              </a:rPr>
            </a:br>
            <a:r>
              <a:rPr lang="en-US" sz="2400" i="1" dirty="0">
                <a:latin typeface="Artifakt Element Black" panose="020B0A03050000020004" pitchFamily="34" charset="0"/>
                <a:ea typeface="Artifakt Element Black" panose="020B0A03050000020004" pitchFamily="34" charset="0"/>
                <a:cs typeface="Arial" panose="020B0604020202020204" pitchFamily="34" charset="0"/>
              </a:rPr>
              <a:t>               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54CD6-B85A-41AD-8171-AAB11DB014E8}"/>
              </a:ext>
            </a:extLst>
          </p:cNvPr>
          <p:cNvSpPr>
            <a:spLocks noGrp="1" noChangeAspect="1"/>
          </p:cNvSpPr>
          <p:nvPr>
            <p:ph type="subTitle" idx="1"/>
          </p:nvPr>
        </p:nvSpPr>
        <p:spPr>
          <a:xfrm>
            <a:off x="2866304" y="3188727"/>
            <a:ext cx="8915399" cy="1918985"/>
          </a:xfrm>
        </p:spPr>
        <p:txBody>
          <a:bodyPr>
            <a:normAutofit/>
          </a:bodyPr>
          <a:lstStyle/>
          <a:p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6D6B6F-C442-4657-BAE7-1465E53A5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840" y="4009293"/>
            <a:ext cx="6826863" cy="25093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8930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234F88-9CA6-41E3-864E-B8739BE9F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928" y="1699466"/>
            <a:ext cx="8496888" cy="391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1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8DA34E-6C7E-4DC9-AE39-CA4C64844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19663"/>
            <a:ext cx="9771678" cy="52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8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E2DEEB-42B9-48DF-8F27-CB45D97B8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429" y="1267558"/>
            <a:ext cx="1033506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69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F927CA-091B-40E3-839B-1A07D095C0FC}"/>
              </a:ext>
            </a:extLst>
          </p:cNvPr>
          <p:cNvSpPr txBox="1"/>
          <p:nvPr/>
        </p:nvSpPr>
        <p:spPr>
          <a:xfrm>
            <a:off x="3086099" y="712177"/>
            <a:ext cx="5001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SCOPE OF IMPROVEMENT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79803-2A1A-40CF-A12B-FBE5A2CA245D}"/>
              </a:ext>
            </a:extLst>
          </p:cNvPr>
          <p:cNvSpPr txBox="1"/>
          <p:nvPr/>
        </p:nvSpPr>
        <p:spPr>
          <a:xfrm>
            <a:off x="3070592" y="1383911"/>
            <a:ext cx="8207696" cy="2775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Creating user  modules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Adding login, contacts us , about college, placements, home pages.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Information  about college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Location of college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344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6FDD5F-EBB7-4297-B60F-46B82303B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054" y="2505807"/>
            <a:ext cx="6739670" cy="192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9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E9CD59-5650-4CF8-A255-82FF9D4AA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595" y="4064089"/>
            <a:ext cx="1184597" cy="14876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78E13B-7A90-40D8-BBBB-28F51318C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177" y="4589585"/>
            <a:ext cx="2265563" cy="6723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DBD66B-9034-4242-85A3-7537929F9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9177" y="2082031"/>
            <a:ext cx="2276846" cy="636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964649-CA13-4A08-A2DF-5FD03B35A8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2685" y="1629416"/>
            <a:ext cx="1053351" cy="13978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FCC2FD-1F79-478F-82D3-A4B8943553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1988" y="4235644"/>
            <a:ext cx="1856241" cy="90948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D9DBA2F-9A10-4D8B-9EA5-E7BBD5E39714}"/>
              </a:ext>
            </a:extLst>
          </p:cNvPr>
          <p:cNvSpPr txBox="1">
            <a:spLocks/>
          </p:cNvSpPr>
          <p:nvPr/>
        </p:nvSpPr>
        <p:spPr>
          <a:xfrm>
            <a:off x="3167595" y="-633365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Technologies Used.!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E33893-6302-4766-A50E-971B0A4BB00B}"/>
              </a:ext>
            </a:extLst>
          </p:cNvPr>
          <p:cNvSpPr txBox="1"/>
          <p:nvPr/>
        </p:nvSpPr>
        <p:spPr>
          <a:xfrm>
            <a:off x="3091230" y="1072662"/>
            <a:ext cx="1955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Frontend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EBC707-D71D-4A8C-8A09-38D4561C1ADB}"/>
              </a:ext>
            </a:extLst>
          </p:cNvPr>
          <p:cNvSpPr txBox="1"/>
          <p:nvPr/>
        </p:nvSpPr>
        <p:spPr>
          <a:xfrm>
            <a:off x="3091229" y="3507335"/>
            <a:ext cx="1955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3923243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A631-2484-4005-A65A-B1B5FA4C8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3892" y="511568"/>
            <a:ext cx="8911687" cy="1280890"/>
          </a:xfrm>
        </p:spPr>
        <p:txBody>
          <a:bodyPr>
            <a:normAutofit/>
          </a:bodyPr>
          <a:lstStyle/>
          <a:p>
            <a:r>
              <a:rPr lang="en-US" sz="2800" b="1" spc="-15" dirty="0">
                <a:solidFill>
                  <a:schemeClr val="accent1"/>
                </a:solidFill>
                <a:latin typeface="Roboto"/>
                <a:cs typeface="Roboto"/>
              </a:rPr>
              <a:t>AIM OF THE PROJECT</a:t>
            </a:r>
            <a:endParaRPr lang="en-IN" sz="28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B7EDC-C0D7-4CAB-AB82-F68ACCAE1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456" y="1792458"/>
            <a:ext cx="9326123" cy="4618892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RobotoRegular"/>
                <a:cs typeface="Calibri" panose="020F0502020204030204" pitchFamily="34" charset="0"/>
              </a:rPr>
              <a:t>An Android and Web application </a:t>
            </a:r>
            <a:r>
              <a:rPr lang="en-US" b="1" dirty="0">
                <a:solidFill>
                  <a:schemeClr val="tx1"/>
                </a:solidFill>
                <a:latin typeface="RobotoRegular"/>
                <a:cs typeface="Calibri" panose="020F0502020204030204" pitchFamily="34" charset="0"/>
              </a:rPr>
              <a:t>for college </a:t>
            </a:r>
            <a:r>
              <a:rPr lang="en-US" dirty="0">
                <a:latin typeface="RobotoRegular"/>
                <a:cs typeface="Calibri" panose="020F0502020204030204" pitchFamily="34" charset="0"/>
              </a:rPr>
              <a:t>is an application that can be accessed throughout the organization and especially by students well with proper login provided when needed.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RobotoRegular"/>
                <a:cs typeface="Calibri" panose="020F0502020204030204" pitchFamily="34" charset="0"/>
              </a:rPr>
              <a:t>Using </a:t>
            </a:r>
            <a:r>
              <a:rPr lang="en-US" b="1" dirty="0">
                <a:solidFill>
                  <a:schemeClr val="tx1"/>
                </a:solidFill>
                <a:latin typeface="RobotoRegular"/>
                <a:cs typeface="Calibri" panose="020F0502020204030204" pitchFamily="34" charset="0"/>
              </a:rPr>
              <a:t>college management application</a:t>
            </a:r>
            <a:r>
              <a:rPr lang="en-US" dirty="0">
                <a:solidFill>
                  <a:srgbClr val="C00000"/>
                </a:solidFill>
                <a:latin typeface="RobotoRegular"/>
                <a:cs typeface="Calibri" panose="020F0502020204030204" pitchFamily="34" charset="0"/>
              </a:rPr>
              <a:t> </a:t>
            </a:r>
            <a:r>
              <a:rPr lang="en-US" dirty="0">
                <a:latin typeface="RobotoRegular"/>
                <a:cs typeface="Calibri" panose="020F0502020204030204" pitchFamily="34" charset="0"/>
              </a:rPr>
              <a:t>students will able to stay updated with </a:t>
            </a:r>
            <a:r>
              <a:rPr lang="en-US" b="1" dirty="0">
                <a:solidFill>
                  <a:schemeClr val="tx1"/>
                </a:solidFill>
                <a:latin typeface="RobotoRegular"/>
                <a:cs typeface="Calibri" panose="020F0502020204030204" pitchFamily="34" charset="0"/>
              </a:rPr>
              <a:t>their Mark results, sports, placement, college events, circular notice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RobotoRegular"/>
                <a:cs typeface="Calibri" panose="020F0502020204030204" pitchFamily="34" charset="0"/>
              </a:rPr>
              <a:t>An web and mobile based college campus </a:t>
            </a:r>
            <a:r>
              <a:rPr lang="en-US" b="1" dirty="0">
                <a:solidFill>
                  <a:schemeClr val="tx1"/>
                </a:solidFill>
                <a:latin typeface="RobotoRegular"/>
                <a:cs typeface="Calibri" panose="020F0502020204030204" pitchFamily="34" charset="0"/>
              </a:rPr>
              <a:t>to share the college campus activities</a:t>
            </a:r>
            <a:r>
              <a:rPr lang="en-US" dirty="0">
                <a:solidFill>
                  <a:srgbClr val="C00000"/>
                </a:solidFill>
                <a:latin typeface="RobotoRegular"/>
                <a:cs typeface="Calibri" panose="020F0502020204030204" pitchFamily="34" charset="0"/>
              </a:rPr>
              <a:t> </a:t>
            </a:r>
            <a:r>
              <a:rPr lang="en-US" dirty="0">
                <a:latin typeface="RobotoRegular"/>
                <a:cs typeface="Calibri" panose="020F0502020204030204" pitchFamily="34" charset="0"/>
              </a:rPr>
              <a:t>application will provide updates to the students of their respective departments, notices regarding the recruiting company, campus interview date and other placement activities.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RobotoRegular"/>
                <a:cs typeface="Calibri" panose="020F0502020204030204" pitchFamily="34" charset="0"/>
              </a:rPr>
              <a:t>Using </a:t>
            </a:r>
            <a:r>
              <a:rPr lang="en-US" b="1" dirty="0">
                <a:solidFill>
                  <a:schemeClr val="tx1"/>
                </a:solidFill>
                <a:latin typeface="RobotoRegular"/>
                <a:cs typeface="Calibri" panose="020F0502020204030204" pitchFamily="34" charset="0"/>
              </a:rPr>
              <a:t>college management application</a:t>
            </a:r>
            <a:r>
              <a:rPr lang="en-US" dirty="0">
                <a:solidFill>
                  <a:srgbClr val="C00000"/>
                </a:solidFill>
                <a:latin typeface="RobotoRegular"/>
                <a:cs typeface="Calibri" panose="020F0502020204030204" pitchFamily="34" charset="0"/>
              </a:rPr>
              <a:t> </a:t>
            </a:r>
            <a:r>
              <a:rPr lang="en-US" dirty="0">
                <a:latin typeface="RobotoRegular"/>
                <a:cs typeface="Calibri" panose="020F0502020204030204" pitchFamily="34" charset="0"/>
              </a:rPr>
              <a:t>system you can manage all information of all aspects of a college, its students, faculties, Departments, marks and other curricular activities.</a:t>
            </a:r>
            <a:endParaRPr lang="en-IN" dirty="0">
              <a:latin typeface="RobotoRegular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3268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2546-CC7D-4AF8-8497-07E44F10B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202" y="610043"/>
            <a:ext cx="8182927" cy="937404"/>
          </a:xfrm>
        </p:spPr>
        <p:txBody>
          <a:bodyPr>
            <a:normAutofit fontScale="90000"/>
          </a:bodyPr>
          <a:lstStyle/>
          <a:p>
            <a:r>
              <a:rPr lang="en-US" sz="3100" b="1" spc="-15" dirty="0">
                <a:solidFill>
                  <a:schemeClr val="accent1"/>
                </a:solidFill>
                <a:latin typeface="Roboto"/>
              </a:rPr>
              <a:t>SOFTWARE AND HARDWARE REQUIREMENTS</a:t>
            </a:r>
            <a:br>
              <a:rPr lang="en-US" sz="2400" b="1" spc="-15" dirty="0">
                <a:solidFill>
                  <a:srgbClr val="D82128"/>
                </a:solidFill>
                <a:latin typeface="Roboto"/>
              </a:rPr>
            </a:br>
            <a:r>
              <a:rPr lang="en-IN" sz="2000" b="1" spc="-35" dirty="0">
                <a:solidFill>
                  <a:schemeClr val="accent1"/>
                </a:solidFill>
                <a:latin typeface="Roboto"/>
                <a:cs typeface="Roboto"/>
              </a:rPr>
              <a:t>HARDWARE REQUIREMENTS:</a:t>
            </a:r>
            <a:br>
              <a:rPr lang="en-IN" sz="2000" b="1" spc="-35" dirty="0">
                <a:solidFill>
                  <a:schemeClr val="accent1"/>
                </a:solidFill>
                <a:latin typeface="Roboto"/>
                <a:cs typeface="Roboto"/>
              </a:rPr>
            </a:br>
            <a:r>
              <a:rPr lang="en-US" sz="2400" b="1" spc="-15" dirty="0">
                <a:solidFill>
                  <a:srgbClr val="D82128"/>
                </a:solidFill>
                <a:latin typeface="Roboto"/>
              </a:rPr>
              <a:t> 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C072B-A42A-4B16-B252-ECB6FFEFE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7509" y="1364567"/>
            <a:ext cx="10007038" cy="3319976"/>
          </a:xfrm>
        </p:spPr>
        <p:txBody>
          <a:bodyPr/>
          <a:lstStyle/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RobotoRegular"/>
              </a:rPr>
              <a:t>Processor	      :    </a:t>
            </a:r>
            <a:r>
              <a:rPr lang="pt-BR" sz="1400" dirty="0">
                <a:latin typeface="RobotoRegular"/>
              </a:rPr>
              <a:t>Intel(R) Core(TM) i5-6200U CPU @ 2.30GHz   2.40 GHz</a:t>
            </a:r>
            <a:endParaRPr lang="en-IN" sz="1400" dirty="0">
              <a:latin typeface="RobotoRegular"/>
            </a:endParaRP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RobotoRegular"/>
              </a:rPr>
              <a:t>Motherboard       :     intel 915gvsr chipset board   </a:t>
            </a:r>
            <a:endParaRPr lang="en-IN" sz="1400" dirty="0">
              <a:latin typeface="RobotoRegular"/>
            </a:endParaRP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RobotoRegular"/>
              </a:rPr>
              <a:t>Ram	                :  </a:t>
            </a:r>
            <a:endParaRPr lang="en-IN" sz="1400" dirty="0">
              <a:latin typeface="RobotoRegular"/>
            </a:endParaRP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RobotoRegular"/>
              </a:rPr>
              <a:t>Hard disk drive   </a:t>
            </a:r>
            <a:r>
              <a:rPr lang="en-US" dirty="0">
                <a:latin typeface="RobotoRegular"/>
              </a:rPr>
              <a:t>:      </a:t>
            </a:r>
            <a:endParaRPr lang="en-IN" b="1" dirty="0">
              <a:latin typeface="Roboto"/>
              <a:cs typeface="Roboto"/>
            </a:endParaRPr>
          </a:p>
          <a:p>
            <a:pPr marL="0" indent="0">
              <a:buNone/>
            </a:pPr>
            <a:r>
              <a:rPr lang="en-IN" b="1" spc="-35" dirty="0">
                <a:solidFill>
                  <a:srgbClr val="DA2727"/>
                </a:solidFill>
                <a:latin typeface="Roboto"/>
                <a:cs typeface="Roboto"/>
              </a:rPr>
              <a:t>     </a:t>
            </a:r>
            <a:r>
              <a:rPr lang="en-IN" b="1" spc="-35" dirty="0">
                <a:solidFill>
                  <a:schemeClr val="accent1"/>
                </a:solidFill>
                <a:latin typeface="Roboto"/>
                <a:cs typeface="Roboto"/>
              </a:rPr>
              <a:t>SOFTWARE REQUIREMENTS: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RobotoRegular"/>
              </a:rPr>
              <a:t>Front end     : </a:t>
            </a:r>
            <a:r>
              <a:rPr lang="en-US" sz="1400" dirty="0">
                <a:latin typeface="RobotoRegular"/>
              </a:rPr>
              <a:t>html5, css3, bootstrap</a:t>
            </a:r>
            <a:endParaRPr lang="en-IN" sz="1400" dirty="0">
              <a:latin typeface="RobotoRegular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RobotoRegular"/>
              </a:rPr>
              <a:t>Back end   	     : php, MySQL </a:t>
            </a:r>
            <a:endParaRPr lang="en-IN" sz="1400" dirty="0">
              <a:latin typeface="RobotoRegular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RobotoRegular"/>
              </a:rPr>
              <a:t>Control end	     : angular java script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RobotoReg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53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9963B2-04BB-41EF-9B12-BD46AEBE012C}"/>
              </a:ext>
            </a:extLst>
          </p:cNvPr>
          <p:cNvSpPr txBox="1"/>
          <p:nvPr/>
        </p:nvSpPr>
        <p:spPr>
          <a:xfrm>
            <a:off x="4484077" y="2901462"/>
            <a:ext cx="3610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Screenshots</a:t>
            </a:r>
          </a:p>
        </p:txBody>
      </p:sp>
    </p:spTree>
    <p:extLst>
      <p:ext uri="{BB962C8B-B14F-4D97-AF65-F5344CB8AC3E}">
        <p14:creationId xmlns:p14="http://schemas.microsoft.com/office/powerpoint/2010/main" val="2275243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186F4D-2F81-4CD5-8D0D-2226F7B29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15" y="393896"/>
            <a:ext cx="11066585" cy="627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54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3B0118-6378-4064-B927-CBBFB9443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176" y="768671"/>
            <a:ext cx="10367890" cy="577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21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956B8-AED2-4628-9379-57397B26E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175" y="385257"/>
            <a:ext cx="10503877" cy="608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83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757114-1BE5-44CE-9BA1-4FCD29D97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649" y="1046495"/>
            <a:ext cx="10363200" cy="543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7441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334</TotalTime>
  <Words>169</Words>
  <Application>Microsoft Office PowerPoint</Application>
  <PresentationFormat>Widescreen</PresentationFormat>
  <Paragraphs>25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Artifakt Element Black</vt:lpstr>
      <vt:lpstr>Calibri</vt:lpstr>
      <vt:lpstr>Century Gothic</vt:lpstr>
      <vt:lpstr>Roboto</vt:lpstr>
      <vt:lpstr>RobotoRegular</vt:lpstr>
      <vt:lpstr>Wingdings</vt:lpstr>
      <vt:lpstr>Wingdings 3</vt:lpstr>
      <vt:lpstr>Wisp</vt:lpstr>
      <vt:lpstr>    College Management System                                     Presented By-                                                 Soumya Karra                             Enrollment Id:EBEON0922657363                                                Batch N0: 7942                     </vt:lpstr>
      <vt:lpstr>PowerPoint Presentation</vt:lpstr>
      <vt:lpstr>AIM OF THE PROJECT</vt:lpstr>
      <vt:lpstr>SOFTWARE AND HARDWARE REQUIREMENTS HARDWARE REQUIREMENTS: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BOOKS BUY MART</dc:title>
  <dc:creator>Singh, SardarHarleen (KT)</dc:creator>
  <cp:lastModifiedBy>LENOVO L460</cp:lastModifiedBy>
  <cp:revision>26</cp:revision>
  <dcterms:created xsi:type="dcterms:W3CDTF">2022-05-12T05:25:53Z</dcterms:created>
  <dcterms:modified xsi:type="dcterms:W3CDTF">2023-01-25T12:53:49Z</dcterms:modified>
</cp:coreProperties>
</file>