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2" r:id="rId4"/>
  </p:sldMasterIdLst>
  <p:notesMasterIdLst>
    <p:notesMasterId r:id="rId15"/>
  </p:notesMasterIdLst>
  <p:handoutMasterIdLst>
    <p:handoutMasterId r:id="rId16"/>
  </p:handoutMasterIdLst>
  <p:sldIdLst>
    <p:sldId id="256" r:id="rId5"/>
    <p:sldId id="257" r:id="rId6"/>
    <p:sldId id="286" r:id="rId7"/>
    <p:sldId id="291" r:id="rId8"/>
    <p:sldId id="290" r:id="rId9"/>
    <p:sldId id="295" r:id="rId10"/>
    <p:sldId id="294" r:id="rId11"/>
    <p:sldId id="298" r:id="rId12"/>
    <p:sldId id="299"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1BAAD-ADF7-42F5-B597-F28365090889}" v="14" dt="2024-05-02T19:05:23.204"/>
    <p1510:client id="{534BFDB7-8565-4FF7-8864-655FDCC0731A}" v="13" dt="2024-05-03T07:53:17.49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karuturi" userId="99551f4dfd1e6c3c" providerId="Windows Live" clId="Web-{0F81BAAD-ADF7-42F5-B597-F28365090889}"/>
    <pc:docChg chg="modSld addMainMaster delMainMaster">
      <pc:chgData name="soumya karuturi" userId="99551f4dfd1e6c3c" providerId="Windows Live" clId="Web-{0F81BAAD-ADF7-42F5-B597-F28365090889}" dt="2024-05-02T19:05:21.188" v="12" actId="20577"/>
      <pc:docMkLst>
        <pc:docMk/>
      </pc:docMkLst>
      <pc:sldChg chg="modSp mod modClrScheme chgLayout">
        <pc:chgData name="soumya karuturi" userId="99551f4dfd1e6c3c" providerId="Windows Live" clId="Web-{0F81BAAD-ADF7-42F5-B597-F28365090889}" dt="2024-05-02T19:04:34.310" v="8" actId="20577"/>
        <pc:sldMkLst>
          <pc:docMk/>
          <pc:sldMk cId="2259308896" sldId="256"/>
        </pc:sldMkLst>
        <pc:spChg chg="mod ord">
          <ac:chgData name="soumya karuturi" userId="99551f4dfd1e6c3c" providerId="Windows Live" clId="Web-{0F81BAAD-ADF7-42F5-B597-F28365090889}" dt="2024-05-02T19:04:34.310" v="8" actId="20577"/>
          <ac:spMkLst>
            <pc:docMk/>
            <pc:sldMk cId="2259308896" sldId="256"/>
            <ac:spMk id="2" creationId="{51DF3D98-3C30-4CFC-8643-C81E829C8C25}"/>
          </ac:spMkLst>
        </pc:spChg>
      </pc:sldChg>
      <pc:sldChg chg="modSp mod modClrScheme chgLayout">
        <pc:chgData name="soumya karuturi" userId="99551f4dfd1e6c3c" providerId="Windows Live" clId="Web-{0F81BAAD-ADF7-42F5-B597-F28365090889}" dt="2024-05-02T19:04:17.169" v="3"/>
        <pc:sldMkLst>
          <pc:docMk/>
          <pc:sldMk cId="1325608595" sldId="257"/>
        </pc:sldMkLst>
        <pc:spChg chg="mod ord">
          <ac:chgData name="soumya karuturi" userId="99551f4dfd1e6c3c" providerId="Windows Live" clId="Web-{0F81BAAD-ADF7-42F5-B597-F28365090889}" dt="2024-05-02T19:04:17.169" v="3"/>
          <ac:spMkLst>
            <pc:docMk/>
            <pc:sldMk cId="1325608595" sldId="257"/>
            <ac:spMk id="2" creationId="{912DF434-28DB-4621-A497-D62C41CE0419}"/>
          </ac:spMkLst>
        </pc:spChg>
        <pc:spChg chg="mod ord">
          <ac:chgData name="soumya karuturi" userId="99551f4dfd1e6c3c" providerId="Windows Live" clId="Web-{0F81BAAD-ADF7-42F5-B597-F28365090889}" dt="2024-05-02T19:04:17.169" v="3"/>
          <ac:spMkLst>
            <pc:docMk/>
            <pc:sldMk cId="1325608595" sldId="257"/>
            <ac:spMk id="3" creationId="{22788C46-D0BC-4307-AE55-7601A139E7CB}"/>
          </ac:spMkLst>
        </pc:spChg>
      </pc:sldChg>
      <pc:sldChg chg="modSp mod modClrScheme chgLayout">
        <pc:chgData name="soumya karuturi" userId="99551f4dfd1e6c3c" providerId="Windows Live" clId="Web-{0F81BAAD-ADF7-42F5-B597-F28365090889}" dt="2024-05-02T19:04:17.169" v="3"/>
        <pc:sldMkLst>
          <pc:docMk/>
          <pc:sldMk cId="3662677160" sldId="286"/>
        </pc:sldMkLst>
        <pc:spChg chg="mod ord">
          <ac:chgData name="soumya karuturi" userId="99551f4dfd1e6c3c" providerId="Windows Live" clId="Web-{0F81BAAD-ADF7-42F5-B597-F28365090889}" dt="2024-05-02T19:04:17.169" v="3"/>
          <ac:spMkLst>
            <pc:docMk/>
            <pc:sldMk cId="3662677160" sldId="286"/>
            <ac:spMk id="2" creationId="{6F148DD4-4828-CE87-0C5C-42BE175E8DA5}"/>
          </ac:spMkLst>
        </pc:spChg>
      </pc:sldChg>
      <pc:sldChg chg="modSp mod modClrScheme chgLayout">
        <pc:chgData name="soumya karuturi" userId="99551f4dfd1e6c3c" providerId="Windows Live" clId="Web-{0F81BAAD-ADF7-42F5-B597-F28365090889}" dt="2024-05-02T19:04:17.169" v="3"/>
        <pc:sldMkLst>
          <pc:docMk/>
          <pc:sldMk cId="1265939620" sldId="290"/>
        </pc:sldMkLst>
        <pc:spChg chg="mod ord">
          <ac:chgData name="soumya karuturi" userId="99551f4dfd1e6c3c" providerId="Windows Live" clId="Web-{0F81BAAD-ADF7-42F5-B597-F28365090889}" dt="2024-05-02T19:04:17.169" v="3"/>
          <ac:spMkLst>
            <pc:docMk/>
            <pc:sldMk cId="1265939620" sldId="290"/>
            <ac:spMk id="6" creationId="{EDF9E134-98AA-3ECE-E40A-180C85ACD7D5}"/>
          </ac:spMkLst>
        </pc:spChg>
        <pc:picChg chg="mod ord">
          <ac:chgData name="soumya karuturi" userId="99551f4dfd1e6c3c" providerId="Windows Live" clId="Web-{0F81BAAD-ADF7-42F5-B597-F28365090889}" dt="2024-05-02T19:04:17.169" v="3"/>
          <ac:picMkLst>
            <pc:docMk/>
            <pc:sldMk cId="1265939620" sldId="290"/>
            <ac:picMk id="12" creationId="{03DE651E-0D16-C3A5-1DAC-818C92EE5762}"/>
          </ac:picMkLst>
        </pc:picChg>
      </pc:sldChg>
      <pc:sldChg chg="modSp mod modClrScheme chgLayout">
        <pc:chgData name="soumya karuturi" userId="99551f4dfd1e6c3c" providerId="Windows Live" clId="Web-{0F81BAAD-ADF7-42F5-B597-F28365090889}" dt="2024-05-02T19:04:17.169" v="3"/>
        <pc:sldMkLst>
          <pc:docMk/>
          <pc:sldMk cId="2652102883" sldId="291"/>
        </pc:sldMkLst>
        <pc:spChg chg="mod ord">
          <ac:chgData name="soumya karuturi" userId="99551f4dfd1e6c3c" providerId="Windows Live" clId="Web-{0F81BAAD-ADF7-42F5-B597-F28365090889}" dt="2024-05-02T19:04:17.169" v="3"/>
          <ac:spMkLst>
            <pc:docMk/>
            <pc:sldMk cId="2652102883" sldId="291"/>
            <ac:spMk id="6" creationId="{64CFB73D-B7C9-A177-04F3-E48E841A875E}"/>
          </ac:spMkLst>
        </pc:spChg>
        <pc:graphicFrameChg chg="mod ord">
          <ac:chgData name="soumya karuturi" userId="99551f4dfd1e6c3c" providerId="Windows Live" clId="Web-{0F81BAAD-ADF7-42F5-B597-F28365090889}" dt="2024-05-02T19:04:17.169" v="3"/>
          <ac:graphicFrameMkLst>
            <pc:docMk/>
            <pc:sldMk cId="2652102883" sldId="291"/>
            <ac:graphicFrameMk id="15" creationId="{A7D53579-5D7B-2C1C-76C3-88F2F4AAF786}"/>
          </ac:graphicFrameMkLst>
        </pc:graphicFrameChg>
      </pc:sldChg>
      <pc:sldChg chg="modSp mod modClrScheme chgLayout">
        <pc:chgData name="soumya karuturi" userId="99551f4dfd1e6c3c" providerId="Windows Live" clId="Web-{0F81BAAD-ADF7-42F5-B597-F28365090889}" dt="2024-05-02T19:04:17.169" v="3"/>
        <pc:sldMkLst>
          <pc:docMk/>
          <pc:sldMk cId="853261029" sldId="294"/>
        </pc:sldMkLst>
        <pc:spChg chg="mod ord">
          <ac:chgData name="soumya karuturi" userId="99551f4dfd1e6c3c" providerId="Windows Live" clId="Web-{0F81BAAD-ADF7-42F5-B597-F28365090889}" dt="2024-05-02T19:04:17.169" v="3"/>
          <ac:spMkLst>
            <pc:docMk/>
            <pc:sldMk cId="853261029" sldId="294"/>
            <ac:spMk id="2" creationId="{97DC00FF-6B42-7D84-7831-AACC4E189E93}"/>
          </ac:spMkLst>
        </pc:spChg>
      </pc:sldChg>
      <pc:sldChg chg="modSp mod modClrScheme chgLayout">
        <pc:chgData name="soumya karuturi" userId="99551f4dfd1e6c3c" providerId="Windows Live" clId="Web-{0F81BAAD-ADF7-42F5-B597-F28365090889}" dt="2024-05-02T19:04:17.169" v="3"/>
        <pc:sldMkLst>
          <pc:docMk/>
          <pc:sldMk cId="907915534" sldId="295"/>
        </pc:sldMkLst>
        <pc:spChg chg="mod ord">
          <ac:chgData name="soumya karuturi" userId="99551f4dfd1e6c3c" providerId="Windows Live" clId="Web-{0F81BAAD-ADF7-42F5-B597-F28365090889}" dt="2024-05-02T19:04:17.169" v="3"/>
          <ac:spMkLst>
            <pc:docMk/>
            <pc:sldMk cId="907915534" sldId="295"/>
            <ac:spMk id="2" creationId="{6FE02FA0-5805-E9D5-E5A1-5B4B485CB096}"/>
          </ac:spMkLst>
        </pc:spChg>
        <pc:picChg chg="mod ord">
          <ac:chgData name="soumya karuturi" userId="99551f4dfd1e6c3c" providerId="Windows Live" clId="Web-{0F81BAAD-ADF7-42F5-B597-F28365090889}" dt="2024-05-02T19:04:17.169" v="3"/>
          <ac:picMkLst>
            <pc:docMk/>
            <pc:sldMk cId="907915534" sldId="295"/>
            <ac:picMk id="8" creationId="{F95E29AD-E5DA-E9AE-F022-D47B606F208F}"/>
          </ac:picMkLst>
        </pc:picChg>
        <pc:picChg chg="mod ord">
          <ac:chgData name="soumya karuturi" userId="99551f4dfd1e6c3c" providerId="Windows Live" clId="Web-{0F81BAAD-ADF7-42F5-B597-F28365090889}" dt="2024-05-02T19:04:17.169" v="3"/>
          <ac:picMkLst>
            <pc:docMk/>
            <pc:sldMk cId="907915534" sldId="295"/>
            <ac:picMk id="10" creationId="{716622F7-DDD7-515D-FF02-C233DD8F56F6}"/>
          </ac:picMkLst>
        </pc:picChg>
      </pc:sldChg>
      <pc:sldChg chg="modSp mod modClrScheme chgLayout">
        <pc:chgData name="soumya karuturi" userId="99551f4dfd1e6c3c" providerId="Windows Live" clId="Web-{0F81BAAD-ADF7-42F5-B597-F28365090889}" dt="2024-05-02T19:05:21.188" v="12" actId="20577"/>
        <pc:sldMkLst>
          <pc:docMk/>
          <pc:sldMk cId="1609673525" sldId="296"/>
        </pc:sldMkLst>
        <pc:spChg chg="mod ord">
          <ac:chgData name="soumya karuturi" userId="99551f4dfd1e6c3c" providerId="Windows Live" clId="Web-{0F81BAAD-ADF7-42F5-B597-F28365090889}" dt="2024-05-02T19:05:21.188" v="12" actId="20577"/>
          <ac:spMkLst>
            <pc:docMk/>
            <pc:sldMk cId="1609673525" sldId="296"/>
            <ac:spMk id="7" creationId="{81C753FD-96EC-101A-B8A4-5F69A189BEF4}"/>
          </ac:spMkLst>
        </pc:spChg>
      </pc:sldChg>
      <pc:sldChg chg="modSp mod modClrScheme chgLayout">
        <pc:chgData name="soumya karuturi" userId="99551f4dfd1e6c3c" providerId="Windows Live" clId="Web-{0F81BAAD-ADF7-42F5-B597-F28365090889}" dt="2024-05-02T19:04:17.169" v="3"/>
        <pc:sldMkLst>
          <pc:docMk/>
          <pc:sldMk cId="1678163377" sldId="298"/>
        </pc:sldMkLst>
        <pc:spChg chg="mod ord">
          <ac:chgData name="soumya karuturi" userId="99551f4dfd1e6c3c" providerId="Windows Live" clId="Web-{0F81BAAD-ADF7-42F5-B597-F28365090889}" dt="2024-05-02T19:04:17.169" v="3"/>
          <ac:spMkLst>
            <pc:docMk/>
            <pc:sldMk cId="1678163377" sldId="298"/>
            <ac:spMk id="2" creationId="{CB00786E-306F-FA21-4F87-81A032C68696}"/>
          </ac:spMkLst>
        </pc:spChg>
      </pc:sldChg>
      <pc:sldChg chg="mod modClrScheme chgLayout">
        <pc:chgData name="soumya karuturi" userId="99551f4dfd1e6c3c" providerId="Windows Live" clId="Web-{0F81BAAD-ADF7-42F5-B597-F28365090889}" dt="2024-05-02T19:04:17.169" v="3"/>
        <pc:sldMkLst>
          <pc:docMk/>
          <pc:sldMk cId="3329945906" sldId="299"/>
        </pc:sldMkLst>
      </pc:sldChg>
      <pc:sldMasterChg chg="del delSldLayout">
        <pc:chgData name="soumya karuturi" userId="99551f4dfd1e6c3c" providerId="Windows Live" clId="Web-{0F81BAAD-ADF7-42F5-B597-F28365090889}" dt="2024-05-02T19:03:53.137" v="0"/>
        <pc:sldMasterMkLst>
          <pc:docMk/>
          <pc:sldMasterMk cId="1788353970" sldId="2147483648"/>
        </pc:sldMasterMkLst>
        <pc:sldLayoutChg chg="del">
          <pc:chgData name="soumya karuturi" userId="99551f4dfd1e6c3c" providerId="Windows Live" clId="Web-{0F81BAAD-ADF7-42F5-B597-F28365090889}" dt="2024-05-02T19:03:53.137" v="0"/>
          <pc:sldLayoutMkLst>
            <pc:docMk/>
            <pc:sldMasterMk cId="1788353970" sldId="2147483648"/>
            <pc:sldLayoutMk cId="2916498579" sldId="2147483649"/>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2782271272" sldId="2147483650"/>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986529405" sldId="2147483659"/>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3190945164" sldId="2147483661"/>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2544706900" sldId="2147483666"/>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767843504" sldId="2147483668"/>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4020426631" sldId="2147483669"/>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2883176917" sldId="2147483671"/>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2491266794" sldId="2147483673"/>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525656170" sldId="2147483676"/>
          </pc:sldLayoutMkLst>
        </pc:sldLayoutChg>
        <pc:sldLayoutChg chg="del">
          <pc:chgData name="soumya karuturi" userId="99551f4dfd1e6c3c" providerId="Windows Live" clId="Web-{0F81BAAD-ADF7-42F5-B597-F28365090889}" dt="2024-05-02T19:03:53.137" v="0"/>
          <pc:sldLayoutMkLst>
            <pc:docMk/>
            <pc:sldMasterMk cId="1788353970" sldId="2147483648"/>
            <pc:sldLayoutMk cId="1827098551" sldId="2147483677"/>
          </pc:sldLayoutMkLst>
        </pc:sldLayoutChg>
      </pc:sldMasterChg>
      <pc:sldMasterChg chg="add del addSldLayout delSldLayout modSldLayout">
        <pc:chgData name="soumya karuturi" userId="99551f4dfd1e6c3c" providerId="Windows Live" clId="Web-{0F81BAAD-ADF7-42F5-B597-F28365090889}" dt="2024-05-02T19:03:56.450" v="1"/>
        <pc:sldMasterMkLst>
          <pc:docMk/>
          <pc:sldMasterMk cId="2942728170" sldId="2147483678"/>
        </pc:sldMasterMkLst>
        <pc:sldLayoutChg chg="add del mod replId">
          <pc:chgData name="soumya karuturi" userId="99551f4dfd1e6c3c" providerId="Windows Live" clId="Web-{0F81BAAD-ADF7-42F5-B597-F28365090889}" dt="2024-05-02T19:03:56.450" v="1"/>
          <pc:sldLayoutMkLst>
            <pc:docMk/>
            <pc:sldMasterMk cId="2942728170" sldId="2147483678"/>
            <pc:sldLayoutMk cId="1730944082" sldId="2147483679"/>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4255139212" sldId="2147483680"/>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3704784577" sldId="2147483681"/>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2503264316" sldId="2147483682"/>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3175632693" sldId="2147483683"/>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2065209110" sldId="2147483684"/>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3874159714" sldId="2147483685"/>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1201608450" sldId="2147483686"/>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1642600884" sldId="2147483687"/>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2311159129" sldId="2147483688"/>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3298053952" sldId="2147483689"/>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538820165" sldId="2147483690"/>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2690445275" sldId="2147483691"/>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1190981276" sldId="2147483692"/>
          </pc:sldLayoutMkLst>
        </pc:sldLayoutChg>
        <pc:sldLayoutChg chg="add del mod replId">
          <pc:chgData name="soumya karuturi" userId="99551f4dfd1e6c3c" providerId="Windows Live" clId="Web-{0F81BAAD-ADF7-42F5-B597-F28365090889}" dt="2024-05-02T19:03:56.450" v="1"/>
          <pc:sldLayoutMkLst>
            <pc:docMk/>
            <pc:sldMasterMk cId="2942728170" sldId="2147483678"/>
            <pc:sldLayoutMk cId="1846196183" sldId="2147483693"/>
          </pc:sldLayoutMkLst>
        </pc:sldLayoutChg>
      </pc:sldMasterChg>
      <pc:sldMasterChg chg="add del addSldLayout delSldLayout modSldLayout">
        <pc:chgData name="soumya karuturi" userId="99551f4dfd1e6c3c" providerId="Windows Live" clId="Web-{0F81BAAD-ADF7-42F5-B597-F28365090889}" dt="2024-05-02T19:04:11.841" v="2"/>
        <pc:sldMasterMkLst>
          <pc:docMk/>
          <pc:sldMasterMk cId="99929442" sldId="2147483694"/>
        </pc:sldMasterMkLst>
        <pc:sldLayoutChg chg="add del mod replId">
          <pc:chgData name="soumya karuturi" userId="99551f4dfd1e6c3c" providerId="Windows Live" clId="Web-{0F81BAAD-ADF7-42F5-B597-F28365090889}" dt="2024-05-02T19:04:11.841" v="2"/>
          <pc:sldLayoutMkLst>
            <pc:docMk/>
            <pc:sldMasterMk cId="99929442" sldId="2147483694"/>
            <pc:sldLayoutMk cId="1311237242" sldId="2147483695"/>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893965938" sldId="2147483696"/>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131828491" sldId="2147483697"/>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1169845984" sldId="2147483698"/>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42947435" sldId="2147483699"/>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594665635" sldId="2147483700"/>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489264170" sldId="2147483701"/>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381507780" sldId="2147483702"/>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4169518113" sldId="2147483703"/>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287547530" sldId="2147483704"/>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871539900" sldId="2147483705"/>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1361542730" sldId="2147483706"/>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85506918" sldId="2147483707"/>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818066061" sldId="2147483708"/>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606423927" sldId="2147483709"/>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671795928" sldId="2147483710"/>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500768421" sldId="2147483711"/>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2029821253" sldId="2147483712"/>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3613209151" sldId="2147483713"/>
          </pc:sldLayoutMkLst>
        </pc:sldLayoutChg>
        <pc:sldLayoutChg chg="add del mod replId">
          <pc:chgData name="soumya karuturi" userId="99551f4dfd1e6c3c" providerId="Windows Live" clId="Web-{0F81BAAD-ADF7-42F5-B597-F28365090889}" dt="2024-05-02T19:04:11.841" v="2"/>
          <pc:sldLayoutMkLst>
            <pc:docMk/>
            <pc:sldMasterMk cId="99929442" sldId="2147483694"/>
            <pc:sldLayoutMk cId="1883563195" sldId="2147483714"/>
          </pc:sldLayoutMkLst>
        </pc:sldLayoutChg>
      </pc:sldMasterChg>
      <pc:sldMasterChg chg="add del addSldLayout delSldLayout modSldLayout">
        <pc:chgData name="soumya karuturi" userId="99551f4dfd1e6c3c" providerId="Windows Live" clId="Web-{0F81BAAD-ADF7-42F5-B597-F28365090889}" dt="2024-05-02T19:04:17.169" v="3"/>
        <pc:sldMasterMkLst>
          <pc:docMk/>
          <pc:sldMasterMk cId="3273338843" sldId="2147483715"/>
        </pc:sldMasterMkLst>
        <pc:sldLayoutChg chg="add del mod replId">
          <pc:chgData name="soumya karuturi" userId="99551f4dfd1e6c3c" providerId="Windows Live" clId="Web-{0F81BAAD-ADF7-42F5-B597-F28365090889}" dt="2024-05-02T19:04:17.169" v="3"/>
          <pc:sldLayoutMkLst>
            <pc:docMk/>
            <pc:sldMasterMk cId="3273338843" sldId="2147483715"/>
            <pc:sldLayoutMk cId="224331576" sldId="2147483716"/>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1320578401" sldId="2147483717"/>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171063794" sldId="2147483718"/>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495374730" sldId="2147483719"/>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2353641832" sldId="2147483720"/>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4038405127" sldId="2147483721"/>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2051297345" sldId="2147483722"/>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392821364" sldId="2147483723"/>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217453527" sldId="2147483724"/>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018826321" sldId="2147483725"/>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643977278" sldId="2147483726"/>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2603808874" sldId="2147483727"/>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1835330197" sldId="2147483728"/>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3990044921" sldId="2147483729"/>
          </pc:sldLayoutMkLst>
        </pc:sldLayoutChg>
        <pc:sldLayoutChg chg="add del mod replId">
          <pc:chgData name="soumya karuturi" userId="99551f4dfd1e6c3c" providerId="Windows Live" clId="Web-{0F81BAAD-ADF7-42F5-B597-F28365090889}" dt="2024-05-02T19:04:17.169" v="3"/>
          <pc:sldLayoutMkLst>
            <pc:docMk/>
            <pc:sldMasterMk cId="3273338843" sldId="2147483715"/>
            <pc:sldLayoutMk cId="2101878091" sldId="2147483730"/>
          </pc:sldLayoutMkLst>
        </pc:sldLayoutChg>
      </pc:sldMasterChg>
      <pc:sldMasterChg chg="add addSldLayout modSldLayout">
        <pc:chgData name="soumya karuturi" userId="99551f4dfd1e6c3c" providerId="Windows Live" clId="Web-{0F81BAAD-ADF7-42F5-B597-F28365090889}" dt="2024-05-02T19:04:17.169" v="3"/>
        <pc:sldMasterMkLst>
          <pc:docMk/>
          <pc:sldMasterMk cId="1721786967" sldId="2147483731"/>
        </pc:sldMasterMkLst>
        <pc:sldLayoutChg chg="add mod replId">
          <pc:chgData name="soumya karuturi" userId="99551f4dfd1e6c3c" providerId="Windows Live" clId="Web-{0F81BAAD-ADF7-42F5-B597-F28365090889}" dt="2024-05-02T19:04:17.169" v="3"/>
          <pc:sldLayoutMkLst>
            <pc:docMk/>
            <pc:sldMasterMk cId="1721786967" sldId="2147483731"/>
            <pc:sldLayoutMk cId="1579801362" sldId="2147483732"/>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2365785372" sldId="2147483733"/>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736700650" sldId="2147483734"/>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976482370" sldId="2147483735"/>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697666640" sldId="2147483736"/>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998499085" sldId="2147483737"/>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4272709492" sldId="2147483738"/>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877125979" sldId="2147483739"/>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3710308047" sldId="2147483740"/>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882107500" sldId="2147483741"/>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4274698502" sldId="2147483742"/>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3624861938" sldId="2147483743"/>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2193769200" sldId="2147483744"/>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268065378" sldId="2147483745"/>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609018258" sldId="2147483746"/>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1762151241" sldId="2147483747"/>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992422805" sldId="2147483748"/>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3192757012" sldId="2147483749"/>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3227840520" sldId="2147483750"/>
          </pc:sldLayoutMkLst>
        </pc:sldLayoutChg>
        <pc:sldLayoutChg chg="add mod replId">
          <pc:chgData name="soumya karuturi" userId="99551f4dfd1e6c3c" providerId="Windows Live" clId="Web-{0F81BAAD-ADF7-42F5-B597-F28365090889}" dt="2024-05-02T19:04:17.169" v="3"/>
          <pc:sldLayoutMkLst>
            <pc:docMk/>
            <pc:sldMasterMk cId="1721786967" sldId="2147483731"/>
            <pc:sldLayoutMk cId="471891415" sldId="2147483751"/>
          </pc:sldLayoutMkLst>
        </pc:sldLayoutChg>
      </pc:sldMasterChg>
    </pc:docChg>
  </pc:docChgLst>
  <pc:docChgLst>
    <pc:chgData name="soumya karuturi" userId="99551f4dfd1e6c3c" providerId="Windows Live" clId="Web-{534BFDB7-8565-4FF7-8864-655FDCC0731A}"/>
    <pc:docChg chg="modSld addMainMaster delMainMaster">
      <pc:chgData name="soumya karuturi" userId="99551f4dfd1e6c3c" providerId="Windows Live" clId="Web-{534BFDB7-8565-4FF7-8864-655FDCC0731A}" dt="2024-05-03T07:53:17.497" v="12"/>
      <pc:docMkLst>
        <pc:docMk/>
      </pc:docMkLst>
      <pc:sldChg chg="modSp mod modTransition modClrScheme chgLayout">
        <pc:chgData name="soumya karuturi" userId="99551f4dfd1e6c3c" providerId="Windows Live" clId="Web-{534BFDB7-8565-4FF7-8864-655FDCC0731A}" dt="2024-05-03T07:52:50.715" v="2"/>
        <pc:sldMkLst>
          <pc:docMk/>
          <pc:sldMk cId="2259308896" sldId="256"/>
        </pc:sldMkLst>
        <pc:spChg chg="mod ord">
          <ac:chgData name="soumya karuturi" userId="99551f4dfd1e6c3c" providerId="Windows Live" clId="Web-{534BFDB7-8565-4FF7-8864-655FDCC0731A}" dt="2024-05-03T07:52:31.776" v="0"/>
          <ac:spMkLst>
            <pc:docMk/>
            <pc:sldMk cId="2259308896" sldId="256"/>
            <ac:spMk id="2" creationId="{51DF3D98-3C30-4CFC-8643-C81E829C8C25}"/>
          </ac:spMkLst>
        </pc:spChg>
      </pc:sldChg>
      <pc:sldChg chg="modSp mod modTransition modClrScheme chgLayout">
        <pc:chgData name="soumya karuturi" userId="99551f4dfd1e6c3c" providerId="Windows Live" clId="Web-{534BFDB7-8565-4FF7-8864-655FDCC0731A}" dt="2024-05-03T07:52:54.777" v="4"/>
        <pc:sldMkLst>
          <pc:docMk/>
          <pc:sldMk cId="1325608595" sldId="257"/>
        </pc:sldMkLst>
        <pc:spChg chg="mod ord">
          <ac:chgData name="soumya karuturi" userId="99551f4dfd1e6c3c" providerId="Windows Live" clId="Web-{534BFDB7-8565-4FF7-8864-655FDCC0731A}" dt="2024-05-03T07:52:31.776" v="0"/>
          <ac:spMkLst>
            <pc:docMk/>
            <pc:sldMk cId="1325608595" sldId="257"/>
            <ac:spMk id="2" creationId="{912DF434-28DB-4621-A497-D62C41CE0419}"/>
          </ac:spMkLst>
        </pc:spChg>
        <pc:spChg chg="mod ord">
          <ac:chgData name="soumya karuturi" userId="99551f4dfd1e6c3c" providerId="Windows Live" clId="Web-{534BFDB7-8565-4FF7-8864-655FDCC0731A}" dt="2024-05-03T07:52:31.776" v="0"/>
          <ac:spMkLst>
            <pc:docMk/>
            <pc:sldMk cId="1325608595" sldId="257"/>
            <ac:spMk id="3" creationId="{22788C46-D0BC-4307-AE55-7601A139E7CB}"/>
          </ac:spMkLst>
        </pc:spChg>
      </pc:sldChg>
      <pc:sldChg chg="modSp mod modTransition modClrScheme chgLayout">
        <pc:chgData name="soumya karuturi" userId="99551f4dfd1e6c3c" providerId="Windows Live" clId="Web-{534BFDB7-8565-4FF7-8864-655FDCC0731A}" dt="2024-05-03T07:52:57.981" v="5"/>
        <pc:sldMkLst>
          <pc:docMk/>
          <pc:sldMk cId="3662677160" sldId="286"/>
        </pc:sldMkLst>
        <pc:spChg chg="mod ord">
          <ac:chgData name="soumya karuturi" userId="99551f4dfd1e6c3c" providerId="Windows Live" clId="Web-{534BFDB7-8565-4FF7-8864-655FDCC0731A}" dt="2024-05-03T07:52:31.776" v="0"/>
          <ac:spMkLst>
            <pc:docMk/>
            <pc:sldMk cId="3662677160" sldId="286"/>
            <ac:spMk id="2" creationId="{6F148DD4-4828-CE87-0C5C-42BE175E8DA5}"/>
          </ac:spMkLst>
        </pc:spChg>
      </pc:sldChg>
      <pc:sldChg chg="modSp mod modTransition modClrScheme chgLayout">
        <pc:chgData name="soumya karuturi" userId="99551f4dfd1e6c3c" providerId="Windows Live" clId="Web-{534BFDB7-8565-4FF7-8864-655FDCC0731A}" dt="2024-05-03T07:53:03.215" v="7"/>
        <pc:sldMkLst>
          <pc:docMk/>
          <pc:sldMk cId="1265939620" sldId="290"/>
        </pc:sldMkLst>
        <pc:spChg chg="mod ord">
          <ac:chgData name="soumya karuturi" userId="99551f4dfd1e6c3c" providerId="Windows Live" clId="Web-{534BFDB7-8565-4FF7-8864-655FDCC0731A}" dt="2024-05-03T07:52:31.776" v="0"/>
          <ac:spMkLst>
            <pc:docMk/>
            <pc:sldMk cId="1265939620" sldId="290"/>
            <ac:spMk id="6" creationId="{EDF9E134-98AA-3ECE-E40A-180C85ACD7D5}"/>
          </ac:spMkLst>
        </pc:spChg>
        <pc:picChg chg="mod ord">
          <ac:chgData name="soumya karuturi" userId="99551f4dfd1e6c3c" providerId="Windows Live" clId="Web-{534BFDB7-8565-4FF7-8864-655FDCC0731A}" dt="2024-05-03T07:52:31.776" v="0"/>
          <ac:picMkLst>
            <pc:docMk/>
            <pc:sldMk cId="1265939620" sldId="290"/>
            <ac:picMk id="12" creationId="{03DE651E-0D16-C3A5-1DAC-818C92EE5762}"/>
          </ac:picMkLst>
        </pc:picChg>
      </pc:sldChg>
      <pc:sldChg chg="modSp mod modTransition modClrScheme chgLayout">
        <pc:chgData name="soumya karuturi" userId="99551f4dfd1e6c3c" providerId="Windows Live" clId="Web-{534BFDB7-8565-4FF7-8864-655FDCC0731A}" dt="2024-05-03T07:53:00.246" v="6"/>
        <pc:sldMkLst>
          <pc:docMk/>
          <pc:sldMk cId="2652102883" sldId="291"/>
        </pc:sldMkLst>
        <pc:spChg chg="mod ord">
          <ac:chgData name="soumya karuturi" userId="99551f4dfd1e6c3c" providerId="Windows Live" clId="Web-{534BFDB7-8565-4FF7-8864-655FDCC0731A}" dt="2024-05-03T07:52:31.776" v="0"/>
          <ac:spMkLst>
            <pc:docMk/>
            <pc:sldMk cId="2652102883" sldId="291"/>
            <ac:spMk id="6" creationId="{64CFB73D-B7C9-A177-04F3-E48E841A875E}"/>
          </ac:spMkLst>
        </pc:spChg>
        <pc:graphicFrameChg chg="mod ord">
          <ac:chgData name="soumya karuturi" userId="99551f4dfd1e6c3c" providerId="Windows Live" clId="Web-{534BFDB7-8565-4FF7-8864-655FDCC0731A}" dt="2024-05-03T07:52:31.776" v="0"/>
          <ac:graphicFrameMkLst>
            <pc:docMk/>
            <pc:sldMk cId="2652102883" sldId="291"/>
            <ac:graphicFrameMk id="15" creationId="{A7D53579-5D7B-2C1C-76C3-88F2F4AAF786}"/>
          </ac:graphicFrameMkLst>
        </pc:graphicFrameChg>
      </pc:sldChg>
      <pc:sldChg chg="modSp mod modTransition modClrScheme chgLayout">
        <pc:chgData name="soumya karuturi" userId="99551f4dfd1e6c3c" providerId="Windows Live" clId="Web-{534BFDB7-8565-4FF7-8864-655FDCC0731A}" dt="2024-05-03T07:53:09.168" v="9"/>
        <pc:sldMkLst>
          <pc:docMk/>
          <pc:sldMk cId="853261029" sldId="294"/>
        </pc:sldMkLst>
        <pc:spChg chg="mod ord">
          <ac:chgData name="soumya karuturi" userId="99551f4dfd1e6c3c" providerId="Windows Live" clId="Web-{534BFDB7-8565-4FF7-8864-655FDCC0731A}" dt="2024-05-03T07:52:31.776" v="0"/>
          <ac:spMkLst>
            <pc:docMk/>
            <pc:sldMk cId="853261029" sldId="294"/>
            <ac:spMk id="2" creationId="{97DC00FF-6B42-7D84-7831-AACC4E189E93}"/>
          </ac:spMkLst>
        </pc:spChg>
      </pc:sldChg>
      <pc:sldChg chg="modSp mod modTransition modClrScheme chgLayout">
        <pc:chgData name="soumya karuturi" userId="99551f4dfd1e6c3c" providerId="Windows Live" clId="Web-{534BFDB7-8565-4FF7-8864-655FDCC0731A}" dt="2024-05-03T07:53:06.309" v="8"/>
        <pc:sldMkLst>
          <pc:docMk/>
          <pc:sldMk cId="907915534" sldId="295"/>
        </pc:sldMkLst>
        <pc:spChg chg="mod ord">
          <ac:chgData name="soumya karuturi" userId="99551f4dfd1e6c3c" providerId="Windows Live" clId="Web-{534BFDB7-8565-4FF7-8864-655FDCC0731A}" dt="2024-05-03T07:52:31.776" v="0"/>
          <ac:spMkLst>
            <pc:docMk/>
            <pc:sldMk cId="907915534" sldId="295"/>
            <ac:spMk id="2" creationId="{6FE02FA0-5805-E9D5-E5A1-5B4B485CB096}"/>
          </ac:spMkLst>
        </pc:spChg>
        <pc:picChg chg="mod ord">
          <ac:chgData name="soumya karuturi" userId="99551f4dfd1e6c3c" providerId="Windows Live" clId="Web-{534BFDB7-8565-4FF7-8864-655FDCC0731A}" dt="2024-05-03T07:52:31.776" v="0"/>
          <ac:picMkLst>
            <pc:docMk/>
            <pc:sldMk cId="907915534" sldId="295"/>
            <ac:picMk id="8" creationId="{F95E29AD-E5DA-E9AE-F022-D47B606F208F}"/>
          </ac:picMkLst>
        </pc:picChg>
        <pc:picChg chg="mod ord">
          <ac:chgData name="soumya karuturi" userId="99551f4dfd1e6c3c" providerId="Windows Live" clId="Web-{534BFDB7-8565-4FF7-8864-655FDCC0731A}" dt="2024-05-03T07:52:31.776" v="0"/>
          <ac:picMkLst>
            <pc:docMk/>
            <pc:sldMk cId="907915534" sldId="295"/>
            <ac:picMk id="10" creationId="{716622F7-DDD7-515D-FF02-C233DD8F56F6}"/>
          </ac:picMkLst>
        </pc:picChg>
      </pc:sldChg>
      <pc:sldChg chg="modSp mod modTransition modClrScheme chgLayout">
        <pc:chgData name="soumya karuturi" userId="99551f4dfd1e6c3c" providerId="Windows Live" clId="Web-{534BFDB7-8565-4FF7-8864-655FDCC0731A}" dt="2024-05-03T07:53:17.497" v="12"/>
        <pc:sldMkLst>
          <pc:docMk/>
          <pc:sldMk cId="1609673525" sldId="296"/>
        </pc:sldMkLst>
        <pc:spChg chg="mod ord">
          <ac:chgData name="soumya karuturi" userId="99551f4dfd1e6c3c" providerId="Windows Live" clId="Web-{534BFDB7-8565-4FF7-8864-655FDCC0731A}" dt="2024-05-03T07:52:31.776" v="0"/>
          <ac:spMkLst>
            <pc:docMk/>
            <pc:sldMk cId="1609673525" sldId="296"/>
            <ac:spMk id="7" creationId="{81C753FD-96EC-101A-B8A4-5F69A189BEF4}"/>
          </ac:spMkLst>
        </pc:spChg>
      </pc:sldChg>
      <pc:sldChg chg="modSp mod modTransition modClrScheme chgLayout">
        <pc:chgData name="soumya karuturi" userId="99551f4dfd1e6c3c" providerId="Windows Live" clId="Web-{534BFDB7-8565-4FF7-8864-655FDCC0731A}" dt="2024-05-03T07:53:11.481" v="10"/>
        <pc:sldMkLst>
          <pc:docMk/>
          <pc:sldMk cId="1678163377" sldId="298"/>
        </pc:sldMkLst>
        <pc:spChg chg="mod ord">
          <ac:chgData name="soumya karuturi" userId="99551f4dfd1e6c3c" providerId="Windows Live" clId="Web-{534BFDB7-8565-4FF7-8864-655FDCC0731A}" dt="2024-05-03T07:52:31.776" v="0"/>
          <ac:spMkLst>
            <pc:docMk/>
            <pc:sldMk cId="1678163377" sldId="298"/>
            <ac:spMk id="2" creationId="{CB00786E-306F-FA21-4F87-81A032C68696}"/>
          </ac:spMkLst>
        </pc:spChg>
      </pc:sldChg>
      <pc:sldChg chg="mod modTransition modClrScheme chgLayout">
        <pc:chgData name="soumya karuturi" userId="99551f4dfd1e6c3c" providerId="Windows Live" clId="Web-{534BFDB7-8565-4FF7-8864-655FDCC0731A}" dt="2024-05-03T07:53:13.856" v="11"/>
        <pc:sldMkLst>
          <pc:docMk/>
          <pc:sldMk cId="3329945906" sldId="299"/>
        </pc:sldMkLst>
      </pc:sldChg>
      <pc:sldMasterChg chg="del delSldLayout">
        <pc:chgData name="soumya karuturi" userId="99551f4dfd1e6c3c" providerId="Windows Live" clId="Web-{534BFDB7-8565-4FF7-8864-655FDCC0731A}" dt="2024-05-03T07:52:31.776" v="0"/>
        <pc:sldMasterMkLst>
          <pc:docMk/>
          <pc:sldMasterMk cId="1721786967" sldId="2147483731"/>
        </pc:sldMasterMkLst>
        <pc:sldLayoutChg chg="del">
          <pc:chgData name="soumya karuturi" userId="99551f4dfd1e6c3c" providerId="Windows Live" clId="Web-{534BFDB7-8565-4FF7-8864-655FDCC0731A}" dt="2024-05-03T07:52:31.776" v="0"/>
          <pc:sldLayoutMkLst>
            <pc:docMk/>
            <pc:sldMasterMk cId="1721786967" sldId="2147483731"/>
            <pc:sldLayoutMk cId="1579801362" sldId="2147483732"/>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2365785372" sldId="2147483733"/>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736700650" sldId="2147483734"/>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976482370" sldId="2147483735"/>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697666640" sldId="2147483736"/>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998499085" sldId="2147483737"/>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4272709492" sldId="2147483738"/>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877125979" sldId="2147483739"/>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3710308047" sldId="2147483740"/>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882107500" sldId="2147483741"/>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4274698502" sldId="2147483742"/>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3624861938" sldId="2147483743"/>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2193769200" sldId="2147483744"/>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268065378" sldId="2147483745"/>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609018258" sldId="2147483746"/>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1762151241" sldId="2147483747"/>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992422805" sldId="2147483748"/>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3192757012" sldId="2147483749"/>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3227840520" sldId="2147483750"/>
          </pc:sldLayoutMkLst>
        </pc:sldLayoutChg>
        <pc:sldLayoutChg chg="del">
          <pc:chgData name="soumya karuturi" userId="99551f4dfd1e6c3c" providerId="Windows Live" clId="Web-{534BFDB7-8565-4FF7-8864-655FDCC0731A}" dt="2024-05-03T07:52:31.776" v="0"/>
          <pc:sldLayoutMkLst>
            <pc:docMk/>
            <pc:sldMasterMk cId="1721786967" sldId="2147483731"/>
            <pc:sldLayoutMk cId="471891415" sldId="2147483751"/>
          </pc:sldLayoutMkLst>
        </pc:sldLayoutChg>
      </pc:sldMasterChg>
      <pc:sldMasterChg chg="add addSldLayout modSldLayout">
        <pc:chgData name="soumya karuturi" userId="99551f4dfd1e6c3c" providerId="Windows Live" clId="Web-{534BFDB7-8565-4FF7-8864-655FDCC0731A}" dt="2024-05-03T07:52:31.776" v="0"/>
        <pc:sldMasterMkLst>
          <pc:docMk/>
          <pc:sldMasterMk cId="603832881" sldId="2147483752"/>
        </pc:sldMasterMkLst>
        <pc:sldLayoutChg chg="add mod replId">
          <pc:chgData name="soumya karuturi" userId="99551f4dfd1e6c3c" providerId="Windows Live" clId="Web-{534BFDB7-8565-4FF7-8864-655FDCC0731A}" dt="2024-05-03T07:52:31.776" v="0"/>
          <pc:sldLayoutMkLst>
            <pc:docMk/>
            <pc:sldMasterMk cId="603832881" sldId="2147483752"/>
            <pc:sldLayoutMk cId="2757966454" sldId="2147483753"/>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605154746" sldId="2147483754"/>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131299308" sldId="2147483755"/>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708097649" sldId="2147483756"/>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1415181640" sldId="2147483757"/>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3738605307" sldId="2147483758"/>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306032644" sldId="2147483759"/>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1108538363" sldId="2147483760"/>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1972526790" sldId="2147483761"/>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705199054" sldId="2147483762"/>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664717688" sldId="2147483763"/>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153822678" sldId="2147483764"/>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907569936" sldId="2147483765"/>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363116435" sldId="2147483766"/>
          </pc:sldLayoutMkLst>
        </pc:sldLayoutChg>
        <pc:sldLayoutChg chg="add mod replId">
          <pc:chgData name="soumya karuturi" userId="99551f4dfd1e6c3c" providerId="Windows Live" clId="Web-{534BFDB7-8565-4FF7-8864-655FDCC0731A}" dt="2024-05-03T07:52:31.776" v="0"/>
          <pc:sldLayoutMkLst>
            <pc:docMk/>
            <pc:sldMasterMk cId="603832881" sldId="2147483752"/>
            <pc:sldLayoutMk cId="2910854404" sldId="21474837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5/3/2024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47477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319086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6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D73815-2707-4475-8F1A-B873CB631BB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519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dirty="0"/>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4AFB99-0EAB-4182-AFF8-E214C82A68F6}"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71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153822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90756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363116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91085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D3794B-289A-4A80-97D7-111025398D45}"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51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dirty="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dirty="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C6A301-0538-44EC-B09D-202E1042A48B}"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809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789574A-8875-45EF-8EA2-3CAA0F7ABC4C}"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518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3860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603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dirty="0"/>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0853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dirty="0"/>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52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5/3/2024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83288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a:t>ECommerce website</a:t>
            </a:r>
          </a:p>
        </p:txBody>
      </p:sp>
    </p:spTree>
    <p:extLst>
      <p:ext uri="{BB962C8B-B14F-4D97-AF65-F5344CB8AC3E}">
        <p14:creationId xmlns:p14="http://schemas.microsoft.com/office/powerpoint/2010/main" val="22593088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p:txBody>
          <a:bodyPr/>
          <a:lstStyle/>
          <a:p>
            <a:r>
              <a:rPr lang="en-US" b="1">
                <a:solidFill>
                  <a:srgbClr val="000000"/>
                </a:solidFill>
              </a:rPr>
              <a:t>Thank You</a:t>
            </a:r>
          </a:p>
        </p:txBody>
      </p:sp>
    </p:spTree>
    <p:extLst>
      <p:ext uri="{BB962C8B-B14F-4D97-AF65-F5344CB8AC3E}">
        <p14:creationId xmlns:p14="http://schemas.microsoft.com/office/powerpoint/2010/main" val="16096735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r>
              <a:rPr lang="en-US"/>
              <a:t>Introduction</a:t>
            </a:r>
          </a:p>
          <a:p>
            <a:r>
              <a:rPr lang="en-US"/>
              <a:t>Entities and attributes</a:t>
            </a:r>
          </a:p>
          <a:p>
            <a:r>
              <a:rPr lang="en-US"/>
              <a:t>ER diagrams</a:t>
            </a:r>
          </a:p>
          <a:p>
            <a:r>
              <a:rPr lang="en-US"/>
              <a:t>Tables</a:t>
            </a:r>
          </a:p>
          <a:p>
            <a:r>
              <a:rPr lang="en-US"/>
              <a:t>Queries </a:t>
            </a:r>
          </a:p>
          <a:p>
            <a:r>
              <a:rPr lang="en-US"/>
              <a:t>Views</a:t>
            </a:r>
          </a:p>
        </p:txBody>
      </p:sp>
    </p:spTree>
    <p:extLst>
      <p:ext uri="{BB962C8B-B14F-4D97-AF65-F5344CB8AC3E}">
        <p14:creationId xmlns:p14="http://schemas.microsoft.com/office/powerpoint/2010/main" val="132560859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10336250" cy="4114800"/>
          </a:xfrm>
        </p:spPr>
        <p:txBody>
          <a:bodyPr/>
          <a:lstStyle/>
          <a:p>
            <a:r>
              <a:rPr lang="en-US" sz="2800">
                <a:effectLst/>
                <a:latin typeface="Trebuchet MS" panose="020B0603020202020204" pitchFamily="34" charset="0"/>
                <a:ea typeface="Calibri" panose="020F0502020204030204" pitchFamily="34" charset="0"/>
                <a:cs typeface="Calibri" panose="020F0502020204030204" pitchFamily="34" charset="0"/>
              </a:rPr>
              <a:t>INTRODUCTION:</a:t>
            </a:r>
            <a:br>
              <a:rPr lang="en-US" sz="2400" b="0">
                <a:effectLst/>
                <a:latin typeface="Trebuchet MS" panose="020B0603020202020204" pitchFamily="34" charset="0"/>
                <a:ea typeface="Calibri" panose="020F0502020204030204" pitchFamily="34" charset="0"/>
                <a:cs typeface="Calibri" panose="020F0502020204030204" pitchFamily="34" charset="0"/>
              </a:rPr>
            </a:br>
            <a:br>
              <a:rPr lang="en-US" sz="2400" b="0">
                <a:effectLst/>
                <a:latin typeface="Trebuchet MS" panose="020B0603020202020204" pitchFamily="34" charset="0"/>
                <a:ea typeface="Calibri" panose="020F0502020204030204" pitchFamily="34" charset="0"/>
                <a:cs typeface="Calibri" panose="020F0502020204030204" pitchFamily="34" charset="0"/>
              </a:rPr>
            </a:br>
            <a:r>
              <a:rPr lang="en-US" sz="2400" b="0">
                <a:effectLst/>
                <a:latin typeface="Trebuchet MS" panose="020B0603020202020204" pitchFamily="34" charset="0"/>
                <a:ea typeface="Calibri" panose="020F0502020204030204" pitchFamily="34" charset="0"/>
                <a:cs typeface="Calibri" panose="020F0502020204030204" pitchFamily="34" charset="0"/>
              </a:rPr>
              <a:t>The aim of this project is to design and implement a comprehensive and scalable e-commerce database system that efficiently manages product information, customer details, transaction data, inventory management, and sales tracking. </a:t>
            </a:r>
            <a:br>
              <a:rPr lang="en-US" sz="2400" b="0">
                <a:effectLst/>
                <a:latin typeface="Trebuchet MS" panose="020B0603020202020204" pitchFamily="34" charset="0"/>
                <a:ea typeface="Calibri" panose="020F0502020204030204" pitchFamily="34" charset="0"/>
                <a:cs typeface="Calibri" panose="020F0502020204030204" pitchFamily="34" charset="0"/>
              </a:rPr>
            </a:br>
            <a:br>
              <a:rPr lang="en-US" sz="2400" b="0">
                <a:effectLst/>
                <a:latin typeface="Trebuchet MS" panose="020B0603020202020204" pitchFamily="34" charset="0"/>
                <a:ea typeface="Calibri" panose="020F0502020204030204" pitchFamily="34" charset="0"/>
                <a:cs typeface="Calibri" panose="020F0502020204030204" pitchFamily="34" charset="0"/>
              </a:rPr>
            </a:br>
            <a:br>
              <a:rPr lang="en-US" sz="2400" b="0">
                <a:effectLst/>
                <a:latin typeface="Trebuchet MS" panose="020B0603020202020204" pitchFamily="34" charset="0"/>
                <a:ea typeface="Calibri" panose="020F0502020204030204" pitchFamily="34" charset="0"/>
                <a:cs typeface="Calibri" panose="020F0502020204030204" pitchFamily="34" charset="0"/>
              </a:rPr>
            </a:br>
            <a:r>
              <a:rPr lang="en-US" sz="2400" b="0">
                <a:effectLst/>
                <a:latin typeface="Trebuchet MS" panose="020B0603020202020204" pitchFamily="34" charset="0"/>
                <a:ea typeface="Calibri" panose="020F0502020204030204" pitchFamily="34" charset="0"/>
              </a:rPr>
              <a:t>The primary objective of maintaining a database for an eCommerce website is to streamline the management of product inventory, customer information, and transaction details. This makes it easier for both the customers and the business to track orders, update product listings, and handle customer service inquiries.  </a:t>
            </a:r>
            <a:br>
              <a:rPr lang="en-IN" sz="1800" b="0">
                <a:effectLst/>
                <a:latin typeface="Trebuchet MS" panose="020B0603020202020204" pitchFamily="34" charset="0"/>
                <a:ea typeface="Calibri" panose="020F0502020204030204" pitchFamily="34" charset="0"/>
              </a:rPr>
            </a:br>
            <a:endParaRPr lang="en-US" sz="2400" b="0">
              <a:latin typeface="Trebuchet MS" panose="020B0603020202020204" pitchFamily="34" charset="0"/>
            </a:endParaRPr>
          </a:p>
        </p:txBody>
      </p:sp>
    </p:spTree>
    <p:extLst>
      <p:ext uri="{BB962C8B-B14F-4D97-AF65-F5344CB8AC3E}">
        <p14:creationId xmlns:p14="http://schemas.microsoft.com/office/powerpoint/2010/main" val="36626771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35105" y="0"/>
            <a:ext cx="9779183" cy="792164"/>
          </a:xfrm>
        </p:spPr>
        <p:txBody>
          <a:bodyPr anchor="b">
            <a:normAutofit/>
          </a:bodyPr>
          <a:lstStyle/>
          <a:p>
            <a:r>
              <a:rPr lang="en-US"/>
              <a:t>ENTITIES AND ATTRIBUTES:</a:t>
            </a:r>
          </a:p>
        </p:txBody>
      </p:sp>
      <p:graphicFrame>
        <p:nvGraphicFramePr>
          <p:cNvPr id="15" name="Content Placeholder 14">
            <a:extLst>
              <a:ext uri="{FF2B5EF4-FFF2-40B4-BE49-F238E27FC236}">
                <a16:creationId xmlns:a16="http://schemas.microsoft.com/office/drawing/2014/main" id="{A7D53579-5D7B-2C1C-76C3-88F2F4AAF786}"/>
              </a:ext>
            </a:extLst>
          </p:cNvPr>
          <p:cNvGraphicFramePr>
            <a:graphicFrameLocks noGrp="1"/>
          </p:cNvGraphicFramePr>
          <p:nvPr>
            <p:ph idx="1"/>
            <p:extLst>
              <p:ext uri="{D42A27DB-BD31-4B8C-83A1-F6EECF244321}">
                <p14:modId xmlns:p14="http://schemas.microsoft.com/office/powerpoint/2010/main" val="2107070466"/>
              </p:ext>
            </p:extLst>
          </p:nvPr>
        </p:nvGraphicFramePr>
        <p:xfrm>
          <a:off x="2664954" y="900318"/>
          <a:ext cx="5466736" cy="5881881"/>
        </p:xfrm>
        <a:graphic>
          <a:graphicData uri="http://schemas.openxmlformats.org/drawingml/2006/table">
            <a:tbl>
              <a:tblPr firstRow="1" bandRow="1"/>
              <a:tblGrid>
                <a:gridCol w="2713291">
                  <a:extLst>
                    <a:ext uri="{9D8B030D-6E8A-4147-A177-3AD203B41FA5}">
                      <a16:colId xmlns:a16="http://schemas.microsoft.com/office/drawing/2014/main" val="2065595451"/>
                    </a:ext>
                  </a:extLst>
                </a:gridCol>
                <a:gridCol w="2753445">
                  <a:extLst>
                    <a:ext uri="{9D8B030D-6E8A-4147-A177-3AD203B41FA5}">
                      <a16:colId xmlns:a16="http://schemas.microsoft.com/office/drawing/2014/main" val="2909751485"/>
                    </a:ext>
                  </a:extLst>
                </a:gridCol>
              </a:tblGrid>
              <a:tr h="333641">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0068FF"/>
                          </a:highlight>
                          <a:latin typeface="Tenorite" panose="020F0502020204030204" pitchFamily="2" charset="0"/>
                        </a:rPr>
                        <a:t>ENTITIES</a:t>
                      </a:r>
                      <a:endParaRPr lang="en-US" sz="2400" b="0" i="0" u="none" strike="noStrike">
                        <a:effectLst/>
                        <a:highlight>
                          <a:srgbClr val="0068FF"/>
                        </a:highligh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8FF"/>
                    </a:solidFill>
                  </a:tcPr>
                </a:tc>
                <a:tc>
                  <a:txBody>
                    <a:bodyPr/>
                    <a:lstStyle/>
                    <a:p>
                      <a:pPr marL="0" algn="l" rtl="0" eaLnBrk="1" fontAlgn="t" latinLnBrk="0" hangingPunct="1">
                        <a:spcBef>
                          <a:spcPts val="0"/>
                        </a:spcBef>
                        <a:spcAft>
                          <a:spcPts val="0"/>
                        </a:spcAft>
                      </a:pPr>
                      <a:r>
                        <a:rPr lang="en-US" sz="2400" b="1" i="0" u="none" strike="noStrike" kern="1200">
                          <a:solidFill>
                            <a:srgbClr val="FFFFFF"/>
                          </a:solidFill>
                          <a:effectLst/>
                          <a:highlight>
                            <a:srgbClr val="0068FF"/>
                          </a:highlight>
                          <a:latin typeface="Tenorite" panose="020F0502020204030204" pitchFamily="2" charset="0"/>
                        </a:rPr>
                        <a:t>ATTRIBUTES</a:t>
                      </a:r>
                      <a:endParaRPr lang="en-US" sz="2400" b="0" i="0" u="none" strike="noStrike">
                        <a:effectLst/>
                        <a:highlight>
                          <a:srgbClr val="0068FF"/>
                        </a:highligh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68FF"/>
                    </a:solidFill>
                  </a:tcPr>
                </a:tc>
                <a:extLst>
                  <a:ext uri="{0D108BD9-81ED-4DB2-BD59-A6C34878D82A}">
                    <a16:rowId xmlns:a16="http://schemas.microsoft.com/office/drawing/2014/main" val="3099888555"/>
                  </a:ext>
                </a:extLst>
              </a:tr>
              <a:tr h="564827">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Products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err="1">
                          <a:solidFill>
                            <a:srgbClr val="000000"/>
                          </a:solidFill>
                          <a:effectLst/>
                          <a:latin typeface="Tenorite" panose="020F0502020204030204" pitchFamily="2" charset="0"/>
                        </a:rPr>
                        <a:t>ProductID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ProductName</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Price</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392479"/>
                  </a:ext>
                </a:extLst>
              </a:tr>
              <a:tr h="734276">
                <a:tc>
                  <a:txBody>
                    <a:bodyPr/>
                    <a:lstStyle/>
                    <a:p>
                      <a:pPr marL="0" marR="0" indent="0" algn="l" rtl="0" eaLnBrk="1" fontAlgn="auto"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Customers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CustomerID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Name</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Email</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Address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7950499"/>
                  </a:ext>
                </a:extLst>
              </a:tr>
              <a:tr h="903724">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Orders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OrderID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CustomerID</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ProductID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Quantity</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OrderDate</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9313190"/>
                  </a:ext>
                </a:extLst>
              </a:tr>
              <a:tr h="715291">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Inventory</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a:solidFill>
                            <a:srgbClr val="000000"/>
                          </a:solidFill>
                          <a:effectLst/>
                          <a:latin typeface="Tenorite" panose="020F0502020204030204" pitchFamily="2" charset="0"/>
                        </a:rPr>
                        <a:t>ProductID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QuantityInStock</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969865"/>
                  </a:ext>
                </a:extLst>
              </a:tr>
              <a:tr h="903724">
                <a:tc>
                  <a:txBody>
                    <a:bodyPr/>
                    <a:lstStyle/>
                    <a:p>
                      <a:pPr marL="0" algn="l" rtl="0" eaLnBrk="1" fontAlgn="t" latinLnBrk="0" hangingPunct="1">
                        <a:spcBef>
                          <a:spcPts val="0"/>
                        </a:spcBef>
                        <a:spcAft>
                          <a:spcPts val="0"/>
                        </a:spcAft>
                      </a:pPr>
                      <a:r>
                        <a:rPr lang="en-US" sz="2000" b="0" i="0" u="none" strike="noStrike" kern="1200">
                          <a:solidFill>
                            <a:srgbClr val="000000"/>
                          </a:solidFill>
                          <a:effectLst/>
                          <a:latin typeface="Tenorite" panose="020F0502020204030204" pitchFamily="2" charset="0"/>
                        </a:rPr>
                        <a:t>Sales</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t" latinLnBrk="0" hangingPunct="1">
                        <a:spcBef>
                          <a:spcPts val="0"/>
                        </a:spcBef>
                        <a:spcAft>
                          <a:spcPts val="0"/>
                        </a:spcAft>
                      </a:pPr>
                      <a:r>
                        <a:rPr lang="en-US" sz="2000" b="0" i="0" u="heavy" strike="noStrike" kern="1200" err="1">
                          <a:solidFill>
                            <a:srgbClr val="000000"/>
                          </a:solidFill>
                          <a:effectLst/>
                          <a:latin typeface="Tenorite" panose="020F0502020204030204" pitchFamily="2" charset="0"/>
                        </a:rPr>
                        <a:t>SaleID</a:t>
                      </a:r>
                      <a:r>
                        <a:rPr lang="en-US" sz="2000" b="0" i="0" u="heavy" strike="noStrike" kern="1200">
                          <a:solidFill>
                            <a:srgbClr val="000000"/>
                          </a:solidFill>
                          <a:effectLst/>
                          <a:latin typeface="Tenorite" panose="020F0502020204030204" pitchFamily="2" charset="0"/>
                        </a:rPr>
                        <a:t> </a:t>
                      </a:r>
                      <a:r>
                        <a:rPr lang="en-US" sz="2000" b="0" i="0" u="none" strike="noStrike" kern="1200" err="1">
                          <a:solidFill>
                            <a:srgbClr val="000000"/>
                          </a:solidFill>
                          <a:effectLst/>
                          <a:latin typeface="Tenorite" panose="020F0502020204030204" pitchFamily="2" charset="0"/>
                        </a:rPr>
                        <a:t>OrderID</a:t>
                      </a:r>
                      <a:r>
                        <a:rPr lang="en-US" sz="2000" b="0" i="0" u="none" strike="noStrike" kern="1200">
                          <a:solidFill>
                            <a:srgbClr val="000000"/>
                          </a:solidFill>
                          <a:effectLst/>
                          <a:latin typeface="Tenorite" panose="020F0502020204030204" pitchFamily="2" charset="0"/>
                        </a:rPr>
                        <a:t>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err="1">
                          <a:solidFill>
                            <a:srgbClr val="000000"/>
                          </a:solidFill>
                          <a:effectLst/>
                          <a:latin typeface="Tenorite" panose="020F0502020204030204" pitchFamily="2" charset="0"/>
                        </a:rPr>
                        <a:t>ProductID</a:t>
                      </a:r>
                      <a:r>
                        <a:rPr lang="en-US" sz="2000" b="0" i="0" u="none" strike="noStrike" kern="1200">
                          <a:solidFill>
                            <a:srgbClr val="000000"/>
                          </a:solidFill>
                          <a:effectLst/>
                          <a:latin typeface="Tenorite" panose="020F0502020204030204" pitchFamily="2" charset="0"/>
                        </a:rPr>
                        <a:t> (FK)</a:t>
                      </a:r>
                      <a:endParaRPr lang="en-US" sz="2000" b="0" i="0" u="none" strike="noStrike">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err="1">
                          <a:solidFill>
                            <a:srgbClr val="000000"/>
                          </a:solidFill>
                          <a:effectLst/>
                          <a:latin typeface="Tenorite" panose="020F0502020204030204" pitchFamily="2" charset="0"/>
                        </a:rPr>
                        <a:t>CustomerID</a:t>
                      </a:r>
                      <a:r>
                        <a:rPr lang="en-US" sz="2000" b="0" i="0" u="none" strike="noStrike" kern="1200">
                          <a:solidFill>
                            <a:srgbClr val="000000"/>
                          </a:solidFill>
                          <a:effectLst/>
                          <a:latin typeface="Tenorite" panose="020F0502020204030204" pitchFamily="2" charset="0"/>
                        </a:rPr>
                        <a:t> (FK)</a:t>
                      </a:r>
                      <a:endParaRPr lang="en-US" sz="2000" b="0" i="0" u="none" strike="noStrike">
                        <a:effectLst/>
                        <a:latin typeface="Arial" panose="020B0604020202020204" pitchFamily="34" charset="0"/>
                      </a:endParaRPr>
                    </a:p>
                  </a:txBody>
                  <a:tcPr marL="45767" marR="45767"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0295944"/>
                  </a:ext>
                </a:extLst>
              </a:tr>
            </a:tbl>
          </a:graphicData>
        </a:graphic>
      </p:graphicFrame>
    </p:spTree>
    <p:extLst>
      <p:ext uri="{BB962C8B-B14F-4D97-AF65-F5344CB8AC3E}">
        <p14:creationId xmlns:p14="http://schemas.microsoft.com/office/powerpoint/2010/main" val="26521028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253093" y="-14749"/>
            <a:ext cx="10577543" cy="639097"/>
          </a:xfrm>
        </p:spPr>
        <p:txBody>
          <a:bodyPr anchor="b">
            <a:normAutofit/>
          </a:bodyPr>
          <a:lstStyle/>
          <a:p>
            <a:r>
              <a:rPr lang="en-US"/>
              <a:t>ER Diagram:</a:t>
            </a:r>
          </a:p>
        </p:txBody>
      </p:sp>
      <p:pic>
        <p:nvPicPr>
          <p:cNvPr id="12" name="Content Placeholder 11" descr="A diagram of a company&#10;&#10;Description automatically generated">
            <a:extLst>
              <a:ext uri="{FF2B5EF4-FFF2-40B4-BE49-F238E27FC236}">
                <a16:creationId xmlns:a16="http://schemas.microsoft.com/office/drawing/2014/main" id="{03DE651E-0D16-C3A5-1DAC-818C92EE5762}"/>
              </a:ext>
            </a:extLst>
          </p:cNvPr>
          <p:cNvPicPr>
            <a:picLocks noGrp="1" noChangeAspect="1"/>
          </p:cNvPicPr>
          <p:nvPr>
            <p:ph idx="1"/>
          </p:nvPr>
        </p:nvPicPr>
        <p:blipFill>
          <a:blip r:embed="rId3"/>
          <a:stretch>
            <a:fillRect/>
          </a:stretch>
        </p:blipFill>
        <p:spPr>
          <a:xfrm>
            <a:off x="796413" y="776748"/>
            <a:ext cx="10034223" cy="5771536"/>
          </a:xfrm>
        </p:spPr>
      </p:pic>
    </p:spTree>
    <p:extLst>
      <p:ext uri="{BB962C8B-B14F-4D97-AF65-F5344CB8AC3E}">
        <p14:creationId xmlns:p14="http://schemas.microsoft.com/office/powerpoint/2010/main" val="12659396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136526"/>
            <a:ext cx="4417231" cy="571397"/>
          </a:xfrm>
        </p:spPr>
        <p:txBody>
          <a:bodyPr anchor="b">
            <a:normAutofit fontScale="90000"/>
          </a:bodyPr>
          <a:lstStyle/>
          <a:p>
            <a:r>
              <a:rPr lang="en-US"/>
              <a:t>Tables:</a:t>
            </a:r>
          </a:p>
        </p:txBody>
      </p:sp>
      <p:pic>
        <p:nvPicPr>
          <p:cNvPr id="10" name="Content Placeholder 9" descr="A screenshot of a computer&#10;&#10;Description automatically generated">
            <a:extLst>
              <a:ext uri="{FF2B5EF4-FFF2-40B4-BE49-F238E27FC236}">
                <a16:creationId xmlns:a16="http://schemas.microsoft.com/office/drawing/2014/main" id="{716622F7-DDD7-515D-FF02-C233DD8F56F6}"/>
              </a:ext>
            </a:extLst>
          </p:cNvPr>
          <p:cNvPicPr>
            <a:picLocks noGrp="1" noChangeAspect="1"/>
          </p:cNvPicPr>
          <p:nvPr>
            <p:ph idx="1"/>
          </p:nvPr>
        </p:nvPicPr>
        <p:blipFill>
          <a:blip r:embed="rId3"/>
          <a:stretch>
            <a:fillRect/>
          </a:stretch>
        </p:blipFill>
        <p:spPr>
          <a:xfrm>
            <a:off x="528996" y="1228931"/>
            <a:ext cx="2324301" cy="1265030"/>
          </a:xfrm>
        </p:spPr>
      </p:pic>
      <p:pic>
        <p:nvPicPr>
          <p:cNvPr id="8" name="Content Placeholder 7" descr="A screenshot of a computer&#10;&#10;Description automatically generated">
            <a:extLst>
              <a:ext uri="{FF2B5EF4-FFF2-40B4-BE49-F238E27FC236}">
                <a16:creationId xmlns:a16="http://schemas.microsoft.com/office/drawing/2014/main" id="{F95E29AD-E5DA-E9AE-F022-D47B606F208F}"/>
              </a:ext>
            </a:extLst>
          </p:cNvPr>
          <p:cNvPicPr>
            <a:picLocks noGrp="1" noChangeAspect="1"/>
          </p:cNvPicPr>
          <p:nvPr>
            <p:ph idx="10"/>
          </p:nvPr>
        </p:nvPicPr>
        <p:blipFill>
          <a:blip r:embed="rId4"/>
          <a:stretch>
            <a:fillRect/>
          </a:stretch>
        </p:blipFill>
        <p:spPr>
          <a:xfrm>
            <a:off x="6507088" y="707923"/>
            <a:ext cx="4347406" cy="4881128"/>
          </a:xfrm>
          <a:noFill/>
        </p:spPr>
      </p:pic>
      <p:pic>
        <p:nvPicPr>
          <p:cNvPr id="12" name="Picture 11" descr="A screenshot of a computer&#10;&#10;Description automatically generated">
            <a:extLst>
              <a:ext uri="{FF2B5EF4-FFF2-40B4-BE49-F238E27FC236}">
                <a16:creationId xmlns:a16="http://schemas.microsoft.com/office/drawing/2014/main" id="{2E5A760A-6DD6-CF55-DDC7-1CE0E661C609}"/>
              </a:ext>
            </a:extLst>
          </p:cNvPr>
          <p:cNvPicPr>
            <a:picLocks noChangeAspect="1"/>
          </p:cNvPicPr>
          <p:nvPr/>
        </p:nvPicPr>
        <p:blipFill>
          <a:blip r:embed="rId5"/>
          <a:stretch>
            <a:fillRect/>
          </a:stretch>
        </p:blipFill>
        <p:spPr>
          <a:xfrm>
            <a:off x="528996" y="2975829"/>
            <a:ext cx="2902462" cy="1234547"/>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02861068-2F63-9CA5-B429-14F4A791F8EF}"/>
              </a:ext>
            </a:extLst>
          </p:cNvPr>
          <p:cNvPicPr>
            <a:picLocks noChangeAspect="1"/>
          </p:cNvPicPr>
          <p:nvPr/>
        </p:nvPicPr>
        <p:blipFill>
          <a:blip r:embed="rId6"/>
          <a:stretch>
            <a:fillRect/>
          </a:stretch>
        </p:blipFill>
        <p:spPr>
          <a:xfrm>
            <a:off x="528996" y="4794599"/>
            <a:ext cx="3124471" cy="1219306"/>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2878DD7F-BFE0-7724-E078-5E74C8F1C77D}"/>
              </a:ext>
            </a:extLst>
          </p:cNvPr>
          <p:cNvPicPr>
            <a:picLocks noChangeAspect="1"/>
          </p:cNvPicPr>
          <p:nvPr/>
        </p:nvPicPr>
        <p:blipFill>
          <a:blip r:embed="rId7"/>
          <a:stretch>
            <a:fillRect/>
          </a:stretch>
        </p:blipFill>
        <p:spPr>
          <a:xfrm>
            <a:off x="4186525" y="1140290"/>
            <a:ext cx="1582994" cy="1265030"/>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4ACAC70C-6030-6DAA-41C0-9F19E04A904D}"/>
              </a:ext>
            </a:extLst>
          </p:cNvPr>
          <p:cNvPicPr>
            <a:picLocks noChangeAspect="1"/>
          </p:cNvPicPr>
          <p:nvPr/>
        </p:nvPicPr>
        <p:blipFill>
          <a:blip r:embed="rId8"/>
          <a:stretch>
            <a:fillRect/>
          </a:stretch>
        </p:blipFill>
        <p:spPr>
          <a:xfrm>
            <a:off x="3900459" y="2975829"/>
            <a:ext cx="2377646" cy="1158340"/>
          </a:xfrm>
          <a:prstGeom prst="rect">
            <a:avLst/>
          </a:prstGeom>
        </p:spPr>
      </p:pic>
      <p:sp>
        <p:nvSpPr>
          <p:cNvPr id="19" name="TextBox 18">
            <a:extLst>
              <a:ext uri="{FF2B5EF4-FFF2-40B4-BE49-F238E27FC236}">
                <a16:creationId xmlns:a16="http://schemas.microsoft.com/office/drawing/2014/main" id="{9D0C5C0A-D0AD-9179-4BD7-8707376F4F08}"/>
              </a:ext>
            </a:extLst>
          </p:cNvPr>
          <p:cNvSpPr txBox="1"/>
          <p:nvPr/>
        </p:nvSpPr>
        <p:spPr>
          <a:xfrm>
            <a:off x="409913" y="690405"/>
            <a:ext cx="1691149" cy="369332"/>
          </a:xfrm>
          <a:prstGeom prst="rect">
            <a:avLst/>
          </a:prstGeom>
          <a:noFill/>
        </p:spPr>
        <p:txBody>
          <a:bodyPr wrap="square" rtlCol="0">
            <a:spAutoFit/>
          </a:bodyPr>
          <a:lstStyle/>
          <a:p>
            <a:r>
              <a:rPr lang="en-US"/>
              <a:t>Products</a:t>
            </a:r>
            <a:endParaRPr lang="en-IN"/>
          </a:p>
        </p:txBody>
      </p:sp>
      <p:sp>
        <p:nvSpPr>
          <p:cNvPr id="20" name="TextBox 19">
            <a:extLst>
              <a:ext uri="{FF2B5EF4-FFF2-40B4-BE49-F238E27FC236}">
                <a16:creationId xmlns:a16="http://schemas.microsoft.com/office/drawing/2014/main" id="{8E0E57AA-9435-4EC7-66DB-12B708166D5A}"/>
              </a:ext>
            </a:extLst>
          </p:cNvPr>
          <p:cNvSpPr txBox="1"/>
          <p:nvPr/>
        </p:nvSpPr>
        <p:spPr>
          <a:xfrm>
            <a:off x="409913" y="2539947"/>
            <a:ext cx="1572066" cy="369332"/>
          </a:xfrm>
          <a:prstGeom prst="rect">
            <a:avLst/>
          </a:prstGeom>
          <a:noFill/>
        </p:spPr>
        <p:txBody>
          <a:bodyPr wrap="square" rtlCol="0">
            <a:spAutoFit/>
          </a:bodyPr>
          <a:lstStyle/>
          <a:p>
            <a:r>
              <a:rPr lang="en-US"/>
              <a:t>Customers</a:t>
            </a:r>
            <a:endParaRPr lang="en-IN"/>
          </a:p>
        </p:txBody>
      </p:sp>
      <p:sp>
        <p:nvSpPr>
          <p:cNvPr id="21" name="TextBox 20">
            <a:extLst>
              <a:ext uri="{FF2B5EF4-FFF2-40B4-BE49-F238E27FC236}">
                <a16:creationId xmlns:a16="http://schemas.microsoft.com/office/drawing/2014/main" id="{0DD25395-138E-B54C-25E7-7BBCE8F9A4AA}"/>
              </a:ext>
            </a:extLst>
          </p:cNvPr>
          <p:cNvSpPr txBox="1"/>
          <p:nvPr/>
        </p:nvSpPr>
        <p:spPr>
          <a:xfrm>
            <a:off x="409913" y="4276926"/>
            <a:ext cx="1761920" cy="369332"/>
          </a:xfrm>
          <a:prstGeom prst="rect">
            <a:avLst/>
          </a:prstGeom>
          <a:noFill/>
        </p:spPr>
        <p:txBody>
          <a:bodyPr wrap="square" rtlCol="0">
            <a:spAutoFit/>
          </a:bodyPr>
          <a:lstStyle/>
          <a:p>
            <a:r>
              <a:rPr lang="en-US"/>
              <a:t>Orders</a:t>
            </a:r>
            <a:endParaRPr lang="en-IN"/>
          </a:p>
        </p:txBody>
      </p:sp>
      <p:sp>
        <p:nvSpPr>
          <p:cNvPr id="22" name="TextBox 21">
            <a:extLst>
              <a:ext uri="{FF2B5EF4-FFF2-40B4-BE49-F238E27FC236}">
                <a16:creationId xmlns:a16="http://schemas.microsoft.com/office/drawing/2014/main" id="{68964C4F-0AB0-BBDB-6220-5CC42EF0A29E}"/>
              </a:ext>
            </a:extLst>
          </p:cNvPr>
          <p:cNvSpPr txBox="1"/>
          <p:nvPr/>
        </p:nvSpPr>
        <p:spPr>
          <a:xfrm>
            <a:off x="3913331" y="690405"/>
            <a:ext cx="1260529" cy="369332"/>
          </a:xfrm>
          <a:prstGeom prst="rect">
            <a:avLst/>
          </a:prstGeom>
          <a:noFill/>
        </p:spPr>
        <p:txBody>
          <a:bodyPr wrap="square" rtlCol="0">
            <a:spAutoFit/>
          </a:bodyPr>
          <a:lstStyle/>
          <a:p>
            <a:r>
              <a:rPr lang="en-US"/>
              <a:t>Inventory</a:t>
            </a:r>
            <a:endParaRPr lang="en-IN"/>
          </a:p>
        </p:txBody>
      </p:sp>
      <p:sp>
        <p:nvSpPr>
          <p:cNvPr id="23" name="TextBox 22">
            <a:extLst>
              <a:ext uri="{FF2B5EF4-FFF2-40B4-BE49-F238E27FC236}">
                <a16:creationId xmlns:a16="http://schemas.microsoft.com/office/drawing/2014/main" id="{48C48DE4-B85F-F606-4D3E-A15E9926683F}"/>
              </a:ext>
            </a:extLst>
          </p:cNvPr>
          <p:cNvSpPr txBox="1"/>
          <p:nvPr/>
        </p:nvSpPr>
        <p:spPr>
          <a:xfrm>
            <a:off x="4011559" y="2532353"/>
            <a:ext cx="1356851" cy="369332"/>
          </a:xfrm>
          <a:prstGeom prst="rect">
            <a:avLst/>
          </a:prstGeom>
          <a:noFill/>
        </p:spPr>
        <p:txBody>
          <a:bodyPr wrap="square" rtlCol="0">
            <a:spAutoFit/>
          </a:bodyPr>
          <a:lstStyle/>
          <a:p>
            <a:r>
              <a:rPr lang="en-US"/>
              <a:t>Sales</a:t>
            </a:r>
            <a:endParaRPr lang="en-IN"/>
          </a:p>
        </p:txBody>
      </p:sp>
    </p:spTree>
    <p:extLst>
      <p:ext uri="{BB962C8B-B14F-4D97-AF65-F5344CB8AC3E}">
        <p14:creationId xmlns:p14="http://schemas.microsoft.com/office/powerpoint/2010/main" val="9079155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765574" y="98323"/>
            <a:ext cx="9779183" cy="755055"/>
          </a:xfrm>
        </p:spPr>
        <p:txBody>
          <a:bodyPr anchor="b">
            <a:normAutofit/>
          </a:bodyPr>
          <a:lstStyle/>
          <a:p>
            <a:r>
              <a:rPr lang="en-US"/>
              <a:t>Queries:</a:t>
            </a:r>
          </a:p>
        </p:txBody>
      </p:sp>
      <p:pic>
        <p:nvPicPr>
          <p:cNvPr id="3077" name="Picture 12">
            <a:extLst>
              <a:ext uri="{FF2B5EF4-FFF2-40B4-BE49-F238E27FC236}">
                <a16:creationId xmlns:a16="http://schemas.microsoft.com/office/drawing/2014/main" id="{CC67E84F-7FD0-E440-EEE6-FE80A84DD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394" y="168462"/>
            <a:ext cx="3382963" cy="15922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3" descr="A screenshot of a computer&#10;&#10;Description automatically generated">
            <a:extLst>
              <a:ext uri="{FF2B5EF4-FFF2-40B4-BE49-F238E27FC236}">
                <a16:creationId xmlns:a16="http://schemas.microsoft.com/office/drawing/2014/main" id="{B13174EA-D1E6-0CEB-9919-1A58E580B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394" y="2148682"/>
            <a:ext cx="3916363" cy="6254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14" descr="A screenshot of a computer&#10;&#10;Description automatically generated">
            <a:extLst>
              <a:ext uri="{FF2B5EF4-FFF2-40B4-BE49-F238E27FC236}">
                <a16:creationId xmlns:a16="http://schemas.microsoft.com/office/drawing/2014/main" id="{57EE6470-DE3D-4FE1-E905-9536C42078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394" y="3048795"/>
            <a:ext cx="3717925" cy="7921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5">
            <a:extLst>
              <a:ext uri="{FF2B5EF4-FFF2-40B4-BE49-F238E27FC236}">
                <a16:creationId xmlns:a16="http://schemas.microsoft.com/office/drawing/2014/main" id="{8F8F59E0-0A61-2109-D8D3-8C1313DACF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8394" y="4111452"/>
            <a:ext cx="4068763" cy="1031441"/>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6" descr="A screenshot of a computer&#10;&#10;Description automatically generated">
            <a:extLst>
              <a:ext uri="{FF2B5EF4-FFF2-40B4-BE49-F238E27FC236}">
                <a16:creationId xmlns:a16="http://schemas.microsoft.com/office/drawing/2014/main" id="{AEEB32EE-87B7-38F7-309B-ABFE8C8503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8719" y="5418239"/>
            <a:ext cx="3856038" cy="1341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A0D77C6-E0E2-C6D6-0B5E-C299B77D3DDC}"/>
              </a:ext>
            </a:extLst>
          </p:cNvPr>
          <p:cNvSpPr>
            <a:spLocks noChangeArrowheads="1"/>
          </p:cNvSpPr>
          <p:nvPr/>
        </p:nvSpPr>
        <p:spPr bwMode="auto">
          <a:xfrm>
            <a:off x="0" y="1985676"/>
            <a:ext cx="62729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SELECT * FROM Customers WHERE Email = 'chinni@gmail.com';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81D7E28-FA35-BB6C-49C3-B85CAF538A93}"/>
              </a:ext>
            </a:extLst>
          </p:cNvPr>
          <p:cNvSpPr>
            <a:spLocks noChangeArrowheads="1"/>
          </p:cNvSpPr>
          <p:nvPr/>
        </p:nvSpPr>
        <p:spPr bwMode="auto">
          <a:xfrm>
            <a:off x="0" y="3152488"/>
            <a:ext cx="5132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SELECT * FROM Orders WHERE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F303BF6-7328-1F20-2AD5-9A5AE02B6A50}"/>
              </a:ext>
            </a:extLst>
          </p:cNvPr>
          <p:cNvSpPr>
            <a:spLocks noChangeArrowheads="1"/>
          </p:cNvSpPr>
          <p:nvPr/>
        </p:nvSpPr>
        <p:spPr bwMode="auto">
          <a:xfrm>
            <a:off x="0" y="4317713"/>
            <a:ext cx="40680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SELECT * FROM Sales WHERE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OrderID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3;</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AE385C4-5D63-2664-B0FA-0D976FA86032}"/>
              </a:ext>
            </a:extLst>
          </p:cNvPr>
          <p:cNvSpPr>
            <a:spLocks noChangeArrowheads="1"/>
          </p:cNvSpPr>
          <p:nvPr/>
        </p:nvSpPr>
        <p:spPr bwMode="auto">
          <a:xfrm>
            <a:off x="0" y="5786284"/>
            <a:ext cx="45422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SELECT * FROM Inventory WHERE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B39990E7-1FFE-761B-3F7A-1CE49CBAF962}"/>
              </a:ext>
            </a:extLst>
          </p:cNvPr>
          <p:cNvSpPr>
            <a:spLocks noChangeArrowheads="1"/>
          </p:cNvSpPr>
          <p:nvPr/>
        </p:nvSpPr>
        <p:spPr bwMode="auto">
          <a:xfrm>
            <a:off x="0" y="7954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0117146-88CB-1A5C-DD43-4903DBDD65DA}"/>
              </a:ext>
            </a:extLst>
          </p:cNvPr>
          <p:cNvSpPr txBox="1"/>
          <p:nvPr/>
        </p:nvSpPr>
        <p:spPr>
          <a:xfrm>
            <a:off x="98323" y="1071716"/>
            <a:ext cx="4572000" cy="646331"/>
          </a:xfrm>
          <a:prstGeom prst="rect">
            <a:avLst/>
          </a:prstGeom>
          <a:noFill/>
        </p:spPr>
        <p:txBody>
          <a:bodyPr wrap="square" rtlCol="0">
            <a:spAutoFit/>
          </a:bodyPr>
          <a:lstStyle/>
          <a:p>
            <a:r>
              <a:rPr lang="en-US" sz="1800">
                <a:effectLst/>
                <a:latin typeface="Cambria" panose="02040503050406030204" pitchFamily="18" charset="0"/>
                <a:ea typeface="Calibri" panose="020F0502020204030204" pitchFamily="34" charset="0"/>
              </a:rPr>
              <a:t>SELECT * FROM Products;</a:t>
            </a:r>
            <a:endParaRPr lang="en-IN" sz="1800">
              <a:effectLst/>
              <a:latin typeface="Calibri" panose="020F0502020204030204" pitchFamily="34" charset="0"/>
              <a:ea typeface="Calibri" panose="020F0502020204030204" pitchFamily="34" charset="0"/>
            </a:endParaRPr>
          </a:p>
          <a:p>
            <a:endParaRPr lang="en-IN"/>
          </a:p>
        </p:txBody>
      </p:sp>
    </p:spTree>
    <p:extLst>
      <p:ext uri="{BB962C8B-B14F-4D97-AF65-F5344CB8AC3E}">
        <p14:creationId xmlns:p14="http://schemas.microsoft.com/office/powerpoint/2010/main" val="85326102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253092" y="68260"/>
            <a:ext cx="9779183" cy="819152"/>
          </a:xfrm>
        </p:spPr>
        <p:txBody>
          <a:bodyPr/>
          <a:lstStyle/>
          <a:p>
            <a:r>
              <a:rPr lang="en-US"/>
              <a:t>Views:</a:t>
            </a:r>
          </a:p>
        </p:txBody>
      </p:sp>
      <p:pic>
        <p:nvPicPr>
          <p:cNvPr id="4101" name="Picture 17" descr="A screenshot of a computer&#10;&#10;Description automatically generated">
            <a:extLst>
              <a:ext uri="{FF2B5EF4-FFF2-40B4-BE49-F238E27FC236}">
                <a16:creationId xmlns:a16="http://schemas.microsoft.com/office/drawing/2014/main" id="{AF7F909D-4538-436B-2224-9C6B89677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639" y="734348"/>
            <a:ext cx="4229100" cy="1287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screenshot of a computer screen&#10;&#10;Description automatically generated">
            <a:extLst>
              <a:ext uri="{FF2B5EF4-FFF2-40B4-BE49-F238E27FC236}">
                <a16:creationId xmlns:a16="http://schemas.microsoft.com/office/drawing/2014/main" id="{F2A0B1E9-16A5-B309-6CB4-DB00A81DB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143" y="2671098"/>
            <a:ext cx="4457700" cy="155416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A screenshot of a computer&#10;&#10;Description automatically generated">
            <a:extLst>
              <a:ext uri="{FF2B5EF4-FFF2-40B4-BE49-F238E27FC236}">
                <a16:creationId xmlns:a16="http://schemas.microsoft.com/office/drawing/2014/main" id="{0EEB3D26-602A-9402-0D3B-58559A07B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896" y="4687927"/>
            <a:ext cx="4326195" cy="1470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7BF59E3D-D9CF-822B-8867-A7D8AA02AD38}"/>
              </a:ext>
            </a:extLst>
          </p:cNvPr>
          <p:cNvSpPr>
            <a:spLocks noChangeArrowheads="1"/>
          </p:cNvSpPr>
          <p:nvPr/>
        </p:nvSpPr>
        <p:spPr bwMode="auto">
          <a:xfrm>
            <a:off x="199593" y="713002"/>
            <a:ext cx="68830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SalesWithProductDetails</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S.SaleID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S.OrderID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FROM Sales 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Products P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SELECT * FROM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SalesWithProductDetails</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a:latin typeface="Cambria" panose="02040503050406030204" pitchFamily="18"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ProductsWithInventory</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P.Price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I.QuantityInStock</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FROM Products P</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Inventory I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I.ProductID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99B02E8A-EC51-8F49-0D2D-574411605897}"/>
              </a:ext>
            </a:extLst>
          </p:cNvPr>
          <p:cNvSpPr>
            <a:spLocks noChangeArrowheads="1"/>
          </p:cNvSpPr>
          <p:nvPr/>
        </p:nvSpPr>
        <p:spPr bwMode="auto">
          <a:xfrm>
            <a:off x="0" y="4646324"/>
            <a:ext cx="735765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CustomersAndOrders</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C.Name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O.OrderID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O.Quantity</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O.OrderDate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FROM Customers 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Orders O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C26425B5-E2B6-0756-ED70-4C756FE4F266}"/>
              </a:ext>
            </a:extLst>
          </p:cNvPr>
          <p:cNvSpPr>
            <a:spLocks noChangeArrowheads="1"/>
          </p:cNvSpPr>
          <p:nvPr/>
        </p:nvSpPr>
        <p:spPr bwMode="auto">
          <a:xfrm>
            <a:off x="0" y="7907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81633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8628512-AC2F-21D0-DF17-89E36093C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574" y="946730"/>
            <a:ext cx="5000266" cy="1249363"/>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 screenshot of a product list&#10;&#10;Description automatically generated">
            <a:extLst>
              <a:ext uri="{FF2B5EF4-FFF2-40B4-BE49-F238E27FC236}">
                <a16:creationId xmlns:a16="http://schemas.microsoft.com/office/drawing/2014/main" id="{DE10E5B9-E2BD-28CC-9694-13420D1DD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342" y="3469432"/>
            <a:ext cx="4410330" cy="143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AC61F6-C96F-619B-68B8-71024B3C3847}"/>
              </a:ext>
            </a:extLst>
          </p:cNvPr>
          <p:cNvSpPr>
            <a:spLocks noChangeArrowheads="1"/>
          </p:cNvSpPr>
          <p:nvPr/>
        </p:nvSpPr>
        <p:spPr bwMode="auto">
          <a:xfrm>
            <a:off x="-570272" y="185368"/>
            <a:ext cx="8426246" cy="295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7936" tIns="914112" rIns="418968" bIns="7617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SalesWithCustomerDetails</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S.SaleID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S.OrderID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C.Name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C.Email</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C.Address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FROM Sales 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Customers C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S.CustomerID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398CD1E-25E8-940F-6D7F-54B75CB722EA}"/>
              </a:ext>
            </a:extLst>
          </p:cNvPr>
          <p:cNvSpPr>
            <a:spLocks noChangeArrowheads="1"/>
          </p:cNvSpPr>
          <p:nvPr/>
        </p:nvSpPr>
        <p:spPr bwMode="auto">
          <a:xfrm>
            <a:off x="-515235" y="2752222"/>
            <a:ext cx="8316172" cy="327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37936" tIns="914112" rIns="418968" bIns="7109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CREATE VIEW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OrdersWithDetails</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SELECT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O.OrderID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P.ProductName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P.Price</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C.Name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FROM Orders O</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Products P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O.ProductID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P.ProductID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JOIN Customers C ON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O.CustomerID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 = </a:t>
            </a:r>
            <a:r>
              <a:rPr kumimoji="0" lang="en-US" altLang="en-US" sz="1600" b="0" i="0" u="none" strike="noStrike" cap="none" normalizeH="0" baseline="0" err="1">
                <a:ln>
                  <a:noFill/>
                </a:ln>
                <a:solidFill>
                  <a:schemeClr val="tx1"/>
                </a:solidFill>
                <a:effectLst/>
                <a:latin typeface="Cambria" panose="02040503050406030204" pitchFamily="18" charset="0"/>
                <a:ea typeface="Calibri" panose="020F0502020204030204" pitchFamily="34" charset="0"/>
              </a:rPr>
              <a:t>C.CustomerID</a:t>
            </a:r>
            <a: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79EA10B-8AE7-4985-14BF-274A2016C965}"/>
              </a:ext>
            </a:extLst>
          </p:cNvPr>
          <p:cNvSpPr>
            <a:spLocks noChangeArrowheads="1"/>
          </p:cNvSpPr>
          <p:nvPr/>
        </p:nvSpPr>
        <p:spPr bwMode="auto">
          <a:xfrm>
            <a:off x="285135" y="50262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945906"/>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6A711-2C3F-4EC0-B88B-62D74085117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1E98C35-9ECE-4425-BCBA-00E118C705C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ECommerce website</vt:lpstr>
      <vt:lpstr>Agenda</vt:lpstr>
      <vt:lpstr>INTRODUCTION:  The aim of this project is to design and implement a comprehensive and scalable e-commerce database system that efficiently manages product information, customer details, transaction data, inventory management, and sales tracking.    The primary objective of maintaining a database for an eCommerce website is to streamline the management of product inventory, customer information, and transaction details. This makes it easier for both the customers and the business to track orders, update product listings, and handle customer service inquiries.   </vt:lpstr>
      <vt:lpstr>ENTITIES AND ATTRIBUTES:</vt:lpstr>
      <vt:lpstr>ER Diagram:</vt:lpstr>
      <vt:lpstr>Tables:</vt:lpstr>
      <vt:lpstr>Queries:</vt:lpstr>
      <vt:lpstr>Views: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Yarra Krishna Teja</dc:creator>
  <cp:revision>10</cp:revision>
  <dcterms:created xsi:type="dcterms:W3CDTF">2024-04-24T14:27:49Z</dcterms:created>
  <dcterms:modified xsi:type="dcterms:W3CDTF">2024-05-03T07:53:21Z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