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8" r:id="rId6"/>
    <p:sldId id="264" r:id="rId7"/>
    <p:sldId id="266" r:id="rId8"/>
    <p:sldId id="272" r:id="rId9"/>
    <p:sldId id="281" r:id="rId10"/>
    <p:sldId id="269" r:id="rId11"/>
    <p:sldId id="280" r:id="rId12"/>
    <p:sldId id="270" r:id="rId13"/>
    <p:sldId id="271" r:id="rId14"/>
    <p:sldId id="273" r:id="rId15"/>
    <p:sldId id="279" r:id="rId16"/>
    <p:sldId id="275" r:id="rId17"/>
    <p:sldId id="276" r:id="rId18"/>
    <p:sldId id="277" r:id="rId19"/>
    <p:sldId id="26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E8AEE7-1885-4CAB-82D3-4BCAFD315BE2}"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B8914C12-FC11-4FE1-9C94-45FD665020D1}">
      <dgm:prSet custT="1"/>
      <dgm:spPr/>
      <dgm:t>
        <a:bodyPr/>
        <a:lstStyle/>
        <a:p>
          <a:pPr algn="l"/>
          <a:r>
            <a:rPr lang="en-US" sz="2000" dirty="0"/>
            <a:t>In the existing system, the registered users and unregistered users both can view the buy/sell used cars with some searching criteria like color, company etc. </a:t>
          </a:r>
        </a:p>
      </dgm:t>
    </dgm:pt>
    <dgm:pt modelId="{3258C41B-0C65-412D-A593-C19DCA1EB269}" type="parTrans" cxnId="{BF11F029-D028-4064-8683-AC0CA6B12DA3}">
      <dgm:prSet/>
      <dgm:spPr/>
      <dgm:t>
        <a:bodyPr/>
        <a:lstStyle/>
        <a:p>
          <a:endParaRPr lang="en-US"/>
        </a:p>
      </dgm:t>
    </dgm:pt>
    <dgm:pt modelId="{F04AF98A-E3CE-4EDE-8580-8A201CCE1B92}" type="sibTrans" cxnId="{BF11F029-D028-4064-8683-AC0CA6B12DA3}">
      <dgm:prSet/>
      <dgm:spPr/>
      <dgm:t>
        <a:bodyPr/>
        <a:lstStyle/>
        <a:p>
          <a:endParaRPr lang="en-US"/>
        </a:p>
      </dgm:t>
    </dgm:pt>
    <dgm:pt modelId="{DC576822-A27E-4966-8166-851A9DD9027E}">
      <dgm:prSet custT="1"/>
      <dgm:spPr/>
      <dgm:t>
        <a:bodyPr/>
        <a:lstStyle/>
        <a:p>
          <a:pPr algn="l"/>
          <a:r>
            <a:rPr lang="en-US" sz="2000" dirty="0"/>
            <a:t>The existing system is paid and in this system commission is taken for buying used cars.</a:t>
          </a:r>
        </a:p>
      </dgm:t>
    </dgm:pt>
    <dgm:pt modelId="{D271B310-C2DA-49A0-92D0-4040A198683C}" type="parTrans" cxnId="{50ACAA4D-40DE-40A1-9F2C-D3AC12FC66AF}">
      <dgm:prSet/>
      <dgm:spPr/>
      <dgm:t>
        <a:bodyPr/>
        <a:lstStyle/>
        <a:p>
          <a:endParaRPr lang="en-US"/>
        </a:p>
      </dgm:t>
    </dgm:pt>
    <dgm:pt modelId="{AD3B2E8C-D971-4C15-862B-814AF20DD5EC}" type="sibTrans" cxnId="{50ACAA4D-40DE-40A1-9F2C-D3AC12FC66AF}">
      <dgm:prSet/>
      <dgm:spPr/>
      <dgm:t>
        <a:bodyPr/>
        <a:lstStyle/>
        <a:p>
          <a:endParaRPr lang="en-US"/>
        </a:p>
      </dgm:t>
    </dgm:pt>
    <dgm:pt modelId="{5C569EF6-C0E7-4574-A901-467468336A81}" type="pres">
      <dgm:prSet presAssocID="{A5E8AEE7-1885-4CAB-82D3-4BCAFD315BE2}" presName="hierChild1" presStyleCnt="0">
        <dgm:presLayoutVars>
          <dgm:chPref val="1"/>
          <dgm:dir/>
          <dgm:animOne val="branch"/>
          <dgm:animLvl val="lvl"/>
          <dgm:resizeHandles/>
        </dgm:presLayoutVars>
      </dgm:prSet>
      <dgm:spPr/>
    </dgm:pt>
    <dgm:pt modelId="{F5ECC9F7-3BC5-4960-86B6-3E83E1F8FE62}" type="pres">
      <dgm:prSet presAssocID="{B8914C12-FC11-4FE1-9C94-45FD665020D1}" presName="hierRoot1" presStyleCnt="0"/>
      <dgm:spPr/>
    </dgm:pt>
    <dgm:pt modelId="{EEB5EEAA-192B-414F-84BE-73F66B42C585}" type="pres">
      <dgm:prSet presAssocID="{B8914C12-FC11-4FE1-9C94-45FD665020D1}" presName="composite" presStyleCnt="0"/>
      <dgm:spPr/>
    </dgm:pt>
    <dgm:pt modelId="{E44CB19B-EF62-4D40-89CF-8371B85D47E5}" type="pres">
      <dgm:prSet presAssocID="{B8914C12-FC11-4FE1-9C94-45FD665020D1}" presName="background" presStyleLbl="node0" presStyleIdx="0" presStyleCnt="2"/>
      <dgm:spPr/>
    </dgm:pt>
    <dgm:pt modelId="{B62693D0-9C82-41D5-92BE-97D6F9D134AA}" type="pres">
      <dgm:prSet presAssocID="{B8914C12-FC11-4FE1-9C94-45FD665020D1}" presName="text" presStyleLbl="fgAcc0" presStyleIdx="0" presStyleCnt="2" custScaleX="86131" custScaleY="73206">
        <dgm:presLayoutVars>
          <dgm:chPref val="3"/>
        </dgm:presLayoutVars>
      </dgm:prSet>
      <dgm:spPr/>
    </dgm:pt>
    <dgm:pt modelId="{6457820C-3851-46C5-9ADE-DA24610E2B0D}" type="pres">
      <dgm:prSet presAssocID="{B8914C12-FC11-4FE1-9C94-45FD665020D1}" presName="hierChild2" presStyleCnt="0"/>
      <dgm:spPr/>
    </dgm:pt>
    <dgm:pt modelId="{694F5096-7099-4E78-9511-DE09491F9605}" type="pres">
      <dgm:prSet presAssocID="{DC576822-A27E-4966-8166-851A9DD9027E}" presName="hierRoot1" presStyleCnt="0"/>
      <dgm:spPr/>
    </dgm:pt>
    <dgm:pt modelId="{A7FF73B4-3FAC-4B07-BA44-09ACE72D7D28}" type="pres">
      <dgm:prSet presAssocID="{DC576822-A27E-4966-8166-851A9DD9027E}" presName="composite" presStyleCnt="0"/>
      <dgm:spPr/>
    </dgm:pt>
    <dgm:pt modelId="{FD3BDE37-58FC-4F53-B3A4-1C234B65DA67}" type="pres">
      <dgm:prSet presAssocID="{DC576822-A27E-4966-8166-851A9DD9027E}" presName="background" presStyleLbl="node0" presStyleIdx="1" presStyleCnt="2"/>
      <dgm:spPr/>
    </dgm:pt>
    <dgm:pt modelId="{05841BC4-513B-4EEA-80CB-F4BF83995DB2}" type="pres">
      <dgm:prSet presAssocID="{DC576822-A27E-4966-8166-851A9DD9027E}" presName="text" presStyleLbl="fgAcc0" presStyleIdx="1" presStyleCnt="2" custScaleX="88008" custScaleY="73151">
        <dgm:presLayoutVars>
          <dgm:chPref val="3"/>
        </dgm:presLayoutVars>
      </dgm:prSet>
      <dgm:spPr/>
    </dgm:pt>
    <dgm:pt modelId="{8FB97E1F-7532-49EE-A19A-FB0CB6213458}" type="pres">
      <dgm:prSet presAssocID="{DC576822-A27E-4966-8166-851A9DD9027E}" presName="hierChild2" presStyleCnt="0"/>
      <dgm:spPr/>
    </dgm:pt>
  </dgm:ptLst>
  <dgm:cxnLst>
    <dgm:cxn modelId="{692F2E1B-1E16-4835-BD64-D883A12206A1}" type="presOf" srcId="{A5E8AEE7-1885-4CAB-82D3-4BCAFD315BE2}" destId="{5C569EF6-C0E7-4574-A901-467468336A81}" srcOrd="0" destOrd="0" presId="urn:microsoft.com/office/officeart/2005/8/layout/hierarchy1"/>
    <dgm:cxn modelId="{DFE6A71F-7761-497B-9A90-0A02568A72F7}" type="presOf" srcId="{DC576822-A27E-4966-8166-851A9DD9027E}" destId="{05841BC4-513B-4EEA-80CB-F4BF83995DB2}" srcOrd="0" destOrd="0" presId="urn:microsoft.com/office/officeart/2005/8/layout/hierarchy1"/>
    <dgm:cxn modelId="{BF11F029-D028-4064-8683-AC0CA6B12DA3}" srcId="{A5E8AEE7-1885-4CAB-82D3-4BCAFD315BE2}" destId="{B8914C12-FC11-4FE1-9C94-45FD665020D1}" srcOrd="0" destOrd="0" parTransId="{3258C41B-0C65-412D-A593-C19DCA1EB269}" sibTransId="{F04AF98A-E3CE-4EDE-8580-8A201CCE1B92}"/>
    <dgm:cxn modelId="{50ACAA4D-40DE-40A1-9F2C-D3AC12FC66AF}" srcId="{A5E8AEE7-1885-4CAB-82D3-4BCAFD315BE2}" destId="{DC576822-A27E-4966-8166-851A9DD9027E}" srcOrd="1" destOrd="0" parTransId="{D271B310-C2DA-49A0-92D0-4040A198683C}" sibTransId="{AD3B2E8C-D971-4C15-862B-814AF20DD5EC}"/>
    <dgm:cxn modelId="{AC72EE4E-7442-4A3A-A1A7-35C0506B942D}" type="presOf" srcId="{B8914C12-FC11-4FE1-9C94-45FD665020D1}" destId="{B62693D0-9C82-41D5-92BE-97D6F9D134AA}" srcOrd="0" destOrd="0" presId="urn:microsoft.com/office/officeart/2005/8/layout/hierarchy1"/>
    <dgm:cxn modelId="{10393C7D-C6F9-4FE6-9B81-DE0207FCC93C}" type="presParOf" srcId="{5C569EF6-C0E7-4574-A901-467468336A81}" destId="{F5ECC9F7-3BC5-4960-86B6-3E83E1F8FE62}" srcOrd="0" destOrd="0" presId="urn:microsoft.com/office/officeart/2005/8/layout/hierarchy1"/>
    <dgm:cxn modelId="{880AB956-C111-4463-9674-D35DF8E3076B}" type="presParOf" srcId="{F5ECC9F7-3BC5-4960-86B6-3E83E1F8FE62}" destId="{EEB5EEAA-192B-414F-84BE-73F66B42C585}" srcOrd="0" destOrd="0" presId="urn:microsoft.com/office/officeart/2005/8/layout/hierarchy1"/>
    <dgm:cxn modelId="{269E2E2A-561C-4CBE-8E13-4F8833AB6F1C}" type="presParOf" srcId="{EEB5EEAA-192B-414F-84BE-73F66B42C585}" destId="{E44CB19B-EF62-4D40-89CF-8371B85D47E5}" srcOrd="0" destOrd="0" presId="urn:microsoft.com/office/officeart/2005/8/layout/hierarchy1"/>
    <dgm:cxn modelId="{7593396C-15D0-4A1A-B92C-2E6F718B9B9A}" type="presParOf" srcId="{EEB5EEAA-192B-414F-84BE-73F66B42C585}" destId="{B62693D0-9C82-41D5-92BE-97D6F9D134AA}" srcOrd="1" destOrd="0" presId="urn:microsoft.com/office/officeart/2005/8/layout/hierarchy1"/>
    <dgm:cxn modelId="{56675DE1-6153-4D67-AB98-9D7FF0120DD5}" type="presParOf" srcId="{F5ECC9F7-3BC5-4960-86B6-3E83E1F8FE62}" destId="{6457820C-3851-46C5-9ADE-DA24610E2B0D}" srcOrd="1" destOrd="0" presId="urn:microsoft.com/office/officeart/2005/8/layout/hierarchy1"/>
    <dgm:cxn modelId="{2BEF48FA-C15F-4E43-84A5-46939EFADC30}" type="presParOf" srcId="{5C569EF6-C0E7-4574-A901-467468336A81}" destId="{694F5096-7099-4E78-9511-DE09491F9605}" srcOrd="1" destOrd="0" presId="urn:microsoft.com/office/officeart/2005/8/layout/hierarchy1"/>
    <dgm:cxn modelId="{47CB77E1-5799-4F5A-939C-6AB8505AC4FF}" type="presParOf" srcId="{694F5096-7099-4E78-9511-DE09491F9605}" destId="{A7FF73B4-3FAC-4B07-BA44-09ACE72D7D28}" srcOrd="0" destOrd="0" presId="urn:microsoft.com/office/officeart/2005/8/layout/hierarchy1"/>
    <dgm:cxn modelId="{27F5CC8A-3E7C-4D2C-80D8-161D907BAF44}" type="presParOf" srcId="{A7FF73B4-3FAC-4B07-BA44-09ACE72D7D28}" destId="{FD3BDE37-58FC-4F53-B3A4-1C234B65DA67}" srcOrd="0" destOrd="0" presId="urn:microsoft.com/office/officeart/2005/8/layout/hierarchy1"/>
    <dgm:cxn modelId="{1679DCE9-E204-473B-87FE-018F4498EF65}" type="presParOf" srcId="{A7FF73B4-3FAC-4B07-BA44-09ACE72D7D28}" destId="{05841BC4-513B-4EEA-80CB-F4BF83995DB2}" srcOrd="1" destOrd="0" presId="urn:microsoft.com/office/officeart/2005/8/layout/hierarchy1"/>
    <dgm:cxn modelId="{EEB5F3D4-C0B2-49AC-ABE2-D31B6E519127}" type="presParOf" srcId="{694F5096-7099-4E78-9511-DE09491F9605}" destId="{8FB97E1F-7532-49EE-A19A-FB0CB621345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E8AEE7-1885-4CAB-82D3-4BCAFD315BE2}"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B8914C12-FC11-4FE1-9C94-45FD665020D1}">
      <dgm:prSet custT="1"/>
      <dgm:spPr/>
      <dgm:t>
        <a:bodyPr/>
        <a:lstStyle/>
        <a:p>
          <a:r>
            <a:rPr lang="en-US" sz="2000" dirty="0"/>
            <a:t>In our new system, buyers and sellers can search/sell used cars only after registration and logging in.</a:t>
          </a:r>
        </a:p>
      </dgm:t>
    </dgm:pt>
    <dgm:pt modelId="{3258C41B-0C65-412D-A593-C19DCA1EB269}" type="parTrans" cxnId="{BF11F029-D028-4064-8683-AC0CA6B12DA3}">
      <dgm:prSet/>
      <dgm:spPr/>
      <dgm:t>
        <a:bodyPr/>
        <a:lstStyle/>
        <a:p>
          <a:endParaRPr lang="en-US"/>
        </a:p>
      </dgm:t>
    </dgm:pt>
    <dgm:pt modelId="{F04AF98A-E3CE-4EDE-8580-8A201CCE1B92}" type="sibTrans" cxnId="{BF11F029-D028-4064-8683-AC0CA6B12DA3}">
      <dgm:prSet/>
      <dgm:spPr/>
      <dgm:t>
        <a:bodyPr/>
        <a:lstStyle/>
        <a:p>
          <a:endParaRPr lang="en-US"/>
        </a:p>
      </dgm:t>
    </dgm:pt>
    <dgm:pt modelId="{DC576822-A27E-4966-8166-851A9DD9027E}">
      <dgm:prSet custT="1"/>
      <dgm:spPr/>
      <dgm:t>
        <a:bodyPr/>
        <a:lstStyle/>
        <a:p>
          <a:r>
            <a:rPr lang="en-US" sz="2000" dirty="0"/>
            <a:t>In our new system, no system commission is taken for buying used cars.</a:t>
          </a:r>
        </a:p>
      </dgm:t>
    </dgm:pt>
    <dgm:pt modelId="{D271B310-C2DA-49A0-92D0-4040A198683C}" type="parTrans" cxnId="{50ACAA4D-40DE-40A1-9F2C-D3AC12FC66AF}">
      <dgm:prSet/>
      <dgm:spPr/>
      <dgm:t>
        <a:bodyPr/>
        <a:lstStyle/>
        <a:p>
          <a:endParaRPr lang="en-US"/>
        </a:p>
      </dgm:t>
    </dgm:pt>
    <dgm:pt modelId="{AD3B2E8C-D971-4C15-862B-814AF20DD5EC}" type="sibTrans" cxnId="{50ACAA4D-40DE-40A1-9F2C-D3AC12FC66AF}">
      <dgm:prSet/>
      <dgm:spPr/>
      <dgm:t>
        <a:bodyPr/>
        <a:lstStyle/>
        <a:p>
          <a:endParaRPr lang="en-US"/>
        </a:p>
      </dgm:t>
    </dgm:pt>
    <dgm:pt modelId="{5C569EF6-C0E7-4574-A901-467468336A81}" type="pres">
      <dgm:prSet presAssocID="{A5E8AEE7-1885-4CAB-82D3-4BCAFD315BE2}" presName="hierChild1" presStyleCnt="0">
        <dgm:presLayoutVars>
          <dgm:chPref val="1"/>
          <dgm:dir/>
          <dgm:animOne val="branch"/>
          <dgm:animLvl val="lvl"/>
          <dgm:resizeHandles/>
        </dgm:presLayoutVars>
      </dgm:prSet>
      <dgm:spPr/>
    </dgm:pt>
    <dgm:pt modelId="{F5ECC9F7-3BC5-4960-86B6-3E83E1F8FE62}" type="pres">
      <dgm:prSet presAssocID="{B8914C12-FC11-4FE1-9C94-45FD665020D1}" presName="hierRoot1" presStyleCnt="0"/>
      <dgm:spPr/>
    </dgm:pt>
    <dgm:pt modelId="{EEB5EEAA-192B-414F-84BE-73F66B42C585}" type="pres">
      <dgm:prSet presAssocID="{B8914C12-FC11-4FE1-9C94-45FD665020D1}" presName="composite" presStyleCnt="0"/>
      <dgm:spPr/>
    </dgm:pt>
    <dgm:pt modelId="{E44CB19B-EF62-4D40-89CF-8371B85D47E5}" type="pres">
      <dgm:prSet presAssocID="{B8914C12-FC11-4FE1-9C94-45FD665020D1}" presName="background" presStyleLbl="node0" presStyleIdx="0" presStyleCnt="2"/>
      <dgm:spPr/>
    </dgm:pt>
    <dgm:pt modelId="{B62693D0-9C82-41D5-92BE-97D6F9D134AA}" type="pres">
      <dgm:prSet presAssocID="{B8914C12-FC11-4FE1-9C94-45FD665020D1}" presName="text" presStyleLbl="fgAcc0" presStyleIdx="0" presStyleCnt="2" custScaleX="78734" custScaleY="72349">
        <dgm:presLayoutVars>
          <dgm:chPref val="3"/>
        </dgm:presLayoutVars>
      </dgm:prSet>
      <dgm:spPr/>
    </dgm:pt>
    <dgm:pt modelId="{6457820C-3851-46C5-9ADE-DA24610E2B0D}" type="pres">
      <dgm:prSet presAssocID="{B8914C12-FC11-4FE1-9C94-45FD665020D1}" presName="hierChild2" presStyleCnt="0"/>
      <dgm:spPr/>
    </dgm:pt>
    <dgm:pt modelId="{694F5096-7099-4E78-9511-DE09491F9605}" type="pres">
      <dgm:prSet presAssocID="{DC576822-A27E-4966-8166-851A9DD9027E}" presName="hierRoot1" presStyleCnt="0"/>
      <dgm:spPr/>
    </dgm:pt>
    <dgm:pt modelId="{A7FF73B4-3FAC-4B07-BA44-09ACE72D7D28}" type="pres">
      <dgm:prSet presAssocID="{DC576822-A27E-4966-8166-851A9DD9027E}" presName="composite" presStyleCnt="0"/>
      <dgm:spPr/>
    </dgm:pt>
    <dgm:pt modelId="{FD3BDE37-58FC-4F53-B3A4-1C234B65DA67}" type="pres">
      <dgm:prSet presAssocID="{DC576822-A27E-4966-8166-851A9DD9027E}" presName="background" presStyleLbl="node0" presStyleIdx="1" presStyleCnt="2"/>
      <dgm:spPr/>
    </dgm:pt>
    <dgm:pt modelId="{05841BC4-513B-4EEA-80CB-F4BF83995DB2}" type="pres">
      <dgm:prSet presAssocID="{DC576822-A27E-4966-8166-851A9DD9027E}" presName="text" presStyleLbl="fgAcc0" presStyleIdx="1" presStyleCnt="2" custScaleX="86172" custScaleY="72188">
        <dgm:presLayoutVars>
          <dgm:chPref val="3"/>
        </dgm:presLayoutVars>
      </dgm:prSet>
      <dgm:spPr/>
    </dgm:pt>
    <dgm:pt modelId="{8FB97E1F-7532-49EE-A19A-FB0CB6213458}" type="pres">
      <dgm:prSet presAssocID="{DC576822-A27E-4966-8166-851A9DD9027E}" presName="hierChild2" presStyleCnt="0"/>
      <dgm:spPr/>
    </dgm:pt>
  </dgm:ptLst>
  <dgm:cxnLst>
    <dgm:cxn modelId="{692F2E1B-1E16-4835-BD64-D883A12206A1}" type="presOf" srcId="{A5E8AEE7-1885-4CAB-82D3-4BCAFD315BE2}" destId="{5C569EF6-C0E7-4574-A901-467468336A81}" srcOrd="0" destOrd="0" presId="urn:microsoft.com/office/officeart/2005/8/layout/hierarchy1"/>
    <dgm:cxn modelId="{DFE6A71F-7761-497B-9A90-0A02568A72F7}" type="presOf" srcId="{DC576822-A27E-4966-8166-851A9DD9027E}" destId="{05841BC4-513B-4EEA-80CB-F4BF83995DB2}" srcOrd="0" destOrd="0" presId="urn:microsoft.com/office/officeart/2005/8/layout/hierarchy1"/>
    <dgm:cxn modelId="{BF11F029-D028-4064-8683-AC0CA6B12DA3}" srcId="{A5E8AEE7-1885-4CAB-82D3-4BCAFD315BE2}" destId="{B8914C12-FC11-4FE1-9C94-45FD665020D1}" srcOrd="0" destOrd="0" parTransId="{3258C41B-0C65-412D-A593-C19DCA1EB269}" sibTransId="{F04AF98A-E3CE-4EDE-8580-8A201CCE1B92}"/>
    <dgm:cxn modelId="{50ACAA4D-40DE-40A1-9F2C-D3AC12FC66AF}" srcId="{A5E8AEE7-1885-4CAB-82D3-4BCAFD315BE2}" destId="{DC576822-A27E-4966-8166-851A9DD9027E}" srcOrd="1" destOrd="0" parTransId="{D271B310-C2DA-49A0-92D0-4040A198683C}" sibTransId="{AD3B2E8C-D971-4C15-862B-814AF20DD5EC}"/>
    <dgm:cxn modelId="{AC72EE4E-7442-4A3A-A1A7-35C0506B942D}" type="presOf" srcId="{B8914C12-FC11-4FE1-9C94-45FD665020D1}" destId="{B62693D0-9C82-41D5-92BE-97D6F9D134AA}" srcOrd="0" destOrd="0" presId="urn:microsoft.com/office/officeart/2005/8/layout/hierarchy1"/>
    <dgm:cxn modelId="{10393C7D-C6F9-4FE6-9B81-DE0207FCC93C}" type="presParOf" srcId="{5C569EF6-C0E7-4574-A901-467468336A81}" destId="{F5ECC9F7-3BC5-4960-86B6-3E83E1F8FE62}" srcOrd="0" destOrd="0" presId="urn:microsoft.com/office/officeart/2005/8/layout/hierarchy1"/>
    <dgm:cxn modelId="{880AB956-C111-4463-9674-D35DF8E3076B}" type="presParOf" srcId="{F5ECC9F7-3BC5-4960-86B6-3E83E1F8FE62}" destId="{EEB5EEAA-192B-414F-84BE-73F66B42C585}" srcOrd="0" destOrd="0" presId="urn:microsoft.com/office/officeart/2005/8/layout/hierarchy1"/>
    <dgm:cxn modelId="{269E2E2A-561C-4CBE-8E13-4F8833AB6F1C}" type="presParOf" srcId="{EEB5EEAA-192B-414F-84BE-73F66B42C585}" destId="{E44CB19B-EF62-4D40-89CF-8371B85D47E5}" srcOrd="0" destOrd="0" presId="urn:microsoft.com/office/officeart/2005/8/layout/hierarchy1"/>
    <dgm:cxn modelId="{7593396C-15D0-4A1A-B92C-2E6F718B9B9A}" type="presParOf" srcId="{EEB5EEAA-192B-414F-84BE-73F66B42C585}" destId="{B62693D0-9C82-41D5-92BE-97D6F9D134AA}" srcOrd="1" destOrd="0" presId="urn:microsoft.com/office/officeart/2005/8/layout/hierarchy1"/>
    <dgm:cxn modelId="{56675DE1-6153-4D67-AB98-9D7FF0120DD5}" type="presParOf" srcId="{F5ECC9F7-3BC5-4960-86B6-3E83E1F8FE62}" destId="{6457820C-3851-46C5-9ADE-DA24610E2B0D}" srcOrd="1" destOrd="0" presId="urn:microsoft.com/office/officeart/2005/8/layout/hierarchy1"/>
    <dgm:cxn modelId="{2BEF48FA-C15F-4E43-84A5-46939EFADC30}" type="presParOf" srcId="{5C569EF6-C0E7-4574-A901-467468336A81}" destId="{694F5096-7099-4E78-9511-DE09491F9605}" srcOrd="1" destOrd="0" presId="urn:microsoft.com/office/officeart/2005/8/layout/hierarchy1"/>
    <dgm:cxn modelId="{47CB77E1-5799-4F5A-939C-6AB8505AC4FF}" type="presParOf" srcId="{694F5096-7099-4E78-9511-DE09491F9605}" destId="{A7FF73B4-3FAC-4B07-BA44-09ACE72D7D28}" srcOrd="0" destOrd="0" presId="urn:microsoft.com/office/officeart/2005/8/layout/hierarchy1"/>
    <dgm:cxn modelId="{27F5CC8A-3E7C-4D2C-80D8-161D907BAF44}" type="presParOf" srcId="{A7FF73B4-3FAC-4B07-BA44-09ACE72D7D28}" destId="{FD3BDE37-58FC-4F53-B3A4-1C234B65DA67}" srcOrd="0" destOrd="0" presId="urn:microsoft.com/office/officeart/2005/8/layout/hierarchy1"/>
    <dgm:cxn modelId="{1679DCE9-E204-473B-87FE-018F4498EF65}" type="presParOf" srcId="{A7FF73B4-3FAC-4B07-BA44-09ACE72D7D28}" destId="{05841BC4-513B-4EEA-80CB-F4BF83995DB2}" srcOrd="1" destOrd="0" presId="urn:microsoft.com/office/officeart/2005/8/layout/hierarchy1"/>
    <dgm:cxn modelId="{EEB5F3D4-C0B2-49AC-ABE2-D31B6E519127}" type="presParOf" srcId="{694F5096-7099-4E78-9511-DE09491F9605}" destId="{8FB97E1F-7532-49EE-A19A-FB0CB621345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C32B37-5CCE-41FC-A655-863B8D9D5C79}" type="doc">
      <dgm:prSet loTypeId="urn:microsoft.com/office/officeart/2005/8/layout/chevron1" loCatId="process" qsTypeId="urn:microsoft.com/office/officeart/2005/8/quickstyle/simple1" qsCatId="simple" csTypeId="urn:microsoft.com/office/officeart/2005/8/colors/colorful1" csCatId="colorful" phldr="1"/>
      <dgm:spPr/>
      <dgm:t>
        <a:bodyPr/>
        <a:lstStyle/>
        <a:p>
          <a:endParaRPr lang="en-US"/>
        </a:p>
      </dgm:t>
    </dgm:pt>
    <dgm:pt modelId="{6148C534-13DE-4EE8-BF02-0E18F55B2670}">
      <dgm:prSet/>
      <dgm:spPr/>
      <dgm:t>
        <a:bodyPr/>
        <a:lstStyle/>
        <a:p>
          <a:r>
            <a:rPr lang="en-US" dirty="0"/>
            <a:t>MongoDB can provide high-performance reads and writes, especially for scenarios that involve large amounts of data and frequent write operations.</a:t>
          </a:r>
        </a:p>
      </dgm:t>
    </dgm:pt>
    <dgm:pt modelId="{049F0D91-999E-4A40-8F5D-8D826BBA4AE4}" type="parTrans" cxnId="{164E408B-5E8B-464D-A75D-27E037A14AEE}">
      <dgm:prSet/>
      <dgm:spPr/>
      <dgm:t>
        <a:bodyPr/>
        <a:lstStyle/>
        <a:p>
          <a:endParaRPr lang="en-US"/>
        </a:p>
      </dgm:t>
    </dgm:pt>
    <dgm:pt modelId="{F922F8A8-0AED-40AE-BE8B-5B1EC95468EC}" type="sibTrans" cxnId="{164E408B-5E8B-464D-A75D-27E037A14AEE}">
      <dgm:prSet/>
      <dgm:spPr/>
      <dgm:t>
        <a:bodyPr/>
        <a:lstStyle/>
        <a:p>
          <a:endParaRPr lang="en-US"/>
        </a:p>
      </dgm:t>
    </dgm:pt>
    <dgm:pt modelId="{071909E5-8E36-429A-8000-36055CE4A8F0}">
      <dgm:prSet/>
      <dgm:spPr/>
      <dgm:t>
        <a:bodyPr/>
        <a:lstStyle/>
        <a:p>
          <a:r>
            <a:rPr lang="en-US" dirty="0"/>
            <a:t>MySQL is optimized for transactional operations and can handle concurrent read and write operations efficiently. It offers features such as indexing, caching, and query optimization to improve performance.</a:t>
          </a:r>
        </a:p>
      </dgm:t>
    </dgm:pt>
    <dgm:pt modelId="{61907F53-A71E-4FE9-A0B8-A8036A0FBB0F}" type="parTrans" cxnId="{5EB22C90-2EEB-4AFE-848F-6B5A06853F7E}">
      <dgm:prSet/>
      <dgm:spPr/>
      <dgm:t>
        <a:bodyPr/>
        <a:lstStyle/>
        <a:p>
          <a:endParaRPr lang="en-US"/>
        </a:p>
      </dgm:t>
    </dgm:pt>
    <dgm:pt modelId="{B0C2FFF7-533F-4C81-A283-925291FE51B6}" type="sibTrans" cxnId="{5EB22C90-2EEB-4AFE-848F-6B5A06853F7E}">
      <dgm:prSet/>
      <dgm:spPr/>
      <dgm:t>
        <a:bodyPr/>
        <a:lstStyle/>
        <a:p>
          <a:endParaRPr lang="en-US"/>
        </a:p>
      </dgm:t>
    </dgm:pt>
    <dgm:pt modelId="{EDA9C007-A91F-4446-9533-0362AB0C9363}" type="pres">
      <dgm:prSet presAssocID="{62C32B37-5CCE-41FC-A655-863B8D9D5C79}" presName="Name0" presStyleCnt="0">
        <dgm:presLayoutVars>
          <dgm:dir/>
          <dgm:animLvl val="lvl"/>
          <dgm:resizeHandles val="exact"/>
        </dgm:presLayoutVars>
      </dgm:prSet>
      <dgm:spPr/>
    </dgm:pt>
    <dgm:pt modelId="{BB4684DD-BBC8-4804-A433-19D4DB94491C}" type="pres">
      <dgm:prSet presAssocID="{6148C534-13DE-4EE8-BF02-0E18F55B2670}" presName="parTxOnly" presStyleLbl="node1" presStyleIdx="0" presStyleCnt="2">
        <dgm:presLayoutVars>
          <dgm:chMax val="0"/>
          <dgm:chPref val="0"/>
          <dgm:bulletEnabled val="1"/>
        </dgm:presLayoutVars>
      </dgm:prSet>
      <dgm:spPr/>
    </dgm:pt>
    <dgm:pt modelId="{575F75FE-8E09-4B5D-BF5F-9B59FCD97139}" type="pres">
      <dgm:prSet presAssocID="{F922F8A8-0AED-40AE-BE8B-5B1EC95468EC}" presName="parTxOnlySpace" presStyleCnt="0"/>
      <dgm:spPr/>
    </dgm:pt>
    <dgm:pt modelId="{5A06ACD5-F77F-4A60-A9BB-EDFD62601537}" type="pres">
      <dgm:prSet presAssocID="{071909E5-8E36-429A-8000-36055CE4A8F0}" presName="parTxOnly" presStyleLbl="node1" presStyleIdx="1" presStyleCnt="2">
        <dgm:presLayoutVars>
          <dgm:chMax val="0"/>
          <dgm:chPref val="0"/>
          <dgm:bulletEnabled val="1"/>
        </dgm:presLayoutVars>
      </dgm:prSet>
      <dgm:spPr/>
    </dgm:pt>
  </dgm:ptLst>
  <dgm:cxnLst>
    <dgm:cxn modelId="{0D550200-C7B1-4C6A-9F67-AB6D13E99003}" type="presOf" srcId="{62C32B37-5CCE-41FC-A655-863B8D9D5C79}" destId="{EDA9C007-A91F-4446-9533-0362AB0C9363}" srcOrd="0" destOrd="0" presId="urn:microsoft.com/office/officeart/2005/8/layout/chevron1"/>
    <dgm:cxn modelId="{2A5FEC1D-D072-42D1-BAEC-9BAFE4388BE3}" type="presOf" srcId="{6148C534-13DE-4EE8-BF02-0E18F55B2670}" destId="{BB4684DD-BBC8-4804-A433-19D4DB94491C}" srcOrd="0" destOrd="0" presId="urn:microsoft.com/office/officeart/2005/8/layout/chevron1"/>
    <dgm:cxn modelId="{164E408B-5E8B-464D-A75D-27E037A14AEE}" srcId="{62C32B37-5CCE-41FC-A655-863B8D9D5C79}" destId="{6148C534-13DE-4EE8-BF02-0E18F55B2670}" srcOrd="0" destOrd="0" parTransId="{049F0D91-999E-4A40-8F5D-8D826BBA4AE4}" sibTransId="{F922F8A8-0AED-40AE-BE8B-5B1EC95468EC}"/>
    <dgm:cxn modelId="{5EB22C90-2EEB-4AFE-848F-6B5A06853F7E}" srcId="{62C32B37-5CCE-41FC-A655-863B8D9D5C79}" destId="{071909E5-8E36-429A-8000-36055CE4A8F0}" srcOrd="1" destOrd="0" parTransId="{61907F53-A71E-4FE9-A0B8-A8036A0FBB0F}" sibTransId="{B0C2FFF7-533F-4C81-A283-925291FE51B6}"/>
    <dgm:cxn modelId="{475DEACB-41F3-4983-A49F-AA8EDD8AE301}" type="presOf" srcId="{071909E5-8E36-429A-8000-36055CE4A8F0}" destId="{5A06ACD5-F77F-4A60-A9BB-EDFD62601537}" srcOrd="0" destOrd="0" presId="urn:microsoft.com/office/officeart/2005/8/layout/chevron1"/>
    <dgm:cxn modelId="{6B930FF3-6681-4C1D-8974-DD14543D771B}" type="presParOf" srcId="{EDA9C007-A91F-4446-9533-0362AB0C9363}" destId="{BB4684DD-BBC8-4804-A433-19D4DB94491C}" srcOrd="0" destOrd="0" presId="urn:microsoft.com/office/officeart/2005/8/layout/chevron1"/>
    <dgm:cxn modelId="{A2F6B713-6D00-447D-9C66-274F0BC7D214}" type="presParOf" srcId="{EDA9C007-A91F-4446-9533-0362AB0C9363}" destId="{575F75FE-8E09-4B5D-BF5F-9B59FCD97139}" srcOrd="1" destOrd="0" presId="urn:microsoft.com/office/officeart/2005/8/layout/chevron1"/>
    <dgm:cxn modelId="{286633DE-B287-4EC6-988E-DE6996477C41}" type="presParOf" srcId="{EDA9C007-A91F-4446-9533-0362AB0C9363}" destId="{5A06ACD5-F77F-4A60-A9BB-EDFD62601537}"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4CB19B-EF62-4D40-89CF-8371B85D47E5}">
      <dsp:nvSpPr>
        <dsp:cNvPr id="0" name=""/>
        <dsp:cNvSpPr/>
      </dsp:nvSpPr>
      <dsp:spPr>
        <a:xfrm>
          <a:off x="3782" y="179293"/>
          <a:ext cx="4305411" cy="232367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2693D0-9C82-41D5-92BE-97D6F9D134AA}">
      <dsp:nvSpPr>
        <dsp:cNvPr id="0" name=""/>
        <dsp:cNvSpPr/>
      </dsp:nvSpPr>
      <dsp:spPr>
        <a:xfrm>
          <a:off x="559191" y="706932"/>
          <a:ext cx="4305411" cy="232367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 the existing system, the registered users and unregistered users both can view the buy/sell used cars with some searching criteria like color, company etc. </a:t>
          </a:r>
        </a:p>
      </dsp:txBody>
      <dsp:txXfrm>
        <a:off x="627249" y="774990"/>
        <a:ext cx="4169295" cy="2187560"/>
      </dsp:txXfrm>
    </dsp:sp>
    <dsp:sp modelId="{FD3BDE37-58FC-4F53-B3A4-1C234B65DA67}">
      <dsp:nvSpPr>
        <dsp:cNvPr id="0" name=""/>
        <dsp:cNvSpPr/>
      </dsp:nvSpPr>
      <dsp:spPr>
        <a:xfrm>
          <a:off x="5420011" y="179293"/>
          <a:ext cx="4399236" cy="2321930"/>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841BC4-513B-4EEA-80CB-F4BF83995DB2}">
      <dsp:nvSpPr>
        <dsp:cNvPr id="0" name=""/>
        <dsp:cNvSpPr/>
      </dsp:nvSpPr>
      <dsp:spPr>
        <a:xfrm>
          <a:off x="5975420" y="706932"/>
          <a:ext cx="4399236" cy="2321930"/>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The existing system is paid and in this system commission is taken for buying used cars.</a:t>
          </a:r>
        </a:p>
      </dsp:txBody>
      <dsp:txXfrm>
        <a:off x="6043427" y="774939"/>
        <a:ext cx="4263222" cy="21859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4CB19B-EF62-4D40-89CF-8371B85D47E5}">
      <dsp:nvSpPr>
        <dsp:cNvPr id="0" name=""/>
        <dsp:cNvSpPr/>
      </dsp:nvSpPr>
      <dsp:spPr>
        <a:xfrm>
          <a:off x="8512" y="128476"/>
          <a:ext cx="4115205" cy="240123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2693D0-9C82-41D5-92BE-97D6F9D134AA}">
      <dsp:nvSpPr>
        <dsp:cNvPr id="0" name=""/>
        <dsp:cNvSpPr/>
      </dsp:nvSpPr>
      <dsp:spPr>
        <a:xfrm>
          <a:off x="589259" y="680185"/>
          <a:ext cx="4115205" cy="2401239"/>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In our new system, buyers and sellers can search/sell used cars only after registration and logging in.</a:t>
          </a:r>
        </a:p>
      </dsp:txBody>
      <dsp:txXfrm>
        <a:off x="659589" y="750515"/>
        <a:ext cx="3974545" cy="2260579"/>
      </dsp:txXfrm>
    </dsp:sp>
    <dsp:sp modelId="{FD3BDE37-58FC-4F53-B3A4-1C234B65DA67}">
      <dsp:nvSpPr>
        <dsp:cNvPr id="0" name=""/>
        <dsp:cNvSpPr/>
      </dsp:nvSpPr>
      <dsp:spPr>
        <a:xfrm>
          <a:off x="5285211" y="128476"/>
          <a:ext cx="4503969" cy="23958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841BC4-513B-4EEA-80CB-F4BF83995DB2}">
      <dsp:nvSpPr>
        <dsp:cNvPr id="0" name=""/>
        <dsp:cNvSpPr/>
      </dsp:nvSpPr>
      <dsp:spPr>
        <a:xfrm>
          <a:off x="5865958" y="680185"/>
          <a:ext cx="4503969" cy="23958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In our new system, no system commission is taken for buying used cars.</a:t>
          </a:r>
        </a:p>
      </dsp:txBody>
      <dsp:txXfrm>
        <a:off x="5936131" y="750358"/>
        <a:ext cx="4363623" cy="22555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4684DD-BBC8-4804-A433-19D4DB94491C}">
      <dsp:nvSpPr>
        <dsp:cNvPr id="0" name=""/>
        <dsp:cNvSpPr/>
      </dsp:nvSpPr>
      <dsp:spPr>
        <a:xfrm>
          <a:off x="8893" y="1086526"/>
          <a:ext cx="5316616" cy="2126646"/>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MongoDB can provide high-performance reads and writes, especially for scenarios that involve large amounts of data and frequent write operations.</a:t>
          </a:r>
        </a:p>
      </dsp:txBody>
      <dsp:txXfrm>
        <a:off x="1072216" y="1086526"/>
        <a:ext cx="3189970" cy="2126646"/>
      </dsp:txXfrm>
    </dsp:sp>
    <dsp:sp modelId="{5A06ACD5-F77F-4A60-A9BB-EDFD62601537}">
      <dsp:nvSpPr>
        <dsp:cNvPr id="0" name=""/>
        <dsp:cNvSpPr/>
      </dsp:nvSpPr>
      <dsp:spPr>
        <a:xfrm>
          <a:off x="4793849" y="1086526"/>
          <a:ext cx="5316616" cy="2126646"/>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MySQL is optimized for transactional operations and can handle concurrent read and write operations efficiently. It offers features such as indexing, caching, and query optimization to improve performance.</a:t>
          </a:r>
        </a:p>
      </dsp:txBody>
      <dsp:txXfrm>
        <a:off x="5857172" y="1086526"/>
        <a:ext cx="3189970" cy="212664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6DBAA-C7BE-465B-8948-3664C1025B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895B40-F21E-49D6-8320-5F803118C7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006D25-9DE4-4494-8329-C7E5EB12C516}"/>
              </a:ext>
            </a:extLst>
          </p:cNvPr>
          <p:cNvSpPr>
            <a:spLocks noGrp="1"/>
          </p:cNvSpPr>
          <p:nvPr>
            <p:ph type="dt" sz="half" idx="10"/>
          </p:nvPr>
        </p:nvSpPr>
        <p:spPr/>
        <p:txBody>
          <a:bodyPr/>
          <a:lstStyle/>
          <a:p>
            <a:fld id="{771FA30B-B676-49B2-BAAE-555FD8486C1C}" type="datetimeFigureOut">
              <a:rPr lang="en-IN" smtClean="0"/>
              <a:t>03-07-2023</a:t>
            </a:fld>
            <a:endParaRPr lang="en-IN"/>
          </a:p>
        </p:txBody>
      </p:sp>
      <p:sp>
        <p:nvSpPr>
          <p:cNvPr id="5" name="Footer Placeholder 4">
            <a:extLst>
              <a:ext uri="{FF2B5EF4-FFF2-40B4-BE49-F238E27FC236}">
                <a16:creationId xmlns:a16="http://schemas.microsoft.com/office/drawing/2014/main" id="{020C1033-8A27-44D6-A514-63E026F29C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8C3E2E-594A-4EC6-983C-9B5DEA701DA4}"/>
              </a:ext>
            </a:extLst>
          </p:cNvPr>
          <p:cNvSpPr>
            <a:spLocks noGrp="1"/>
          </p:cNvSpPr>
          <p:nvPr>
            <p:ph type="sldNum" sz="quarter" idx="12"/>
          </p:nvPr>
        </p:nvSpPr>
        <p:spPr/>
        <p:txBody>
          <a:bodyPr/>
          <a:lstStyle/>
          <a:p>
            <a:fld id="{30AED684-AAC7-4607-9578-27B0CF4851CB}" type="slidenum">
              <a:rPr lang="en-IN" smtClean="0"/>
              <a:t>‹#›</a:t>
            </a:fld>
            <a:endParaRPr lang="en-IN"/>
          </a:p>
        </p:txBody>
      </p:sp>
    </p:spTree>
    <p:extLst>
      <p:ext uri="{BB962C8B-B14F-4D97-AF65-F5344CB8AC3E}">
        <p14:creationId xmlns:p14="http://schemas.microsoft.com/office/powerpoint/2010/main" val="2212339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958C0-830D-43DF-B10E-DFB9C373E9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982FF1-93BE-4B65-B7AB-256103EBCDC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69BBA2-C772-455E-8F95-998925C96873}"/>
              </a:ext>
            </a:extLst>
          </p:cNvPr>
          <p:cNvSpPr>
            <a:spLocks noGrp="1"/>
          </p:cNvSpPr>
          <p:nvPr>
            <p:ph type="dt" sz="half" idx="10"/>
          </p:nvPr>
        </p:nvSpPr>
        <p:spPr/>
        <p:txBody>
          <a:bodyPr/>
          <a:lstStyle/>
          <a:p>
            <a:fld id="{771FA30B-B676-49B2-BAAE-555FD8486C1C}" type="datetimeFigureOut">
              <a:rPr lang="en-IN" smtClean="0"/>
              <a:t>03-07-2023</a:t>
            </a:fld>
            <a:endParaRPr lang="en-IN"/>
          </a:p>
        </p:txBody>
      </p:sp>
      <p:sp>
        <p:nvSpPr>
          <p:cNvPr id="5" name="Footer Placeholder 4">
            <a:extLst>
              <a:ext uri="{FF2B5EF4-FFF2-40B4-BE49-F238E27FC236}">
                <a16:creationId xmlns:a16="http://schemas.microsoft.com/office/drawing/2014/main" id="{CB31DA5A-1D19-43EF-A49B-5A78E06F95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1708EC-E1D6-4F08-9E76-BB3806B48179}"/>
              </a:ext>
            </a:extLst>
          </p:cNvPr>
          <p:cNvSpPr>
            <a:spLocks noGrp="1"/>
          </p:cNvSpPr>
          <p:nvPr>
            <p:ph type="sldNum" sz="quarter" idx="12"/>
          </p:nvPr>
        </p:nvSpPr>
        <p:spPr/>
        <p:txBody>
          <a:bodyPr/>
          <a:lstStyle/>
          <a:p>
            <a:fld id="{30AED684-AAC7-4607-9578-27B0CF4851CB}" type="slidenum">
              <a:rPr lang="en-IN" smtClean="0"/>
              <a:t>‹#›</a:t>
            </a:fld>
            <a:endParaRPr lang="en-IN"/>
          </a:p>
        </p:txBody>
      </p:sp>
    </p:spTree>
    <p:extLst>
      <p:ext uri="{BB962C8B-B14F-4D97-AF65-F5344CB8AC3E}">
        <p14:creationId xmlns:p14="http://schemas.microsoft.com/office/powerpoint/2010/main" val="1814131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1B1844-73B6-42A4-8284-C5B1FB41F8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E65D34-F8CA-4E7E-BFD5-0EE7B9D1CB1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35C508-24ED-4F09-84DA-D526DB8CBDA7}"/>
              </a:ext>
            </a:extLst>
          </p:cNvPr>
          <p:cNvSpPr>
            <a:spLocks noGrp="1"/>
          </p:cNvSpPr>
          <p:nvPr>
            <p:ph type="dt" sz="half" idx="10"/>
          </p:nvPr>
        </p:nvSpPr>
        <p:spPr/>
        <p:txBody>
          <a:bodyPr/>
          <a:lstStyle/>
          <a:p>
            <a:fld id="{771FA30B-B676-49B2-BAAE-555FD8486C1C}" type="datetimeFigureOut">
              <a:rPr lang="en-IN" smtClean="0"/>
              <a:t>03-07-2023</a:t>
            </a:fld>
            <a:endParaRPr lang="en-IN"/>
          </a:p>
        </p:txBody>
      </p:sp>
      <p:sp>
        <p:nvSpPr>
          <p:cNvPr id="5" name="Footer Placeholder 4">
            <a:extLst>
              <a:ext uri="{FF2B5EF4-FFF2-40B4-BE49-F238E27FC236}">
                <a16:creationId xmlns:a16="http://schemas.microsoft.com/office/drawing/2014/main" id="{F70EE48E-F8D9-4768-8D03-81FF38466F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2BE194-A1A1-479C-B9C1-192AE9E9ED0C}"/>
              </a:ext>
            </a:extLst>
          </p:cNvPr>
          <p:cNvSpPr>
            <a:spLocks noGrp="1"/>
          </p:cNvSpPr>
          <p:nvPr>
            <p:ph type="sldNum" sz="quarter" idx="12"/>
          </p:nvPr>
        </p:nvSpPr>
        <p:spPr/>
        <p:txBody>
          <a:bodyPr/>
          <a:lstStyle/>
          <a:p>
            <a:fld id="{30AED684-AAC7-4607-9578-27B0CF4851CB}" type="slidenum">
              <a:rPr lang="en-IN" smtClean="0"/>
              <a:t>‹#›</a:t>
            </a:fld>
            <a:endParaRPr lang="en-IN"/>
          </a:p>
        </p:txBody>
      </p:sp>
    </p:spTree>
    <p:extLst>
      <p:ext uri="{BB962C8B-B14F-4D97-AF65-F5344CB8AC3E}">
        <p14:creationId xmlns:p14="http://schemas.microsoft.com/office/powerpoint/2010/main" val="1944852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56A05-5F84-4FE9-9F36-BFE481508B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FF3F3D-63D1-40E4-8040-8515BFF219E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62EC30-94B4-40C3-B936-FC61A36FCBEA}"/>
              </a:ext>
            </a:extLst>
          </p:cNvPr>
          <p:cNvSpPr>
            <a:spLocks noGrp="1"/>
          </p:cNvSpPr>
          <p:nvPr>
            <p:ph type="dt" sz="half" idx="10"/>
          </p:nvPr>
        </p:nvSpPr>
        <p:spPr/>
        <p:txBody>
          <a:bodyPr/>
          <a:lstStyle/>
          <a:p>
            <a:fld id="{771FA30B-B676-49B2-BAAE-555FD8486C1C}" type="datetimeFigureOut">
              <a:rPr lang="en-IN" smtClean="0"/>
              <a:t>03-07-2023</a:t>
            </a:fld>
            <a:endParaRPr lang="en-IN"/>
          </a:p>
        </p:txBody>
      </p:sp>
      <p:sp>
        <p:nvSpPr>
          <p:cNvPr id="5" name="Footer Placeholder 4">
            <a:extLst>
              <a:ext uri="{FF2B5EF4-FFF2-40B4-BE49-F238E27FC236}">
                <a16:creationId xmlns:a16="http://schemas.microsoft.com/office/drawing/2014/main" id="{F5A250F5-F0C5-4747-9F0D-2FA2A1FA59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349D4-BA11-4582-BBDC-41CB7396899E}"/>
              </a:ext>
            </a:extLst>
          </p:cNvPr>
          <p:cNvSpPr>
            <a:spLocks noGrp="1"/>
          </p:cNvSpPr>
          <p:nvPr>
            <p:ph type="sldNum" sz="quarter" idx="12"/>
          </p:nvPr>
        </p:nvSpPr>
        <p:spPr/>
        <p:txBody>
          <a:bodyPr/>
          <a:lstStyle/>
          <a:p>
            <a:fld id="{30AED684-AAC7-4607-9578-27B0CF4851CB}" type="slidenum">
              <a:rPr lang="en-IN" smtClean="0"/>
              <a:t>‹#›</a:t>
            </a:fld>
            <a:endParaRPr lang="en-IN"/>
          </a:p>
        </p:txBody>
      </p:sp>
    </p:spTree>
    <p:extLst>
      <p:ext uri="{BB962C8B-B14F-4D97-AF65-F5344CB8AC3E}">
        <p14:creationId xmlns:p14="http://schemas.microsoft.com/office/powerpoint/2010/main" val="521836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4153-B179-4228-B060-2A1EBA9F20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0EC2AEE-CE9F-44E4-9F92-66B0CC26FF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DE2EED2-197C-42C5-A845-BB7D596BF89D}"/>
              </a:ext>
            </a:extLst>
          </p:cNvPr>
          <p:cNvSpPr>
            <a:spLocks noGrp="1"/>
          </p:cNvSpPr>
          <p:nvPr>
            <p:ph type="dt" sz="half" idx="10"/>
          </p:nvPr>
        </p:nvSpPr>
        <p:spPr/>
        <p:txBody>
          <a:bodyPr/>
          <a:lstStyle/>
          <a:p>
            <a:fld id="{771FA30B-B676-49B2-BAAE-555FD8486C1C}" type="datetimeFigureOut">
              <a:rPr lang="en-IN" smtClean="0"/>
              <a:t>03-07-2023</a:t>
            </a:fld>
            <a:endParaRPr lang="en-IN"/>
          </a:p>
        </p:txBody>
      </p:sp>
      <p:sp>
        <p:nvSpPr>
          <p:cNvPr id="5" name="Footer Placeholder 4">
            <a:extLst>
              <a:ext uri="{FF2B5EF4-FFF2-40B4-BE49-F238E27FC236}">
                <a16:creationId xmlns:a16="http://schemas.microsoft.com/office/drawing/2014/main" id="{C33D0C50-0502-4BCE-9557-303AAF955A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DD0643-FD8B-4C22-BF52-F74AEC50736A}"/>
              </a:ext>
            </a:extLst>
          </p:cNvPr>
          <p:cNvSpPr>
            <a:spLocks noGrp="1"/>
          </p:cNvSpPr>
          <p:nvPr>
            <p:ph type="sldNum" sz="quarter" idx="12"/>
          </p:nvPr>
        </p:nvSpPr>
        <p:spPr/>
        <p:txBody>
          <a:bodyPr/>
          <a:lstStyle/>
          <a:p>
            <a:fld id="{30AED684-AAC7-4607-9578-27B0CF4851CB}" type="slidenum">
              <a:rPr lang="en-IN" smtClean="0"/>
              <a:t>‹#›</a:t>
            </a:fld>
            <a:endParaRPr lang="en-IN"/>
          </a:p>
        </p:txBody>
      </p:sp>
    </p:spTree>
    <p:extLst>
      <p:ext uri="{BB962C8B-B14F-4D97-AF65-F5344CB8AC3E}">
        <p14:creationId xmlns:p14="http://schemas.microsoft.com/office/powerpoint/2010/main" val="2660658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7E0D7-78A4-45F4-8474-62748D74D5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CCCCCC-BBA2-43D9-9196-CE061794FBF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C580A2-CE97-4CD9-9AC9-9DB3AE9D5D6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FFB6A94-003A-4FC2-9CD1-4533A83132C3}"/>
              </a:ext>
            </a:extLst>
          </p:cNvPr>
          <p:cNvSpPr>
            <a:spLocks noGrp="1"/>
          </p:cNvSpPr>
          <p:nvPr>
            <p:ph type="dt" sz="half" idx="10"/>
          </p:nvPr>
        </p:nvSpPr>
        <p:spPr/>
        <p:txBody>
          <a:bodyPr/>
          <a:lstStyle/>
          <a:p>
            <a:fld id="{771FA30B-B676-49B2-BAAE-555FD8486C1C}" type="datetimeFigureOut">
              <a:rPr lang="en-IN" smtClean="0"/>
              <a:t>03-07-2023</a:t>
            </a:fld>
            <a:endParaRPr lang="en-IN"/>
          </a:p>
        </p:txBody>
      </p:sp>
      <p:sp>
        <p:nvSpPr>
          <p:cNvPr id="6" name="Footer Placeholder 5">
            <a:extLst>
              <a:ext uri="{FF2B5EF4-FFF2-40B4-BE49-F238E27FC236}">
                <a16:creationId xmlns:a16="http://schemas.microsoft.com/office/drawing/2014/main" id="{9969E002-0F28-49B3-A5F6-EEC377DDC9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FC0B17-C22C-4681-ABBE-C7FC8C8D13B2}"/>
              </a:ext>
            </a:extLst>
          </p:cNvPr>
          <p:cNvSpPr>
            <a:spLocks noGrp="1"/>
          </p:cNvSpPr>
          <p:nvPr>
            <p:ph type="sldNum" sz="quarter" idx="12"/>
          </p:nvPr>
        </p:nvSpPr>
        <p:spPr/>
        <p:txBody>
          <a:bodyPr/>
          <a:lstStyle/>
          <a:p>
            <a:fld id="{30AED684-AAC7-4607-9578-27B0CF4851CB}" type="slidenum">
              <a:rPr lang="en-IN" smtClean="0"/>
              <a:t>‹#›</a:t>
            </a:fld>
            <a:endParaRPr lang="en-IN"/>
          </a:p>
        </p:txBody>
      </p:sp>
    </p:spTree>
    <p:extLst>
      <p:ext uri="{BB962C8B-B14F-4D97-AF65-F5344CB8AC3E}">
        <p14:creationId xmlns:p14="http://schemas.microsoft.com/office/powerpoint/2010/main" val="1382098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9CAA6-E3DE-44EB-BB4F-D642050CE3E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3B69CE-80B4-4188-81F9-4423359822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5CFF597-7F75-4ED8-944E-143F86DB7E1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3BD3BC-B6EE-44CC-B91E-748681D132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57C2561-154C-40A1-B6F6-91C95CC0DDA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E5DF476-9E4B-4A54-9F83-73935333E2C6}"/>
              </a:ext>
            </a:extLst>
          </p:cNvPr>
          <p:cNvSpPr>
            <a:spLocks noGrp="1"/>
          </p:cNvSpPr>
          <p:nvPr>
            <p:ph type="dt" sz="half" idx="10"/>
          </p:nvPr>
        </p:nvSpPr>
        <p:spPr/>
        <p:txBody>
          <a:bodyPr/>
          <a:lstStyle/>
          <a:p>
            <a:fld id="{771FA30B-B676-49B2-BAAE-555FD8486C1C}" type="datetimeFigureOut">
              <a:rPr lang="en-IN" smtClean="0"/>
              <a:t>03-07-2023</a:t>
            </a:fld>
            <a:endParaRPr lang="en-IN"/>
          </a:p>
        </p:txBody>
      </p:sp>
      <p:sp>
        <p:nvSpPr>
          <p:cNvPr id="8" name="Footer Placeholder 7">
            <a:extLst>
              <a:ext uri="{FF2B5EF4-FFF2-40B4-BE49-F238E27FC236}">
                <a16:creationId xmlns:a16="http://schemas.microsoft.com/office/drawing/2014/main" id="{BD0361FE-4AD5-4F1A-996B-037ADA0D61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5C599A7-C185-4353-8AA9-E2224ED57CC9}"/>
              </a:ext>
            </a:extLst>
          </p:cNvPr>
          <p:cNvSpPr>
            <a:spLocks noGrp="1"/>
          </p:cNvSpPr>
          <p:nvPr>
            <p:ph type="sldNum" sz="quarter" idx="12"/>
          </p:nvPr>
        </p:nvSpPr>
        <p:spPr/>
        <p:txBody>
          <a:bodyPr/>
          <a:lstStyle/>
          <a:p>
            <a:fld id="{30AED684-AAC7-4607-9578-27B0CF4851CB}" type="slidenum">
              <a:rPr lang="en-IN" smtClean="0"/>
              <a:t>‹#›</a:t>
            </a:fld>
            <a:endParaRPr lang="en-IN"/>
          </a:p>
        </p:txBody>
      </p:sp>
    </p:spTree>
    <p:extLst>
      <p:ext uri="{BB962C8B-B14F-4D97-AF65-F5344CB8AC3E}">
        <p14:creationId xmlns:p14="http://schemas.microsoft.com/office/powerpoint/2010/main" val="2097481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93EE2-02A9-4241-A4AC-7E824F574E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E76B241-BAE3-4537-9325-BE7B9832215F}"/>
              </a:ext>
            </a:extLst>
          </p:cNvPr>
          <p:cNvSpPr>
            <a:spLocks noGrp="1"/>
          </p:cNvSpPr>
          <p:nvPr>
            <p:ph type="dt" sz="half" idx="10"/>
          </p:nvPr>
        </p:nvSpPr>
        <p:spPr/>
        <p:txBody>
          <a:bodyPr/>
          <a:lstStyle/>
          <a:p>
            <a:fld id="{771FA30B-B676-49B2-BAAE-555FD8486C1C}" type="datetimeFigureOut">
              <a:rPr lang="en-IN" smtClean="0"/>
              <a:t>03-07-2023</a:t>
            </a:fld>
            <a:endParaRPr lang="en-IN"/>
          </a:p>
        </p:txBody>
      </p:sp>
      <p:sp>
        <p:nvSpPr>
          <p:cNvPr id="4" name="Footer Placeholder 3">
            <a:extLst>
              <a:ext uri="{FF2B5EF4-FFF2-40B4-BE49-F238E27FC236}">
                <a16:creationId xmlns:a16="http://schemas.microsoft.com/office/drawing/2014/main" id="{26BCE212-5903-4B26-861C-FE3C75CAA7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BA66A0-B098-4485-923A-03D0A8AAA2D4}"/>
              </a:ext>
            </a:extLst>
          </p:cNvPr>
          <p:cNvSpPr>
            <a:spLocks noGrp="1"/>
          </p:cNvSpPr>
          <p:nvPr>
            <p:ph type="sldNum" sz="quarter" idx="12"/>
          </p:nvPr>
        </p:nvSpPr>
        <p:spPr/>
        <p:txBody>
          <a:bodyPr/>
          <a:lstStyle/>
          <a:p>
            <a:fld id="{30AED684-AAC7-4607-9578-27B0CF4851CB}" type="slidenum">
              <a:rPr lang="en-IN" smtClean="0"/>
              <a:t>‹#›</a:t>
            </a:fld>
            <a:endParaRPr lang="en-IN"/>
          </a:p>
        </p:txBody>
      </p:sp>
    </p:spTree>
    <p:extLst>
      <p:ext uri="{BB962C8B-B14F-4D97-AF65-F5344CB8AC3E}">
        <p14:creationId xmlns:p14="http://schemas.microsoft.com/office/powerpoint/2010/main" val="1325728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776140-DB2C-4EFE-BEFA-4342F4561F62}"/>
              </a:ext>
            </a:extLst>
          </p:cNvPr>
          <p:cNvSpPr>
            <a:spLocks noGrp="1"/>
          </p:cNvSpPr>
          <p:nvPr>
            <p:ph type="dt" sz="half" idx="10"/>
          </p:nvPr>
        </p:nvSpPr>
        <p:spPr/>
        <p:txBody>
          <a:bodyPr/>
          <a:lstStyle/>
          <a:p>
            <a:fld id="{771FA30B-B676-49B2-BAAE-555FD8486C1C}" type="datetimeFigureOut">
              <a:rPr lang="en-IN" smtClean="0"/>
              <a:t>03-07-2023</a:t>
            </a:fld>
            <a:endParaRPr lang="en-IN"/>
          </a:p>
        </p:txBody>
      </p:sp>
      <p:sp>
        <p:nvSpPr>
          <p:cNvPr id="3" name="Footer Placeholder 2">
            <a:extLst>
              <a:ext uri="{FF2B5EF4-FFF2-40B4-BE49-F238E27FC236}">
                <a16:creationId xmlns:a16="http://schemas.microsoft.com/office/drawing/2014/main" id="{8A3646E2-F5B3-4E56-B068-0661F6C0B6C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1B7173B-EC77-4651-ADD6-D99DB42C20D1}"/>
              </a:ext>
            </a:extLst>
          </p:cNvPr>
          <p:cNvSpPr>
            <a:spLocks noGrp="1"/>
          </p:cNvSpPr>
          <p:nvPr>
            <p:ph type="sldNum" sz="quarter" idx="12"/>
          </p:nvPr>
        </p:nvSpPr>
        <p:spPr/>
        <p:txBody>
          <a:bodyPr/>
          <a:lstStyle/>
          <a:p>
            <a:fld id="{30AED684-AAC7-4607-9578-27B0CF4851CB}" type="slidenum">
              <a:rPr lang="en-IN" smtClean="0"/>
              <a:t>‹#›</a:t>
            </a:fld>
            <a:endParaRPr lang="en-IN"/>
          </a:p>
        </p:txBody>
      </p:sp>
    </p:spTree>
    <p:extLst>
      <p:ext uri="{BB962C8B-B14F-4D97-AF65-F5344CB8AC3E}">
        <p14:creationId xmlns:p14="http://schemas.microsoft.com/office/powerpoint/2010/main" val="905716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46714-0097-4C75-83B4-BE1A4FA085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5D03FAC-231E-4E08-BB8E-2A62C9573A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DD66B74-FE73-41A7-BCF8-3BA4524F62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618CBD-9A08-48D0-8C2F-0395796627A3}"/>
              </a:ext>
            </a:extLst>
          </p:cNvPr>
          <p:cNvSpPr>
            <a:spLocks noGrp="1"/>
          </p:cNvSpPr>
          <p:nvPr>
            <p:ph type="dt" sz="half" idx="10"/>
          </p:nvPr>
        </p:nvSpPr>
        <p:spPr/>
        <p:txBody>
          <a:bodyPr/>
          <a:lstStyle/>
          <a:p>
            <a:fld id="{771FA30B-B676-49B2-BAAE-555FD8486C1C}" type="datetimeFigureOut">
              <a:rPr lang="en-IN" smtClean="0"/>
              <a:t>03-07-2023</a:t>
            </a:fld>
            <a:endParaRPr lang="en-IN"/>
          </a:p>
        </p:txBody>
      </p:sp>
      <p:sp>
        <p:nvSpPr>
          <p:cNvPr id="6" name="Footer Placeholder 5">
            <a:extLst>
              <a:ext uri="{FF2B5EF4-FFF2-40B4-BE49-F238E27FC236}">
                <a16:creationId xmlns:a16="http://schemas.microsoft.com/office/drawing/2014/main" id="{1D386EC1-C774-4FC7-8FB3-012A6F7AAC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000F1E-DF3A-4727-9D53-5CFE4E364ADF}"/>
              </a:ext>
            </a:extLst>
          </p:cNvPr>
          <p:cNvSpPr>
            <a:spLocks noGrp="1"/>
          </p:cNvSpPr>
          <p:nvPr>
            <p:ph type="sldNum" sz="quarter" idx="12"/>
          </p:nvPr>
        </p:nvSpPr>
        <p:spPr/>
        <p:txBody>
          <a:bodyPr/>
          <a:lstStyle/>
          <a:p>
            <a:fld id="{30AED684-AAC7-4607-9578-27B0CF4851CB}" type="slidenum">
              <a:rPr lang="en-IN" smtClean="0"/>
              <a:t>‹#›</a:t>
            </a:fld>
            <a:endParaRPr lang="en-IN"/>
          </a:p>
        </p:txBody>
      </p:sp>
    </p:spTree>
    <p:extLst>
      <p:ext uri="{BB962C8B-B14F-4D97-AF65-F5344CB8AC3E}">
        <p14:creationId xmlns:p14="http://schemas.microsoft.com/office/powerpoint/2010/main" val="2351306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D6F6C-2DEC-415A-9399-F29B75D850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721A548-8572-41C0-876A-F2A4A831FB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04BD19-35CF-46F9-9CEC-1BADE81CC8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FF8F50-ECD3-4143-A4E4-7DCC35C7262A}"/>
              </a:ext>
            </a:extLst>
          </p:cNvPr>
          <p:cNvSpPr>
            <a:spLocks noGrp="1"/>
          </p:cNvSpPr>
          <p:nvPr>
            <p:ph type="dt" sz="half" idx="10"/>
          </p:nvPr>
        </p:nvSpPr>
        <p:spPr/>
        <p:txBody>
          <a:bodyPr/>
          <a:lstStyle/>
          <a:p>
            <a:fld id="{771FA30B-B676-49B2-BAAE-555FD8486C1C}" type="datetimeFigureOut">
              <a:rPr lang="en-IN" smtClean="0"/>
              <a:t>03-07-2023</a:t>
            </a:fld>
            <a:endParaRPr lang="en-IN"/>
          </a:p>
        </p:txBody>
      </p:sp>
      <p:sp>
        <p:nvSpPr>
          <p:cNvPr id="6" name="Footer Placeholder 5">
            <a:extLst>
              <a:ext uri="{FF2B5EF4-FFF2-40B4-BE49-F238E27FC236}">
                <a16:creationId xmlns:a16="http://schemas.microsoft.com/office/drawing/2014/main" id="{CDEB5451-7C30-4CBF-8AC9-AF216FF040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CD69D0-0314-4D8E-891E-4FD74BB71DA6}"/>
              </a:ext>
            </a:extLst>
          </p:cNvPr>
          <p:cNvSpPr>
            <a:spLocks noGrp="1"/>
          </p:cNvSpPr>
          <p:nvPr>
            <p:ph type="sldNum" sz="quarter" idx="12"/>
          </p:nvPr>
        </p:nvSpPr>
        <p:spPr/>
        <p:txBody>
          <a:bodyPr/>
          <a:lstStyle/>
          <a:p>
            <a:fld id="{30AED684-AAC7-4607-9578-27B0CF4851CB}" type="slidenum">
              <a:rPr lang="en-IN" smtClean="0"/>
              <a:t>‹#›</a:t>
            </a:fld>
            <a:endParaRPr lang="en-IN"/>
          </a:p>
        </p:txBody>
      </p:sp>
    </p:spTree>
    <p:extLst>
      <p:ext uri="{BB962C8B-B14F-4D97-AF65-F5344CB8AC3E}">
        <p14:creationId xmlns:p14="http://schemas.microsoft.com/office/powerpoint/2010/main" val="4267762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83F8E8-615D-4C6D-9600-3BBA6EC0F9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9FF5C9-CE12-43A4-B7C7-3970C33099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5FD8D6-A39A-426B-B605-6BFE54D34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1FA30B-B676-49B2-BAAE-555FD8486C1C}" type="datetimeFigureOut">
              <a:rPr lang="en-IN" smtClean="0"/>
              <a:t>03-07-2023</a:t>
            </a:fld>
            <a:endParaRPr lang="en-IN"/>
          </a:p>
        </p:txBody>
      </p:sp>
      <p:sp>
        <p:nvSpPr>
          <p:cNvPr id="5" name="Footer Placeholder 4">
            <a:extLst>
              <a:ext uri="{FF2B5EF4-FFF2-40B4-BE49-F238E27FC236}">
                <a16:creationId xmlns:a16="http://schemas.microsoft.com/office/drawing/2014/main" id="{19F9CE68-4B00-42A0-A318-867194798D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041066C-86DD-4A10-8668-A489A567EB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ED684-AAC7-4607-9578-27B0CF4851CB}" type="slidenum">
              <a:rPr lang="en-IN" smtClean="0"/>
              <a:t>‹#›</a:t>
            </a:fld>
            <a:endParaRPr lang="en-IN"/>
          </a:p>
        </p:txBody>
      </p:sp>
    </p:spTree>
    <p:extLst>
      <p:ext uri="{BB962C8B-B14F-4D97-AF65-F5344CB8AC3E}">
        <p14:creationId xmlns:p14="http://schemas.microsoft.com/office/powerpoint/2010/main" val="1839082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7" name="Rectangle 2063">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lgerian" panose="04020705040A02060702" pitchFamily="82" charset="0"/>
            </a:endParaRPr>
          </a:p>
        </p:txBody>
      </p:sp>
      <p:pic>
        <p:nvPicPr>
          <p:cNvPr id="2050" name="Picture 2">
            <a:extLst>
              <a:ext uri="{FF2B5EF4-FFF2-40B4-BE49-F238E27FC236}">
                <a16:creationId xmlns:a16="http://schemas.microsoft.com/office/drawing/2014/main" id="{25F18E6F-292B-485D-9C73-B579457BC62B}"/>
              </a:ext>
            </a:extLst>
          </p:cNvPr>
          <p:cNvPicPr>
            <a:picLocks noGrp="1" noChangeAspect="1" noChangeArrowheads="1"/>
          </p:cNvPicPr>
          <p:nvPr>
            <p:ph idx="1"/>
          </p:nvPr>
        </p:nvPicPr>
        <p:blipFill rotWithShape="1">
          <a:blip r:embed="rId2">
            <a:alphaModFix amt="50000"/>
            <a:extLst>
              <a:ext uri="{28A0092B-C50C-407E-A947-70E740481C1C}">
                <a14:useLocalDpi xmlns:a14="http://schemas.microsoft.com/office/drawing/2010/main" val="0"/>
              </a:ext>
            </a:extLst>
          </a:blip>
          <a:srcRect t="38520" r="-1" b="5215"/>
          <a:stretch/>
        </p:blipFill>
        <p:spPr bwMode="auto">
          <a:xfrm>
            <a:off x="20" y="10"/>
            <a:ext cx="1218893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E93ABBE-8FFA-42AB-AC71-217167ABA4FD}"/>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4800" b="1" dirty="0">
                <a:solidFill>
                  <a:schemeClr val="bg1"/>
                </a:solidFill>
                <a:latin typeface="Algerian" panose="04020705040A02060702" pitchFamily="82" charset="0"/>
              </a:rPr>
              <a:t>Welcome To </a:t>
            </a:r>
            <a:r>
              <a:rPr lang="en-US" sz="4800" b="1" dirty="0" err="1">
                <a:solidFill>
                  <a:schemeClr val="bg1"/>
                </a:solidFill>
                <a:latin typeface="Algerian" panose="04020705040A02060702" pitchFamily="82" charset="0"/>
              </a:rPr>
              <a:t>Preetham</a:t>
            </a:r>
            <a:r>
              <a:rPr lang="en-US" sz="4800" b="1" dirty="0">
                <a:solidFill>
                  <a:schemeClr val="bg1"/>
                </a:solidFill>
                <a:latin typeface="Algerian" panose="04020705040A02060702" pitchFamily="82" charset="0"/>
              </a:rPr>
              <a:t> Motors</a:t>
            </a:r>
          </a:p>
        </p:txBody>
      </p:sp>
      <p:sp>
        <p:nvSpPr>
          <p:cNvPr id="2066"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xmln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lgerian" panose="04020705040A02060702" pitchFamily="82" charset="0"/>
            </a:endParaRPr>
          </a:p>
        </p:txBody>
      </p:sp>
    </p:spTree>
    <p:extLst>
      <p:ext uri="{BB962C8B-B14F-4D97-AF65-F5344CB8AC3E}">
        <p14:creationId xmlns:p14="http://schemas.microsoft.com/office/powerpoint/2010/main" val="30027369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DFF-F30C-4097-94F0-0E9FE8E9F347}"/>
              </a:ext>
            </a:extLst>
          </p:cNvPr>
          <p:cNvSpPr>
            <a:spLocks noGrp="1"/>
          </p:cNvSpPr>
          <p:nvPr>
            <p:ph type="title"/>
          </p:nvPr>
        </p:nvSpPr>
        <p:spPr>
          <a:xfrm>
            <a:off x="838200" y="330591"/>
            <a:ext cx="10515600" cy="844062"/>
          </a:xfrm>
        </p:spPr>
        <p:txBody>
          <a:bodyPr>
            <a:normAutofit/>
          </a:bodyPr>
          <a:lstStyle/>
          <a:p>
            <a:r>
              <a:rPr lang="en-US" sz="4800" b="1" dirty="0">
                <a:latin typeface="+mn-lt"/>
              </a:rPr>
              <a:t>Microservices</a:t>
            </a:r>
            <a:endParaRPr lang="en-IN" sz="4800" b="1" dirty="0">
              <a:latin typeface="+mn-lt"/>
            </a:endParaRPr>
          </a:p>
        </p:txBody>
      </p:sp>
      <p:sp>
        <p:nvSpPr>
          <p:cNvPr id="8" name="Content Placeholder 7">
            <a:extLst>
              <a:ext uri="{FF2B5EF4-FFF2-40B4-BE49-F238E27FC236}">
                <a16:creationId xmlns:a16="http://schemas.microsoft.com/office/drawing/2014/main" id="{2016ABB9-6B39-43C4-85B4-E6885CFA54F9}"/>
              </a:ext>
            </a:extLst>
          </p:cNvPr>
          <p:cNvSpPr>
            <a:spLocks noGrp="1"/>
          </p:cNvSpPr>
          <p:nvPr>
            <p:ph idx="1"/>
          </p:nvPr>
        </p:nvSpPr>
        <p:spPr/>
        <p:txBody>
          <a:bodyPr/>
          <a:lstStyle/>
          <a:p>
            <a:endParaRPr lang="en-IN"/>
          </a:p>
        </p:txBody>
      </p:sp>
      <p:pic>
        <p:nvPicPr>
          <p:cNvPr id="11" name="Picture 10">
            <a:extLst>
              <a:ext uri="{FF2B5EF4-FFF2-40B4-BE49-F238E27FC236}">
                <a16:creationId xmlns:a16="http://schemas.microsoft.com/office/drawing/2014/main" id="{A58E0B94-B629-459D-B734-8AEC6A5D8E03}"/>
              </a:ext>
            </a:extLst>
          </p:cNvPr>
          <p:cNvPicPr>
            <a:picLocks noChangeAspect="1"/>
          </p:cNvPicPr>
          <p:nvPr/>
        </p:nvPicPr>
        <p:blipFill>
          <a:blip r:embed="rId2"/>
          <a:stretch>
            <a:fillRect/>
          </a:stretch>
        </p:blipFill>
        <p:spPr>
          <a:xfrm>
            <a:off x="140678" y="1174653"/>
            <a:ext cx="11746522" cy="5352756"/>
          </a:xfrm>
          <a:prstGeom prst="rect">
            <a:avLst/>
          </a:prstGeom>
        </p:spPr>
      </p:pic>
    </p:spTree>
    <p:extLst>
      <p:ext uri="{BB962C8B-B14F-4D97-AF65-F5344CB8AC3E}">
        <p14:creationId xmlns:p14="http://schemas.microsoft.com/office/powerpoint/2010/main" val="3010244252"/>
      </p:ext>
    </p:extLst>
  </p:cSld>
  <p:clrMapOvr>
    <a:masterClrMapping/>
  </p:clrMapOvr>
  <mc:AlternateContent xmlns:mc="http://schemas.openxmlformats.org/markup-compatibility/2006">
    <mc:Choice xmlns:p14="http://schemas.microsoft.com/office/powerpoint/2010/main" Requires="p14">
      <p:transition spd="slow" p14:dur="1750">
        <p14:prism isContent="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EB2F0355-349A-40A8-9ED9-73625ABCE4FF}"/>
              </a:ext>
            </a:extLst>
          </p:cNvPr>
          <p:cNvSpPr>
            <a:spLocks noGrp="1"/>
          </p:cNvSpPr>
          <p:nvPr>
            <p:ph type="title"/>
          </p:nvPr>
        </p:nvSpPr>
        <p:spPr>
          <a:xfrm>
            <a:off x="804672" y="457200"/>
            <a:ext cx="10579608" cy="1188720"/>
          </a:xfrm>
        </p:spPr>
        <p:txBody>
          <a:bodyPr>
            <a:normAutofit/>
          </a:bodyPr>
          <a:lstStyle/>
          <a:p>
            <a:r>
              <a:rPr lang="en-US" sz="4000" b="1">
                <a:solidFill>
                  <a:schemeClr val="tx2"/>
                </a:solidFill>
                <a:latin typeface="+mn-lt"/>
              </a:rPr>
              <a:t>Database Selection</a:t>
            </a:r>
            <a:endParaRPr lang="en-IN" sz="4000" b="1">
              <a:solidFill>
                <a:schemeClr val="tx2"/>
              </a:solidFill>
              <a:latin typeface="+mn-lt"/>
            </a:endParaRPr>
          </a:p>
        </p:txBody>
      </p:sp>
      <p:grpSp>
        <p:nvGrpSpPr>
          <p:cNvPr id="27" name="Group 26">
            <a:extLst>
              <a:ext uri="{FF2B5EF4-FFF2-40B4-BE49-F238E27FC236}">
                <a16:creationId xmlns:a16="http://schemas.microsoft.com/office/drawing/2014/main" id="{B441F8D5-EBCE-4FB9-91A9-3425971C1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262397" y="134260"/>
            <a:ext cx="3142400" cy="2716805"/>
            <a:chOff x="-305" y="-4155"/>
            <a:chExt cx="2514948" cy="2174333"/>
          </a:xfrm>
        </p:grpSpPr>
        <p:sp>
          <p:nvSpPr>
            <p:cNvPr id="28" name="Freeform: Shape 27">
              <a:extLst>
                <a:ext uri="{FF2B5EF4-FFF2-40B4-BE49-F238E27FC236}">
                  <a16:creationId xmlns:a16="http://schemas.microsoft.com/office/drawing/2014/main" id="{9A5E80E2-35F9-41F3-A2B8-A2F17D95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988BDEEE-0C30-49F3-8D05-B062EF890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F21E0C27-19E6-45DC-B154-493480207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1" name="Freeform: Shape 30">
              <a:extLst>
                <a:ext uri="{FF2B5EF4-FFF2-40B4-BE49-F238E27FC236}">
                  <a16:creationId xmlns:a16="http://schemas.microsoft.com/office/drawing/2014/main" id="{A3A55340-18E0-4A23-B406-BD1221643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 name="Group 32">
            <a:extLst>
              <a:ext uri="{FF2B5EF4-FFF2-40B4-BE49-F238E27FC236}">
                <a16:creationId xmlns:a16="http://schemas.microsoft.com/office/drawing/2014/main" id="{08701F99-7E4C-4B92-A4B5-307CDFB7A4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6"/>
            <a:ext cx="2412221" cy="1810094"/>
            <a:chOff x="-305" y="-1"/>
            <a:chExt cx="3832880" cy="2876136"/>
          </a:xfrm>
        </p:grpSpPr>
        <p:sp>
          <p:nvSpPr>
            <p:cNvPr id="34" name="Freeform: Shape 33">
              <a:extLst>
                <a:ext uri="{FF2B5EF4-FFF2-40B4-BE49-F238E27FC236}">
                  <a16:creationId xmlns:a16="http://schemas.microsoft.com/office/drawing/2014/main" id="{441E616B-C319-43C1-9A9C-A2074B2E8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CC86BD2B-CA73-48DF-9CC8-0152EA6B1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59C1AA9D-3FCF-4B84-94D1-51F0E1517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1D7CE92F-1DE7-4252-A62C-77ACF8C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Content Placeholder 2">
            <a:extLst>
              <a:ext uri="{FF2B5EF4-FFF2-40B4-BE49-F238E27FC236}">
                <a16:creationId xmlns:a16="http://schemas.microsoft.com/office/drawing/2014/main" id="{F134CCC3-E942-7C2C-354A-BCF05A6E9AA3}"/>
              </a:ext>
            </a:extLst>
          </p:cNvPr>
          <p:cNvGraphicFramePr>
            <a:graphicFrameLocks noGrp="1"/>
          </p:cNvGraphicFramePr>
          <p:nvPr>
            <p:ph idx="1"/>
            <p:extLst>
              <p:ext uri="{D42A27DB-BD31-4B8C-83A1-F6EECF244321}">
                <p14:modId xmlns:p14="http://schemas.microsoft.com/office/powerpoint/2010/main" val="3477067785"/>
              </p:ext>
            </p:extLst>
          </p:nvPr>
        </p:nvGraphicFramePr>
        <p:xfrm>
          <a:off x="1036320" y="1810094"/>
          <a:ext cx="10119360" cy="42996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9946911"/>
      </p:ext>
    </p:extLst>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85C85-730B-4E54-8697-65C7AFE69EF3}"/>
              </a:ext>
            </a:extLst>
          </p:cNvPr>
          <p:cNvSpPr>
            <a:spLocks noGrp="1"/>
          </p:cNvSpPr>
          <p:nvPr>
            <p:ph type="title"/>
          </p:nvPr>
        </p:nvSpPr>
        <p:spPr/>
        <p:txBody>
          <a:bodyPr>
            <a:normAutofit/>
          </a:bodyPr>
          <a:lstStyle/>
          <a:p>
            <a:r>
              <a:rPr lang="en-US" sz="4800" b="1" dirty="0">
                <a:latin typeface="+mn-lt"/>
              </a:rPr>
              <a:t>MongoDB</a:t>
            </a:r>
            <a:endParaRPr lang="en-IN" sz="4800" b="1" dirty="0">
              <a:latin typeface="+mn-lt"/>
            </a:endParaRPr>
          </a:p>
        </p:txBody>
      </p:sp>
      <p:sp>
        <p:nvSpPr>
          <p:cNvPr id="4" name="Content Placeholder 3">
            <a:extLst>
              <a:ext uri="{FF2B5EF4-FFF2-40B4-BE49-F238E27FC236}">
                <a16:creationId xmlns:a16="http://schemas.microsoft.com/office/drawing/2014/main" id="{4F3EA89C-31C4-4063-AD8B-A413388421FA}"/>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96862CAF-B404-482C-BFCA-F902489B74AD}"/>
              </a:ext>
            </a:extLst>
          </p:cNvPr>
          <p:cNvPicPr>
            <a:picLocks noChangeAspect="1"/>
          </p:cNvPicPr>
          <p:nvPr/>
        </p:nvPicPr>
        <p:blipFill>
          <a:blip r:embed="rId2"/>
          <a:stretch>
            <a:fillRect/>
          </a:stretch>
        </p:blipFill>
        <p:spPr>
          <a:xfrm>
            <a:off x="376238" y="1547445"/>
            <a:ext cx="11314014" cy="4945429"/>
          </a:xfrm>
          <a:prstGeom prst="rect">
            <a:avLst/>
          </a:prstGeom>
        </p:spPr>
      </p:pic>
    </p:spTree>
    <p:extLst>
      <p:ext uri="{BB962C8B-B14F-4D97-AF65-F5344CB8AC3E}">
        <p14:creationId xmlns:p14="http://schemas.microsoft.com/office/powerpoint/2010/main" val="1068864315"/>
      </p:ext>
    </p:extLst>
  </p:cSld>
  <p:clrMapOvr>
    <a:masterClrMapping/>
  </p:clrMapOvr>
  <mc:AlternateContent xmlns:mc="http://schemas.openxmlformats.org/markup-compatibility/2006">
    <mc:Choice xmlns:p14="http://schemas.microsoft.com/office/powerpoint/2010/main" Requires="p14">
      <p:transition spd="slow" p14:dur="1750">
        <p14:prism isContent="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E52D3-6A4A-4F40-A216-4A9F6101B104}"/>
              </a:ext>
            </a:extLst>
          </p:cNvPr>
          <p:cNvSpPr>
            <a:spLocks noGrp="1"/>
          </p:cNvSpPr>
          <p:nvPr>
            <p:ph type="title"/>
          </p:nvPr>
        </p:nvSpPr>
        <p:spPr/>
        <p:txBody>
          <a:bodyPr>
            <a:normAutofit/>
          </a:bodyPr>
          <a:lstStyle/>
          <a:p>
            <a:r>
              <a:rPr lang="en-US" sz="4800" b="1" dirty="0">
                <a:latin typeface="+mn-lt"/>
              </a:rPr>
              <a:t>MySQL</a:t>
            </a:r>
            <a:endParaRPr lang="en-IN" sz="4800" b="1" dirty="0">
              <a:latin typeface="+mn-lt"/>
            </a:endParaRPr>
          </a:p>
        </p:txBody>
      </p:sp>
      <p:sp>
        <p:nvSpPr>
          <p:cNvPr id="4" name="Content Placeholder 3">
            <a:extLst>
              <a:ext uri="{FF2B5EF4-FFF2-40B4-BE49-F238E27FC236}">
                <a16:creationId xmlns:a16="http://schemas.microsoft.com/office/drawing/2014/main" id="{738F54C1-2B4D-476B-8A80-8D8C7788745A}"/>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FAA3373E-7E22-41D6-BF6A-DFEFE6B29217}"/>
              </a:ext>
            </a:extLst>
          </p:cNvPr>
          <p:cNvPicPr>
            <a:picLocks noChangeAspect="1"/>
          </p:cNvPicPr>
          <p:nvPr/>
        </p:nvPicPr>
        <p:blipFill>
          <a:blip r:embed="rId2"/>
          <a:stretch>
            <a:fillRect/>
          </a:stretch>
        </p:blipFill>
        <p:spPr>
          <a:xfrm>
            <a:off x="281354" y="1534319"/>
            <a:ext cx="11437034" cy="4958556"/>
          </a:xfrm>
          <a:prstGeom prst="rect">
            <a:avLst/>
          </a:prstGeom>
        </p:spPr>
      </p:pic>
    </p:spTree>
    <p:extLst>
      <p:ext uri="{BB962C8B-B14F-4D97-AF65-F5344CB8AC3E}">
        <p14:creationId xmlns:p14="http://schemas.microsoft.com/office/powerpoint/2010/main" val="621117040"/>
      </p:ext>
    </p:extLst>
  </p:cSld>
  <p:clrMapOvr>
    <a:masterClrMapping/>
  </p:clrMapOvr>
  <mc:AlternateContent xmlns:mc="http://schemas.openxmlformats.org/markup-compatibility/2006">
    <mc:Choice xmlns:p14="http://schemas.microsoft.com/office/powerpoint/2010/main" Requires="p14">
      <p:transition spd="slow" p14:dur="1750">
        <p14:prism isContent="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4528-81F9-462A-9066-CA5A62BAE2F4}"/>
              </a:ext>
            </a:extLst>
          </p:cNvPr>
          <p:cNvSpPr>
            <a:spLocks noGrp="1"/>
          </p:cNvSpPr>
          <p:nvPr>
            <p:ph type="title"/>
          </p:nvPr>
        </p:nvSpPr>
        <p:spPr/>
        <p:txBody>
          <a:bodyPr>
            <a:normAutofit/>
          </a:bodyPr>
          <a:lstStyle/>
          <a:p>
            <a:r>
              <a:rPr lang="en-US" sz="4800" b="1" dirty="0">
                <a:latin typeface="+mn-lt"/>
              </a:rPr>
              <a:t>Microservices Pattern</a:t>
            </a:r>
            <a:endParaRPr lang="en-IN" sz="4800" b="1" dirty="0">
              <a:latin typeface="+mn-lt"/>
            </a:endParaRPr>
          </a:p>
        </p:txBody>
      </p:sp>
      <p:sp>
        <p:nvSpPr>
          <p:cNvPr id="3" name="Content Placeholder 2">
            <a:extLst>
              <a:ext uri="{FF2B5EF4-FFF2-40B4-BE49-F238E27FC236}">
                <a16:creationId xmlns:a16="http://schemas.microsoft.com/office/drawing/2014/main" id="{1E0E0D73-00B6-40BB-ABA2-22A0386FE204}"/>
              </a:ext>
            </a:extLst>
          </p:cNvPr>
          <p:cNvSpPr>
            <a:spLocks noGrp="1"/>
          </p:cNvSpPr>
          <p:nvPr>
            <p:ph idx="1"/>
          </p:nvPr>
        </p:nvSpPr>
        <p:spPr>
          <a:xfrm>
            <a:off x="838200" y="2061029"/>
            <a:ext cx="10515600" cy="4115934"/>
          </a:xfrm>
        </p:spPr>
        <p:txBody>
          <a:bodyPr>
            <a:normAutofit/>
          </a:bodyPr>
          <a:lstStyle/>
          <a:p>
            <a:r>
              <a:rPr lang="en-US" sz="3200" dirty="0"/>
              <a:t>Eureka Server</a:t>
            </a:r>
          </a:p>
          <a:p>
            <a:r>
              <a:rPr lang="en-US" sz="3200" dirty="0" err="1"/>
              <a:t>Api</a:t>
            </a:r>
            <a:r>
              <a:rPr lang="en-US" sz="3200" dirty="0"/>
              <a:t>-Gateway</a:t>
            </a:r>
          </a:p>
          <a:p>
            <a:pPr marL="0" indent="0">
              <a:buNone/>
            </a:pPr>
            <a:endParaRPr lang="en-IN" sz="3200" dirty="0"/>
          </a:p>
        </p:txBody>
      </p:sp>
    </p:spTree>
    <p:extLst>
      <p:ext uri="{BB962C8B-B14F-4D97-AF65-F5344CB8AC3E}">
        <p14:creationId xmlns:p14="http://schemas.microsoft.com/office/powerpoint/2010/main" val="2840006801"/>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A8F49-DF5E-42E1-9B28-32419B8A4596}"/>
              </a:ext>
            </a:extLst>
          </p:cNvPr>
          <p:cNvSpPr>
            <a:spLocks noGrp="1"/>
          </p:cNvSpPr>
          <p:nvPr>
            <p:ph type="title"/>
          </p:nvPr>
        </p:nvSpPr>
        <p:spPr>
          <a:xfrm>
            <a:off x="914400" y="365125"/>
            <a:ext cx="2518117" cy="1351133"/>
          </a:xfrm>
        </p:spPr>
        <p:txBody>
          <a:bodyPr>
            <a:noAutofit/>
          </a:bodyPr>
          <a:lstStyle/>
          <a:p>
            <a:r>
              <a:rPr lang="en-US" sz="4800" b="1" dirty="0"/>
              <a:t>Eureka Server</a:t>
            </a:r>
            <a:endParaRPr lang="en-IN" sz="4800" b="1" dirty="0"/>
          </a:p>
        </p:txBody>
      </p:sp>
      <p:pic>
        <p:nvPicPr>
          <p:cNvPr id="4" name="Content Placeholder 3">
            <a:extLst>
              <a:ext uri="{FF2B5EF4-FFF2-40B4-BE49-F238E27FC236}">
                <a16:creationId xmlns:a16="http://schemas.microsoft.com/office/drawing/2014/main" id="{EF78C361-24D5-428C-ADFE-2DC3BF295A66}"/>
              </a:ext>
            </a:extLst>
          </p:cNvPr>
          <p:cNvPicPr>
            <a:picLocks noGrp="1" noChangeAspect="1"/>
          </p:cNvPicPr>
          <p:nvPr>
            <p:ph idx="1"/>
          </p:nvPr>
        </p:nvPicPr>
        <p:blipFill>
          <a:blip r:embed="rId2"/>
          <a:stretch>
            <a:fillRect/>
          </a:stretch>
        </p:blipFill>
        <p:spPr>
          <a:xfrm>
            <a:off x="2827606" y="365125"/>
            <a:ext cx="8145194" cy="6246690"/>
          </a:xfrm>
          <a:prstGeom prst="rect">
            <a:avLst/>
          </a:prstGeom>
        </p:spPr>
      </p:pic>
    </p:spTree>
    <p:extLst>
      <p:ext uri="{BB962C8B-B14F-4D97-AF65-F5344CB8AC3E}">
        <p14:creationId xmlns:p14="http://schemas.microsoft.com/office/powerpoint/2010/main" val="40241124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558BB-4B57-43DE-8812-B6BF2443DAE3}"/>
              </a:ext>
            </a:extLst>
          </p:cNvPr>
          <p:cNvSpPr>
            <a:spLocks noGrp="1"/>
          </p:cNvSpPr>
          <p:nvPr>
            <p:ph type="title"/>
          </p:nvPr>
        </p:nvSpPr>
        <p:spPr/>
        <p:txBody>
          <a:bodyPr>
            <a:normAutofit/>
          </a:bodyPr>
          <a:lstStyle/>
          <a:p>
            <a:r>
              <a:rPr lang="en-US" sz="4800" b="1" dirty="0" err="1">
                <a:latin typeface="+mn-lt"/>
              </a:rPr>
              <a:t>Api</a:t>
            </a:r>
            <a:r>
              <a:rPr lang="en-US" sz="4800" b="1" dirty="0">
                <a:latin typeface="+mn-lt"/>
              </a:rPr>
              <a:t>-Gateway</a:t>
            </a:r>
            <a:endParaRPr lang="en-IN" sz="4800" b="1" dirty="0">
              <a:latin typeface="+mn-lt"/>
            </a:endParaRPr>
          </a:p>
        </p:txBody>
      </p:sp>
      <p:pic>
        <p:nvPicPr>
          <p:cNvPr id="4" name="Content Placeholder 3">
            <a:extLst>
              <a:ext uri="{FF2B5EF4-FFF2-40B4-BE49-F238E27FC236}">
                <a16:creationId xmlns:a16="http://schemas.microsoft.com/office/drawing/2014/main" id="{4F3660BC-E54D-4441-951A-7DD0D18F20BA}"/>
              </a:ext>
            </a:extLst>
          </p:cNvPr>
          <p:cNvPicPr>
            <a:picLocks noGrp="1" noChangeAspect="1"/>
          </p:cNvPicPr>
          <p:nvPr>
            <p:ph idx="1"/>
          </p:nvPr>
        </p:nvPicPr>
        <p:blipFill>
          <a:blip r:embed="rId2"/>
          <a:stretch>
            <a:fillRect/>
          </a:stretch>
        </p:blipFill>
        <p:spPr>
          <a:xfrm>
            <a:off x="304801" y="1973943"/>
            <a:ext cx="11524342" cy="4518932"/>
          </a:xfrm>
          <a:prstGeom prst="rect">
            <a:avLst/>
          </a:prstGeom>
        </p:spPr>
      </p:pic>
    </p:spTree>
    <p:extLst>
      <p:ext uri="{BB962C8B-B14F-4D97-AF65-F5344CB8AC3E}">
        <p14:creationId xmlns:p14="http://schemas.microsoft.com/office/powerpoint/2010/main" val="37870378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91947-B6DB-4142-935C-6AF85B07B023}"/>
              </a:ext>
            </a:extLst>
          </p:cNvPr>
          <p:cNvSpPr>
            <a:spLocks noGrp="1"/>
          </p:cNvSpPr>
          <p:nvPr>
            <p:ph type="title"/>
          </p:nvPr>
        </p:nvSpPr>
        <p:spPr>
          <a:xfrm>
            <a:off x="838200" y="293635"/>
            <a:ext cx="10515600" cy="903261"/>
          </a:xfrm>
        </p:spPr>
        <p:txBody>
          <a:bodyPr>
            <a:normAutofit/>
          </a:bodyPr>
          <a:lstStyle/>
          <a:p>
            <a:r>
              <a:rPr lang="en-US" sz="4800" b="1" dirty="0">
                <a:latin typeface="+mn-lt"/>
              </a:rPr>
              <a:t>Tech Stack</a:t>
            </a:r>
            <a:endParaRPr lang="en-IN" sz="4800" b="1" dirty="0">
              <a:latin typeface="+mn-lt"/>
            </a:endParaRPr>
          </a:p>
        </p:txBody>
      </p:sp>
      <p:sp>
        <p:nvSpPr>
          <p:cNvPr id="3" name="Content Placeholder 2">
            <a:extLst>
              <a:ext uri="{FF2B5EF4-FFF2-40B4-BE49-F238E27FC236}">
                <a16:creationId xmlns:a16="http://schemas.microsoft.com/office/drawing/2014/main" id="{6862789A-DA98-496A-B6F8-73A767F576EE}"/>
              </a:ext>
            </a:extLst>
          </p:cNvPr>
          <p:cNvSpPr>
            <a:spLocks noGrp="1"/>
          </p:cNvSpPr>
          <p:nvPr>
            <p:ph idx="1"/>
          </p:nvPr>
        </p:nvSpPr>
        <p:spPr>
          <a:xfrm>
            <a:off x="838200" y="1591040"/>
            <a:ext cx="10515600" cy="4882329"/>
          </a:xfrm>
        </p:spPr>
        <p:txBody>
          <a:bodyPr>
            <a:normAutofit lnSpcReduction="10000"/>
          </a:bodyPr>
          <a:lstStyle/>
          <a:p>
            <a:pPr marL="0" indent="0">
              <a:buNone/>
            </a:pPr>
            <a:r>
              <a:rPr lang="en-US" dirty="0"/>
              <a:t>Front End :- </a:t>
            </a:r>
          </a:p>
          <a:p>
            <a:pPr marL="0" indent="0">
              <a:buNone/>
            </a:pPr>
            <a:endParaRPr lang="en-US" dirty="0"/>
          </a:p>
          <a:p>
            <a:pPr marL="0" indent="0">
              <a:buNone/>
            </a:pPr>
            <a:endParaRPr lang="en-US" dirty="0"/>
          </a:p>
          <a:p>
            <a:pPr marL="0" indent="0">
              <a:buNone/>
            </a:pPr>
            <a:r>
              <a:rPr lang="en-US" dirty="0"/>
              <a:t>Back End:-</a:t>
            </a:r>
          </a:p>
          <a:p>
            <a:pPr marL="0" indent="0">
              <a:buNone/>
            </a:pPr>
            <a:endParaRPr lang="en-US" dirty="0"/>
          </a:p>
          <a:p>
            <a:pPr marL="0" indent="0">
              <a:buNone/>
            </a:pPr>
            <a:endParaRPr lang="en-US" dirty="0"/>
          </a:p>
          <a:p>
            <a:pPr marL="0" indent="0">
              <a:buNone/>
            </a:pPr>
            <a:r>
              <a:rPr lang="en-US" dirty="0"/>
              <a:t>Database:-</a:t>
            </a:r>
          </a:p>
          <a:p>
            <a:pPr marL="0" indent="0">
              <a:buNone/>
            </a:pPr>
            <a:endParaRPr lang="en-US" dirty="0"/>
          </a:p>
          <a:p>
            <a:pPr marL="0" indent="0">
              <a:buNone/>
            </a:pPr>
            <a:endParaRPr lang="en-US" dirty="0"/>
          </a:p>
          <a:p>
            <a:pPr marL="0" indent="0">
              <a:buNone/>
            </a:pPr>
            <a:r>
              <a:rPr lang="en-US" dirty="0"/>
              <a:t>Other:-</a:t>
            </a:r>
            <a:endParaRPr lang="en-IN" dirty="0"/>
          </a:p>
        </p:txBody>
      </p:sp>
      <p:pic>
        <p:nvPicPr>
          <p:cNvPr id="10244" name="Picture 4" descr="HTML - Wikipedia">
            <a:extLst>
              <a:ext uri="{FF2B5EF4-FFF2-40B4-BE49-F238E27FC236}">
                <a16:creationId xmlns:a16="http://schemas.microsoft.com/office/drawing/2014/main" id="{11B962F1-6584-4B20-A7E7-535300036B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8444" y="1460698"/>
            <a:ext cx="1071563" cy="856343"/>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Css - Free brands and logotypes icons">
            <a:extLst>
              <a:ext uri="{FF2B5EF4-FFF2-40B4-BE49-F238E27FC236}">
                <a16:creationId xmlns:a16="http://schemas.microsoft.com/office/drawing/2014/main" id="{14BA8E55-D927-4873-95EB-C1A50AA941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647" y="1395667"/>
            <a:ext cx="1071563" cy="925402"/>
          </a:xfrm>
          <a:prstGeom prst="rect">
            <a:avLst/>
          </a:prstGeom>
          <a:noFill/>
          <a:extLst>
            <a:ext uri="{909E8E84-426E-40DD-AFC4-6F175D3DCCD1}">
              <a14:hiddenFill xmlns:a14="http://schemas.microsoft.com/office/drawing/2010/main">
                <a:solidFill>
                  <a:srgbClr val="FFFFFF"/>
                </a:solidFill>
              </a14:hiddenFill>
            </a:ext>
          </a:extLst>
        </p:spPr>
      </p:pic>
      <p:pic>
        <p:nvPicPr>
          <p:cNvPr id="10252" name="Picture 12" descr="Icon | Angular Material">
            <a:extLst>
              <a:ext uri="{FF2B5EF4-FFF2-40B4-BE49-F238E27FC236}">
                <a16:creationId xmlns:a16="http://schemas.microsoft.com/office/drawing/2014/main" id="{04135592-FC8E-4AAB-8010-B697E677A7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8869" y="1302968"/>
            <a:ext cx="1071563" cy="1171801"/>
          </a:xfrm>
          <a:prstGeom prst="rect">
            <a:avLst/>
          </a:prstGeom>
          <a:noFill/>
          <a:extLst>
            <a:ext uri="{909E8E84-426E-40DD-AFC4-6F175D3DCCD1}">
              <a14:hiddenFill xmlns:a14="http://schemas.microsoft.com/office/drawing/2010/main">
                <a:solidFill>
                  <a:srgbClr val="FFFFFF"/>
                </a:solidFill>
              </a14:hiddenFill>
            </a:ext>
          </a:extLst>
        </p:spPr>
      </p:pic>
      <p:pic>
        <p:nvPicPr>
          <p:cNvPr id="10254" name="Picture 14" descr="Exploring Spring Boot :Beginners Level - Knoldus Blogs">
            <a:extLst>
              <a:ext uri="{FF2B5EF4-FFF2-40B4-BE49-F238E27FC236}">
                <a16:creationId xmlns:a16="http://schemas.microsoft.com/office/drawing/2014/main" id="{129DB693-97CF-4E26-87DF-0D148280E2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8958" y="2636117"/>
            <a:ext cx="1310536" cy="1002094"/>
          </a:xfrm>
          <a:prstGeom prst="rect">
            <a:avLst/>
          </a:prstGeom>
          <a:noFill/>
          <a:extLst>
            <a:ext uri="{909E8E84-426E-40DD-AFC4-6F175D3DCCD1}">
              <a14:hiddenFill xmlns:a14="http://schemas.microsoft.com/office/drawing/2010/main">
                <a:solidFill>
                  <a:srgbClr val="FFFFFF"/>
                </a:solidFill>
              </a14:hiddenFill>
            </a:ext>
          </a:extLst>
        </p:spPr>
      </p:pic>
      <p:pic>
        <p:nvPicPr>
          <p:cNvPr id="10256" name="Picture 16" descr="Free Java Icon - Download in Flat Style">
            <a:extLst>
              <a:ext uri="{FF2B5EF4-FFF2-40B4-BE49-F238E27FC236}">
                <a16:creationId xmlns:a16="http://schemas.microsoft.com/office/drawing/2014/main" id="{C8A20B36-7BA6-48F5-BB16-C8B4ECDE7B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7004" y="2703623"/>
            <a:ext cx="1310536" cy="777648"/>
          </a:xfrm>
          <a:prstGeom prst="rect">
            <a:avLst/>
          </a:prstGeom>
          <a:noFill/>
          <a:extLst>
            <a:ext uri="{909E8E84-426E-40DD-AFC4-6F175D3DCCD1}">
              <a14:hiddenFill xmlns:a14="http://schemas.microsoft.com/office/drawing/2010/main">
                <a:solidFill>
                  <a:srgbClr val="FFFFFF"/>
                </a:solidFill>
              </a14:hiddenFill>
            </a:ext>
          </a:extLst>
        </p:spPr>
      </p:pic>
      <p:pic>
        <p:nvPicPr>
          <p:cNvPr id="10260" name="Picture 20" descr="19 Mongodb Icons - Free in SVG, PNG, ICO - IconScout">
            <a:extLst>
              <a:ext uri="{FF2B5EF4-FFF2-40B4-BE49-F238E27FC236}">
                <a16:creationId xmlns:a16="http://schemas.microsoft.com/office/drawing/2014/main" id="{8F0D8935-9957-4C0B-BF02-21A43C7A834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04234" y="4068395"/>
            <a:ext cx="1269890" cy="119856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7EEE459-FAF6-4AEF-B098-F7D65DFABDC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57004" y="4185422"/>
            <a:ext cx="1531363" cy="1081537"/>
          </a:xfrm>
          <a:prstGeom prst="rect">
            <a:avLst/>
          </a:prstGeom>
        </p:spPr>
      </p:pic>
      <p:pic>
        <p:nvPicPr>
          <p:cNvPr id="7" name="Picture 6">
            <a:extLst>
              <a:ext uri="{FF2B5EF4-FFF2-40B4-BE49-F238E27FC236}">
                <a16:creationId xmlns:a16="http://schemas.microsoft.com/office/drawing/2014/main" id="{84882C78-8AC3-47DF-9835-08DF18D5E59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12100" y="5661103"/>
            <a:ext cx="1260123" cy="901135"/>
          </a:xfrm>
          <a:prstGeom prst="rect">
            <a:avLst/>
          </a:prstGeom>
        </p:spPr>
      </p:pic>
      <p:sp>
        <p:nvSpPr>
          <p:cNvPr id="8" name="Rectangle: Rounded Corners 7">
            <a:extLst>
              <a:ext uri="{FF2B5EF4-FFF2-40B4-BE49-F238E27FC236}">
                <a16:creationId xmlns:a16="http://schemas.microsoft.com/office/drawing/2014/main" id="{45CB1BD7-0AFC-46D2-AF71-8FA22DECCADF}"/>
              </a:ext>
            </a:extLst>
          </p:cNvPr>
          <p:cNvSpPr/>
          <p:nvPr/>
        </p:nvSpPr>
        <p:spPr>
          <a:xfrm>
            <a:off x="2721317" y="5697144"/>
            <a:ext cx="1705540" cy="901135"/>
          </a:xfrm>
          <a:prstGeom prst="roundRect">
            <a:avLst>
              <a:gd name="adj" fmla="val 3782"/>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FEIGN CLIENT</a:t>
            </a:r>
            <a:endParaRPr lang="en-IN" dirty="0">
              <a:ln w="0"/>
              <a:solidFill>
                <a:schemeClr val="tx1"/>
              </a:solidFill>
              <a:effectLst>
                <a:outerShdw blurRad="38100" dist="19050" dir="2700000" algn="tl" rotWithShape="0">
                  <a:schemeClr val="dk1">
                    <a:alpha val="40000"/>
                  </a:schemeClr>
                </a:outerShdw>
              </a:effectLst>
            </a:endParaRPr>
          </a:p>
        </p:txBody>
      </p:sp>
      <p:pic>
        <p:nvPicPr>
          <p:cNvPr id="10264" name="Picture 24" descr="Typescript - Free brands and logotypes icons">
            <a:extLst>
              <a:ext uri="{FF2B5EF4-FFF2-40B4-BE49-F238E27FC236}">
                <a16:creationId xmlns:a16="http://schemas.microsoft.com/office/drawing/2014/main" id="{52779457-1FCD-406C-86B6-27D7DE87CFC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51894" y="1500045"/>
            <a:ext cx="952291" cy="777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9877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80" name="Rectangle 1127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82" name="Freeform: Shape 1128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84" name="Rectangle 1128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6" name="Rectangle 1128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8" name="Freeform: Shape 1128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290" name="Isosceles Triangle 1128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70" name="Picture 6" descr="Agile Methodology">
            <a:extLst>
              <a:ext uri="{FF2B5EF4-FFF2-40B4-BE49-F238E27FC236}">
                <a16:creationId xmlns:a16="http://schemas.microsoft.com/office/drawing/2014/main" id="{C5B3A5CD-245B-44A1-93C8-03F5C8EFD2D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9"/>
          <a:stretch/>
        </p:blipFill>
        <p:spPr bwMode="auto">
          <a:xfrm>
            <a:off x="1142999" y="643467"/>
            <a:ext cx="9906001"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1292" name="Isosceles Triangle 1129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E0014A0-F453-4529-A39B-4F33F6C35795}"/>
              </a:ext>
            </a:extLst>
          </p:cNvPr>
          <p:cNvSpPr/>
          <p:nvPr/>
        </p:nvSpPr>
        <p:spPr>
          <a:xfrm>
            <a:off x="2496458" y="288485"/>
            <a:ext cx="7707086" cy="9126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800" dirty="0"/>
              <a:t>Agile Methodology</a:t>
            </a:r>
            <a:endParaRPr lang="en-IN" sz="4800" dirty="0"/>
          </a:p>
        </p:txBody>
      </p:sp>
    </p:spTree>
    <p:extLst>
      <p:ext uri="{BB962C8B-B14F-4D97-AF65-F5344CB8AC3E}">
        <p14:creationId xmlns:p14="http://schemas.microsoft.com/office/powerpoint/2010/main" val="751041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10"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A5C81BFE-DC8F-453F-9BFE-88B95660A96D}"/>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l="7556" r="7556" b="1"/>
          <a:stretch/>
        </p:blipFill>
        <p:spPr bwMode="auto">
          <a:xfrm>
            <a:off x="20" y="10"/>
            <a:ext cx="12191979" cy="6857990"/>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8212" name="Rectangle 82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214" name="Rectangle 82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98" name="Content Placeholder 8197">
            <a:extLst>
              <a:ext uri="{FF2B5EF4-FFF2-40B4-BE49-F238E27FC236}">
                <a16:creationId xmlns:a16="http://schemas.microsoft.com/office/drawing/2014/main" id="{F31F58F1-5083-2C83-4D91-075AC5229E1C}"/>
              </a:ext>
            </a:extLst>
          </p:cNvPr>
          <p:cNvSpPr>
            <a:spLocks noGrp="1"/>
          </p:cNvSpPr>
          <p:nvPr>
            <p:ph idx="1"/>
          </p:nvPr>
        </p:nvSpPr>
        <p:spPr>
          <a:xfrm>
            <a:off x="841248" y="2166995"/>
            <a:ext cx="10506457" cy="1262004"/>
          </a:xfrm>
        </p:spPr>
        <p:txBody>
          <a:bodyPr>
            <a:normAutofit/>
          </a:bodyPr>
          <a:lstStyle/>
          <a:p>
            <a:pPr marL="0" indent="0" algn="ctr">
              <a:buNone/>
            </a:pPr>
            <a:r>
              <a:rPr lang="en-US" sz="6600" dirty="0">
                <a:solidFill>
                  <a:schemeClr val="bg1"/>
                </a:solidFill>
                <a:latin typeface="Algerian" panose="04020705040A02060702" pitchFamily="82" charset="0"/>
              </a:rPr>
              <a:t>Thank You</a:t>
            </a:r>
          </a:p>
        </p:txBody>
      </p:sp>
    </p:spTree>
    <p:extLst>
      <p:ext uri="{BB962C8B-B14F-4D97-AF65-F5344CB8AC3E}">
        <p14:creationId xmlns:p14="http://schemas.microsoft.com/office/powerpoint/2010/main" val="266653229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DC02AA-6FC4-4868-BC20-E25259609054}"/>
              </a:ext>
            </a:extLst>
          </p:cNvPr>
          <p:cNvSpPr>
            <a:spLocks noGrp="1"/>
          </p:cNvSpPr>
          <p:nvPr>
            <p:ph type="title"/>
          </p:nvPr>
        </p:nvSpPr>
        <p:spPr>
          <a:xfrm>
            <a:off x="7320466" y="609600"/>
            <a:ext cx="4140014" cy="1330839"/>
          </a:xfrm>
        </p:spPr>
        <p:txBody>
          <a:bodyPr>
            <a:normAutofit/>
          </a:bodyPr>
          <a:lstStyle/>
          <a:p>
            <a:br>
              <a:rPr lang="en-US"/>
            </a:br>
            <a:endParaRPr lang="en-IN"/>
          </a:p>
        </p:txBody>
      </p:sp>
      <p:pic>
        <p:nvPicPr>
          <p:cNvPr id="6" name="Picture 2">
            <a:extLst>
              <a:ext uri="{FF2B5EF4-FFF2-40B4-BE49-F238E27FC236}">
                <a16:creationId xmlns:a16="http://schemas.microsoft.com/office/drawing/2014/main" id="{F79A42BE-75D7-4CB3-9BAB-19D69C5822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33" r="-2" b="-2"/>
          <a:stretch/>
        </p:blipFill>
        <p:spPr bwMode="auto">
          <a:xfrm>
            <a:off x="-14048" y="-154735"/>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5D7714E-04C9-420B-94A2-44B6D2262C88}"/>
              </a:ext>
            </a:extLst>
          </p:cNvPr>
          <p:cNvSpPr>
            <a:spLocks noGrp="1"/>
          </p:cNvSpPr>
          <p:nvPr>
            <p:ph idx="1"/>
          </p:nvPr>
        </p:nvSpPr>
        <p:spPr>
          <a:xfrm>
            <a:off x="7320465" y="1643270"/>
            <a:ext cx="4765518" cy="4459418"/>
          </a:xfrm>
        </p:spPr>
        <p:txBody>
          <a:bodyPr>
            <a:normAutofit/>
          </a:bodyPr>
          <a:lstStyle/>
          <a:p>
            <a:pPr marL="0" indent="0">
              <a:buNone/>
            </a:pPr>
            <a:r>
              <a:rPr lang="en-US" sz="3200" b="1" dirty="0"/>
              <a:t>Prepared By : -</a:t>
            </a:r>
            <a:br>
              <a:rPr lang="en-US" sz="2000" dirty="0"/>
            </a:br>
            <a:r>
              <a:rPr lang="en-IN" dirty="0" err="1"/>
              <a:t>Abhiram</a:t>
            </a:r>
            <a:r>
              <a:rPr lang="en-IN" dirty="0"/>
              <a:t> </a:t>
            </a:r>
            <a:r>
              <a:rPr lang="en-IN" dirty="0" err="1"/>
              <a:t>Gopisetty</a:t>
            </a:r>
            <a:endParaRPr lang="en-IN" dirty="0"/>
          </a:p>
          <a:p>
            <a:pPr marL="0" indent="0">
              <a:buNone/>
            </a:pPr>
            <a:r>
              <a:rPr lang="en-US" dirty="0"/>
              <a:t>A</a:t>
            </a:r>
            <a:r>
              <a:rPr lang="en-IN" dirty="0" err="1"/>
              <a:t>kash</a:t>
            </a:r>
            <a:r>
              <a:rPr lang="en-IN" dirty="0"/>
              <a:t> Shinde</a:t>
            </a:r>
          </a:p>
          <a:p>
            <a:pPr marL="0" indent="0">
              <a:buNone/>
            </a:pPr>
            <a:r>
              <a:rPr lang="en-US" dirty="0"/>
              <a:t>S</a:t>
            </a:r>
            <a:r>
              <a:rPr lang="en-IN" dirty="0" err="1"/>
              <a:t>oumya</a:t>
            </a:r>
            <a:r>
              <a:rPr lang="en-IN" dirty="0"/>
              <a:t> </a:t>
            </a:r>
            <a:r>
              <a:rPr lang="en-IN" dirty="0" err="1"/>
              <a:t>Machavarapu</a:t>
            </a:r>
            <a:endParaRPr lang="en-IN" dirty="0"/>
          </a:p>
          <a:p>
            <a:pPr marL="0" indent="0">
              <a:buNone/>
            </a:pPr>
            <a:r>
              <a:rPr lang="en-US" dirty="0"/>
              <a:t>A</a:t>
            </a:r>
            <a:r>
              <a:rPr lang="en-IN" dirty="0" err="1"/>
              <a:t>kshada</a:t>
            </a:r>
            <a:r>
              <a:rPr lang="en-IN" dirty="0"/>
              <a:t> Khadangle</a:t>
            </a:r>
          </a:p>
          <a:p>
            <a:pPr marL="0" indent="0">
              <a:buNone/>
            </a:pPr>
            <a:endParaRPr lang="en-US" dirty="0"/>
          </a:p>
          <a:p>
            <a:pPr marL="0" indent="0">
              <a:buNone/>
            </a:pPr>
            <a:r>
              <a:rPr lang="en-US" sz="3500" b="1" dirty="0"/>
              <a:t>Guided By : -</a:t>
            </a:r>
          </a:p>
          <a:p>
            <a:pPr marL="0" indent="0">
              <a:buNone/>
            </a:pPr>
            <a:r>
              <a:rPr lang="en-US" sz="3000" dirty="0" err="1"/>
              <a:t>Annu</a:t>
            </a:r>
            <a:r>
              <a:rPr lang="en-US" sz="3000" dirty="0"/>
              <a:t> Sharma</a:t>
            </a:r>
          </a:p>
        </p:txBody>
      </p:sp>
    </p:spTree>
    <p:extLst>
      <p:ext uri="{BB962C8B-B14F-4D97-AF65-F5344CB8AC3E}">
        <p14:creationId xmlns:p14="http://schemas.microsoft.com/office/powerpoint/2010/main" val="37530646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778DE5-72F0-4293-9CE8-384A9F8B5648}"/>
              </a:ext>
            </a:extLst>
          </p:cNvPr>
          <p:cNvSpPr>
            <a:spLocks noGrp="1"/>
          </p:cNvSpPr>
          <p:nvPr>
            <p:ph type="title"/>
          </p:nvPr>
        </p:nvSpPr>
        <p:spPr>
          <a:xfrm>
            <a:off x="640080" y="325369"/>
            <a:ext cx="4368602" cy="1956841"/>
          </a:xfrm>
        </p:spPr>
        <p:txBody>
          <a:bodyPr anchor="b">
            <a:normAutofit/>
          </a:bodyPr>
          <a:lstStyle/>
          <a:p>
            <a:r>
              <a:rPr lang="en-US" sz="4800" b="1" dirty="0">
                <a:latin typeface="+mn-lt"/>
              </a:rPr>
              <a:t>Introduction</a:t>
            </a:r>
            <a:endParaRPr lang="en-IN" sz="4800" b="1" dirty="0">
              <a:latin typeface="+mn-lt"/>
            </a:endParaRPr>
          </a:p>
        </p:txBody>
      </p:sp>
      <p:sp>
        <p:nvSpPr>
          <p:cNvPr id="1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0573FB8-B86A-4BCD-A3A9-322B4CFB5B1B}"/>
              </a:ext>
            </a:extLst>
          </p:cNvPr>
          <p:cNvSpPr>
            <a:spLocks noGrp="1"/>
          </p:cNvSpPr>
          <p:nvPr>
            <p:ph idx="1"/>
          </p:nvPr>
        </p:nvSpPr>
        <p:spPr>
          <a:xfrm>
            <a:off x="174171" y="2872899"/>
            <a:ext cx="5473065" cy="3893660"/>
          </a:xfrm>
        </p:spPr>
        <p:txBody>
          <a:bodyPr>
            <a:normAutofit/>
          </a:bodyPr>
          <a:lstStyle/>
          <a:p>
            <a:pPr marL="0" indent="0">
              <a:buNone/>
            </a:pPr>
            <a:r>
              <a:rPr lang="en-US" sz="2000" dirty="0" err="1"/>
              <a:t>Preetham</a:t>
            </a:r>
            <a:r>
              <a:rPr lang="en-US" sz="2000" dirty="0"/>
              <a:t> Motors is your go to website for all your secondhand car needs. We understand that buying a car can be a daunting task, but with our expertise and experience, we make it easy and hassle-free for you. At </a:t>
            </a:r>
            <a:r>
              <a:rPr lang="en-US" sz="2000" dirty="0" err="1"/>
              <a:t>Preetham</a:t>
            </a:r>
            <a:r>
              <a:rPr lang="en-US" sz="2000" dirty="0"/>
              <a:t> Motors, we follow a simple and transparent process for buying a car. You can start by browsing our extensive collection of cars on our website. Once you have selected a car that you like, It will be yours . We also offer test drives so that you can get a feel for the car before making a decision.</a:t>
            </a:r>
          </a:p>
        </p:txBody>
      </p:sp>
      <p:pic>
        <p:nvPicPr>
          <p:cNvPr id="6" name="Picture 5">
            <a:extLst>
              <a:ext uri="{FF2B5EF4-FFF2-40B4-BE49-F238E27FC236}">
                <a16:creationId xmlns:a16="http://schemas.microsoft.com/office/drawing/2014/main" id="{A6C8618F-1531-468C-A8C1-AC5D94E3C9C0}"/>
              </a:ext>
            </a:extLst>
          </p:cNvPr>
          <p:cNvPicPr>
            <a:picLocks noChangeAspect="1"/>
          </p:cNvPicPr>
          <p:nvPr/>
        </p:nvPicPr>
        <p:blipFill rotWithShape="1">
          <a:blip r:embed="rId2">
            <a:extLst>
              <a:ext uri="{28A0092B-C50C-407E-A947-70E740481C1C}">
                <a14:useLocalDpi xmlns:a14="http://schemas.microsoft.com/office/drawing/2010/main" val="0"/>
              </a:ext>
            </a:extLst>
          </a:blip>
          <a:srcRect l="15300" r="22511" b="-1"/>
          <a:stretch/>
        </p:blipFill>
        <p:spPr>
          <a:xfrm>
            <a:off x="5648762" y="10"/>
            <a:ext cx="654171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01829721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668853-604E-444A-BB56-701C3ED3EC34}"/>
              </a:ext>
            </a:extLst>
          </p:cNvPr>
          <p:cNvSpPr>
            <a:spLocks noGrp="1"/>
          </p:cNvSpPr>
          <p:nvPr>
            <p:ph type="title"/>
          </p:nvPr>
        </p:nvSpPr>
        <p:spPr>
          <a:xfrm>
            <a:off x="640080" y="986145"/>
            <a:ext cx="4368602" cy="1886754"/>
          </a:xfrm>
        </p:spPr>
        <p:txBody>
          <a:bodyPr anchor="b">
            <a:noAutofit/>
          </a:bodyPr>
          <a:lstStyle/>
          <a:p>
            <a:br>
              <a:rPr lang="en-US" sz="4800" b="1" dirty="0">
                <a:latin typeface="+mn-lt"/>
              </a:rPr>
            </a:br>
            <a:r>
              <a:rPr lang="en-US" sz="4800" b="1" dirty="0">
                <a:latin typeface="+mn-lt"/>
              </a:rPr>
              <a:t>Selling Your Car with </a:t>
            </a:r>
            <a:r>
              <a:rPr lang="en-US" sz="4800" b="1" dirty="0" err="1">
                <a:latin typeface="+mn-lt"/>
              </a:rPr>
              <a:t>Preetham</a:t>
            </a:r>
            <a:r>
              <a:rPr lang="en-US" sz="4800" b="1" dirty="0">
                <a:latin typeface="+mn-lt"/>
              </a:rPr>
              <a:t> Motors</a:t>
            </a:r>
            <a:br>
              <a:rPr lang="en-US" sz="4800" b="1" dirty="0">
                <a:latin typeface="+mn-lt"/>
              </a:rPr>
            </a:br>
            <a:endParaRPr lang="en-IN" sz="4800" b="1" dirty="0">
              <a:latin typeface="+mn-lt"/>
            </a:endParaRPr>
          </a:p>
        </p:txBody>
      </p:sp>
      <p:sp>
        <p:nvSpPr>
          <p:cNvPr id="410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C9B838-A09C-4A48-81FA-F32A82F353B6}"/>
              </a:ext>
            </a:extLst>
          </p:cNvPr>
          <p:cNvSpPr>
            <a:spLocks noGrp="1"/>
          </p:cNvSpPr>
          <p:nvPr>
            <p:ph idx="1"/>
          </p:nvPr>
        </p:nvSpPr>
        <p:spPr>
          <a:xfrm>
            <a:off x="640080" y="2872899"/>
            <a:ext cx="4243589" cy="3659732"/>
          </a:xfrm>
        </p:spPr>
        <p:txBody>
          <a:bodyPr>
            <a:normAutofit/>
          </a:bodyPr>
          <a:lstStyle/>
          <a:p>
            <a:r>
              <a:rPr lang="en-US" sz="2000" dirty="0"/>
              <a:t>At </a:t>
            </a:r>
            <a:r>
              <a:rPr lang="en-US" sz="2000" dirty="0" err="1"/>
              <a:t>Preetham</a:t>
            </a:r>
            <a:r>
              <a:rPr lang="en-US" sz="2000" dirty="0"/>
              <a:t> Motors, we make it easy for you to sell your car. All you need to do is fill out our simple seller form, providing us with some basic information about your vehicle, such as its make, model, and year of manufacture. Once we receive your form, one of our experienced evaluators will assess your car's condition and provide you with a fair market value for </a:t>
            </a:r>
            <a:r>
              <a:rPr lang="en-US" sz="2000" dirty="0" err="1"/>
              <a:t>it.So</a:t>
            </a:r>
            <a:r>
              <a:rPr lang="en-US" sz="2000" dirty="0"/>
              <a:t> why wait? Sell your car to </a:t>
            </a:r>
            <a:r>
              <a:rPr lang="en-US" sz="2000" dirty="0" err="1"/>
              <a:t>Preetham</a:t>
            </a:r>
            <a:r>
              <a:rPr lang="en-US" sz="2000" dirty="0"/>
              <a:t> Motors today and get the best value for it.</a:t>
            </a:r>
            <a:endParaRPr lang="en-IN" sz="2000" dirty="0"/>
          </a:p>
        </p:txBody>
      </p:sp>
      <p:pic>
        <p:nvPicPr>
          <p:cNvPr id="4098" name="Picture 2">
            <a:extLst>
              <a:ext uri="{FF2B5EF4-FFF2-40B4-BE49-F238E27FC236}">
                <a16:creationId xmlns:a16="http://schemas.microsoft.com/office/drawing/2014/main" id="{034CD24B-B99B-49D2-8CC4-609F7CD289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
          <a:stretch/>
        </p:blipFill>
        <p:spPr bwMode="auto">
          <a:xfrm>
            <a:off x="5809957" y="10"/>
            <a:ext cx="6380520"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74831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874B06-CA51-4537-A6B7-28F5BDFA9987}"/>
              </a:ext>
            </a:extLst>
          </p:cNvPr>
          <p:cNvSpPr>
            <a:spLocks noGrp="1"/>
          </p:cNvSpPr>
          <p:nvPr>
            <p:ph type="title"/>
          </p:nvPr>
        </p:nvSpPr>
        <p:spPr>
          <a:xfrm>
            <a:off x="1043631" y="809898"/>
            <a:ext cx="10173010" cy="1554480"/>
          </a:xfrm>
        </p:spPr>
        <p:txBody>
          <a:bodyPr anchor="ctr">
            <a:normAutofit/>
          </a:bodyPr>
          <a:lstStyle/>
          <a:p>
            <a:r>
              <a:rPr lang="en-US" sz="4800" b="1" dirty="0">
                <a:latin typeface="+mn-lt"/>
              </a:rPr>
              <a:t>Existing System</a:t>
            </a:r>
            <a:endParaRPr lang="en-IN" sz="4800" b="1" dirty="0">
              <a:latin typeface="+mn-lt"/>
            </a:endParaRP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469A0AC-6017-B7CB-D834-17E4FA378810}"/>
              </a:ext>
            </a:extLst>
          </p:cNvPr>
          <p:cNvGraphicFramePr>
            <a:graphicFrameLocks noGrp="1"/>
          </p:cNvGraphicFramePr>
          <p:nvPr>
            <p:ph idx="1"/>
            <p:extLst>
              <p:ext uri="{D42A27DB-BD31-4B8C-83A1-F6EECF244321}">
                <p14:modId xmlns:p14="http://schemas.microsoft.com/office/powerpoint/2010/main" val="4093389712"/>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9148117"/>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874B06-CA51-4537-A6B7-28F5BDFA9987}"/>
              </a:ext>
            </a:extLst>
          </p:cNvPr>
          <p:cNvSpPr>
            <a:spLocks noGrp="1"/>
          </p:cNvSpPr>
          <p:nvPr>
            <p:ph type="title"/>
          </p:nvPr>
        </p:nvSpPr>
        <p:spPr>
          <a:xfrm>
            <a:off x="1043631" y="809898"/>
            <a:ext cx="10173010" cy="1554480"/>
          </a:xfrm>
        </p:spPr>
        <p:txBody>
          <a:bodyPr anchor="ctr">
            <a:normAutofit/>
          </a:bodyPr>
          <a:lstStyle/>
          <a:p>
            <a:r>
              <a:rPr lang="en-US" sz="4800" b="1" dirty="0">
                <a:latin typeface="+mn-lt"/>
              </a:rPr>
              <a:t>Proposed System</a:t>
            </a:r>
            <a:endParaRPr lang="en-IN" sz="4800" b="1" dirty="0">
              <a:latin typeface="+mn-lt"/>
            </a:endParaRP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469A0AC-6017-B7CB-D834-17E4FA378810}"/>
              </a:ext>
            </a:extLst>
          </p:cNvPr>
          <p:cNvGraphicFramePr>
            <a:graphicFrameLocks noGrp="1"/>
          </p:cNvGraphicFramePr>
          <p:nvPr>
            <p:ph idx="1"/>
            <p:extLst>
              <p:ext uri="{D42A27DB-BD31-4B8C-83A1-F6EECF244321}">
                <p14:modId xmlns:p14="http://schemas.microsoft.com/office/powerpoint/2010/main" val="367237195"/>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3248833"/>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8" name="Rectangle 9227">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369181-A1CA-41D9-AFE4-61E034028A55}"/>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800" b="1" kern="1200" dirty="0">
                <a:solidFill>
                  <a:schemeClr val="tx1"/>
                </a:solidFill>
                <a:latin typeface="+mn-lt"/>
                <a:ea typeface="+mj-ea"/>
                <a:cs typeface="+mj-cs"/>
              </a:rPr>
              <a:t>Quick Demo</a:t>
            </a:r>
          </a:p>
        </p:txBody>
      </p:sp>
      <p:sp>
        <p:nvSpPr>
          <p:cNvPr id="923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EFB3B4EE-7DD5-4743-87EB-0FCB2AAB280D}"/>
              </a:ext>
            </a:extLst>
          </p:cNvPr>
          <p:cNvSpPr>
            <a:spLocks noGrp="1"/>
          </p:cNvSpPr>
          <p:nvPr>
            <p:ph idx="1"/>
          </p:nvPr>
        </p:nvSpPr>
        <p:spPr>
          <a:xfrm>
            <a:off x="450166" y="211015"/>
            <a:ext cx="10903634" cy="6414868"/>
          </a:xfrm>
        </p:spPr>
        <p:txBody>
          <a:bodyPr/>
          <a:lstStyle/>
          <a:p>
            <a:endParaRPr lang="en-IN" dirty="0"/>
          </a:p>
        </p:txBody>
      </p:sp>
      <p:pic>
        <p:nvPicPr>
          <p:cNvPr id="9220" name="Picture 4">
            <a:extLst>
              <a:ext uri="{FF2B5EF4-FFF2-40B4-BE49-F238E27FC236}">
                <a16:creationId xmlns:a16="http://schemas.microsoft.com/office/drawing/2014/main" id="{ADCC8115-67CA-4CEA-BC80-137DE5B10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5729" y="398116"/>
            <a:ext cx="6696222" cy="6101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28857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B06D7-C566-4AE4-A3E8-F0A77A5BCE68}"/>
              </a:ext>
            </a:extLst>
          </p:cNvPr>
          <p:cNvSpPr>
            <a:spLocks noGrp="1"/>
          </p:cNvSpPr>
          <p:nvPr>
            <p:ph type="title"/>
          </p:nvPr>
        </p:nvSpPr>
        <p:spPr>
          <a:xfrm>
            <a:off x="838200" y="471143"/>
            <a:ext cx="10515600" cy="605546"/>
          </a:xfrm>
        </p:spPr>
        <p:txBody>
          <a:bodyPr>
            <a:noAutofit/>
          </a:bodyPr>
          <a:lstStyle/>
          <a:p>
            <a:r>
              <a:rPr lang="en-US" sz="4800" b="1" dirty="0">
                <a:latin typeface="+mn-lt"/>
              </a:rPr>
              <a:t>Architecture</a:t>
            </a:r>
            <a:endParaRPr lang="en-IN" sz="4800" b="1" dirty="0">
              <a:latin typeface="+mn-lt"/>
            </a:endParaRPr>
          </a:p>
        </p:txBody>
      </p:sp>
      <p:sp>
        <p:nvSpPr>
          <p:cNvPr id="4" name="Content Placeholder 3">
            <a:extLst>
              <a:ext uri="{FF2B5EF4-FFF2-40B4-BE49-F238E27FC236}">
                <a16:creationId xmlns:a16="http://schemas.microsoft.com/office/drawing/2014/main" id="{040FFEEF-2684-41E4-996D-ECC9461634D3}"/>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7993E1CC-45D9-4B89-9D9F-84F7ACB2E606}"/>
              </a:ext>
            </a:extLst>
          </p:cNvPr>
          <p:cNvPicPr>
            <a:picLocks noChangeAspect="1"/>
          </p:cNvPicPr>
          <p:nvPr/>
        </p:nvPicPr>
        <p:blipFill>
          <a:blip r:embed="rId2"/>
          <a:stretch>
            <a:fillRect/>
          </a:stretch>
        </p:blipFill>
        <p:spPr>
          <a:xfrm>
            <a:off x="251792" y="1209821"/>
            <a:ext cx="11940208" cy="5289453"/>
          </a:xfrm>
          <a:prstGeom prst="rect">
            <a:avLst/>
          </a:prstGeom>
        </p:spPr>
      </p:pic>
    </p:spTree>
    <p:extLst>
      <p:ext uri="{BB962C8B-B14F-4D97-AF65-F5344CB8AC3E}">
        <p14:creationId xmlns:p14="http://schemas.microsoft.com/office/powerpoint/2010/main" val="1426401849"/>
      </p:ext>
    </p:extLst>
  </p:cSld>
  <p:clrMapOvr>
    <a:masterClrMapping/>
  </p:clrMapOvr>
  <mc:AlternateContent xmlns:mc="http://schemas.openxmlformats.org/markup-compatibility/2006">
    <mc:Choice xmlns:p14="http://schemas.microsoft.com/office/powerpoint/2010/main" Requires="p14">
      <p:transition spd="slow" p14:dur="1750">
        <p14:prism isContent="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C49DF-C549-4742-B9F5-5CD9B3F16362}"/>
              </a:ext>
            </a:extLst>
          </p:cNvPr>
          <p:cNvSpPr>
            <a:spLocks noGrp="1"/>
          </p:cNvSpPr>
          <p:nvPr>
            <p:ph type="title"/>
          </p:nvPr>
        </p:nvSpPr>
        <p:spPr/>
        <p:txBody>
          <a:bodyPr>
            <a:normAutofit/>
          </a:bodyPr>
          <a:lstStyle/>
          <a:p>
            <a:r>
              <a:rPr lang="en-US" sz="4800" dirty="0">
                <a:latin typeface="+mn-lt"/>
              </a:rPr>
              <a:t>Feign Client</a:t>
            </a:r>
            <a:endParaRPr lang="en-IN" sz="4800" dirty="0">
              <a:latin typeface="+mn-lt"/>
            </a:endParaRPr>
          </a:p>
        </p:txBody>
      </p:sp>
      <p:sp>
        <p:nvSpPr>
          <p:cNvPr id="3" name="Content Placeholder 2">
            <a:extLst>
              <a:ext uri="{FF2B5EF4-FFF2-40B4-BE49-F238E27FC236}">
                <a16:creationId xmlns:a16="http://schemas.microsoft.com/office/drawing/2014/main" id="{67180EA9-E855-4E48-AA6C-B2A56C58463A}"/>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5CC7063D-8E9C-45A9-9AB4-C60C884D50A0}"/>
              </a:ext>
            </a:extLst>
          </p:cNvPr>
          <p:cNvPicPr>
            <a:picLocks noChangeAspect="1"/>
          </p:cNvPicPr>
          <p:nvPr/>
        </p:nvPicPr>
        <p:blipFill>
          <a:blip r:embed="rId2"/>
          <a:stretch>
            <a:fillRect/>
          </a:stretch>
        </p:blipFill>
        <p:spPr>
          <a:xfrm>
            <a:off x="233363" y="1690687"/>
            <a:ext cx="11499092" cy="4802188"/>
          </a:xfrm>
          <a:prstGeom prst="rect">
            <a:avLst/>
          </a:prstGeom>
        </p:spPr>
      </p:pic>
    </p:spTree>
    <p:extLst>
      <p:ext uri="{BB962C8B-B14F-4D97-AF65-F5344CB8AC3E}">
        <p14:creationId xmlns:p14="http://schemas.microsoft.com/office/powerpoint/2010/main" val="1581774802"/>
      </p:ext>
    </p:extLst>
  </p:cSld>
  <p:clrMapOvr>
    <a:masterClrMapping/>
  </p:clrMapOvr>
  <mc:AlternateContent xmlns:mc="http://schemas.openxmlformats.org/markup-compatibility/2006">
    <mc:Choice xmlns:p14="http://schemas.microsoft.com/office/powerpoint/2010/main" Requires="p14">
      <p:transition spd="slow" p14:dur="1750">
        <p14:prism isContent="1"/>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1068</TotalTime>
  <Words>389</Words>
  <Application>Microsoft Office PowerPoint</Application>
  <PresentationFormat>Widescreen</PresentationFormat>
  <Paragraphs>47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Algerian</vt:lpstr>
      <vt:lpstr>Arial</vt:lpstr>
      <vt:lpstr>Calibri</vt:lpstr>
      <vt:lpstr>Calibri Light</vt:lpstr>
      <vt:lpstr>Office Theme</vt:lpstr>
      <vt:lpstr>Welcome To Preetham Motors</vt:lpstr>
      <vt:lpstr> </vt:lpstr>
      <vt:lpstr>Introduction</vt:lpstr>
      <vt:lpstr> Selling Your Car with Preetham Motors </vt:lpstr>
      <vt:lpstr>Existing System</vt:lpstr>
      <vt:lpstr>Proposed System</vt:lpstr>
      <vt:lpstr>Quick Demo</vt:lpstr>
      <vt:lpstr>Architecture</vt:lpstr>
      <vt:lpstr>Feign Client</vt:lpstr>
      <vt:lpstr>Microservices</vt:lpstr>
      <vt:lpstr>Database Selection</vt:lpstr>
      <vt:lpstr>MongoDB</vt:lpstr>
      <vt:lpstr>MySQL</vt:lpstr>
      <vt:lpstr>Microservices Pattern</vt:lpstr>
      <vt:lpstr>Eureka Server</vt:lpstr>
      <vt:lpstr>Api-Gateway</vt:lpstr>
      <vt:lpstr>Tech Stack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Preetham Motors</dc:title>
  <dc:creator>Akshada Khadangle (NCS)</dc:creator>
  <cp:lastModifiedBy>Akshada Khadangle (NCS)</cp:lastModifiedBy>
  <cp:revision>10</cp:revision>
  <dcterms:created xsi:type="dcterms:W3CDTF">2023-07-03T07:00:27Z</dcterms:created>
  <dcterms:modified xsi:type="dcterms:W3CDTF">2023-07-04T04:33:59Z</dcterms:modified>
</cp:coreProperties>
</file>