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>
      <p:cViewPr varScale="1">
        <p:scale>
          <a:sx n="68" d="100"/>
          <a:sy n="68" d="100"/>
        </p:scale>
        <p:origin x="3256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.png"/><Relationship Id="rId21" Type="http://schemas.openxmlformats.org/officeDocument/2006/relationships/image" Target="../media/image133.png"/><Relationship Id="rId42" Type="http://schemas.openxmlformats.org/officeDocument/2006/relationships/image" Target="../media/image154.png"/><Relationship Id="rId63" Type="http://schemas.openxmlformats.org/officeDocument/2006/relationships/image" Target="../media/image175.png"/><Relationship Id="rId84" Type="http://schemas.openxmlformats.org/officeDocument/2006/relationships/image" Target="../media/image196.png"/><Relationship Id="rId138" Type="http://schemas.openxmlformats.org/officeDocument/2006/relationships/image" Target="../media/image250.png"/><Relationship Id="rId159" Type="http://schemas.openxmlformats.org/officeDocument/2006/relationships/image" Target="../media/image271.png"/><Relationship Id="rId170" Type="http://schemas.openxmlformats.org/officeDocument/2006/relationships/image" Target="../media/image282.png"/><Relationship Id="rId191" Type="http://schemas.openxmlformats.org/officeDocument/2006/relationships/image" Target="../media/image303.png"/><Relationship Id="rId205" Type="http://schemas.openxmlformats.org/officeDocument/2006/relationships/image" Target="../media/image317.png"/><Relationship Id="rId226" Type="http://schemas.openxmlformats.org/officeDocument/2006/relationships/image" Target="../media/image338.png"/><Relationship Id="rId107" Type="http://schemas.openxmlformats.org/officeDocument/2006/relationships/image" Target="../media/image219.png"/><Relationship Id="rId11" Type="http://schemas.openxmlformats.org/officeDocument/2006/relationships/image" Target="../media/image123.png"/><Relationship Id="rId32" Type="http://schemas.openxmlformats.org/officeDocument/2006/relationships/image" Target="../media/image144.png"/><Relationship Id="rId53" Type="http://schemas.openxmlformats.org/officeDocument/2006/relationships/image" Target="../media/image165.png"/><Relationship Id="rId74" Type="http://schemas.openxmlformats.org/officeDocument/2006/relationships/image" Target="../media/image186.png"/><Relationship Id="rId128" Type="http://schemas.openxmlformats.org/officeDocument/2006/relationships/image" Target="../media/image240.png"/><Relationship Id="rId149" Type="http://schemas.openxmlformats.org/officeDocument/2006/relationships/image" Target="../media/image261.png"/><Relationship Id="rId5" Type="http://schemas.openxmlformats.org/officeDocument/2006/relationships/image" Target="../media/image117.png"/><Relationship Id="rId95" Type="http://schemas.openxmlformats.org/officeDocument/2006/relationships/image" Target="../media/image207.png"/><Relationship Id="rId160" Type="http://schemas.openxmlformats.org/officeDocument/2006/relationships/image" Target="../media/image272.png"/><Relationship Id="rId181" Type="http://schemas.openxmlformats.org/officeDocument/2006/relationships/image" Target="../media/image293.png"/><Relationship Id="rId216" Type="http://schemas.openxmlformats.org/officeDocument/2006/relationships/image" Target="../media/image328.png"/><Relationship Id="rId237" Type="http://schemas.openxmlformats.org/officeDocument/2006/relationships/image" Target="../media/image349.png"/><Relationship Id="rId22" Type="http://schemas.openxmlformats.org/officeDocument/2006/relationships/image" Target="../media/image134.png"/><Relationship Id="rId43" Type="http://schemas.openxmlformats.org/officeDocument/2006/relationships/image" Target="../media/image155.png"/><Relationship Id="rId64" Type="http://schemas.openxmlformats.org/officeDocument/2006/relationships/image" Target="../media/image176.png"/><Relationship Id="rId118" Type="http://schemas.openxmlformats.org/officeDocument/2006/relationships/image" Target="../media/image230.png"/><Relationship Id="rId139" Type="http://schemas.openxmlformats.org/officeDocument/2006/relationships/image" Target="../media/image251.png"/><Relationship Id="rId85" Type="http://schemas.openxmlformats.org/officeDocument/2006/relationships/image" Target="../media/image197.png"/><Relationship Id="rId150" Type="http://schemas.openxmlformats.org/officeDocument/2006/relationships/image" Target="../media/image262.png"/><Relationship Id="rId171" Type="http://schemas.openxmlformats.org/officeDocument/2006/relationships/image" Target="../media/image283.png"/><Relationship Id="rId192" Type="http://schemas.openxmlformats.org/officeDocument/2006/relationships/image" Target="../media/image304.png"/><Relationship Id="rId206" Type="http://schemas.openxmlformats.org/officeDocument/2006/relationships/image" Target="../media/image318.png"/><Relationship Id="rId227" Type="http://schemas.openxmlformats.org/officeDocument/2006/relationships/image" Target="../media/image339.png"/><Relationship Id="rId12" Type="http://schemas.openxmlformats.org/officeDocument/2006/relationships/image" Target="../media/image124.png"/><Relationship Id="rId33" Type="http://schemas.openxmlformats.org/officeDocument/2006/relationships/image" Target="../media/image145.png"/><Relationship Id="rId108" Type="http://schemas.openxmlformats.org/officeDocument/2006/relationships/image" Target="../media/image220.png"/><Relationship Id="rId129" Type="http://schemas.openxmlformats.org/officeDocument/2006/relationships/image" Target="../media/image241.png"/><Relationship Id="rId54" Type="http://schemas.openxmlformats.org/officeDocument/2006/relationships/image" Target="../media/image166.png"/><Relationship Id="rId75" Type="http://schemas.openxmlformats.org/officeDocument/2006/relationships/image" Target="../media/image187.png"/><Relationship Id="rId96" Type="http://schemas.openxmlformats.org/officeDocument/2006/relationships/image" Target="../media/image208.png"/><Relationship Id="rId140" Type="http://schemas.openxmlformats.org/officeDocument/2006/relationships/image" Target="../media/image252.png"/><Relationship Id="rId161" Type="http://schemas.openxmlformats.org/officeDocument/2006/relationships/image" Target="../media/image273.png"/><Relationship Id="rId182" Type="http://schemas.openxmlformats.org/officeDocument/2006/relationships/image" Target="../media/image294.png"/><Relationship Id="rId217" Type="http://schemas.openxmlformats.org/officeDocument/2006/relationships/image" Target="../media/image329.png"/><Relationship Id="rId6" Type="http://schemas.openxmlformats.org/officeDocument/2006/relationships/image" Target="../media/image118.png"/><Relationship Id="rId238" Type="http://schemas.openxmlformats.org/officeDocument/2006/relationships/image" Target="../media/image350.png"/><Relationship Id="rId23" Type="http://schemas.openxmlformats.org/officeDocument/2006/relationships/image" Target="../media/image135.png"/><Relationship Id="rId119" Type="http://schemas.openxmlformats.org/officeDocument/2006/relationships/image" Target="../media/image231.png"/><Relationship Id="rId44" Type="http://schemas.openxmlformats.org/officeDocument/2006/relationships/image" Target="../media/image156.png"/><Relationship Id="rId65" Type="http://schemas.openxmlformats.org/officeDocument/2006/relationships/image" Target="../media/image177.png"/><Relationship Id="rId86" Type="http://schemas.openxmlformats.org/officeDocument/2006/relationships/image" Target="../media/image198.png"/><Relationship Id="rId130" Type="http://schemas.openxmlformats.org/officeDocument/2006/relationships/image" Target="../media/image242.png"/><Relationship Id="rId151" Type="http://schemas.openxmlformats.org/officeDocument/2006/relationships/image" Target="../media/image263.png"/><Relationship Id="rId172" Type="http://schemas.openxmlformats.org/officeDocument/2006/relationships/image" Target="../media/image284.png"/><Relationship Id="rId193" Type="http://schemas.openxmlformats.org/officeDocument/2006/relationships/image" Target="../media/image305.png"/><Relationship Id="rId207" Type="http://schemas.openxmlformats.org/officeDocument/2006/relationships/image" Target="../media/image319.png"/><Relationship Id="rId228" Type="http://schemas.openxmlformats.org/officeDocument/2006/relationships/image" Target="../media/image340.png"/><Relationship Id="rId13" Type="http://schemas.openxmlformats.org/officeDocument/2006/relationships/image" Target="../media/image125.png"/><Relationship Id="rId109" Type="http://schemas.openxmlformats.org/officeDocument/2006/relationships/image" Target="../media/image221.png"/><Relationship Id="rId34" Type="http://schemas.openxmlformats.org/officeDocument/2006/relationships/image" Target="../media/image146.png"/><Relationship Id="rId55" Type="http://schemas.openxmlformats.org/officeDocument/2006/relationships/image" Target="../media/image167.png"/><Relationship Id="rId76" Type="http://schemas.openxmlformats.org/officeDocument/2006/relationships/image" Target="../media/image188.png"/><Relationship Id="rId97" Type="http://schemas.openxmlformats.org/officeDocument/2006/relationships/image" Target="../media/image209.png"/><Relationship Id="rId120" Type="http://schemas.openxmlformats.org/officeDocument/2006/relationships/image" Target="../media/image232.png"/><Relationship Id="rId141" Type="http://schemas.openxmlformats.org/officeDocument/2006/relationships/image" Target="../media/image253.png"/><Relationship Id="rId7" Type="http://schemas.openxmlformats.org/officeDocument/2006/relationships/image" Target="../media/image119.png"/><Relationship Id="rId162" Type="http://schemas.openxmlformats.org/officeDocument/2006/relationships/image" Target="../media/image274.png"/><Relationship Id="rId183" Type="http://schemas.openxmlformats.org/officeDocument/2006/relationships/image" Target="../media/image295.png"/><Relationship Id="rId218" Type="http://schemas.openxmlformats.org/officeDocument/2006/relationships/image" Target="../media/image330.png"/><Relationship Id="rId239" Type="http://schemas.openxmlformats.org/officeDocument/2006/relationships/image" Target="../media/image351.png"/><Relationship Id="rId24" Type="http://schemas.openxmlformats.org/officeDocument/2006/relationships/image" Target="../media/image136.png"/><Relationship Id="rId45" Type="http://schemas.openxmlformats.org/officeDocument/2006/relationships/image" Target="../media/image157.png"/><Relationship Id="rId66" Type="http://schemas.openxmlformats.org/officeDocument/2006/relationships/image" Target="../media/image178.png"/><Relationship Id="rId87" Type="http://schemas.openxmlformats.org/officeDocument/2006/relationships/image" Target="../media/image199.png"/><Relationship Id="rId110" Type="http://schemas.openxmlformats.org/officeDocument/2006/relationships/image" Target="../media/image222.png"/><Relationship Id="rId131" Type="http://schemas.openxmlformats.org/officeDocument/2006/relationships/image" Target="../media/image243.png"/><Relationship Id="rId152" Type="http://schemas.openxmlformats.org/officeDocument/2006/relationships/image" Target="../media/image264.png"/><Relationship Id="rId173" Type="http://schemas.openxmlformats.org/officeDocument/2006/relationships/image" Target="../media/image285.png"/><Relationship Id="rId194" Type="http://schemas.openxmlformats.org/officeDocument/2006/relationships/image" Target="../media/image306.png"/><Relationship Id="rId208" Type="http://schemas.openxmlformats.org/officeDocument/2006/relationships/image" Target="../media/image320.png"/><Relationship Id="rId229" Type="http://schemas.openxmlformats.org/officeDocument/2006/relationships/image" Target="../media/image341.png"/><Relationship Id="rId240" Type="http://schemas.openxmlformats.org/officeDocument/2006/relationships/image" Target="../media/image352.png"/><Relationship Id="rId14" Type="http://schemas.openxmlformats.org/officeDocument/2006/relationships/image" Target="../media/image126.png"/><Relationship Id="rId35" Type="http://schemas.openxmlformats.org/officeDocument/2006/relationships/image" Target="../media/image147.png"/><Relationship Id="rId56" Type="http://schemas.openxmlformats.org/officeDocument/2006/relationships/image" Target="../media/image168.png"/><Relationship Id="rId77" Type="http://schemas.openxmlformats.org/officeDocument/2006/relationships/image" Target="../media/image189.png"/><Relationship Id="rId100" Type="http://schemas.openxmlformats.org/officeDocument/2006/relationships/image" Target="../media/image212.png"/><Relationship Id="rId8" Type="http://schemas.openxmlformats.org/officeDocument/2006/relationships/image" Target="../media/image120.png"/><Relationship Id="rId98" Type="http://schemas.openxmlformats.org/officeDocument/2006/relationships/image" Target="../media/image210.png"/><Relationship Id="rId121" Type="http://schemas.openxmlformats.org/officeDocument/2006/relationships/image" Target="../media/image233.png"/><Relationship Id="rId142" Type="http://schemas.openxmlformats.org/officeDocument/2006/relationships/image" Target="../media/image254.png"/><Relationship Id="rId163" Type="http://schemas.openxmlformats.org/officeDocument/2006/relationships/image" Target="../media/image275.png"/><Relationship Id="rId184" Type="http://schemas.openxmlformats.org/officeDocument/2006/relationships/image" Target="../media/image296.png"/><Relationship Id="rId219" Type="http://schemas.openxmlformats.org/officeDocument/2006/relationships/image" Target="../media/image331.png"/><Relationship Id="rId230" Type="http://schemas.openxmlformats.org/officeDocument/2006/relationships/image" Target="../media/image342.png"/><Relationship Id="rId25" Type="http://schemas.openxmlformats.org/officeDocument/2006/relationships/image" Target="../media/image137.png"/><Relationship Id="rId46" Type="http://schemas.openxmlformats.org/officeDocument/2006/relationships/image" Target="../media/image158.png"/><Relationship Id="rId67" Type="http://schemas.openxmlformats.org/officeDocument/2006/relationships/image" Target="../media/image179.png"/><Relationship Id="rId88" Type="http://schemas.openxmlformats.org/officeDocument/2006/relationships/image" Target="../media/image200.png"/><Relationship Id="rId111" Type="http://schemas.openxmlformats.org/officeDocument/2006/relationships/image" Target="../media/image223.png"/><Relationship Id="rId132" Type="http://schemas.openxmlformats.org/officeDocument/2006/relationships/image" Target="../media/image244.png"/><Relationship Id="rId153" Type="http://schemas.openxmlformats.org/officeDocument/2006/relationships/image" Target="../media/image265.png"/><Relationship Id="rId174" Type="http://schemas.openxmlformats.org/officeDocument/2006/relationships/image" Target="../media/image286.png"/><Relationship Id="rId195" Type="http://schemas.openxmlformats.org/officeDocument/2006/relationships/image" Target="../media/image307.png"/><Relationship Id="rId209" Type="http://schemas.openxmlformats.org/officeDocument/2006/relationships/image" Target="../media/image321.png"/><Relationship Id="rId220" Type="http://schemas.openxmlformats.org/officeDocument/2006/relationships/image" Target="../media/image332.png"/><Relationship Id="rId241" Type="http://schemas.openxmlformats.org/officeDocument/2006/relationships/image" Target="../media/image353.png"/><Relationship Id="rId15" Type="http://schemas.openxmlformats.org/officeDocument/2006/relationships/image" Target="../media/image127.png"/><Relationship Id="rId36" Type="http://schemas.openxmlformats.org/officeDocument/2006/relationships/image" Target="../media/image148.png"/><Relationship Id="rId57" Type="http://schemas.openxmlformats.org/officeDocument/2006/relationships/image" Target="../media/image169.png"/><Relationship Id="rId106" Type="http://schemas.openxmlformats.org/officeDocument/2006/relationships/image" Target="../media/image218.png"/><Relationship Id="rId127" Type="http://schemas.openxmlformats.org/officeDocument/2006/relationships/image" Target="../media/image239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52" Type="http://schemas.openxmlformats.org/officeDocument/2006/relationships/image" Target="../media/image16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94" Type="http://schemas.openxmlformats.org/officeDocument/2006/relationships/image" Target="../media/image206.png"/><Relationship Id="rId99" Type="http://schemas.openxmlformats.org/officeDocument/2006/relationships/image" Target="../media/image211.png"/><Relationship Id="rId101" Type="http://schemas.openxmlformats.org/officeDocument/2006/relationships/image" Target="../media/image213.png"/><Relationship Id="rId122" Type="http://schemas.openxmlformats.org/officeDocument/2006/relationships/image" Target="../media/image234.png"/><Relationship Id="rId143" Type="http://schemas.openxmlformats.org/officeDocument/2006/relationships/image" Target="../media/image255.png"/><Relationship Id="rId148" Type="http://schemas.openxmlformats.org/officeDocument/2006/relationships/image" Target="../media/image260.png"/><Relationship Id="rId164" Type="http://schemas.openxmlformats.org/officeDocument/2006/relationships/image" Target="../media/image276.png"/><Relationship Id="rId169" Type="http://schemas.openxmlformats.org/officeDocument/2006/relationships/image" Target="../media/image281.png"/><Relationship Id="rId185" Type="http://schemas.openxmlformats.org/officeDocument/2006/relationships/image" Target="../media/image29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80" Type="http://schemas.openxmlformats.org/officeDocument/2006/relationships/image" Target="../media/image292.png"/><Relationship Id="rId210" Type="http://schemas.openxmlformats.org/officeDocument/2006/relationships/image" Target="../media/image322.png"/><Relationship Id="rId215" Type="http://schemas.openxmlformats.org/officeDocument/2006/relationships/image" Target="../media/image327.png"/><Relationship Id="rId236" Type="http://schemas.openxmlformats.org/officeDocument/2006/relationships/image" Target="../media/image348.png"/><Relationship Id="rId26" Type="http://schemas.openxmlformats.org/officeDocument/2006/relationships/image" Target="../media/image138.png"/><Relationship Id="rId231" Type="http://schemas.openxmlformats.org/officeDocument/2006/relationships/image" Target="../media/image343.png"/><Relationship Id="rId47" Type="http://schemas.openxmlformats.org/officeDocument/2006/relationships/image" Target="../media/image159.png"/><Relationship Id="rId68" Type="http://schemas.openxmlformats.org/officeDocument/2006/relationships/image" Target="../media/image180.png"/><Relationship Id="rId89" Type="http://schemas.openxmlformats.org/officeDocument/2006/relationships/image" Target="../media/image201.png"/><Relationship Id="rId112" Type="http://schemas.openxmlformats.org/officeDocument/2006/relationships/image" Target="../media/image224.png"/><Relationship Id="rId133" Type="http://schemas.openxmlformats.org/officeDocument/2006/relationships/image" Target="../media/image245.png"/><Relationship Id="rId154" Type="http://schemas.openxmlformats.org/officeDocument/2006/relationships/image" Target="../media/image266.png"/><Relationship Id="rId175" Type="http://schemas.openxmlformats.org/officeDocument/2006/relationships/image" Target="../media/image287.png"/><Relationship Id="rId196" Type="http://schemas.openxmlformats.org/officeDocument/2006/relationships/image" Target="../media/image308.png"/><Relationship Id="rId200" Type="http://schemas.openxmlformats.org/officeDocument/2006/relationships/image" Target="../media/image312.png"/><Relationship Id="rId16" Type="http://schemas.openxmlformats.org/officeDocument/2006/relationships/image" Target="../media/image128.png"/><Relationship Id="rId221" Type="http://schemas.openxmlformats.org/officeDocument/2006/relationships/image" Target="../media/image333.png"/><Relationship Id="rId37" Type="http://schemas.openxmlformats.org/officeDocument/2006/relationships/image" Target="../media/image149.png"/><Relationship Id="rId58" Type="http://schemas.openxmlformats.org/officeDocument/2006/relationships/image" Target="../media/image170.png"/><Relationship Id="rId79" Type="http://schemas.openxmlformats.org/officeDocument/2006/relationships/image" Target="../media/image191.png"/><Relationship Id="rId102" Type="http://schemas.openxmlformats.org/officeDocument/2006/relationships/image" Target="../media/image214.png"/><Relationship Id="rId123" Type="http://schemas.openxmlformats.org/officeDocument/2006/relationships/image" Target="../media/image235.png"/><Relationship Id="rId144" Type="http://schemas.openxmlformats.org/officeDocument/2006/relationships/image" Target="../media/image256.png"/><Relationship Id="rId90" Type="http://schemas.openxmlformats.org/officeDocument/2006/relationships/image" Target="../media/image202.png"/><Relationship Id="rId165" Type="http://schemas.openxmlformats.org/officeDocument/2006/relationships/image" Target="../media/image277.png"/><Relationship Id="rId186" Type="http://schemas.openxmlformats.org/officeDocument/2006/relationships/image" Target="../media/image298.png"/><Relationship Id="rId211" Type="http://schemas.openxmlformats.org/officeDocument/2006/relationships/image" Target="../media/image323.png"/><Relationship Id="rId232" Type="http://schemas.openxmlformats.org/officeDocument/2006/relationships/image" Target="../media/image344.png"/><Relationship Id="rId27" Type="http://schemas.openxmlformats.org/officeDocument/2006/relationships/image" Target="../media/image139.png"/><Relationship Id="rId48" Type="http://schemas.openxmlformats.org/officeDocument/2006/relationships/image" Target="../media/image160.png"/><Relationship Id="rId69" Type="http://schemas.openxmlformats.org/officeDocument/2006/relationships/image" Target="../media/image181.png"/><Relationship Id="rId113" Type="http://schemas.openxmlformats.org/officeDocument/2006/relationships/image" Target="../media/image225.png"/><Relationship Id="rId134" Type="http://schemas.openxmlformats.org/officeDocument/2006/relationships/image" Target="../media/image246.png"/><Relationship Id="rId80" Type="http://schemas.openxmlformats.org/officeDocument/2006/relationships/image" Target="../media/image192.png"/><Relationship Id="rId155" Type="http://schemas.openxmlformats.org/officeDocument/2006/relationships/image" Target="../media/image267.png"/><Relationship Id="rId176" Type="http://schemas.openxmlformats.org/officeDocument/2006/relationships/image" Target="../media/image288.png"/><Relationship Id="rId197" Type="http://schemas.openxmlformats.org/officeDocument/2006/relationships/image" Target="../media/image309.png"/><Relationship Id="rId201" Type="http://schemas.openxmlformats.org/officeDocument/2006/relationships/image" Target="../media/image313.png"/><Relationship Id="rId222" Type="http://schemas.openxmlformats.org/officeDocument/2006/relationships/image" Target="../media/image334.png"/><Relationship Id="rId17" Type="http://schemas.openxmlformats.org/officeDocument/2006/relationships/image" Target="../media/image129.png"/><Relationship Id="rId38" Type="http://schemas.openxmlformats.org/officeDocument/2006/relationships/image" Target="../media/image150.png"/><Relationship Id="rId59" Type="http://schemas.openxmlformats.org/officeDocument/2006/relationships/image" Target="../media/image171.png"/><Relationship Id="rId103" Type="http://schemas.openxmlformats.org/officeDocument/2006/relationships/image" Target="../media/image215.png"/><Relationship Id="rId124" Type="http://schemas.openxmlformats.org/officeDocument/2006/relationships/image" Target="../media/image236.png"/><Relationship Id="rId70" Type="http://schemas.openxmlformats.org/officeDocument/2006/relationships/image" Target="../media/image182.png"/><Relationship Id="rId91" Type="http://schemas.openxmlformats.org/officeDocument/2006/relationships/image" Target="../media/image203.png"/><Relationship Id="rId145" Type="http://schemas.openxmlformats.org/officeDocument/2006/relationships/image" Target="../media/image257.png"/><Relationship Id="rId166" Type="http://schemas.openxmlformats.org/officeDocument/2006/relationships/image" Target="../media/image278.png"/><Relationship Id="rId187" Type="http://schemas.openxmlformats.org/officeDocument/2006/relationships/image" Target="../media/image299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324.png"/><Relationship Id="rId233" Type="http://schemas.openxmlformats.org/officeDocument/2006/relationships/image" Target="../media/image345.png"/><Relationship Id="rId28" Type="http://schemas.openxmlformats.org/officeDocument/2006/relationships/image" Target="../media/image140.png"/><Relationship Id="rId49" Type="http://schemas.openxmlformats.org/officeDocument/2006/relationships/image" Target="../media/image161.png"/><Relationship Id="rId114" Type="http://schemas.openxmlformats.org/officeDocument/2006/relationships/image" Target="../media/image226.png"/><Relationship Id="rId60" Type="http://schemas.openxmlformats.org/officeDocument/2006/relationships/image" Target="../media/image172.png"/><Relationship Id="rId81" Type="http://schemas.openxmlformats.org/officeDocument/2006/relationships/image" Target="../media/image193.png"/><Relationship Id="rId135" Type="http://schemas.openxmlformats.org/officeDocument/2006/relationships/image" Target="../media/image247.png"/><Relationship Id="rId156" Type="http://schemas.openxmlformats.org/officeDocument/2006/relationships/image" Target="../media/image268.png"/><Relationship Id="rId177" Type="http://schemas.openxmlformats.org/officeDocument/2006/relationships/image" Target="../media/image289.png"/><Relationship Id="rId198" Type="http://schemas.openxmlformats.org/officeDocument/2006/relationships/image" Target="../media/image310.png"/><Relationship Id="rId202" Type="http://schemas.openxmlformats.org/officeDocument/2006/relationships/image" Target="../media/image314.png"/><Relationship Id="rId223" Type="http://schemas.openxmlformats.org/officeDocument/2006/relationships/image" Target="../media/image33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Relationship Id="rId50" Type="http://schemas.openxmlformats.org/officeDocument/2006/relationships/image" Target="../media/image162.png"/><Relationship Id="rId104" Type="http://schemas.openxmlformats.org/officeDocument/2006/relationships/image" Target="../media/image216.png"/><Relationship Id="rId125" Type="http://schemas.openxmlformats.org/officeDocument/2006/relationships/image" Target="../media/image237.png"/><Relationship Id="rId146" Type="http://schemas.openxmlformats.org/officeDocument/2006/relationships/image" Target="../media/image258.png"/><Relationship Id="rId167" Type="http://schemas.openxmlformats.org/officeDocument/2006/relationships/image" Target="../media/image279.png"/><Relationship Id="rId188" Type="http://schemas.openxmlformats.org/officeDocument/2006/relationships/image" Target="../media/image300.png"/><Relationship Id="rId71" Type="http://schemas.openxmlformats.org/officeDocument/2006/relationships/image" Target="../media/image183.png"/><Relationship Id="rId92" Type="http://schemas.openxmlformats.org/officeDocument/2006/relationships/image" Target="../media/image204.png"/><Relationship Id="rId213" Type="http://schemas.openxmlformats.org/officeDocument/2006/relationships/image" Target="../media/image325.png"/><Relationship Id="rId234" Type="http://schemas.openxmlformats.org/officeDocument/2006/relationships/image" Target="../media/image346.png"/><Relationship Id="rId2" Type="http://schemas.openxmlformats.org/officeDocument/2006/relationships/image" Target="../media/image114.png"/><Relationship Id="rId29" Type="http://schemas.openxmlformats.org/officeDocument/2006/relationships/image" Target="../media/image141.png"/><Relationship Id="rId40" Type="http://schemas.openxmlformats.org/officeDocument/2006/relationships/image" Target="../media/image152.png"/><Relationship Id="rId115" Type="http://schemas.openxmlformats.org/officeDocument/2006/relationships/image" Target="../media/image227.png"/><Relationship Id="rId136" Type="http://schemas.openxmlformats.org/officeDocument/2006/relationships/image" Target="../media/image248.png"/><Relationship Id="rId157" Type="http://schemas.openxmlformats.org/officeDocument/2006/relationships/image" Target="../media/image269.png"/><Relationship Id="rId178" Type="http://schemas.openxmlformats.org/officeDocument/2006/relationships/image" Target="../media/image290.png"/><Relationship Id="rId61" Type="http://schemas.openxmlformats.org/officeDocument/2006/relationships/image" Target="../media/image173.png"/><Relationship Id="rId82" Type="http://schemas.openxmlformats.org/officeDocument/2006/relationships/image" Target="../media/image194.png"/><Relationship Id="rId199" Type="http://schemas.openxmlformats.org/officeDocument/2006/relationships/image" Target="../media/image311.png"/><Relationship Id="rId203" Type="http://schemas.openxmlformats.org/officeDocument/2006/relationships/image" Target="../media/image315.png"/><Relationship Id="rId19" Type="http://schemas.openxmlformats.org/officeDocument/2006/relationships/image" Target="../media/image131.png"/><Relationship Id="rId224" Type="http://schemas.openxmlformats.org/officeDocument/2006/relationships/image" Target="../media/image336.png"/><Relationship Id="rId30" Type="http://schemas.openxmlformats.org/officeDocument/2006/relationships/image" Target="../media/image142.png"/><Relationship Id="rId105" Type="http://schemas.openxmlformats.org/officeDocument/2006/relationships/image" Target="../media/image217.png"/><Relationship Id="rId126" Type="http://schemas.openxmlformats.org/officeDocument/2006/relationships/image" Target="../media/image238.png"/><Relationship Id="rId147" Type="http://schemas.openxmlformats.org/officeDocument/2006/relationships/image" Target="../media/image259.png"/><Relationship Id="rId168" Type="http://schemas.openxmlformats.org/officeDocument/2006/relationships/image" Target="../media/image280.png"/><Relationship Id="rId51" Type="http://schemas.openxmlformats.org/officeDocument/2006/relationships/image" Target="../media/image163.png"/><Relationship Id="rId72" Type="http://schemas.openxmlformats.org/officeDocument/2006/relationships/image" Target="../media/image184.png"/><Relationship Id="rId93" Type="http://schemas.openxmlformats.org/officeDocument/2006/relationships/image" Target="../media/image205.png"/><Relationship Id="rId189" Type="http://schemas.openxmlformats.org/officeDocument/2006/relationships/image" Target="../media/image301.png"/><Relationship Id="rId3" Type="http://schemas.openxmlformats.org/officeDocument/2006/relationships/image" Target="../media/image115.png"/><Relationship Id="rId214" Type="http://schemas.openxmlformats.org/officeDocument/2006/relationships/image" Target="../media/image326.png"/><Relationship Id="rId235" Type="http://schemas.openxmlformats.org/officeDocument/2006/relationships/image" Target="../media/image347.png"/><Relationship Id="rId116" Type="http://schemas.openxmlformats.org/officeDocument/2006/relationships/image" Target="../media/image228.png"/><Relationship Id="rId137" Type="http://schemas.openxmlformats.org/officeDocument/2006/relationships/image" Target="../media/image249.png"/><Relationship Id="rId158" Type="http://schemas.openxmlformats.org/officeDocument/2006/relationships/image" Target="../media/image270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62" Type="http://schemas.openxmlformats.org/officeDocument/2006/relationships/image" Target="../media/image174.png"/><Relationship Id="rId83" Type="http://schemas.openxmlformats.org/officeDocument/2006/relationships/image" Target="../media/image195.png"/><Relationship Id="rId179" Type="http://schemas.openxmlformats.org/officeDocument/2006/relationships/image" Target="../media/image291.png"/><Relationship Id="rId190" Type="http://schemas.openxmlformats.org/officeDocument/2006/relationships/image" Target="../media/image302.png"/><Relationship Id="rId204" Type="http://schemas.openxmlformats.org/officeDocument/2006/relationships/image" Target="../media/image316.png"/><Relationship Id="rId225" Type="http://schemas.openxmlformats.org/officeDocument/2006/relationships/image" Target="../media/image3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jpg"/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0496"/>
                <a:lumOff val="59504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F4EE7-1948-4C89-C562-B7360017D084}"/>
              </a:ext>
            </a:extLst>
          </p:cNvPr>
          <p:cNvSpPr txBox="1"/>
          <p:nvPr/>
        </p:nvSpPr>
        <p:spPr>
          <a:xfrm>
            <a:off x="349250" y="4469537"/>
            <a:ext cx="7207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Statistical Analysis Of Diabetes In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Pima Indians</a:t>
            </a:r>
          </a:p>
        </p:txBody>
      </p:sp>
    </p:spTree>
    <p:extLst>
      <p:ext uri="{BB962C8B-B14F-4D97-AF65-F5344CB8AC3E}">
        <p14:creationId xmlns:p14="http://schemas.microsoft.com/office/powerpoint/2010/main" val="70049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69000">
              <a:schemeClr val="accent1">
                <a:lumMod val="40496"/>
                <a:lumOff val="59504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31" y="1130808"/>
            <a:ext cx="6543040" cy="10795"/>
          </a:xfrm>
          <a:custGeom>
            <a:avLst/>
            <a:gdLst/>
            <a:ahLst/>
            <a:cxnLst/>
            <a:rect l="l" t="t" r="r" b="b"/>
            <a:pathLst>
              <a:path w="6543040" h="10794">
                <a:moveTo>
                  <a:pt x="6542532" y="10667"/>
                </a:moveTo>
                <a:lnTo>
                  <a:pt x="0" y="10667"/>
                </a:lnTo>
                <a:lnTo>
                  <a:pt x="0" y="0"/>
                </a:lnTo>
                <a:lnTo>
                  <a:pt x="6542532" y="0"/>
                </a:lnTo>
                <a:lnTo>
                  <a:pt x="6542532" y="1066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066" y="548735"/>
            <a:ext cx="94678" cy="961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5135" y="560831"/>
            <a:ext cx="945515" cy="74930"/>
            <a:chOff x="705135" y="560831"/>
            <a:chExt cx="945515" cy="74930"/>
          </a:xfrm>
        </p:grpSpPr>
        <p:sp>
          <p:nvSpPr>
            <p:cNvPr id="5" name="object 5"/>
            <p:cNvSpPr/>
            <p:nvPr/>
          </p:nvSpPr>
          <p:spPr>
            <a:xfrm>
              <a:off x="705129" y="560832"/>
              <a:ext cx="548640" cy="74930"/>
            </a:xfrm>
            <a:custGeom>
              <a:avLst/>
              <a:gdLst/>
              <a:ahLst/>
              <a:cxnLst/>
              <a:rect l="l" t="t" r="r" b="b"/>
              <a:pathLst>
                <a:path w="548640" h="74929">
                  <a:moveTo>
                    <a:pt x="59524" y="36766"/>
                  </a:moveTo>
                  <a:lnTo>
                    <a:pt x="57226" y="20955"/>
                  </a:lnTo>
                  <a:lnTo>
                    <a:pt x="50380" y="10325"/>
                  </a:lnTo>
                  <a:lnTo>
                    <a:pt x="50380" y="36766"/>
                  </a:lnTo>
                  <a:lnTo>
                    <a:pt x="50380" y="45910"/>
                  </a:lnTo>
                  <a:lnTo>
                    <a:pt x="48856" y="53530"/>
                  </a:lnTo>
                  <a:lnTo>
                    <a:pt x="38188" y="64198"/>
                  </a:lnTo>
                  <a:lnTo>
                    <a:pt x="30568" y="67246"/>
                  </a:lnTo>
                  <a:lnTo>
                    <a:pt x="9144" y="67246"/>
                  </a:lnTo>
                  <a:lnTo>
                    <a:pt x="9144" y="9245"/>
                  </a:lnTo>
                  <a:lnTo>
                    <a:pt x="21424" y="9245"/>
                  </a:lnTo>
                  <a:lnTo>
                    <a:pt x="34315" y="10960"/>
                  </a:lnTo>
                  <a:lnTo>
                    <a:pt x="43332" y="16116"/>
                  </a:lnTo>
                  <a:lnTo>
                    <a:pt x="48653" y="24714"/>
                  </a:lnTo>
                  <a:lnTo>
                    <a:pt x="50380" y="36766"/>
                  </a:lnTo>
                  <a:lnTo>
                    <a:pt x="50380" y="10325"/>
                  </a:lnTo>
                  <a:lnTo>
                    <a:pt x="50190" y="10020"/>
                  </a:lnTo>
                  <a:lnTo>
                    <a:pt x="48742" y="9245"/>
                  </a:lnTo>
                  <a:lnTo>
                    <a:pt x="38315" y="3670"/>
                  </a:lnTo>
                  <a:lnTo>
                    <a:pt x="21424" y="1625"/>
                  </a:lnTo>
                  <a:lnTo>
                    <a:pt x="0" y="1625"/>
                  </a:lnTo>
                  <a:lnTo>
                    <a:pt x="0" y="74866"/>
                  </a:lnTo>
                  <a:lnTo>
                    <a:pt x="19900" y="74866"/>
                  </a:lnTo>
                  <a:lnTo>
                    <a:pt x="28498" y="74066"/>
                  </a:lnTo>
                  <a:lnTo>
                    <a:pt x="36093" y="71818"/>
                  </a:lnTo>
                  <a:lnTo>
                    <a:pt x="42837" y="68440"/>
                  </a:lnTo>
                  <a:lnTo>
                    <a:pt x="44526" y="67246"/>
                  </a:lnTo>
                  <a:lnTo>
                    <a:pt x="48856" y="64198"/>
                  </a:lnTo>
                  <a:lnTo>
                    <a:pt x="53746" y="58204"/>
                  </a:lnTo>
                  <a:lnTo>
                    <a:pt x="57048" y="51625"/>
                  </a:lnTo>
                  <a:lnTo>
                    <a:pt x="58940" y="44488"/>
                  </a:lnTo>
                  <a:lnTo>
                    <a:pt x="59524" y="36766"/>
                  </a:lnTo>
                  <a:close/>
                </a:path>
                <a:path w="548640" h="74929">
                  <a:moveTo>
                    <a:pt x="84289" y="0"/>
                  </a:moveTo>
                  <a:lnTo>
                    <a:pt x="75145" y="0"/>
                  </a:lnTo>
                  <a:lnTo>
                    <a:pt x="75145" y="74676"/>
                  </a:lnTo>
                  <a:lnTo>
                    <a:pt x="84289" y="74676"/>
                  </a:lnTo>
                  <a:lnTo>
                    <a:pt x="84289" y="0"/>
                  </a:lnTo>
                  <a:close/>
                </a:path>
                <a:path w="548640" h="74929">
                  <a:moveTo>
                    <a:pt x="158877" y="74866"/>
                  </a:moveTo>
                  <a:lnTo>
                    <a:pt x="150863" y="53530"/>
                  </a:lnTo>
                  <a:lnTo>
                    <a:pt x="147993" y="45910"/>
                  </a:lnTo>
                  <a:lnTo>
                    <a:pt x="138963" y="21894"/>
                  </a:lnTo>
                  <a:lnTo>
                    <a:pt x="138963" y="45910"/>
                  </a:lnTo>
                  <a:lnTo>
                    <a:pt x="113055" y="45910"/>
                  </a:lnTo>
                  <a:lnTo>
                    <a:pt x="125247" y="15341"/>
                  </a:lnTo>
                  <a:lnTo>
                    <a:pt x="125247" y="12293"/>
                  </a:lnTo>
                  <a:lnTo>
                    <a:pt x="126771" y="9245"/>
                  </a:lnTo>
                  <a:lnTo>
                    <a:pt x="126771" y="13817"/>
                  </a:lnTo>
                  <a:lnTo>
                    <a:pt x="128295" y="15341"/>
                  </a:lnTo>
                  <a:lnTo>
                    <a:pt x="138963" y="45910"/>
                  </a:lnTo>
                  <a:lnTo>
                    <a:pt x="138963" y="21894"/>
                  </a:lnTo>
                  <a:lnTo>
                    <a:pt x="134213" y="9245"/>
                  </a:lnTo>
                  <a:lnTo>
                    <a:pt x="131343" y="1625"/>
                  </a:lnTo>
                  <a:lnTo>
                    <a:pt x="122199" y="1625"/>
                  </a:lnTo>
                  <a:lnTo>
                    <a:pt x="93154" y="74866"/>
                  </a:lnTo>
                  <a:lnTo>
                    <a:pt x="103911" y="74866"/>
                  </a:lnTo>
                  <a:lnTo>
                    <a:pt x="110007" y="53530"/>
                  </a:lnTo>
                  <a:lnTo>
                    <a:pt x="142011" y="53530"/>
                  </a:lnTo>
                  <a:lnTo>
                    <a:pt x="149733" y="74866"/>
                  </a:lnTo>
                  <a:lnTo>
                    <a:pt x="158877" y="74866"/>
                  </a:lnTo>
                  <a:close/>
                </a:path>
                <a:path w="548640" h="74929">
                  <a:moveTo>
                    <a:pt x="215366" y="48958"/>
                  </a:moveTo>
                  <a:lnTo>
                    <a:pt x="213842" y="44386"/>
                  </a:lnTo>
                  <a:lnTo>
                    <a:pt x="209270" y="39814"/>
                  </a:lnTo>
                  <a:lnTo>
                    <a:pt x="206222" y="36766"/>
                  </a:lnTo>
                  <a:lnTo>
                    <a:pt x="206222" y="44386"/>
                  </a:lnTo>
                  <a:lnTo>
                    <a:pt x="206222" y="58102"/>
                  </a:lnTo>
                  <a:lnTo>
                    <a:pt x="204698" y="61150"/>
                  </a:lnTo>
                  <a:lnTo>
                    <a:pt x="201650" y="62674"/>
                  </a:lnTo>
                  <a:lnTo>
                    <a:pt x="200126" y="65722"/>
                  </a:lnTo>
                  <a:lnTo>
                    <a:pt x="195554" y="67246"/>
                  </a:lnTo>
                  <a:lnTo>
                    <a:pt x="178689" y="67246"/>
                  </a:lnTo>
                  <a:lnTo>
                    <a:pt x="178689" y="39814"/>
                  </a:lnTo>
                  <a:lnTo>
                    <a:pt x="200126" y="39814"/>
                  </a:lnTo>
                  <a:lnTo>
                    <a:pt x="206222" y="44386"/>
                  </a:lnTo>
                  <a:lnTo>
                    <a:pt x="206222" y="36766"/>
                  </a:lnTo>
                  <a:lnTo>
                    <a:pt x="204698" y="35242"/>
                  </a:lnTo>
                  <a:lnTo>
                    <a:pt x="198602" y="35242"/>
                  </a:lnTo>
                  <a:lnTo>
                    <a:pt x="203174" y="33718"/>
                  </a:lnTo>
                  <a:lnTo>
                    <a:pt x="206222" y="32194"/>
                  </a:lnTo>
                  <a:lnTo>
                    <a:pt x="207746" y="29057"/>
                  </a:lnTo>
                  <a:lnTo>
                    <a:pt x="210794" y="26009"/>
                  </a:lnTo>
                  <a:lnTo>
                    <a:pt x="212318" y="21437"/>
                  </a:lnTo>
                  <a:lnTo>
                    <a:pt x="212318" y="12293"/>
                  </a:lnTo>
                  <a:lnTo>
                    <a:pt x="209270" y="9245"/>
                  </a:lnTo>
                  <a:lnTo>
                    <a:pt x="206222" y="6197"/>
                  </a:lnTo>
                  <a:lnTo>
                    <a:pt x="203174" y="4165"/>
                  </a:lnTo>
                  <a:lnTo>
                    <a:pt x="203174" y="12293"/>
                  </a:lnTo>
                  <a:lnTo>
                    <a:pt x="203174" y="22961"/>
                  </a:lnTo>
                  <a:lnTo>
                    <a:pt x="201650" y="26009"/>
                  </a:lnTo>
                  <a:lnTo>
                    <a:pt x="198602" y="29057"/>
                  </a:lnTo>
                  <a:lnTo>
                    <a:pt x="195554" y="30670"/>
                  </a:lnTo>
                  <a:lnTo>
                    <a:pt x="192506" y="32194"/>
                  </a:lnTo>
                  <a:lnTo>
                    <a:pt x="178689" y="32194"/>
                  </a:lnTo>
                  <a:lnTo>
                    <a:pt x="178689" y="9245"/>
                  </a:lnTo>
                  <a:lnTo>
                    <a:pt x="198602" y="9245"/>
                  </a:lnTo>
                  <a:lnTo>
                    <a:pt x="203174" y="12293"/>
                  </a:lnTo>
                  <a:lnTo>
                    <a:pt x="203174" y="4165"/>
                  </a:lnTo>
                  <a:lnTo>
                    <a:pt x="201650" y="3149"/>
                  </a:lnTo>
                  <a:lnTo>
                    <a:pt x="197078" y="1625"/>
                  </a:lnTo>
                  <a:lnTo>
                    <a:pt x="169545" y="1625"/>
                  </a:lnTo>
                  <a:lnTo>
                    <a:pt x="169545" y="74866"/>
                  </a:lnTo>
                  <a:lnTo>
                    <a:pt x="198602" y="74866"/>
                  </a:lnTo>
                  <a:lnTo>
                    <a:pt x="204698" y="71818"/>
                  </a:lnTo>
                  <a:lnTo>
                    <a:pt x="209270" y="68770"/>
                  </a:lnTo>
                  <a:lnTo>
                    <a:pt x="210794" y="67246"/>
                  </a:lnTo>
                  <a:lnTo>
                    <a:pt x="213842" y="64198"/>
                  </a:lnTo>
                  <a:lnTo>
                    <a:pt x="215366" y="59626"/>
                  </a:lnTo>
                  <a:lnTo>
                    <a:pt x="215366" y="48958"/>
                  </a:lnTo>
                  <a:close/>
                </a:path>
                <a:path w="548640" h="74929">
                  <a:moveTo>
                    <a:pt x="268795" y="67246"/>
                  </a:moveTo>
                  <a:lnTo>
                    <a:pt x="238315" y="67246"/>
                  </a:lnTo>
                  <a:lnTo>
                    <a:pt x="238315" y="41338"/>
                  </a:lnTo>
                  <a:lnTo>
                    <a:pt x="265747" y="41338"/>
                  </a:lnTo>
                  <a:lnTo>
                    <a:pt x="265747" y="33718"/>
                  </a:lnTo>
                  <a:lnTo>
                    <a:pt x="238315" y="33718"/>
                  </a:lnTo>
                  <a:lnTo>
                    <a:pt x="238315" y="9245"/>
                  </a:lnTo>
                  <a:lnTo>
                    <a:pt x="267271" y="9245"/>
                  </a:lnTo>
                  <a:lnTo>
                    <a:pt x="267271" y="1625"/>
                  </a:lnTo>
                  <a:lnTo>
                    <a:pt x="230606" y="1625"/>
                  </a:lnTo>
                  <a:lnTo>
                    <a:pt x="230606" y="74866"/>
                  </a:lnTo>
                  <a:lnTo>
                    <a:pt x="268795" y="74866"/>
                  </a:lnTo>
                  <a:lnTo>
                    <a:pt x="268795" y="67246"/>
                  </a:lnTo>
                  <a:close/>
                </a:path>
                <a:path w="548640" h="74929">
                  <a:moveTo>
                    <a:pt x="326898" y="1625"/>
                  </a:moveTo>
                  <a:lnTo>
                    <a:pt x="276415" y="1625"/>
                  </a:lnTo>
                  <a:lnTo>
                    <a:pt x="276415" y="9245"/>
                  </a:lnTo>
                  <a:lnTo>
                    <a:pt x="296316" y="9245"/>
                  </a:lnTo>
                  <a:lnTo>
                    <a:pt x="296316" y="74866"/>
                  </a:lnTo>
                  <a:lnTo>
                    <a:pt x="305460" y="74866"/>
                  </a:lnTo>
                  <a:lnTo>
                    <a:pt x="305460" y="9245"/>
                  </a:lnTo>
                  <a:lnTo>
                    <a:pt x="326898" y="9245"/>
                  </a:lnTo>
                  <a:lnTo>
                    <a:pt x="326898" y="1625"/>
                  </a:lnTo>
                  <a:close/>
                </a:path>
                <a:path w="548640" h="74929">
                  <a:moveTo>
                    <a:pt x="377278" y="67246"/>
                  </a:moveTo>
                  <a:lnTo>
                    <a:pt x="346710" y="67246"/>
                  </a:lnTo>
                  <a:lnTo>
                    <a:pt x="346710" y="41338"/>
                  </a:lnTo>
                  <a:lnTo>
                    <a:pt x="372706" y="41338"/>
                  </a:lnTo>
                  <a:lnTo>
                    <a:pt x="372706" y="33718"/>
                  </a:lnTo>
                  <a:lnTo>
                    <a:pt x="346710" y="33718"/>
                  </a:lnTo>
                  <a:lnTo>
                    <a:pt x="346710" y="9245"/>
                  </a:lnTo>
                  <a:lnTo>
                    <a:pt x="375754" y="9245"/>
                  </a:lnTo>
                  <a:lnTo>
                    <a:pt x="375754" y="1625"/>
                  </a:lnTo>
                  <a:lnTo>
                    <a:pt x="337566" y="1625"/>
                  </a:lnTo>
                  <a:lnTo>
                    <a:pt x="337566" y="74866"/>
                  </a:lnTo>
                  <a:lnTo>
                    <a:pt x="377278" y="74866"/>
                  </a:lnTo>
                  <a:lnTo>
                    <a:pt x="377278" y="67246"/>
                  </a:lnTo>
                  <a:close/>
                </a:path>
                <a:path w="548640" h="74929">
                  <a:moveTo>
                    <a:pt x="432244" y="50482"/>
                  </a:moveTo>
                  <a:lnTo>
                    <a:pt x="430720" y="48958"/>
                  </a:lnTo>
                  <a:lnTo>
                    <a:pt x="429196" y="45910"/>
                  </a:lnTo>
                  <a:lnTo>
                    <a:pt x="423100" y="39814"/>
                  </a:lnTo>
                  <a:lnTo>
                    <a:pt x="420052" y="38290"/>
                  </a:lnTo>
                  <a:lnTo>
                    <a:pt x="418528" y="36766"/>
                  </a:lnTo>
                  <a:lnTo>
                    <a:pt x="412432" y="33718"/>
                  </a:lnTo>
                  <a:lnTo>
                    <a:pt x="410908" y="32194"/>
                  </a:lnTo>
                  <a:lnTo>
                    <a:pt x="407771" y="32194"/>
                  </a:lnTo>
                  <a:lnTo>
                    <a:pt x="403199" y="27533"/>
                  </a:lnTo>
                  <a:lnTo>
                    <a:pt x="401675" y="27533"/>
                  </a:lnTo>
                  <a:lnTo>
                    <a:pt x="398627" y="24485"/>
                  </a:lnTo>
                  <a:lnTo>
                    <a:pt x="398627" y="22961"/>
                  </a:lnTo>
                  <a:lnTo>
                    <a:pt x="397103" y="21437"/>
                  </a:lnTo>
                  <a:lnTo>
                    <a:pt x="397103" y="15341"/>
                  </a:lnTo>
                  <a:lnTo>
                    <a:pt x="398627" y="13817"/>
                  </a:lnTo>
                  <a:lnTo>
                    <a:pt x="398627" y="12293"/>
                  </a:lnTo>
                  <a:lnTo>
                    <a:pt x="401675" y="9245"/>
                  </a:lnTo>
                  <a:lnTo>
                    <a:pt x="403199" y="9245"/>
                  </a:lnTo>
                  <a:lnTo>
                    <a:pt x="404723" y="7721"/>
                  </a:lnTo>
                  <a:lnTo>
                    <a:pt x="420052" y="7721"/>
                  </a:lnTo>
                  <a:lnTo>
                    <a:pt x="424624" y="9245"/>
                  </a:lnTo>
                  <a:lnTo>
                    <a:pt x="429196" y="12293"/>
                  </a:lnTo>
                  <a:lnTo>
                    <a:pt x="429196" y="1625"/>
                  </a:lnTo>
                  <a:lnTo>
                    <a:pt x="426148" y="101"/>
                  </a:lnTo>
                  <a:lnTo>
                    <a:pt x="407771" y="101"/>
                  </a:lnTo>
                  <a:lnTo>
                    <a:pt x="404723" y="1625"/>
                  </a:lnTo>
                  <a:lnTo>
                    <a:pt x="401675" y="1625"/>
                  </a:lnTo>
                  <a:lnTo>
                    <a:pt x="395579" y="4673"/>
                  </a:lnTo>
                  <a:lnTo>
                    <a:pt x="394055" y="6197"/>
                  </a:lnTo>
                  <a:lnTo>
                    <a:pt x="391007" y="7721"/>
                  </a:lnTo>
                  <a:lnTo>
                    <a:pt x="389483" y="10769"/>
                  </a:lnTo>
                  <a:lnTo>
                    <a:pt x="387959" y="12293"/>
                  </a:lnTo>
                  <a:lnTo>
                    <a:pt x="387959" y="24485"/>
                  </a:lnTo>
                  <a:lnTo>
                    <a:pt x="389483" y="26009"/>
                  </a:lnTo>
                  <a:lnTo>
                    <a:pt x="391007" y="29057"/>
                  </a:lnTo>
                  <a:lnTo>
                    <a:pt x="391007" y="30670"/>
                  </a:lnTo>
                  <a:lnTo>
                    <a:pt x="392531" y="32194"/>
                  </a:lnTo>
                  <a:lnTo>
                    <a:pt x="395579" y="33718"/>
                  </a:lnTo>
                  <a:lnTo>
                    <a:pt x="398627" y="36766"/>
                  </a:lnTo>
                  <a:lnTo>
                    <a:pt x="401675" y="38290"/>
                  </a:lnTo>
                  <a:lnTo>
                    <a:pt x="403199" y="38290"/>
                  </a:lnTo>
                  <a:lnTo>
                    <a:pt x="409295" y="41338"/>
                  </a:lnTo>
                  <a:lnTo>
                    <a:pt x="412432" y="44386"/>
                  </a:lnTo>
                  <a:lnTo>
                    <a:pt x="415480" y="44386"/>
                  </a:lnTo>
                  <a:lnTo>
                    <a:pt x="421576" y="50482"/>
                  </a:lnTo>
                  <a:lnTo>
                    <a:pt x="421576" y="52006"/>
                  </a:lnTo>
                  <a:lnTo>
                    <a:pt x="423100" y="53530"/>
                  </a:lnTo>
                  <a:lnTo>
                    <a:pt x="423100" y="59626"/>
                  </a:lnTo>
                  <a:lnTo>
                    <a:pt x="421576" y="62674"/>
                  </a:lnTo>
                  <a:lnTo>
                    <a:pt x="417004" y="67246"/>
                  </a:lnTo>
                  <a:lnTo>
                    <a:pt x="398627" y="67246"/>
                  </a:lnTo>
                  <a:lnTo>
                    <a:pt x="397103" y="65722"/>
                  </a:lnTo>
                  <a:lnTo>
                    <a:pt x="395579" y="65722"/>
                  </a:lnTo>
                  <a:lnTo>
                    <a:pt x="394055" y="64198"/>
                  </a:lnTo>
                  <a:lnTo>
                    <a:pt x="392531" y="64198"/>
                  </a:lnTo>
                  <a:lnTo>
                    <a:pt x="391007" y="62674"/>
                  </a:lnTo>
                  <a:lnTo>
                    <a:pt x="389483" y="62674"/>
                  </a:lnTo>
                  <a:lnTo>
                    <a:pt x="387959" y="61150"/>
                  </a:lnTo>
                  <a:lnTo>
                    <a:pt x="387959" y="71818"/>
                  </a:lnTo>
                  <a:lnTo>
                    <a:pt x="389483" y="71818"/>
                  </a:lnTo>
                  <a:lnTo>
                    <a:pt x="389483" y="73342"/>
                  </a:lnTo>
                  <a:lnTo>
                    <a:pt x="392531" y="73342"/>
                  </a:lnTo>
                  <a:lnTo>
                    <a:pt x="395579" y="74866"/>
                  </a:lnTo>
                  <a:lnTo>
                    <a:pt x="415480" y="74866"/>
                  </a:lnTo>
                  <a:lnTo>
                    <a:pt x="420052" y="73342"/>
                  </a:lnTo>
                  <a:lnTo>
                    <a:pt x="421576" y="73342"/>
                  </a:lnTo>
                  <a:lnTo>
                    <a:pt x="427672" y="70294"/>
                  </a:lnTo>
                  <a:lnTo>
                    <a:pt x="429196" y="67246"/>
                  </a:lnTo>
                  <a:lnTo>
                    <a:pt x="430720" y="65722"/>
                  </a:lnTo>
                  <a:lnTo>
                    <a:pt x="432244" y="62674"/>
                  </a:lnTo>
                  <a:lnTo>
                    <a:pt x="432244" y="50482"/>
                  </a:lnTo>
                  <a:close/>
                </a:path>
                <a:path w="548640" h="74929">
                  <a:moveTo>
                    <a:pt x="472922" y="41148"/>
                  </a:moveTo>
                  <a:lnTo>
                    <a:pt x="443953" y="41148"/>
                  </a:lnTo>
                  <a:lnTo>
                    <a:pt x="443953" y="48768"/>
                  </a:lnTo>
                  <a:lnTo>
                    <a:pt x="472922" y="48768"/>
                  </a:lnTo>
                  <a:lnTo>
                    <a:pt x="472922" y="41148"/>
                  </a:lnTo>
                  <a:close/>
                </a:path>
                <a:path w="548640" h="74929">
                  <a:moveTo>
                    <a:pt x="548360" y="1625"/>
                  </a:moveTo>
                  <a:lnTo>
                    <a:pt x="539115" y="1625"/>
                  </a:lnTo>
                  <a:lnTo>
                    <a:pt x="539115" y="61150"/>
                  </a:lnTo>
                  <a:lnTo>
                    <a:pt x="540639" y="64198"/>
                  </a:lnTo>
                  <a:lnTo>
                    <a:pt x="539115" y="64198"/>
                  </a:lnTo>
                  <a:lnTo>
                    <a:pt x="539115" y="61150"/>
                  </a:lnTo>
                  <a:lnTo>
                    <a:pt x="537591" y="58102"/>
                  </a:lnTo>
                  <a:lnTo>
                    <a:pt x="505663" y="10769"/>
                  </a:lnTo>
                  <a:lnTo>
                    <a:pt x="499491" y="1625"/>
                  </a:lnTo>
                  <a:lnTo>
                    <a:pt x="488734" y="1625"/>
                  </a:lnTo>
                  <a:lnTo>
                    <a:pt x="488734" y="74866"/>
                  </a:lnTo>
                  <a:lnTo>
                    <a:pt x="497967" y="74866"/>
                  </a:lnTo>
                  <a:lnTo>
                    <a:pt x="497967" y="12293"/>
                  </a:lnTo>
                  <a:lnTo>
                    <a:pt x="496354" y="10769"/>
                  </a:lnTo>
                  <a:lnTo>
                    <a:pt x="497967" y="10769"/>
                  </a:lnTo>
                  <a:lnTo>
                    <a:pt x="497967" y="12293"/>
                  </a:lnTo>
                  <a:lnTo>
                    <a:pt x="499491" y="13817"/>
                  </a:lnTo>
                  <a:lnTo>
                    <a:pt x="499491" y="15341"/>
                  </a:lnTo>
                  <a:lnTo>
                    <a:pt x="537591" y="74866"/>
                  </a:lnTo>
                  <a:lnTo>
                    <a:pt x="548360" y="74866"/>
                  </a:lnTo>
                  <a:lnTo>
                    <a:pt x="548360" y="64198"/>
                  </a:lnTo>
                  <a:lnTo>
                    <a:pt x="548360" y="1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3302" y="562451"/>
              <a:ext cx="138969" cy="73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8943" y="560927"/>
              <a:ext cx="201644" cy="7477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78358" y="770001"/>
            <a:ext cx="508634" cy="175895"/>
            <a:chOff x="578358" y="770001"/>
            <a:chExt cx="508634" cy="1758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358" y="776097"/>
              <a:ext cx="85534" cy="1267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3799" y="770001"/>
              <a:ext cx="24765" cy="133350"/>
            </a:xfrm>
            <a:custGeom>
              <a:avLst/>
              <a:gdLst/>
              <a:ahLst/>
              <a:cxnLst/>
              <a:rect l="l" t="t" r="r" b="b"/>
              <a:pathLst>
                <a:path w="24765" h="133350">
                  <a:moveTo>
                    <a:pt x="15240" y="22955"/>
                  </a:moveTo>
                  <a:lnTo>
                    <a:pt x="9144" y="22955"/>
                  </a:lnTo>
                  <a:lnTo>
                    <a:pt x="3048" y="19907"/>
                  </a:lnTo>
                  <a:lnTo>
                    <a:pt x="0" y="13811"/>
                  </a:lnTo>
                  <a:lnTo>
                    <a:pt x="0" y="7715"/>
                  </a:lnTo>
                  <a:lnTo>
                    <a:pt x="1524" y="4572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22860" y="4572"/>
                  </a:lnTo>
                  <a:lnTo>
                    <a:pt x="24384" y="7715"/>
                  </a:lnTo>
                  <a:lnTo>
                    <a:pt x="24384" y="13811"/>
                  </a:lnTo>
                  <a:lnTo>
                    <a:pt x="21336" y="19907"/>
                  </a:lnTo>
                  <a:lnTo>
                    <a:pt x="15240" y="22955"/>
                  </a:lnTo>
                  <a:close/>
                </a:path>
                <a:path w="24765" h="133350">
                  <a:moveTo>
                    <a:pt x="22860" y="132873"/>
                  </a:moveTo>
                  <a:lnTo>
                    <a:pt x="1524" y="132873"/>
                  </a:lnTo>
                  <a:lnTo>
                    <a:pt x="1524" y="41243"/>
                  </a:lnTo>
                  <a:lnTo>
                    <a:pt x="22860" y="41243"/>
                  </a:lnTo>
                  <a:lnTo>
                    <a:pt x="22860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662" y="809720"/>
              <a:ext cx="175641" cy="946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688" y="809720"/>
              <a:ext cx="154305" cy="13582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52620" y="770001"/>
            <a:ext cx="606425" cy="175895"/>
            <a:chOff x="1152620" y="770001"/>
            <a:chExt cx="606425" cy="17589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2620" y="775970"/>
              <a:ext cx="276510" cy="1695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53514" y="770001"/>
              <a:ext cx="24765" cy="133350"/>
            </a:xfrm>
            <a:custGeom>
              <a:avLst/>
              <a:gdLst/>
              <a:ahLst/>
              <a:cxnLst/>
              <a:rect l="l" t="t" r="r" b="b"/>
              <a:pathLst>
                <a:path w="24765" h="133350">
                  <a:moveTo>
                    <a:pt x="16859" y="22955"/>
                  </a:moveTo>
                  <a:lnTo>
                    <a:pt x="9144" y="22955"/>
                  </a:lnTo>
                  <a:lnTo>
                    <a:pt x="6096" y="21431"/>
                  </a:lnTo>
                  <a:lnTo>
                    <a:pt x="1524" y="16859"/>
                  </a:lnTo>
                  <a:lnTo>
                    <a:pt x="0" y="13811"/>
                  </a:lnTo>
                  <a:lnTo>
                    <a:pt x="0" y="7715"/>
                  </a:lnTo>
                  <a:lnTo>
                    <a:pt x="1524" y="4572"/>
                  </a:lnTo>
                  <a:lnTo>
                    <a:pt x="4572" y="3048"/>
                  </a:lnTo>
                  <a:lnTo>
                    <a:pt x="6096" y="0"/>
                  </a:lnTo>
                  <a:lnTo>
                    <a:pt x="18383" y="0"/>
                  </a:lnTo>
                  <a:lnTo>
                    <a:pt x="21431" y="3048"/>
                  </a:lnTo>
                  <a:lnTo>
                    <a:pt x="24479" y="4572"/>
                  </a:lnTo>
                  <a:lnTo>
                    <a:pt x="24479" y="16859"/>
                  </a:lnTo>
                  <a:lnTo>
                    <a:pt x="19907" y="21431"/>
                  </a:lnTo>
                  <a:lnTo>
                    <a:pt x="16859" y="22955"/>
                  </a:lnTo>
                  <a:close/>
                </a:path>
                <a:path w="24765" h="133350">
                  <a:moveTo>
                    <a:pt x="22955" y="132873"/>
                  </a:moveTo>
                  <a:lnTo>
                    <a:pt x="1524" y="132873"/>
                  </a:lnTo>
                  <a:lnTo>
                    <a:pt x="1524" y="41243"/>
                  </a:lnTo>
                  <a:lnTo>
                    <a:pt x="22955" y="41243"/>
                  </a:lnTo>
                  <a:lnTo>
                    <a:pt x="22955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7806" y="770001"/>
              <a:ext cx="261175" cy="13439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0800" y="770001"/>
            <a:ext cx="914876" cy="17554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1303" y="773048"/>
            <a:ext cx="1311973" cy="1313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95095" y="770001"/>
            <a:ext cx="1006506" cy="17554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270372" y="768095"/>
            <a:ext cx="672465" cy="158115"/>
            <a:chOff x="5270372" y="768095"/>
            <a:chExt cx="672465" cy="158115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0372" y="773049"/>
              <a:ext cx="106870" cy="1313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01055" y="768095"/>
              <a:ext cx="21590" cy="134620"/>
            </a:xfrm>
            <a:custGeom>
              <a:avLst/>
              <a:gdLst/>
              <a:ahLst/>
              <a:cxnLst/>
              <a:rect l="l" t="t" r="r" b="b"/>
              <a:pathLst>
                <a:path w="21589" h="134619">
                  <a:moveTo>
                    <a:pt x="21336" y="134112"/>
                  </a:moveTo>
                  <a:lnTo>
                    <a:pt x="0" y="134112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134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7537" y="811244"/>
              <a:ext cx="80867" cy="931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9836" y="809720"/>
              <a:ext cx="392525" cy="11601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020276" y="774191"/>
            <a:ext cx="346710" cy="151765"/>
            <a:chOff x="6020276" y="774191"/>
            <a:chExt cx="346710" cy="15176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0276" y="776097"/>
              <a:ext cx="85534" cy="126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8670" y="776097"/>
              <a:ext cx="137445" cy="12677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97155" y="774192"/>
              <a:ext cx="69850" cy="151765"/>
            </a:xfrm>
            <a:custGeom>
              <a:avLst/>
              <a:gdLst/>
              <a:ahLst/>
              <a:cxnLst/>
              <a:rect l="l" t="t" r="r" b="b"/>
              <a:pathLst>
                <a:path w="69850" h="151765">
                  <a:moveTo>
                    <a:pt x="22872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22872" y="128016"/>
                  </a:lnTo>
                  <a:lnTo>
                    <a:pt x="22872" y="0"/>
                  </a:lnTo>
                  <a:close/>
                </a:path>
                <a:path w="69850" h="151765">
                  <a:moveTo>
                    <a:pt x="69824" y="107251"/>
                  </a:moveTo>
                  <a:lnTo>
                    <a:pt x="49911" y="107251"/>
                  </a:lnTo>
                  <a:lnTo>
                    <a:pt x="40779" y="151549"/>
                  </a:lnTo>
                  <a:lnTo>
                    <a:pt x="56019" y="151549"/>
                  </a:lnTo>
                  <a:lnTo>
                    <a:pt x="69824" y="107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443281" y="770001"/>
            <a:ext cx="299720" cy="136525"/>
            <a:chOff x="6443281" y="770001"/>
            <a:chExt cx="299720" cy="13652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43281" y="770001"/>
              <a:ext cx="149637" cy="1328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618922" y="882967"/>
              <a:ext cx="123825" cy="23495"/>
            </a:xfrm>
            <a:custGeom>
              <a:avLst/>
              <a:gdLst/>
              <a:ahLst/>
              <a:cxnLst/>
              <a:rect l="l" t="t" r="r" b="b"/>
              <a:pathLst>
                <a:path w="123825" h="23494">
                  <a:moveTo>
                    <a:pt x="117633" y="1524"/>
                  </a:moveTo>
                  <a:lnTo>
                    <a:pt x="103917" y="1524"/>
                  </a:lnTo>
                  <a:lnTo>
                    <a:pt x="105441" y="0"/>
                  </a:lnTo>
                  <a:lnTo>
                    <a:pt x="116109" y="0"/>
                  </a:lnTo>
                  <a:lnTo>
                    <a:pt x="117633" y="1524"/>
                  </a:lnTo>
                  <a:close/>
                </a:path>
                <a:path w="123825" h="23494">
                  <a:moveTo>
                    <a:pt x="119157" y="21431"/>
                  </a:moveTo>
                  <a:lnTo>
                    <a:pt x="102393" y="21431"/>
                  </a:lnTo>
                  <a:lnTo>
                    <a:pt x="100869" y="19907"/>
                  </a:lnTo>
                  <a:lnTo>
                    <a:pt x="100869" y="18383"/>
                  </a:lnTo>
                  <a:lnTo>
                    <a:pt x="99345" y="18383"/>
                  </a:lnTo>
                  <a:lnTo>
                    <a:pt x="99345" y="16764"/>
                  </a:lnTo>
                  <a:lnTo>
                    <a:pt x="97821" y="15240"/>
                  </a:lnTo>
                  <a:lnTo>
                    <a:pt x="97821" y="9144"/>
                  </a:lnTo>
                  <a:lnTo>
                    <a:pt x="99345" y="7620"/>
                  </a:lnTo>
                  <a:lnTo>
                    <a:pt x="99345" y="6096"/>
                  </a:lnTo>
                  <a:lnTo>
                    <a:pt x="100869" y="4572"/>
                  </a:lnTo>
                  <a:lnTo>
                    <a:pt x="100869" y="3048"/>
                  </a:lnTo>
                  <a:lnTo>
                    <a:pt x="102393" y="1524"/>
                  </a:lnTo>
                  <a:lnTo>
                    <a:pt x="119157" y="1524"/>
                  </a:lnTo>
                  <a:lnTo>
                    <a:pt x="119157" y="3048"/>
                  </a:lnTo>
                  <a:lnTo>
                    <a:pt x="122205" y="6096"/>
                  </a:lnTo>
                  <a:lnTo>
                    <a:pt x="122205" y="7620"/>
                  </a:lnTo>
                  <a:lnTo>
                    <a:pt x="123729" y="10668"/>
                  </a:lnTo>
                  <a:lnTo>
                    <a:pt x="123729" y="13716"/>
                  </a:lnTo>
                  <a:lnTo>
                    <a:pt x="122205" y="15240"/>
                  </a:lnTo>
                  <a:lnTo>
                    <a:pt x="122205" y="18383"/>
                  </a:lnTo>
                  <a:lnTo>
                    <a:pt x="120681" y="19907"/>
                  </a:lnTo>
                  <a:lnTo>
                    <a:pt x="119157" y="19907"/>
                  </a:lnTo>
                  <a:lnTo>
                    <a:pt x="119157" y="21431"/>
                  </a:lnTo>
                  <a:close/>
                </a:path>
                <a:path w="123825" h="23494">
                  <a:moveTo>
                    <a:pt x="116109" y="22955"/>
                  </a:moveTo>
                  <a:lnTo>
                    <a:pt x="105441" y="22955"/>
                  </a:lnTo>
                  <a:lnTo>
                    <a:pt x="103917" y="21431"/>
                  </a:lnTo>
                  <a:lnTo>
                    <a:pt x="117633" y="21431"/>
                  </a:lnTo>
                  <a:lnTo>
                    <a:pt x="116109" y="22955"/>
                  </a:lnTo>
                  <a:close/>
                </a:path>
                <a:path w="123825" h="23494">
                  <a:moveTo>
                    <a:pt x="67246" y="1524"/>
                  </a:moveTo>
                  <a:lnTo>
                    <a:pt x="55054" y="1524"/>
                  </a:lnTo>
                  <a:lnTo>
                    <a:pt x="56578" y="0"/>
                  </a:lnTo>
                  <a:lnTo>
                    <a:pt x="65722" y="0"/>
                  </a:lnTo>
                  <a:lnTo>
                    <a:pt x="67246" y="1524"/>
                  </a:lnTo>
                  <a:close/>
                </a:path>
                <a:path w="123825" h="23494">
                  <a:moveTo>
                    <a:pt x="71818" y="19907"/>
                  </a:moveTo>
                  <a:lnTo>
                    <a:pt x="50482" y="19907"/>
                  </a:lnTo>
                  <a:lnTo>
                    <a:pt x="50482" y="18383"/>
                  </a:lnTo>
                  <a:lnTo>
                    <a:pt x="48863" y="16764"/>
                  </a:lnTo>
                  <a:lnTo>
                    <a:pt x="48863" y="7620"/>
                  </a:lnTo>
                  <a:lnTo>
                    <a:pt x="50482" y="6096"/>
                  </a:lnTo>
                  <a:lnTo>
                    <a:pt x="50482" y="4572"/>
                  </a:lnTo>
                  <a:lnTo>
                    <a:pt x="53530" y="1524"/>
                  </a:lnTo>
                  <a:lnTo>
                    <a:pt x="68770" y="1524"/>
                  </a:lnTo>
                  <a:lnTo>
                    <a:pt x="71818" y="4572"/>
                  </a:lnTo>
                  <a:lnTo>
                    <a:pt x="71818" y="6096"/>
                  </a:lnTo>
                  <a:lnTo>
                    <a:pt x="73342" y="7620"/>
                  </a:lnTo>
                  <a:lnTo>
                    <a:pt x="73342" y="16764"/>
                  </a:lnTo>
                  <a:lnTo>
                    <a:pt x="71818" y="18383"/>
                  </a:lnTo>
                  <a:lnTo>
                    <a:pt x="71818" y="19907"/>
                  </a:lnTo>
                  <a:close/>
                </a:path>
                <a:path w="123825" h="23494">
                  <a:moveTo>
                    <a:pt x="68770" y="21431"/>
                  </a:moveTo>
                  <a:lnTo>
                    <a:pt x="53530" y="21431"/>
                  </a:lnTo>
                  <a:lnTo>
                    <a:pt x="52006" y="19907"/>
                  </a:lnTo>
                  <a:lnTo>
                    <a:pt x="70294" y="19907"/>
                  </a:lnTo>
                  <a:lnTo>
                    <a:pt x="68770" y="21431"/>
                  </a:lnTo>
                  <a:close/>
                </a:path>
                <a:path w="123825" h="23494">
                  <a:moveTo>
                    <a:pt x="65722" y="22955"/>
                  </a:moveTo>
                  <a:lnTo>
                    <a:pt x="56578" y="22955"/>
                  </a:lnTo>
                  <a:lnTo>
                    <a:pt x="55054" y="21431"/>
                  </a:lnTo>
                  <a:lnTo>
                    <a:pt x="67246" y="21431"/>
                  </a:lnTo>
                  <a:lnTo>
                    <a:pt x="65722" y="22955"/>
                  </a:lnTo>
                  <a:close/>
                </a:path>
                <a:path w="123825" h="23494">
                  <a:moveTo>
                    <a:pt x="18383" y="1524"/>
                  </a:moveTo>
                  <a:lnTo>
                    <a:pt x="6191" y="1524"/>
                  </a:lnTo>
                  <a:lnTo>
                    <a:pt x="7715" y="0"/>
                  </a:lnTo>
                  <a:lnTo>
                    <a:pt x="16859" y="0"/>
                  </a:lnTo>
                  <a:lnTo>
                    <a:pt x="18383" y="1524"/>
                  </a:lnTo>
                  <a:close/>
                </a:path>
                <a:path w="123825" h="23494">
                  <a:moveTo>
                    <a:pt x="19907" y="21431"/>
                  </a:moveTo>
                  <a:lnTo>
                    <a:pt x="4572" y="21431"/>
                  </a:lnTo>
                  <a:lnTo>
                    <a:pt x="1524" y="18383"/>
                  </a:lnTo>
                  <a:lnTo>
                    <a:pt x="0" y="16764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9907" y="1524"/>
                  </a:lnTo>
                  <a:lnTo>
                    <a:pt x="22955" y="4572"/>
                  </a:lnTo>
                  <a:lnTo>
                    <a:pt x="22955" y="6096"/>
                  </a:lnTo>
                  <a:lnTo>
                    <a:pt x="24479" y="7620"/>
                  </a:lnTo>
                  <a:lnTo>
                    <a:pt x="24479" y="16764"/>
                  </a:lnTo>
                  <a:lnTo>
                    <a:pt x="22955" y="18383"/>
                  </a:lnTo>
                  <a:lnTo>
                    <a:pt x="22955" y="19907"/>
                  </a:lnTo>
                  <a:lnTo>
                    <a:pt x="21431" y="19907"/>
                  </a:lnTo>
                  <a:lnTo>
                    <a:pt x="19907" y="21431"/>
                  </a:lnTo>
                  <a:close/>
                </a:path>
                <a:path w="123825" h="23494">
                  <a:moveTo>
                    <a:pt x="16859" y="22955"/>
                  </a:moveTo>
                  <a:lnTo>
                    <a:pt x="7715" y="22955"/>
                  </a:lnTo>
                  <a:lnTo>
                    <a:pt x="6191" y="21431"/>
                  </a:lnTo>
                  <a:lnTo>
                    <a:pt x="18383" y="21431"/>
                  </a:lnTo>
                  <a:lnTo>
                    <a:pt x="16859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8826" y="1305782"/>
            <a:ext cx="5205126" cy="28394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537108" y="1934629"/>
            <a:ext cx="525780" cy="114935"/>
          </a:xfrm>
          <a:custGeom>
            <a:avLst/>
            <a:gdLst/>
            <a:ahLst/>
            <a:cxnLst/>
            <a:rect l="l" t="t" r="r" b="b"/>
            <a:pathLst>
              <a:path w="525780" h="114935">
                <a:moveTo>
                  <a:pt x="116116" y="6096"/>
                </a:moveTo>
                <a:lnTo>
                  <a:pt x="91630" y="6096"/>
                </a:lnTo>
                <a:lnTo>
                  <a:pt x="62674" y="76288"/>
                </a:lnTo>
                <a:lnTo>
                  <a:pt x="61150" y="79336"/>
                </a:lnTo>
                <a:lnTo>
                  <a:pt x="59626" y="83908"/>
                </a:lnTo>
                <a:lnTo>
                  <a:pt x="58102" y="90106"/>
                </a:lnTo>
                <a:lnTo>
                  <a:pt x="56578" y="87058"/>
                </a:lnTo>
                <a:lnTo>
                  <a:pt x="55054" y="82384"/>
                </a:lnTo>
                <a:lnTo>
                  <a:pt x="53530" y="77812"/>
                </a:lnTo>
                <a:lnTo>
                  <a:pt x="32435" y="22860"/>
                </a:lnTo>
                <a:lnTo>
                  <a:pt x="26009" y="6096"/>
                </a:lnTo>
                <a:lnTo>
                  <a:pt x="0" y="6096"/>
                </a:lnTo>
                <a:lnTo>
                  <a:pt x="0" y="112966"/>
                </a:lnTo>
                <a:lnTo>
                  <a:pt x="16865" y="112966"/>
                </a:lnTo>
                <a:lnTo>
                  <a:pt x="16865" y="27520"/>
                </a:lnTo>
                <a:lnTo>
                  <a:pt x="18389" y="32092"/>
                </a:lnTo>
                <a:lnTo>
                  <a:pt x="19913" y="33616"/>
                </a:lnTo>
                <a:lnTo>
                  <a:pt x="51917" y="112966"/>
                </a:lnTo>
                <a:lnTo>
                  <a:pt x="64198" y="112966"/>
                </a:lnTo>
                <a:lnTo>
                  <a:pt x="73418" y="90106"/>
                </a:lnTo>
                <a:lnTo>
                  <a:pt x="96202" y="33616"/>
                </a:lnTo>
                <a:lnTo>
                  <a:pt x="96202" y="30568"/>
                </a:lnTo>
                <a:lnTo>
                  <a:pt x="97828" y="27520"/>
                </a:lnTo>
                <a:lnTo>
                  <a:pt x="97828" y="22860"/>
                </a:lnTo>
                <a:lnTo>
                  <a:pt x="99352" y="22860"/>
                </a:lnTo>
                <a:lnTo>
                  <a:pt x="97828" y="30568"/>
                </a:lnTo>
                <a:lnTo>
                  <a:pt x="97828" y="112966"/>
                </a:lnTo>
                <a:lnTo>
                  <a:pt x="116116" y="112966"/>
                </a:lnTo>
                <a:lnTo>
                  <a:pt x="116116" y="22860"/>
                </a:lnTo>
                <a:lnTo>
                  <a:pt x="116116" y="6096"/>
                </a:lnTo>
                <a:close/>
              </a:path>
              <a:path w="525780" h="114935">
                <a:moveTo>
                  <a:pt x="204685" y="73240"/>
                </a:moveTo>
                <a:lnTo>
                  <a:pt x="187921" y="38900"/>
                </a:lnTo>
                <a:lnTo>
                  <a:pt x="187921" y="61048"/>
                </a:lnTo>
                <a:lnTo>
                  <a:pt x="187921" y="67144"/>
                </a:lnTo>
                <a:lnTo>
                  <a:pt x="152781" y="67144"/>
                </a:lnTo>
                <a:lnTo>
                  <a:pt x="152781" y="61048"/>
                </a:lnTo>
                <a:lnTo>
                  <a:pt x="155829" y="56476"/>
                </a:lnTo>
                <a:lnTo>
                  <a:pt x="158877" y="53428"/>
                </a:lnTo>
                <a:lnTo>
                  <a:pt x="161925" y="48856"/>
                </a:lnTo>
                <a:lnTo>
                  <a:pt x="166497" y="47332"/>
                </a:lnTo>
                <a:lnTo>
                  <a:pt x="175641" y="47332"/>
                </a:lnTo>
                <a:lnTo>
                  <a:pt x="180213" y="48856"/>
                </a:lnTo>
                <a:lnTo>
                  <a:pt x="183261" y="53428"/>
                </a:lnTo>
                <a:lnTo>
                  <a:pt x="186397" y="56476"/>
                </a:lnTo>
                <a:lnTo>
                  <a:pt x="171069" y="35140"/>
                </a:lnTo>
                <a:lnTo>
                  <a:pt x="163588" y="35737"/>
                </a:lnTo>
                <a:lnTo>
                  <a:pt x="135204" y="66179"/>
                </a:lnTo>
                <a:lnTo>
                  <a:pt x="134391" y="74764"/>
                </a:lnTo>
                <a:lnTo>
                  <a:pt x="134975" y="83642"/>
                </a:lnTo>
                <a:lnTo>
                  <a:pt x="162712" y="113893"/>
                </a:lnTo>
                <a:lnTo>
                  <a:pt x="171069" y="114490"/>
                </a:lnTo>
                <a:lnTo>
                  <a:pt x="178803" y="114185"/>
                </a:lnTo>
                <a:lnTo>
                  <a:pt x="185978" y="113157"/>
                </a:lnTo>
                <a:lnTo>
                  <a:pt x="192582" y="111277"/>
                </a:lnTo>
                <a:lnTo>
                  <a:pt x="198589" y="108394"/>
                </a:lnTo>
                <a:lnTo>
                  <a:pt x="198589" y="102298"/>
                </a:lnTo>
                <a:lnTo>
                  <a:pt x="198589" y="94678"/>
                </a:lnTo>
                <a:lnTo>
                  <a:pt x="190969" y="99250"/>
                </a:lnTo>
                <a:lnTo>
                  <a:pt x="184873" y="102298"/>
                </a:lnTo>
                <a:lnTo>
                  <a:pt x="168021" y="102298"/>
                </a:lnTo>
                <a:lnTo>
                  <a:pt x="158877" y="96202"/>
                </a:lnTo>
                <a:lnTo>
                  <a:pt x="154305" y="91630"/>
                </a:lnTo>
                <a:lnTo>
                  <a:pt x="152781" y="87058"/>
                </a:lnTo>
                <a:lnTo>
                  <a:pt x="152781" y="79336"/>
                </a:lnTo>
                <a:lnTo>
                  <a:pt x="204685" y="79336"/>
                </a:lnTo>
                <a:lnTo>
                  <a:pt x="204685" y="73240"/>
                </a:lnTo>
                <a:close/>
              </a:path>
              <a:path w="525780" h="114935">
                <a:moveTo>
                  <a:pt x="261175" y="36664"/>
                </a:moveTo>
                <a:lnTo>
                  <a:pt x="242887" y="36664"/>
                </a:lnTo>
                <a:lnTo>
                  <a:pt x="242887" y="13716"/>
                </a:lnTo>
                <a:lnTo>
                  <a:pt x="226021" y="18288"/>
                </a:lnTo>
                <a:lnTo>
                  <a:pt x="226021" y="36664"/>
                </a:lnTo>
                <a:lnTo>
                  <a:pt x="212305" y="36664"/>
                </a:lnTo>
                <a:lnTo>
                  <a:pt x="212305" y="50380"/>
                </a:lnTo>
                <a:lnTo>
                  <a:pt x="226021" y="50380"/>
                </a:lnTo>
                <a:lnTo>
                  <a:pt x="226021" y="93154"/>
                </a:lnTo>
                <a:lnTo>
                  <a:pt x="227228" y="102273"/>
                </a:lnTo>
                <a:lnTo>
                  <a:pt x="231025" y="108966"/>
                </a:lnTo>
                <a:lnTo>
                  <a:pt x="237680" y="113080"/>
                </a:lnTo>
                <a:lnTo>
                  <a:pt x="247459" y="114490"/>
                </a:lnTo>
                <a:lnTo>
                  <a:pt x="258127" y="114490"/>
                </a:lnTo>
                <a:lnTo>
                  <a:pt x="261175" y="111442"/>
                </a:lnTo>
                <a:lnTo>
                  <a:pt x="261175" y="97726"/>
                </a:lnTo>
                <a:lnTo>
                  <a:pt x="259651" y="100774"/>
                </a:lnTo>
                <a:lnTo>
                  <a:pt x="248983" y="100774"/>
                </a:lnTo>
                <a:lnTo>
                  <a:pt x="244411" y="96202"/>
                </a:lnTo>
                <a:lnTo>
                  <a:pt x="242887" y="93154"/>
                </a:lnTo>
                <a:lnTo>
                  <a:pt x="242887" y="50380"/>
                </a:lnTo>
                <a:lnTo>
                  <a:pt x="261175" y="50380"/>
                </a:lnTo>
                <a:lnTo>
                  <a:pt x="261175" y="36664"/>
                </a:lnTo>
                <a:close/>
              </a:path>
              <a:path w="525780" h="114935">
                <a:moveTo>
                  <a:pt x="343662" y="65620"/>
                </a:moveTo>
                <a:lnTo>
                  <a:pt x="342188" y="52501"/>
                </a:lnTo>
                <a:lnTo>
                  <a:pt x="337566" y="42951"/>
                </a:lnTo>
                <a:lnTo>
                  <a:pt x="329514" y="37122"/>
                </a:lnTo>
                <a:lnTo>
                  <a:pt x="317754" y="35140"/>
                </a:lnTo>
                <a:lnTo>
                  <a:pt x="310248" y="36004"/>
                </a:lnTo>
                <a:lnTo>
                  <a:pt x="303758" y="38569"/>
                </a:lnTo>
                <a:lnTo>
                  <a:pt x="298157" y="42862"/>
                </a:lnTo>
                <a:lnTo>
                  <a:pt x="293281" y="48856"/>
                </a:lnTo>
                <a:lnTo>
                  <a:pt x="293281" y="0"/>
                </a:lnTo>
                <a:lnTo>
                  <a:pt x="276517" y="0"/>
                </a:lnTo>
                <a:lnTo>
                  <a:pt x="276517" y="112966"/>
                </a:lnTo>
                <a:lnTo>
                  <a:pt x="293281" y="112966"/>
                </a:lnTo>
                <a:lnTo>
                  <a:pt x="293281" y="65620"/>
                </a:lnTo>
                <a:lnTo>
                  <a:pt x="294805" y="59524"/>
                </a:lnTo>
                <a:lnTo>
                  <a:pt x="297853" y="54952"/>
                </a:lnTo>
                <a:lnTo>
                  <a:pt x="302425" y="50380"/>
                </a:lnTo>
                <a:lnTo>
                  <a:pt x="306997" y="48856"/>
                </a:lnTo>
                <a:lnTo>
                  <a:pt x="311569" y="48856"/>
                </a:lnTo>
                <a:lnTo>
                  <a:pt x="317855" y="50292"/>
                </a:lnTo>
                <a:lnTo>
                  <a:pt x="322694" y="54571"/>
                </a:lnTo>
                <a:lnTo>
                  <a:pt x="325805" y="61722"/>
                </a:lnTo>
                <a:lnTo>
                  <a:pt x="326898" y="71716"/>
                </a:lnTo>
                <a:lnTo>
                  <a:pt x="326898" y="112966"/>
                </a:lnTo>
                <a:lnTo>
                  <a:pt x="343662" y="112966"/>
                </a:lnTo>
                <a:lnTo>
                  <a:pt x="343662" y="65620"/>
                </a:lnTo>
                <a:close/>
              </a:path>
              <a:path w="525780" h="114935">
                <a:moveTo>
                  <a:pt x="438340" y="74764"/>
                </a:moveTo>
                <a:lnTo>
                  <a:pt x="437769" y="65963"/>
                </a:lnTo>
                <a:lnTo>
                  <a:pt x="436054" y="58000"/>
                </a:lnTo>
                <a:lnTo>
                  <a:pt x="433197" y="51193"/>
                </a:lnTo>
                <a:lnTo>
                  <a:pt x="431457" y="48856"/>
                </a:lnTo>
                <a:lnTo>
                  <a:pt x="429196" y="45808"/>
                </a:lnTo>
                <a:lnTo>
                  <a:pt x="423176" y="40932"/>
                </a:lnTo>
                <a:lnTo>
                  <a:pt x="420014" y="39382"/>
                </a:lnTo>
                <a:lnTo>
                  <a:pt x="420014" y="84061"/>
                </a:lnTo>
                <a:lnTo>
                  <a:pt x="418528" y="90106"/>
                </a:lnTo>
                <a:lnTo>
                  <a:pt x="415480" y="94678"/>
                </a:lnTo>
                <a:lnTo>
                  <a:pt x="410908" y="99250"/>
                </a:lnTo>
                <a:lnTo>
                  <a:pt x="406336" y="100774"/>
                </a:lnTo>
                <a:lnTo>
                  <a:pt x="392518" y="100774"/>
                </a:lnTo>
                <a:lnTo>
                  <a:pt x="387946" y="99250"/>
                </a:lnTo>
                <a:lnTo>
                  <a:pt x="383374" y="94678"/>
                </a:lnTo>
                <a:lnTo>
                  <a:pt x="380326" y="90106"/>
                </a:lnTo>
                <a:lnTo>
                  <a:pt x="377278" y="82384"/>
                </a:lnTo>
                <a:lnTo>
                  <a:pt x="377278" y="67144"/>
                </a:lnTo>
                <a:lnTo>
                  <a:pt x="383374" y="54952"/>
                </a:lnTo>
                <a:lnTo>
                  <a:pt x="387946" y="50380"/>
                </a:lnTo>
                <a:lnTo>
                  <a:pt x="392518" y="48856"/>
                </a:lnTo>
                <a:lnTo>
                  <a:pt x="406336" y="48856"/>
                </a:lnTo>
                <a:lnTo>
                  <a:pt x="420014" y="84061"/>
                </a:lnTo>
                <a:lnTo>
                  <a:pt x="420014" y="39382"/>
                </a:lnTo>
                <a:lnTo>
                  <a:pt x="416420" y="37617"/>
                </a:lnTo>
                <a:lnTo>
                  <a:pt x="408800" y="35737"/>
                </a:lnTo>
                <a:lnTo>
                  <a:pt x="400138" y="35140"/>
                </a:lnTo>
                <a:lnTo>
                  <a:pt x="391553" y="35737"/>
                </a:lnTo>
                <a:lnTo>
                  <a:pt x="361111" y="66814"/>
                </a:lnTo>
                <a:lnTo>
                  <a:pt x="360514" y="76288"/>
                </a:lnTo>
                <a:lnTo>
                  <a:pt x="361111" y="84061"/>
                </a:lnTo>
                <a:lnTo>
                  <a:pt x="390042" y="113893"/>
                </a:lnTo>
                <a:lnTo>
                  <a:pt x="398614" y="114490"/>
                </a:lnTo>
                <a:lnTo>
                  <a:pt x="407276" y="113893"/>
                </a:lnTo>
                <a:lnTo>
                  <a:pt x="414896" y="112014"/>
                </a:lnTo>
                <a:lnTo>
                  <a:pt x="421652" y="108699"/>
                </a:lnTo>
                <a:lnTo>
                  <a:pt x="427672" y="103822"/>
                </a:lnTo>
                <a:lnTo>
                  <a:pt x="430136" y="100774"/>
                </a:lnTo>
                <a:lnTo>
                  <a:pt x="432536" y="97815"/>
                </a:lnTo>
                <a:lnTo>
                  <a:pt x="435864" y="91046"/>
                </a:lnTo>
                <a:lnTo>
                  <a:pt x="437743" y="83426"/>
                </a:lnTo>
                <a:lnTo>
                  <a:pt x="438340" y="74764"/>
                </a:lnTo>
                <a:close/>
              </a:path>
              <a:path w="525780" h="114935">
                <a:moveTo>
                  <a:pt x="525399" y="0"/>
                </a:moveTo>
                <a:lnTo>
                  <a:pt x="508635" y="0"/>
                </a:lnTo>
                <a:lnTo>
                  <a:pt x="508635" y="47332"/>
                </a:lnTo>
                <a:lnTo>
                  <a:pt x="508635" y="62572"/>
                </a:lnTo>
                <a:lnTo>
                  <a:pt x="508635" y="83908"/>
                </a:lnTo>
                <a:lnTo>
                  <a:pt x="507111" y="90106"/>
                </a:lnTo>
                <a:lnTo>
                  <a:pt x="502539" y="94678"/>
                </a:lnTo>
                <a:lnTo>
                  <a:pt x="499491" y="99250"/>
                </a:lnTo>
                <a:lnTo>
                  <a:pt x="494919" y="100774"/>
                </a:lnTo>
                <a:lnTo>
                  <a:pt x="482638" y="100774"/>
                </a:lnTo>
                <a:lnTo>
                  <a:pt x="478066" y="99250"/>
                </a:lnTo>
                <a:lnTo>
                  <a:pt x="473494" y="94678"/>
                </a:lnTo>
                <a:lnTo>
                  <a:pt x="470446" y="90106"/>
                </a:lnTo>
                <a:lnTo>
                  <a:pt x="468922" y="83908"/>
                </a:lnTo>
                <a:lnTo>
                  <a:pt x="468922" y="67144"/>
                </a:lnTo>
                <a:lnTo>
                  <a:pt x="470446" y="61048"/>
                </a:lnTo>
                <a:lnTo>
                  <a:pt x="475018" y="56476"/>
                </a:lnTo>
                <a:lnTo>
                  <a:pt x="478066" y="50380"/>
                </a:lnTo>
                <a:lnTo>
                  <a:pt x="482638" y="48856"/>
                </a:lnTo>
                <a:lnTo>
                  <a:pt x="494919" y="48856"/>
                </a:lnTo>
                <a:lnTo>
                  <a:pt x="499491" y="50380"/>
                </a:lnTo>
                <a:lnTo>
                  <a:pt x="502539" y="54952"/>
                </a:lnTo>
                <a:lnTo>
                  <a:pt x="507111" y="58000"/>
                </a:lnTo>
                <a:lnTo>
                  <a:pt x="508635" y="62572"/>
                </a:lnTo>
                <a:lnTo>
                  <a:pt x="508635" y="47332"/>
                </a:lnTo>
                <a:lnTo>
                  <a:pt x="503986" y="41579"/>
                </a:lnTo>
                <a:lnTo>
                  <a:pt x="498906" y="37807"/>
                </a:lnTo>
                <a:lnTo>
                  <a:pt x="492950" y="35763"/>
                </a:lnTo>
                <a:lnTo>
                  <a:pt x="485686" y="35140"/>
                </a:lnTo>
                <a:lnTo>
                  <a:pt x="478231" y="35737"/>
                </a:lnTo>
                <a:lnTo>
                  <a:pt x="451218" y="67462"/>
                </a:lnTo>
                <a:lnTo>
                  <a:pt x="450634" y="76288"/>
                </a:lnTo>
                <a:lnTo>
                  <a:pt x="451205" y="84924"/>
                </a:lnTo>
                <a:lnTo>
                  <a:pt x="473494" y="114490"/>
                </a:lnTo>
                <a:lnTo>
                  <a:pt x="482638" y="114490"/>
                </a:lnTo>
                <a:lnTo>
                  <a:pt x="508635" y="99250"/>
                </a:lnTo>
                <a:lnTo>
                  <a:pt x="508635" y="112966"/>
                </a:lnTo>
                <a:lnTo>
                  <a:pt x="525399" y="112966"/>
                </a:lnTo>
                <a:lnTo>
                  <a:pt x="525399" y="99250"/>
                </a:lnTo>
                <a:lnTo>
                  <a:pt x="525399" y="48856"/>
                </a:lnTo>
                <a:lnTo>
                  <a:pt x="525399" y="47332"/>
                </a:lnTo>
                <a:lnTo>
                  <a:pt x="525399" y="0"/>
                </a:lnTo>
                <a:close/>
              </a:path>
            </a:pathLst>
          </a:custGeom>
          <a:solidFill>
            <a:srgbClr val="056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63118" y="2209419"/>
            <a:ext cx="632460" cy="86995"/>
            <a:chOff x="563118" y="2209419"/>
            <a:chExt cx="632460" cy="8699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3118" y="2210942"/>
              <a:ext cx="192405" cy="85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670" y="2209419"/>
              <a:ext cx="404717" cy="86963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55788" y="2212466"/>
            <a:ext cx="241363" cy="109823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563118" y="2383345"/>
            <a:ext cx="516255" cy="85725"/>
            <a:chOff x="563118" y="2383345"/>
            <a:chExt cx="516255" cy="85725"/>
          </a:xfrm>
        </p:grpSpPr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3118" y="2387917"/>
              <a:ext cx="248983" cy="8096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6392" y="2383345"/>
              <a:ext cx="222980" cy="8553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351216" y="2386393"/>
            <a:ext cx="175641" cy="8248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522731" y="3345179"/>
            <a:ext cx="2025650" cy="10795"/>
          </a:xfrm>
          <a:custGeom>
            <a:avLst/>
            <a:gdLst/>
            <a:ahLst/>
            <a:cxnLst/>
            <a:rect l="l" t="t" r="r" b="b"/>
            <a:pathLst>
              <a:path w="2025650" h="10795">
                <a:moveTo>
                  <a:pt x="2025395" y="10667"/>
                </a:moveTo>
                <a:lnTo>
                  <a:pt x="0" y="10667"/>
                </a:lnTo>
                <a:lnTo>
                  <a:pt x="0" y="0"/>
                </a:lnTo>
                <a:lnTo>
                  <a:pt x="2025395" y="0"/>
                </a:lnTo>
                <a:lnTo>
                  <a:pt x="2025395" y="10667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108" y="2941993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80" h="142239">
                <a:moveTo>
                  <a:pt x="82486" y="106870"/>
                </a:moveTo>
                <a:lnTo>
                  <a:pt x="64198" y="77914"/>
                </a:lnTo>
                <a:lnTo>
                  <a:pt x="62674" y="74866"/>
                </a:lnTo>
                <a:lnTo>
                  <a:pt x="61150" y="73240"/>
                </a:lnTo>
                <a:lnTo>
                  <a:pt x="58102" y="70192"/>
                </a:lnTo>
                <a:lnTo>
                  <a:pt x="58102" y="68668"/>
                </a:lnTo>
                <a:lnTo>
                  <a:pt x="53530" y="64096"/>
                </a:lnTo>
                <a:lnTo>
                  <a:pt x="51917" y="62572"/>
                </a:lnTo>
                <a:lnTo>
                  <a:pt x="48869" y="59524"/>
                </a:lnTo>
                <a:lnTo>
                  <a:pt x="47345" y="59524"/>
                </a:lnTo>
                <a:lnTo>
                  <a:pt x="47345" y="58000"/>
                </a:lnTo>
                <a:lnTo>
                  <a:pt x="50393" y="58000"/>
                </a:lnTo>
                <a:lnTo>
                  <a:pt x="53530" y="56476"/>
                </a:lnTo>
                <a:lnTo>
                  <a:pt x="59626" y="53428"/>
                </a:lnTo>
                <a:lnTo>
                  <a:pt x="62674" y="50380"/>
                </a:lnTo>
                <a:lnTo>
                  <a:pt x="64198" y="48856"/>
                </a:lnTo>
                <a:lnTo>
                  <a:pt x="70294" y="36664"/>
                </a:lnTo>
                <a:lnTo>
                  <a:pt x="70294" y="19900"/>
                </a:lnTo>
                <a:lnTo>
                  <a:pt x="67246" y="16852"/>
                </a:lnTo>
                <a:lnTo>
                  <a:pt x="66484" y="15328"/>
                </a:lnTo>
                <a:lnTo>
                  <a:pt x="65722" y="13804"/>
                </a:lnTo>
                <a:lnTo>
                  <a:pt x="64198" y="10668"/>
                </a:lnTo>
                <a:lnTo>
                  <a:pt x="61150" y="7620"/>
                </a:lnTo>
                <a:lnTo>
                  <a:pt x="58102" y="6096"/>
                </a:lnTo>
                <a:lnTo>
                  <a:pt x="53530" y="3048"/>
                </a:lnTo>
                <a:lnTo>
                  <a:pt x="51917" y="3048"/>
                </a:lnTo>
                <a:lnTo>
                  <a:pt x="51917" y="25996"/>
                </a:lnTo>
                <a:lnTo>
                  <a:pt x="51917" y="36664"/>
                </a:lnTo>
                <a:lnTo>
                  <a:pt x="50393" y="39712"/>
                </a:lnTo>
                <a:lnTo>
                  <a:pt x="48869" y="41236"/>
                </a:lnTo>
                <a:lnTo>
                  <a:pt x="48869" y="42760"/>
                </a:lnTo>
                <a:lnTo>
                  <a:pt x="45821" y="44284"/>
                </a:lnTo>
                <a:lnTo>
                  <a:pt x="42773" y="47332"/>
                </a:lnTo>
                <a:lnTo>
                  <a:pt x="39725" y="48856"/>
                </a:lnTo>
                <a:lnTo>
                  <a:pt x="38201" y="48856"/>
                </a:lnTo>
                <a:lnTo>
                  <a:pt x="35153" y="50380"/>
                </a:lnTo>
                <a:lnTo>
                  <a:pt x="18389" y="50380"/>
                </a:lnTo>
                <a:lnTo>
                  <a:pt x="18389" y="15328"/>
                </a:lnTo>
                <a:lnTo>
                  <a:pt x="39725" y="15328"/>
                </a:lnTo>
                <a:lnTo>
                  <a:pt x="44297" y="16852"/>
                </a:lnTo>
                <a:lnTo>
                  <a:pt x="50393" y="22948"/>
                </a:lnTo>
                <a:lnTo>
                  <a:pt x="51917" y="25996"/>
                </a:lnTo>
                <a:lnTo>
                  <a:pt x="51917" y="3048"/>
                </a:lnTo>
                <a:lnTo>
                  <a:pt x="48869" y="3048"/>
                </a:lnTo>
                <a:lnTo>
                  <a:pt x="45821" y="1524"/>
                </a:lnTo>
                <a:lnTo>
                  <a:pt x="41249" y="0"/>
                </a:lnTo>
                <a:lnTo>
                  <a:pt x="0" y="0"/>
                </a:lnTo>
                <a:lnTo>
                  <a:pt x="0" y="106870"/>
                </a:lnTo>
                <a:lnTo>
                  <a:pt x="18389" y="106870"/>
                </a:lnTo>
                <a:lnTo>
                  <a:pt x="18389" y="64096"/>
                </a:lnTo>
                <a:lnTo>
                  <a:pt x="29057" y="64096"/>
                </a:lnTo>
                <a:lnTo>
                  <a:pt x="32105" y="65620"/>
                </a:lnTo>
                <a:lnTo>
                  <a:pt x="35153" y="65620"/>
                </a:lnTo>
                <a:lnTo>
                  <a:pt x="42773" y="73240"/>
                </a:lnTo>
                <a:lnTo>
                  <a:pt x="44297" y="76390"/>
                </a:lnTo>
                <a:lnTo>
                  <a:pt x="45821" y="79438"/>
                </a:lnTo>
                <a:lnTo>
                  <a:pt x="62674" y="106870"/>
                </a:lnTo>
                <a:lnTo>
                  <a:pt x="82486" y="106870"/>
                </a:lnTo>
                <a:close/>
              </a:path>
              <a:path w="640080" h="142239">
                <a:moveTo>
                  <a:pt x="154305" y="67144"/>
                </a:moveTo>
                <a:lnTo>
                  <a:pt x="154000" y="62572"/>
                </a:lnTo>
                <a:lnTo>
                  <a:pt x="153733" y="58572"/>
                </a:lnTo>
                <a:lnTo>
                  <a:pt x="152019" y="51142"/>
                </a:lnTo>
                <a:lnTo>
                  <a:pt x="149161" y="44856"/>
                </a:lnTo>
                <a:lnTo>
                  <a:pt x="147535" y="42760"/>
                </a:lnTo>
                <a:lnTo>
                  <a:pt x="145161" y="39712"/>
                </a:lnTo>
                <a:lnTo>
                  <a:pt x="140589" y="32092"/>
                </a:lnTo>
                <a:lnTo>
                  <a:pt x="137439" y="31064"/>
                </a:lnTo>
                <a:lnTo>
                  <a:pt x="137439" y="54952"/>
                </a:lnTo>
                <a:lnTo>
                  <a:pt x="137439" y="62572"/>
                </a:lnTo>
                <a:lnTo>
                  <a:pt x="102387" y="62572"/>
                </a:lnTo>
                <a:lnTo>
                  <a:pt x="102387" y="56476"/>
                </a:lnTo>
                <a:lnTo>
                  <a:pt x="108483" y="47332"/>
                </a:lnTo>
                <a:lnTo>
                  <a:pt x="111531" y="44284"/>
                </a:lnTo>
                <a:lnTo>
                  <a:pt x="116103" y="42760"/>
                </a:lnTo>
                <a:lnTo>
                  <a:pt x="126771" y="42760"/>
                </a:lnTo>
                <a:lnTo>
                  <a:pt x="129819" y="44284"/>
                </a:lnTo>
                <a:lnTo>
                  <a:pt x="135915" y="50380"/>
                </a:lnTo>
                <a:lnTo>
                  <a:pt x="137439" y="54952"/>
                </a:lnTo>
                <a:lnTo>
                  <a:pt x="137439" y="31064"/>
                </a:lnTo>
                <a:lnTo>
                  <a:pt x="131343" y="29044"/>
                </a:lnTo>
                <a:lnTo>
                  <a:pt x="122199" y="29044"/>
                </a:lnTo>
                <a:lnTo>
                  <a:pt x="87058" y="54000"/>
                </a:lnTo>
                <a:lnTo>
                  <a:pt x="84010" y="70192"/>
                </a:lnTo>
                <a:lnTo>
                  <a:pt x="84823" y="78854"/>
                </a:lnTo>
                <a:lnTo>
                  <a:pt x="112991" y="109105"/>
                </a:lnTo>
                <a:lnTo>
                  <a:pt x="120675" y="109918"/>
                </a:lnTo>
                <a:lnTo>
                  <a:pt x="129273" y="109372"/>
                </a:lnTo>
                <a:lnTo>
                  <a:pt x="136728" y="107823"/>
                </a:lnTo>
                <a:lnTo>
                  <a:pt x="143052" y="105422"/>
                </a:lnTo>
                <a:lnTo>
                  <a:pt x="148209" y="102298"/>
                </a:lnTo>
                <a:lnTo>
                  <a:pt x="148209" y="96202"/>
                </a:lnTo>
                <a:lnTo>
                  <a:pt x="148209" y="88582"/>
                </a:lnTo>
                <a:lnTo>
                  <a:pt x="142113" y="93154"/>
                </a:lnTo>
                <a:lnTo>
                  <a:pt x="134391" y="96202"/>
                </a:lnTo>
                <a:lnTo>
                  <a:pt x="119151" y="96202"/>
                </a:lnTo>
                <a:lnTo>
                  <a:pt x="113055" y="94678"/>
                </a:lnTo>
                <a:lnTo>
                  <a:pt x="108483" y="90106"/>
                </a:lnTo>
                <a:lnTo>
                  <a:pt x="103911" y="87058"/>
                </a:lnTo>
                <a:lnTo>
                  <a:pt x="102387" y="80962"/>
                </a:lnTo>
                <a:lnTo>
                  <a:pt x="102387" y="74866"/>
                </a:lnTo>
                <a:lnTo>
                  <a:pt x="154305" y="74866"/>
                </a:lnTo>
                <a:lnTo>
                  <a:pt x="154305" y="67144"/>
                </a:lnTo>
                <a:close/>
              </a:path>
              <a:path w="640080" h="142239">
                <a:moveTo>
                  <a:pt x="219938" y="80962"/>
                </a:moveTo>
                <a:lnTo>
                  <a:pt x="218414" y="77914"/>
                </a:lnTo>
                <a:lnTo>
                  <a:pt x="218414" y="76390"/>
                </a:lnTo>
                <a:lnTo>
                  <a:pt x="216890" y="73240"/>
                </a:lnTo>
                <a:lnTo>
                  <a:pt x="213842" y="71716"/>
                </a:lnTo>
                <a:lnTo>
                  <a:pt x="210794" y="68668"/>
                </a:lnTo>
                <a:lnTo>
                  <a:pt x="198602" y="62572"/>
                </a:lnTo>
                <a:lnTo>
                  <a:pt x="197078" y="62572"/>
                </a:lnTo>
                <a:lnTo>
                  <a:pt x="194030" y="61048"/>
                </a:lnTo>
                <a:lnTo>
                  <a:pt x="192506" y="61048"/>
                </a:lnTo>
                <a:lnTo>
                  <a:pt x="190982" y="59524"/>
                </a:lnTo>
                <a:lnTo>
                  <a:pt x="189458" y="59524"/>
                </a:lnTo>
                <a:lnTo>
                  <a:pt x="187934" y="58000"/>
                </a:lnTo>
                <a:lnTo>
                  <a:pt x="186410" y="58000"/>
                </a:lnTo>
                <a:lnTo>
                  <a:pt x="184886" y="56476"/>
                </a:lnTo>
                <a:lnTo>
                  <a:pt x="184886" y="54952"/>
                </a:lnTo>
                <a:lnTo>
                  <a:pt x="183261" y="54952"/>
                </a:lnTo>
                <a:lnTo>
                  <a:pt x="183261" y="48856"/>
                </a:lnTo>
                <a:lnTo>
                  <a:pt x="184886" y="47332"/>
                </a:lnTo>
                <a:lnTo>
                  <a:pt x="184886" y="45808"/>
                </a:lnTo>
                <a:lnTo>
                  <a:pt x="186410" y="45808"/>
                </a:lnTo>
                <a:lnTo>
                  <a:pt x="189458" y="42760"/>
                </a:lnTo>
                <a:lnTo>
                  <a:pt x="204698" y="42760"/>
                </a:lnTo>
                <a:lnTo>
                  <a:pt x="210794" y="44284"/>
                </a:lnTo>
                <a:lnTo>
                  <a:pt x="216890" y="47332"/>
                </a:lnTo>
                <a:lnTo>
                  <a:pt x="216890" y="42760"/>
                </a:lnTo>
                <a:lnTo>
                  <a:pt x="216890" y="32092"/>
                </a:lnTo>
                <a:lnTo>
                  <a:pt x="204698" y="29044"/>
                </a:lnTo>
                <a:lnTo>
                  <a:pt x="192506" y="29044"/>
                </a:lnTo>
                <a:lnTo>
                  <a:pt x="189458" y="30568"/>
                </a:lnTo>
                <a:lnTo>
                  <a:pt x="186410" y="30568"/>
                </a:lnTo>
                <a:lnTo>
                  <a:pt x="181737" y="32092"/>
                </a:lnTo>
                <a:lnTo>
                  <a:pt x="172593" y="36664"/>
                </a:lnTo>
                <a:lnTo>
                  <a:pt x="171069" y="39712"/>
                </a:lnTo>
                <a:lnTo>
                  <a:pt x="168021" y="42760"/>
                </a:lnTo>
                <a:lnTo>
                  <a:pt x="166497" y="45808"/>
                </a:lnTo>
                <a:lnTo>
                  <a:pt x="166497" y="58000"/>
                </a:lnTo>
                <a:lnTo>
                  <a:pt x="168021" y="59524"/>
                </a:lnTo>
                <a:lnTo>
                  <a:pt x="168021" y="62572"/>
                </a:lnTo>
                <a:lnTo>
                  <a:pt x="174117" y="68668"/>
                </a:lnTo>
                <a:lnTo>
                  <a:pt x="183261" y="73240"/>
                </a:lnTo>
                <a:lnTo>
                  <a:pt x="186410" y="74866"/>
                </a:lnTo>
                <a:lnTo>
                  <a:pt x="187934" y="74866"/>
                </a:lnTo>
                <a:lnTo>
                  <a:pt x="190982" y="76390"/>
                </a:lnTo>
                <a:lnTo>
                  <a:pt x="192506" y="76390"/>
                </a:lnTo>
                <a:lnTo>
                  <a:pt x="195554" y="77914"/>
                </a:lnTo>
                <a:lnTo>
                  <a:pt x="197078" y="79438"/>
                </a:lnTo>
                <a:lnTo>
                  <a:pt x="198602" y="79438"/>
                </a:lnTo>
                <a:lnTo>
                  <a:pt x="203174" y="84010"/>
                </a:lnTo>
                <a:lnTo>
                  <a:pt x="203174" y="93154"/>
                </a:lnTo>
                <a:lnTo>
                  <a:pt x="197078" y="96202"/>
                </a:lnTo>
                <a:lnTo>
                  <a:pt x="180213" y="96202"/>
                </a:lnTo>
                <a:lnTo>
                  <a:pt x="172593" y="94678"/>
                </a:lnTo>
                <a:lnTo>
                  <a:pt x="166497" y="88582"/>
                </a:lnTo>
                <a:lnTo>
                  <a:pt x="166497" y="105346"/>
                </a:lnTo>
                <a:lnTo>
                  <a:pt x="172593" y="108394"/>
                </a:lnTo>
                <a:lnTo>
                  <a:pt x="178689" y="109918"/>
                </a:lnTo>
                <a:lnTo>
                  <a:pt x="192506" y="109918"/>
                </a:lnTo>
                <a:lnTo>
                  <a:pt x="195554" y="108394"/>
                </a:lnTo>
                <a:lnTo>
                  <a:pt x="200126" y="108394"/>
                </a:lnTo>
                <a:lnTo>
                  <a:pt x="204698" y="106870"/>
                </a:lnTo>
                <a:lnTo>
                  <a:pt x="213842" y="102298"/>
                </a:lnTo>
                <a:lnTo>
                  <a:pt x="216890" y="96202"/>
                </a:lnTo>
                <a:lnTo>
                  <a:pt x="219938" y="93154"/>
                </a:lnTo>
                <a:lnTo>
                  <a:pt x="219938" y="80962"/>
                </a:lnTo>
                <a:close/>
              </a:path>
              <a:path w="640080" h="142239">
                <a:moveTo>
                  <a:pt x="311569" y="67144"/>
                </a:moveTo>
                <a:lnTo>
                  <a:pt x="310997" y="58572"/>
                </a:lnTo>
                <a:lnTo>
                  <a:pt x="309283" y="51142"/>
                </a:lnTo>
                <a:lnTo>
                  <a:pt x="306425" y="44856"/>
                </a:lnTo>
                <a:lnTo>
                  <a:pt x="304787" y="42760"/>
                </a:lnTo>
                <a:lnTo>
                  <a:pt x="302425" y="39712"/>
                </a:lnTo>
                <a:lnTo>
                  <a:pt x="297853" y="32092"/>
                </a:lnTo>
                <a:lnTo>
                  <a:pt x="293281" y="30264"/>
                </a:lnTo>
                <a:lnTo>
                  <a:pt x="293281" y="59524"/>
                </a:lnTo>
                <a:lnTo>
                  <a:pt x="293281" y="76390"/>
                </a:lnTo>
                <a:lnTo>
                  <a:pt x="291757" y="82486"/>
                </a:lnTo>
                <a:lnTo>
                  <a:pt x="287185" y="88582"/>
                </a:lnTo>
                <a:lnTo>
                  <a:pt x="284137" y="93154"/>
                </a:lnTo>
                <a:lnTo>
                  <a:pt x="279565" y="96202"/>
                </a:lnTo>
                <a:lnTo>
                  <a:pt x="267271" y="96202"/>
                </a:lnTo>
                <a:lnTo>
                  <a:pt x="262699" y="93154"/>
                </a:lnTo>
                <a:lnTo>
                  <a:pt x="255079" y="85534"/>
                </a:lnTo>
                <a:lnTo>
                  <a:pt x="253555" y="80962"/>
                </a:lnTo>
                <a:lnTo>
                  <a:pt x="253555" y="59524"/>
                </a:lnTo>
                <a:lnTo>
                  <a:pt x="255079" y="53428"/>
                </a:lnTo>
                <a:lnTo>
                  <a:pt x="259651" y="50380"/>
                </a:lnTo>
                <a:lnTo>
                  <a:pt x="262699" y="45808"/>
                </a:lnTo>
                <a:lnTo>
                  <a:pt x="265747" y="44284"/>
                </a:lnTo>
                <a:lnTo>
                  <a:pt x="268795" y="42760"/>
                </a:lnTo>
                <a:lnTo>
                  <a:pt x="279565" y="42760"/>
                </a:lnTo>
                <a:lnTo>
                  <a:pt x="288709" y="48856"/>
                </a:lnTo>
                <a:lnTo>
                  <a:pt x="291757" y="53428"/>
                </a:lnTo>
                <a:lnTo>
                  <a:pt x="293281" y="59524"/>
                </a:lnTo>
                <a:lnTo>
                  <a:pt x="293281" y="30264"/>
                </a:lnTo>
                <a:lnTo>
                  <a:pt x="290233" y="29044"/>
                </a:lnTo>
                <a:lnTo>
                  <a:pt x="279565" y="29044"/>
                </a:lnTo>
                <a:lnTo>
                  <a:pt x="271818" y="30149"/>
                </a:lnTo>
                <a:lnTo>
                  <a:pt x="264807" y="33235"/>
                </a:lnTo>
                <a:lnTo>
                  <a:pt x="258673" y="38049"/>
                </a:lnTo>
                <a:lnTo>
                  <a:pt x="253555" y="44284"/>
                </a:lnTo>
                <a:lnTo>
                  <a:pt x="253555" y="30568"/>
                </a:lnTo>
                <a:lnTo>
                  <a:pt x="236791" y="30568"/>
                </a:lnTo>
                <a:lnTo>
                  <a:pt x="236791" y="142011"/>
                </a:lnTo>
                <a:lnTo>
                  <a:pt x="253555" y="142011"/>
                </a:lnTo>
                <a:lnTo>
                  <a:pt x="253555" y="96202"/>
                </a:lnTo>
                <a:lnTo>
                  <a:pt x="258419" y="101968"/>
                </a:lnTo>
                <a:lnTo>
                  <a:pt x="263855" y="105727"/>
                </a:lnTo>
                <a:lnTo>
                  <a:pt x="269887" y="107772"/>
                </a:lnTo>
                <a:lnTo>
                  <a:pt x="276517" y="108394"/>
                </a:lnTo>
                <a:lnTo>
                  <a:pt x="284200" y="107797"/>
                </a:lnTo>
                <a:lnTo>
                  <a:pt x="310997" y="76034"/>
                </a:lnTo>
                <a:lnTo>
                  <a:pt x="311569" y="67144"/>
                </a:lnTo>
                <a:close/>
              </a:path>
              <a:path w="640080" h="142239">
                <a:moveTo>
                  <a:pt x="401675" y="68668"/>
                </a:moveTo>
                <a:lnTo>
                  <a:pt x="401104" y="60083"/>
                </a:lnTo>
                <a:lnTo>
                  <a:pt x="399389" y="52476"/>
                </a:lnTo>
                <a:lnTo>
                  <a:pt x="396532" y="45745"/>
                </a:lnTo>
                <a:lnTo>
                  <a:pt x="394550" y="42760"/>
                </a:lnTo>
                <a:lnTo>
                  <a:pt x="392531" y="39712"/>
                </a:lnTo>
                <a:lnTo>
                  <a:pt x="386499" y="35483"/>
                </a:lnTo>
                <a:lnTo>
                  <a:pt x="384911" y="34696"/>
                </a:lnTo>
                <a:lnTo>
                  <a:pt x="384911" y="61048"/>
                </a:lnTo>
                <a:lnTo>
                  <a:pt x="384911" y="77914"/>
                </a:lnTo>
                <a:lnTo>
                  <a:pt x="381863" y="84010"/>
                </a:lnTo>
                <a:lnTo>
                  <a:pt x="375767" y="93154"/>
                </a:lnTo>
                <a:lnTo>
                  <a:pt x="369671" y="96202"/>
                </a:lnTo>
                <a:lnTo>
                  <a:pt x="355854" y="96202"/>
                </a:lnTo>
                <a:lnTo>
                  <a:pt x="351282" y="93154"/>
                </a:lnTo>
                <a:lnTo>
                  <a:pt x="346710" y="88582"/>
                </a:lnTo>
                <a:lnTo>
                  <a:pt x="343662" y="84010"/>
                </a:lnTo>
                <a:lnTo>
                  <a:pt x="340614" y="77914"/>
                </a:lnTo>
                <a:lnTo>
                  <a:pt x="340614" y="61048"/>
                </a:lnTo>
                <a:lnTo>
                  <a:pt x="343662" y="54952"/>
                </a:lnTo>
                <a:lnTo>
                  <a:pt x="346710" y="50380"/>
                </a:lnTo>
                <a:lnTo>
                  <a:pt x="351282" y="45808"/>
                </a:lnTo>
                <a:lnTo>
                  <a:pt x="355854" y="42760"/>
                </a:lnTo>
                <a:lnTo>
                  <a:pt x="369671" y="42760"/>
                </a:lnTo>
                <a:lnTo>
                  <a:pt x="375767" y="45808"/>
                </a:lnTo>
                <a:lnTo>
                  <a:pt x="381863" y="54952"/>
                </a:lnTo>
                <a:lnTo>
                  <a:pt x="384911" y="61048"/>
                </a:lnTo>
                <a:lnTo>
                  <a:pt x="384911" y="34696"/>
                </a:lnTo>
                <a:lnTo>
                  <a:pt x="379768" y="32092"/>
                </a:lnTo>
                <a:lnTo>
                  <a:pt x="372160" y="29857"/>
                </a:lnTo>
                <a:lnTo>
                  <a:pt x="363575" y="29044"/>
                </a:lnTo>
                <a:lnTo>
                  <a:pt x="354914" y="29857"/>
                </a:lnTo>
                <a:lnTo>
                  <a:pt x="324446" y="61366"/>
                </a:lnTo>
                <a:lnTo>
                  <a:pt x="323850" y="70192"/>
                </a:lnTo>
                <a:lnTo>
                  <a:pt x="324446" y="78854"/>
                </a:lnTo>
                <a:lnTo>
                  <a:pt x="354063" y="109105"/>
                </a:lnTo>
                <a:lnTo>
                  <a:pt x="362051" y="109918"/>
                </a:lnTo>
                <a:lnTo>
                  <a:pt x="370852" y="109080"/>
                </a:lnTo>
                <a:lnTo>
                  <a:pt x="378815" y="106680"/>
                </a:lnTo>
                <a:lnTo>
                  <a:pt x="385622" y="102844"/>
                </a:lnTo>
                <a:lnTo>
                  <a:pt x="391007" y="97726"/>
                </a:lnTo>
                <a:lnTo>
                  <a:pt x="392379" y="96202"/>
                </a:lnTo>
                <a:lnTo>
                  <a:pt x="395884" y="92341"/>
                </a:lnTo>
                <a:lnTo>
                  <a:pt x="399199" y="85521"/>
                </a:lnTo>
                <a:lnTo>
                  <a:pt x="401078" y="77546"/>
                </a:lnTo>
                <a:lnTo>
                  <a:pt x="401675" y="68668"/>
                </a:lnTo>
                <a:close/>
              </a:path>
              <a:path w="640080" h="142239">
                <a:moveTo>
                  <a:pt x="487210" y="50380"/>
                </a:moveTo>
                <a:lnTo>
                  <a:pt x="485686" y="42760"/>
                </a:lnTo>
                <a:lnTo>
                  <a:pt x="481114" y="38188"/>
                </a:lnTo>
                <a:lnTo>
                  <a:pt x="476542" y="32092"/>
                </a:lnTo>
                <a:lnTo>
                  <a:pt x="470446" y="29044"/>
                </a:lnTo>
                <a:lnTo>
                  <a:pt x="462826" y="29044"/>
                </a:lnTo>
                <a:lnTo>
                  <a:pt x="455117" y="29933"/>
                </a:lnTo>
                <a:lnTo>
                  <a:pt x="448106" y="32664"/>
                </a:lnTo>
                <a:lnTo>
                  <a:pt x="441947" y="37414"/>
                </a:lnTo>
                <a:lnTo>
                  <a:pt x="436816" y="44284"/>
                </a:lnTo>
                <a:lnTo>
                  <a:pt x="436816" y="30568"/>
                </a:lnTo>
                <a:lnTo>
                  <a:pt x="420052" y="30568"/>
                </a:lnTo>
                <a:lnTo>
                  <a:pt x="420052" y="106870"/>
                </a:lnTo>
                <a:lnTo>
                  <a:pt x="436816" y="106870"/>
                </a:lnTo>
                <a:lnTo>
                  <a:pt x="436816" y="58000"/>
                </a:lnTo>
                <a:lnTo>
                  <a:pt x="438340" y="53428"/>
                </a:lnTo>
                <a:lnTo>
                  <a:pt x="445960" y="45808"/>
                </a:lnTo>
                <a:lnTo>
                  <a:pt x="448297" y="44284"/>
                </a:lnTo>
                <a:lnTo>
                  <a:pt x="450634" y="42760"/>
                </a:lnTo>
                <a:lnTo>
                  <a:pt x="455206" y="42760"/>
                </a:lnTo>
                <a:lnTo>
                  <a:pt x="462076" y="44170"/>
                </a:lnTo>
                <a:lnTo>
                  <a:pt x="466826" y="48285"/>
                </a:lnTo>
                <a:lnTo>
                  <a:pt x="469557" y="54978"/>
                </a:lnTo>
                <a:lnTo>
                  <a:pt x="470446" y="64096"/>
                </a:lnTo>
                <a:lnTo>
                  <a:pt x="470446" y="106870"/>
                </a:lnTo>
                <a:lnTo>
                  <a:pt x="487210" y="106870"/>
                </a:lnTo>
                <a:lnTo>
                  <a:pt x="487210" y="50380"/>
                </a:lnTo>
                <a:close/>
              </a:path>
              <a:path w="640080" h="142239">
                <a:moveTo>
                  <a:pt x="559015" y="84010"/>
                </a:moveTo>
                <a:lnTo>
                  <a:pt x="557491" y="80962"/>
                </a:lnTo>
                <a:lnTo>
                  <a:pt x="557491" y="77914"/>
                </a:lnTo>
                <a:lnTo>
                  <a:pt x="555967" y="76390"/>
                </a:lnTo>
                <a:lnTo>
                  <a:pt x="554443" y="73240"/>
                </a:lnTo>
                <a:lnTo>
                  <a:pt x="551395" y="70192"/>
                </a:lnTo>
                <a:lnTo>
                  <a:pt x="545299" y="67144"/>
                </a:lnTo>
                <a:lnTo>
                  <a:pt x="543775" y="65620"/>
                </a:lnTo>
                <a:lnTo>
                  <a:pt x="537679" y="62572"/>
                </a:lnTo>
                <a:lnTo>
                  <a:pt x="534631" y="62572"/>
                </a:lnTo>
                <a:lnTo>
                  <a:pt x="533019" y="61048"/>
                </a:lnTo>
                <a:lnTo>
                  <a:pt x="529971" y="61048"/>
                </a:lnTo>
                <a:lnTo>
                  <a:pt x="528447" y="59524"/>
                </a:lnTo>
                <a:lnTo>
                  <a:pt x="526923" y="59524"/>
                </a:lnTo>
                <a:lnTo>
                  <a:pt x="525399" y="58000"/>
                </a:lnTo>
                <a:lnTo>
                  <a:pt x="523875" y="58000"/>
                </a:lnTo>
                <a:lnTo>
                  <a:pt x="522351" y="56476"/>
                </a:lnTo>
                <a:lnTo>
                  <a:pt x="522351" y="54952"/>
                </a:lnTo>
                <a:lnTo>
                  <a:pt x="520827" y="53428"/>
                </a:lnTo>
                <a:lnTo>
                  <a:pt x="520827" y="50380"/>
                </a:lnTo>
                <a:lnTo>
                  <a:pt x="522351" y="48856"/>
                </a:lnTo>
                <a:lnTo>
                  <a:pt x="522351" y="45808"/>
                </a:lnTo>
                <a:lnTo>
                  <a:pt x="523875" y="45808"/>
                </a:lnTo>
                <a:lnTo>
                  <a:pt x="525399" y="44284"/>
                </a:lnTo>
                <a:lnTo>
                  <a:pt x="526923" y="44284"/>
                </a:lnTo>
                <a:lnTo>
                  <a:pt x="528447" y="42760"/>
                </a:lnTo>
                <a:lnTo>
                  <a:pt x="542251" y="42760"/>
                </a:lnTo>
                <a:lnTo>
                  <a:pt x="548347" y="44284"/>
                </a:lnTo>
                <a:lnTo>
                  <a:pt x="554443" y="47332"/>
                </a:lnTo>
                <a:lnTo>
                  <a:pt x="554443" y="42760"/>
                </a:lnTo>
                <a:lnTo>
                  <a:pt x="554443" y="32092"/>
                </a:lnTo>
                <a:lnTo>
                  <a:pt x="542251" y="29044"/>
                </a:lnTo>
                <a:lnTo>
                  <a:pt x="531495" y="29044"/>
                </a:lnTo>
                <a:lnTo>
                  <a:pt x="526923" y="30568"/>
                </a:lnTo>
                <a:lnTo>
                  <a:pt x="523875" y="30568"/>
                </a:lnTo>
                <a:lnTo>
                  <a:pt x="519303" y="32092"/>
                </a:lnTo>
                <a:lnTo>
                  <a:pt x="510159" y="36664"/>
                </a:lnTo>
                <a:lnTo>
                  <a:pt x="504063" y="48856"/>
                </a:lnTo>
                <a:lnTo>
                  <a:pt x="504063" y="58000"/>
                </a:lnTo>
                <a:lnTo>
                  <a:pt x="505587" y="59524"/>
                </a:lnTo>
                <a:lnTo>
                  <a:pt x="505587" y="62572"/>
                </a:lnTo>
                <a:lnTo>
                  <a:pt x="510159" y="67144"/>
                </a:lnTo>
                <a:lnTo>
                  <a:pt x="513207" y="68668"/>
                </a:lnTo>
                <a:lnTo>
                  <a:pt x="514731" y="70192"/>
                </a:lnTo>
                <a:lnTo>
                  <a:pt x="520827" y="73240"/>
                </a:lnTo>
                <a:lnTo>
                  <a:pt x="523875" y="74866"/>
                </a:lnTo>
                <a:lnTo>
                  <a:pt x="526923" y="74866"/>
                </a:lnTo>
                <a:lnTo>
                  <a:pt x="528447" y="76390"/>
                </a:lnTo>
                <a:lnTo>
                  <a:pt x="531495" y="76390"/>
                </a:lnTo>
                <a:lnTo>
                  <a:pt x="533019" y="77914"/>
                </a:lnTo>
                <a:lnTo>
                  <a:pt x="534631" y="79438"/>
                </a:lnTo>
                <a:lnTo>
                  <a:pt x="536155" y="79438"/>
                </a:lnTo>
                <a:lnTo>
                  <a:pt x="537679" y="80962"/>
                </a:lnTo>
                <a:lnTo>
                  <a:pt x="539203" y="80962"/>
                </a:lnTo>
                <a:lnTo>
                  <a:pt x="539203" y="82486"/>
                </a:lnTo>
                <a:lnTo>
                  <a:pt x="540727" y="84010"/>
                </a:lnTo>
                <a:lnTo>
                  <a:pt x="540727" y="93154"/>
                </a:lnTo>
                <a:lnTo>
                  <a:pt x="536155" y="96202"/>
                </a:lnTo>
                <a:lnTo>
                  <a:pt x="517779" y="96202"/>
                </a:lnTo>
                <a:lnTo>
                  <a:pt x="510159" y="94678"/>
                </a:lnTo>
                <a:lnTo>
                  <a:pt x="504063" y="88582"/>
                </a:lnTo>
                <a:lnTo>
                  <a:pt x="504063" y="105346"/>
                </a:lnTo>
                <a:lnTo>
                  <a:pt x="510159" y="108394"/>
                </a:lnTo>
                <a:lnTo>
                  <a:pt x="517779" y="109918"/>
                </a:lnTo>
                <a:lnTo>
                  <a:pt x="529971" y="109918"/>
                </a:lnTo>
                <a:lnTo>
                  <a:pt x="534631" y="108394"/>
                </a:lnTo>
                <a:lnTo>
                  <a:pt x="537679" y="108394"/>
                </a:lnTo>
                <a:lnTo>
                  <a:pt x="542251" y="106870"/>
                </a:lnTo>
                <a:lnTo>
                  <a:pt x="551395" y="102298"/>
                </a:lnTo>
                <a:lnTo>
                  <a:pt x="554443" y="99250"/>
                </a:lnTo>
                <a:lnTo>
                  <a:pt x="555967" y="96202"/>
                </a:lnTo>
                <a:lnTo>
                  <a:pt x="559015" y="90106"/>
                </a:lnTo>
                <a:lnTo>
                  <a:pt x="559015" y="84010"/>
                </a:lnTo>
                <a:close/>
              </a:path>
              <a:path w="640080" h="142239">
                <a:moveTo>
                  <a:pt x="639991" y="67144"/>
                </a:moveTo>
                <a:lnTo>
                  <a:pt x="639686" y="62572"/>
                </a:lnTo>
                <a:lnTo>
                  <a:pt x="639419" y="58572"/>
                </a:lnTo>
                <a:lnTo>
                  <a:pt x="637705" y="51142"/>
                </a:lnTo>
                <a:lnTo>
                  <a:pt x="634847" y="44856"/>
                </a:lnTo>
                <a:lnTo>
                  <a:pt x="633209" y="42760"/>
                </a:lnTo>
                <a:lnTo>
                  <a:pt x="630847" y="39712"/>
                </a:lnTo>
                <a:lnTo>
                  <a:pt x="625944" y="34836"/>
                </a:lnTo>
                <a:lnTo>
                  <a:pt x="623227" y="33235"/>
                </a:lnTo>
                <a:lnTo>
                  <a:pt x="623227" y="54952"/>
                </a:lnTo>
                <a:lnTo>
                  <a:pt x="623227" y="62572"/>
                </a:lnTo>
                <a:lnTo>
                  <a:pt x="586549" y="62572"/>
                </a:lnTo>
                <a:lnTo>
                  <a:pt x="588073" y="56476"/>
                </a:lnTo>
                <a:lnTo>
                  <a:pt x="589597" y="51904"/>
                </a:lnTo>
                <a:lnTo>
                  <a:pt x="597217" y="44284"/>
                </a:lnTo>
                <a:lnTo>
                  <a:pt x="601789" y="42760"/>
                </a:lnTo>
                <a:lnTo>
                  <a:pt x="610933" y="42760"/>
                </a:lnTo>
                <a:lnTo>
                  <a:pt x="615505" y="44284"/>
                </a:lnTo>
                <a:lnTo>
                  <a:pt x="618477" y="47269"/>
                </a:lnTo>
                <a:lnTo>
                  <a:pt x="621703" y="50380"/>
                </a:lnTo>
                <a:lnTo>
                  <a:pt x="606361" y="29044"/>
                </a:lnTo>
                <a:lnTo>
                  <a:pt x="598881" y="29883"/>
                </a:lnTo>
                <a:lnTo>
                  <a:pt x="570280" y="61607"/>
                </a:lnTo>
                <a:lnTo>
                  <a:pt x="569696" y="70192"/>
                </a:lnTo>
                <a:lnTo>
                  <a:pt x="570268" y="78854"/>
                </a:lnTo>
                <a:lnTo>
                  <a:pt x="597789" y="109105"/>
                </a:lnTo>
                <a:lnTo>
                  <a:pt x="606361" y="109918"/>
                </a:lnTo>
                <a:lnTo>
                  <a:pt x="614095" y="109372"/>
                </a:lnTo>
                <a:lnTo>
                  <a:pt x="621271" y="107823"/>
                </a:lnTo>
                <a:lnTo>
                  <a:pt x="627875" y="105422"/>
                </a:lnTo>
                <a:lnTo>
                  <a:pt x="633895" y="102298"/>
                </a:lnTo>
                <a:lnTo>
                  <a:pt x="633895" y="96202"/>
                </a:lnTo>
                <a:lnTo>
                  <a:pt x="633895" y="88582"/>
                </a:lnTo>
                <a:lnTo>
                  <a:pt x="626275" y="93154"/>
                </a:lnTo>
                <a:lnTo>
                  <a:pt x="618553" y="96202"/>
                </a:lnTo>
                <a:lnTo>
                  <a:pt x="603313" y="96202"/>
                </a:lnTo>
                <a:lnTo>
                  <a:pt x="597217" y="94678"/>
                </a:lnTo>
                <a:lnTo>
                  <a:pt x="594169" y="90106"/>
                </a:lnTo>
                <a:lnTo>
                  <a:pt x="589597" y="87058"/>
                </a:lnTo>
                <a:lnTo>
                  <a:pt x="586549" y="74866"/>
                </a:lnTo>
                <a:lnTo>
                  <a:pt x="639991" y="74866"/>
                </a:lnTo>
                <a:lnTo>
                  <a:pt x="639991" y="67144"/>
                </a:lnTo>
                <a:close/>
              </a:path>
            </a:pathLst>
          </a:custGeom>
          <a:solidFill>
            <a:srgbClr val="056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35951" y="2934373"/>
            <a:ext cx="801370" cy="118110"/>
          </a:xfrm>
          <a:custGeom>
            <a:avLst/>
            <a:gdLst/>
            <a:ahLst/>
            <a:cxnLst/>
            <a:rect l="l" t="t" r="r" b="b"/>
            <a:pathLst>
              <a:path w="801369" h="118110">
                <a:moveTo>
                  <a:pt x="19812" y="6946"/>
                </a:moveTo>
                <a:lnTo>
                  <a:pt x="0" y="6946"/>
                </a:lnTo>
                <a:lnTo>
                  <a:pt x="0" y="116674"/>
                </a:lnTo>
                <a:lnTo>
                  <a:pt x="19812" y="116674"/>
                </a:lnTo>
                <a:lnTo>
                  <a:pt x="19812" y="6946"/>
                </a:lnTo>
                <a:close/>
              </a:path>
              <a:path w="801369" h="118110">
                <a:moveTo>
                  <a:pt x="110693" y="58000"/>
                </a:moveTo>
                <a:lnTo>
                  <a:pt x="109169" y="50380"/>
                </a:lnTo>
                <a:lnTo>
                  <a:pt x="104597" y="45808"/>
                </a:lnTo>
                <a:lnTo>
                  <a:pt x="100025" y="39712"/>
                </a:lnTo>
                <a:lnTo>
                  <a:pt x="93929" y="36664"/>
                </a:lnTo>
                <a:lnTo>
                  <a:pt x="86309" y="36664"/>
                </a:lnTo>
                <a:lnTo>
                  <a:pt x="78600" y="37553"/>
                </a:lnTo>
                <a:lnTo>
                  <a:pt x="71589" y="40284"/>
                </a:lnTo>
                <a:lnTo>
                  <a:pt x="65430" y="45034"/>
                </a:lnTo>
                <a:lnTo>
                  <a:pt x="60299" y="51904"/>
                </a:lnTo>
                <a:lnTo>
                  <a:pt x="60299" y="38188"/>
                </a:lnTo>
                <a:lnTo>
                  <a:pt x="43535" y="38188"/>
                </a:lnTo>
                <a:lnTo>
                  <a:pt x="43535" y="114490"/>
                </a:lnTo>
                <a:lnTo>
                  <a:pt x="60299" y="114490"/>
                </a:lnTo>
                <a:lnTo>
                  <a:pt x="60299" y="65620"/>
                </a:lnTo>
                <a:lnTo>
                  <a:pt x="61823" y="61048"/>
                </a:lnTo>
                <a:lnTo>
                  <a:pt x="69443" y="53428"/>
                </a:lnTo>
                <a:lnTo>
                  <a:pt x="71780" y="51904"/>
                </a:lnTo>
                <a:lnTo>
                  <a:pt x="74117" y="50380"/>
                </a:lnTo>
                <a:lnTo>
                  <a:pt x="78689" y="50380"/>
                </a:lnTo>
                <a:lnTo>
                  <a:pt x="85559" y="51790"/>
                </a:lnTo>
                <a:lnTo>
                  <a:pt x="90309" y="55905"/>
                </a:lnTo>
                <a:lnTo>
                  <a:pt x="93040" y="62598"/>
                </a:lnTo>
                <a:lnTo>
                  <a:pt x="93929" y="71716"/>
                </a:lnTo>
                <a:lnTo>
                  <a:pt x="93929" y="114490"/>
                </a:lnTo>
                <a:lnTo>
                  <a:pt x="110693" y="114490"/>
                </a:lnTo>
                <a:lnTo>
                  <a:pt x="110693" y="58000"/>
                </a:lnTo>
                <a:close/>
              </a:path>
              <a:path w="801369" h="118110">
                <a:moveTo>
                  <a:pt x="174790" y="1524"/>
                </a:moveTo>
                <a:lnTo>
                  <a:pt x="173266" y="1524"/>
                </a:lnTo>
                <a:lnTo>
                  <a:pt x="170218" y="0"/>
                </a:lnTo>
                <a:lnTo>
                  <a:pt x="158026" y="0"/>
                </a:lnTo>
                <a:lnTo>
                  <a:pt x="150406" y="3048"/>
                </a:lnTo>
                <a:lnTo>
                  <a:pt x="145834" y="7620"/>
                </a:lnTo>
                <a:lnTo>
                  <a:pt x="139649" y="12192"/>
                </a:lnTo>
                <a:lnTo>
                  <a:pt x="138125" y="18288"/>
                </a:lnTo>
                <a:lnTo>
                  <a:pt x="138125" y="38188"/>
                </a:lnTo>
                <a:lnTo>
                  <a:pt x="124409" y="38188"/>
                </a:lnTo>
                <a:lnTo>
                  <a:pt x="124409" y="51904"/>
                </a:lnTo>
                <a:lnTo>
                  <a:pt x="138125" y="51904"/>
                </a:lnTo>
                <a:lnTo>
                  <a:pt x="138125" y="114490"/>
                </a:lnTo>
                <a:lnTo>
                  <a:pt x="154978" y="114490"/>
                </a:lnTo>
                <a:lnTo>
                  <a:pt x="154978" y="51904"/>
                </a:lnTo>
                <a:lnTo>
                  <a:pt x="173266" y="51904"/>
                </a:lnTo>
                <a:lnTo>
                  <a:pt x="173266" y="38188"/>
                </a:lnTo>
                <a:lnTo>
                  <a:pt x="154978" y="38188"/>
                </a:lnTo>
                <a:lnTo>
                  <a:pt x="154978" y="18288"/>
                </a:lnTo>
                <a:lnTo>
                  <a:pt x="159550" y="13716"/>
                </a:lnTo>
                <a:lnTo>
                  <a:pt x="170218" y="13716"/>
                </a:lnTo>
                <a:lnTo>
                  <a:pt x="173266" y="15240"/>
                </a:lnTo>
                <a:lnTo>
                  <a:pt x="174790" y="16764"/>
                </a:lnTo>
                <a:lnTo>
                  <a:pt x="174790" y="1524"/>
                </a:lnTo>
                <a:close/>
              </a:path>
              <a:path w="801369" h="118110">
                <a:moveTo>
                  <a:pt x="258800" y="76288"/>
                </a:moveTo>
                <a:lnTo>
                  <a:pt x="258203" y="67703"/>
                </a:lnTo>
                <a:lnTo>
                  <a:pt x="256324" y="60096"/>
                </a:lnTo>
                <a:lnTo>
                  <a:pt x="253009" y="53365"/>
                </a:lnTo>
                <a:lnTo>
                  <a:pt x="250596" y="50380"/>
                </a:lnTo>
                <a:lnTo>
                  <a:pt x="248132" y="47332"/>
                </a:lnTo>
                <a:lnTo>
                  <a:pt x="242989" y="43103"/>
                </a:lnTo>
                <a:lnTo>
                  <a:pt x="240512" y="41783"/>
                </a:lnTo>
                <a:lnTo>
                  <a:pt x="240512" y="68668"/>
                </a:lnTo>
                <a:lnTo>
                  <a:pt x="240512" y="85534"/>
                </a:lnTo>
                <a:lnTo>
                  <a:pt x="238988" y="91630"/>
                </a:lnTo>
                <a:lnTo>
                  <a:pt x="235940" y="96202"/>
                </a:lnTo>
                <a:lnTo>
                  <a:pt x="231368" y="100774"/>
                </a:lnTo>
                <a:lnTo>
                  <a:pt x="226695" y="103822"/>
                </a:lnTo>
                <a:lnTo>
                  <a:pt x="212979" y="103822"/>
                </a:lnTo>
                <a:lnTo>
                  <a:pt x="206883" y="100774"/>
                </a:lnTo>
                <a:lnTo>
                  <a:pt x="203835" y="96202"/>
                </a:lnTo>
                <a:lnTo>
                  <a:pt x="199263" y="91630"/>
                </a:lnTo>
                <a:lnTo>
                  <a:pt x="197739" y="85534"/>
                </a:lnTo>
                <a:lnTo>
                  <a:pt x="197739" y="68668"/>
                </a:lnTo>
                <a:lnTo>
                  <a:pt x="199263" y="62572"/>
                </a:lnTo>
                <a:lnTo>
                  <a:pt x="203835" y="58000"/>
                </a:lnTo>
                <a:lnTo>
                  <a:pt x="206883" y="53428"/>
                </a:lnTo>
                <a:lnTo>
                  <a:pt x="212979" y="50380"/>
                </a:lnTo>
                <a:lnTo>
                  <a:pt x="226695" y="50380"/>
                </a:lnTo>
                <a:lnTo>
                  <a:pt x="231368" y="53428"/>
                </a:lnTo>
                <a:lnTo>
                  <a:pt x="235940" y="58000"/>
                </a:lnTo>
                <a:lnTo>
                  <a:pt x="238988" y="62572"/>
                </a:lnTo>
                <a:lnTo>
                  <a:pt x="240512" y="68668"/>
                </a:lnTo>
                <a:lnTo>
                  <a:pt x="240512" y="41783"/>
                </a:lnTo>
                <a:lnTo>
                  <a:pt x="236689" y="39712"/>
                </a:lnTo>
                <a:lnTo>
                  <a:pt x="229235" y="37477"/>
                </a:lnTo>
                <a:lnTo>
                  <a:pt x="220599" y="36664"/>
                </a:lnTo>
                <a:lnTo>
                  <a:pt x="211797" y="37477"/>
                </a:lnTo>
                <a:lnTo>
                  <a:pt x="180200" y="68986"/>
                </a:lnTo>
                <a:lnTo>
                  <a:pt x="179362" y="77812"/>
                </a:lnTo>
                <a:lnTo>
                  <a:pt x="180174" y="86474"/>
                </a:lnTo>
                <a:lnTo>
                  <a:pt x="210489" y="116725"/>
                </a:lnTo>
                <a:lnTo>
                  <a:pt x="219075" y="117538"/>
                </a:lnTo>
                <a:lnTo>
                  <a:pt x="227736" y="116700"/>
                </a:lnTo>
                <a:lnTo>
                  <a:pt x="235356" y="114300"/>
                </a:lnTo>
                <a:lnTo>
                  <a:pt x="242112" y="110464"/>
                </a:lnTo>
                <a:lnTo>
                  <a:pt x="248132" y="105346"/>
                </a:lnTo>
                <a:lnTo>
                  <a:pt x="249326" y="103822"/>
                </a:lnTo>
                <a:lnTo>
                  <a:pt x="252374" y="99961"/>
                </a:lnTo>
                <a:lnTo>
                  <a:pt x="255752" y="93141"/>
                </a:lnTo>
                <a:lnTo>
                  <a:pt x="257987" y="85166"/>
                </a:lnTo>
                <a:lnTo>
                  <a:pt x="258800" y="76288"/>
                </a:lnTo>
                <a:close/>
              </a:path>
              <a:path w="801369" h="118110">
                <a:moveTo>
                  <a:pt x="319951" y="38188"/>
                </a:moveTo>
                <a:lnTo>
                  <a:pt x="309194" y="38188"/>
                </a:lnTo>
                <a:lnTo>
                  <a:pt x="304622" y="39712"/>
                </a:lnTo>
                <a:lnTo>
                  <a:pt x="301574" y="42760"/>
                </a:lnTo>
                <a:lnTo>
                  <a:pt x="298526" y="44284"/>
                </a:lnTo>
                <a:lnTo>
                  <a:pt x="295478" y="48856"/>
                </a:lnTo>
                <a:lnTo>
                  <a:pt x="293954" y="54952"/>
                </a:lnTo>
                <a:lnTo>
                  <a:pt x="293954" y="38188"/>
                </a:lnTo>
                <a:lnTo>
                  <a:pt x="275666" y="38188"/>
                </a:lnTo>
                <a:lnTo>
                  <a:pt x="275666" y="114490"/>
                </a:lnTo>
                <a:lnTo>
                  <a:pt x="293954" y="114490"/>
                </a:lnTo>
                <a:lnTo>
                  <a:pt x="293954" y="70192"/>
                </a:lnTo>
                <a:lnTo>
                  <a:pt x="295478" y="64096"/>
                </a:lnTo>
                <a:lnTo>
                  <a:pt x="301574" y="54952"/>
                </a:lnTo>
                <a:lnTo>
                  <a:pt x="306146" y="53428"/>
                </a:lnTo>
                <a:lnTo>
                  <a:pt x="318427" y="53428"/>
                </a:lnTo>
                <a:lnTo>
                  <a:pt x="319951" y="54952"/>
                </a:lnTo>
                <a:lnTo>
                  <a:pt x="319951" y="53428"/>
                </a:lnTo>
                <a:lnTo>
                  <a:pt x="319951" y="38188"/>
                </a:lnTo>
                <a:close/>
              </a:path>
              <a:path w="801369" h="118110">
                <a:moveTo>
                  <a:pt x="446633" y="68668"/>
                </a:moveTo>
                <a:lnTo>
                  <a:pt x="445185" y="54673"/>
                </a:lnTo>
                <a:lnTo>
                  <a:pt x="443268" y="50380"/>
                </a:lnTo>
                <a:lnTo>
                  <a:pt x="440728" y="44665"/>
                </a:lnTo>
                <a:lnTo>
                  <a:pt x="433133" y="38671"/>
                </a:lnTo>
                <a:lnTo>
                  <a:pt x="422249" y="36664"/>
                </a:lnTo>
                <a:lnTo>
                  <a:pt x="413905" y="37795"/>
                </a:lnTo>
                <a:lnTo>
                  <a:pt x="406958" y="41046"/>
                </a:lnTo>
                <a:lnTo>
                  <a:pt x="401167" y="46316"/>
                </a:lnTo>
                <a:lnTo>
                  <a:pt x="396240" y="53428"/>
                </a:lnTo>
                <a:lnTo>
                  <a:pt x="394716" y="48856"/>
                </a:lnTo>
                <a:lnTo>
                  <a:pt x="391668" y="44284"/>
                </a:lnTo>
                <a:lnTo>
                  <a:pt x="388620" y="41236"/>
                </a:lnTo>
                <a:lnTo>
                  <a:pt x="384048" y="38188"/>
                </a:lnTo>
                <a:lnTo>
                  <a:pt x="379476" y="36664"/>
                </a:lnTo>
                <a:lnTo>
                  <a:pt x="374904" y="36664"/>
                </a:lnTo>
                <a:lnTo>
                  <a:pt x="367233" y="37528"/>
                </a:lnTo>
                <a:lnTo>
                  <a:pt x="360387" y="40093"/>
                </a:lnTo>
                <a:lnTo>
                  <a:pt x="354685" y="44386"/>
                </a:lnTo>
                <a:lnTo>
                  <a:pt x="350431" y="50380"/>
                </a:lnTo>
                <a:lnTo>
                  <a:pt x="350431" y="38188"/>
                </a:lnTo>
                <a:lnTo>
                  <a:pt x="332143" y="38188"/>
                </a:lnTo>
                <a:lnTo>
                  <a:pt x="332143" y="114490"/>
                </a:lnTo>
                <a:lnTo>
                  <a:pt x="350431" y="114490"/>
                </a:lnTo>
                <a:lnTo>
                  <a:pt x="350431" y="67144"/>
                </a:lnTo>
                <a:lnTo>
                  <a:pt x="351955" y="61048"/>
                </a:lnTo>
                <a:lnTo>
                  <a:pt x="355003" y="56476"/>
                </a:lnTo>
                <a:lnTo>
                  <a:pt x="358051" y="53428"/>
                </a:lnTo>
                <a:lnTo>
                  <a:pt x="361188" y="50380"/>
                </a:lnTo>
                <a:lnTo>
                  <a:pt x="365760" y="50380"/>
                </a:lnTo>
                <a:lnTo>
                  <a:pt x="372643" y="51790"/>
                </a:lnTo>
                <a:lnTo>
                  <a:pt x="377380" y="55905"/>
                </a:lnTo>
                <a:lnTo>
                  <a:pt x="380111" y="62572"/>
                </a:lnTo>
                <a:lnTo>
                  <a:pt x="381000" y="71716"/>
                </a:lnTo>
                <a:lnTo>
                  <a:pt x="381000" y="114490"/>
                </a:lnTo>
                <a:lnTo>
                  <a:pt x="397764" y="114490"/>
                </a:lnTo>
                <a:lnTo>
                  <a:pt x="397764" y="67144"/>
                </a:lnTo>
                <a:lnTo>
                  <a:pt x="399288" y="62598"/>
                </a:lnTo>
                <a:lnTo>
                  <a:pt x="402336" y="58000"/>
                </a:lnTo>
                <a:lnTo>
                  <a:pt x="407009" y="53428"/>
                </a:lnTo>
                <a:lnTo>
                  <a:pt x="410057" y="50380"/>
                </a:lnTo>
                <a:lnTo>
                  <a:pt x="420725" y="50380"/>
                </a:lnTo>
                <a:lnTo>
                  <a:pt x="423773" y="51904"/>
                </a:lnTo>
                <a:lnTo>
                  <a:pt x="426821" y="56476"/>
                </a:lnTo>
                <a:lnTo>
                  <a:pt x="428345" y="59524"/>
                </a:lnTo>
                <a:lnTo>
                  <a:pt x="429869" y="65620"/>
                </a:lnTo>
                <a:lnTo>
                  <a:pt x="429869" y="114490"/>
                </a:lnTo>
                <a:lnTo>
                  <a:pt x="446633" y="114490"/>
                </a:lnTo>
                <a:lnTo>
                  <a:pt x="446633" y="68668"/>
                </a:lnTo>
                <a:close/>
              </a:path>
              <a:path w="801369" h="118110">
                <a:moveTo>
                  <a:pt x="526072" y="65620"/>
                </a:moveTo>
                <a:lnTo>
                  <a:pt x="497116" y="36664"/>
                </a:lnTo>
                <a:lnTo>
                  <a:pt x="489343" y="37223"/>
                </a:lnTo>
                <a:lnTo>
                  <a:pt x="482168" y="38760"/>
                </a:lnTo>
                <a:lnTo>
                  <a:pt x="475589" y="41173"/>
                </a:lnTo>
                <a:lnTo>
                  <a:pt x="469595" y="44284"/>
                </a:lnTo>
                <a:lnTo>
                  <a:pt x="469595" y="59524"/>
                </a:lnTo>
                <a:lnTo>
                  <a:pt x="475322" y="55524"/>
                </a:lnTo>
                <a:lnTo>
                  <a:pt x="481215" y="52666"/>
                </a:lnTo>
                <a:lnTo>
                  <a:pt x="487413" y="50952"/>
                </a:lnTo>
                <a:lnTo>
                  <a:pt x="494068" y="50380"/>
                </a:lnTo>
                <a:lnTo>
                  <a:pt x="504736" y="50380"/>
                </a:lnTo>
                <a:lnTo>
                  <a:pt x="509308" y="54952"/>
                </a:lnTo>
                <a:lnTo>
                  <a:pt x="509308" y="65620"/>
                </a:lnTo>
                <a:lnTo>
                  <a:pt x="509308" y="77825"/>
                </a:lnTo>
                <a:lnTo>
                  <a:pt x="509308" y="90106"/>
                </a:lnTo>
                <a:lnTo>
                  <a:pt x="507784" y="94678"/>
                </a:lnTo>
                <a:lnTo>
                  <a:pt x="504736" y="97726"/>
                </a:lnTo>
                <a:lnTo>
                  <a:pt x="501688" y="102298"/>
                </a:lnTo>
                <a:lnTo>
                  <a:pt x="497116" y="103822"/>
                </a:lnTo>
                <a:lnTo>
                  <a:pt x="487883" y="103822"/>
                </a:lnTo>
                <a:lnTo>
                  <a:pt x="481787" y="100774"/>
                </a:lnTo>
                <a:lnTo>
                  <a:pt x="480263" y="99250"/>
                </a:lnTo>
                <a:lnTo>
                  <a:pt x="478739" y="96202"/>
                </a:lnTo>
                <a:lnTo>
                  <a:pt x="478739" y="88582"/>
                </a:lnTo>
                <a:lnTo>
                  <a:pt x="509193" y="77825"/>
                </a:lnTo>
                <a:lnTo>
                  <a:pt x="509308" y="65620"/>
                </a:lnTo>
                <a:lnTo>
                  <a:pt x="468464" y="77812"/>
                </a:lnTo>
                <a:lnTo>
                  <a:pt x="461975" y="94678"/>
                </a:lnTo>
                <a:lnTo>
                  <a:pt x="461975" y="100774"/>
                </a:lnTo>
                <a:lnTo>
                  <a:pt x="465023" y="106870"/>
                </a:lnTo>
                <a:lnTo>
                  <a:pt x="468071" y="111442"/>
                </a:lnTo>
                <a:lnTo>
                  <a:pt x="472643" y="114490"/>
                </a:lnTo>
                <a:lnTo>
                  <a:pt x="478739" y="117538"/>
                </a:lnTo>
                <a:lnTo>
                  <a:pt x="486359" y="117538"/>
                </a:lnTo>
                <a:lnTo>
                  <a:pt x="493839" y="116674"/>
                </a:lnTo>
                <a:lnTo>
                  <a:pt x="500151" y="114109"/>
                </a:lnTo>
                <a:lnTo>
                  <a:pt x="505307" y="109816"/>
                </a:lnTo>
                <a:lnTo>
                  <a:pt x="509308" y="103822"/>
                </a:lnTo>
                <a:lnTo>
                  <a:pt x="509308" y="114490"/>
                </a:lnTo>
                <a:lnTo>
                  <a:pt x="526072" y="114490"/>
                </a:lnTo>
                <a:lnTo>
                  <a:pt x="526072" y="77812"/>
                </a:lnTo>
                <a:lnTo>
                  <a:pt x="526072" y="65620"/>
                </a:lnTo>
                <a:close/>
              </a:path>
              <a:path w="801369" h="118110">
                <a:moveTo>
                  <a:pt x="587222" y="38188"/>
                </a:moveTo>
                <a:lnTo>
                  <a:pt x="568845" y="38188"/>
                </a:lnTo>
                <a:lnTo>
                  <a:pt x="568845" y="16764"/>
                </a:lnTo>
                <a:lnTo>
                  <a:pt x="552081" y="21424"/>
                </a:lnTo>
                <a:lnTo>
                  <a:pt x="552081" y="38188"/>
                </a:lnTo>
                <a:lnTo>
                  <a:pt x="539889" y="38188"/>
                </a:lnTo>
                <a:lnTo>
                  <a:pt x="539889" y="51904"/>
                </a:lnTo>
                <a:lnTo>
                  <a:pt x="552081" y="51904"/>
                </a:lnTo>
                <a:lnTo>
                  <a:pt x="552081" y="96202"/>
                </a:lnTo>
                <a:lnTo>
                  <a:pt x="553504" y="105321"/>
                </a:lnTo>
                <a:lnTo>
                  <a:pt x="557796" y="112014"/>
                </a:lnTo>
                <a:lnTo>
                  <a:pt x="564934" y="116128"/>
                </a:lnTo>
                <a:lnTo>
                  <a:pt x="574941" y="117538"/>
                </a:lnTo>
                <a:lnTo>
                  <a:pt x="579602" y="117538"/>
                </a:lnTo>
                <a:lnTo>
                  <a:pt x="584174" y="116014"/>
                </a:lnTo>
                <a:lnTo>
                  <a:pt x="587222" y="114490"/>
                </a:lnTo>
                <a:lnTo>
                  <a:pt x="587222" y="100774"/>
                </a:lnTo>
                <a:lnTo>
                  <a:pt x="585698" y="102298"/>
                </a:lnTo>
                <a:lnTo>
                  <a:pt x="582650" y="103822"/>
                </a:lnTo>
                <a:lnTo>
                  <a:pt x="576465" y="103822"/>
                </a:lnTo>
                <a:lnTo>
                  <a:pt x="573417" y="102298"/>
                </a:lnTo>
                <a:lnTo>
                  <a:pt x="571893" y="100774"/>
                </a:lnTo>
                <a:lnTo>
                  <a:pt x="568845" y="94678"/>
                </a:lnTo>
                <a:lnTo>
                  <a:pt x="568845" y="51904"/>
                </a:lnTo>
                <a:lnTo>
                  <a:pt x="587222" y="51904"/>
                </a:lnTo>
                <a:lnTo>
                  <a:pt x="587222" y="38188"/>
                </a:lnTo>
                <a:close/>
              </a:path>
              <a:path w="801369" h="118110">
                <a:moveTo>
                  <a:pt x="619226" y="38188"/>
                </a:moveTo>
                <a:lnTo>
                  <a:pt x="602462" y="38188"/>
                </a:lnTo>
                <a:lnTo>
                  <a:pt x="602462" y="114490"/>
                </a:lnTo>
                <a:lnTo>
                  <a:pt x="619226" y="114490"/>
                </a:lnTo>
                <a:lnTo>
                  <a:pt x="619226" y="38188"/>
                </a:lnTo>
                <a:close/>
              </a:path>
              <a:path w="801369" h="118110">
                <a:moveTo>
                  <a:pt x="622376" y="10668"/>
                </a:moveTo>
                <a:lnTo>
                  <a:pt x="620750" y="7620"/>
                </a:lnTo>
                <a:lnTo>
                  <a:pt x="619226" y="6096"/>
                </a:lnTo>
                <a:lnTo>
                  <a:pt x="616178" y="4572"/>
                </a:lnTo>
                <a:lnTo>
                  <a:pt x="614654" y="3048"/>
                </a:lnTo>
                <a:lnTo>
                  <a:pt x="608558" y="3048"/>
                </a:lnTo>
                <a:lnTo>
                  <a:pt x="605510" y="4572"/>
                </a:lnTo>
                <a:lnTo>
                  <a:pt x="602462" y="7620"/>
                </a:lnTo>
                <a:lnTo>
                  <a:pt x="600938" y="10668"/>
                </a:lnTo>
                <a:lnTo>
                  <a:pt x="600938" y="15240"/>
                </a:lnTo>
                <a:lnTo>
                  <a:pt x="602462" y="18288"/>
                </a:lnTo>
                <a:lnTo>
                  <a:pt x="603986" y="19900"/>
                </a:lnTo>
                <a:lnTo>
                  <a:pt x="605510" y="21424"/>
                </a:lnTo>
                <a:lnTo>
                  <a:pt x="608558" y="22948"/>
                </a:lnTo>
                <a:lnTo>
                  <a:pt x="614654" y="22948"/>
                </a:lnTo>
                <a:lnTo>
                  <a:pt x="616178" y="21424"/>
                </a:lnTo>
                <a:lnTo>
                  <a:pt x="619226" y="19900"/>
                </a:lnTo>
                <a:lnTo>
                  <a:pt x="620750" y="18288"/>
                </a:lnTo>
                <a:lnTo>
                  <a:pt x="622376" y="15240"/>
                </a:lnTo>
                <a:lnTo>
                  <a:pt x="622376" y="10668"/>
                </a:lnTo>
                <a:close/>
              </a:path>
              <a:path w="801369" h="118110">
                <a:moveTo>
                  <a:pt x="715530" y="76288"/>
                </a:moveTo>
                <a:lnTo>
                  <a:pt x="698665" y="42278"/>
                </a:lnTo>
                <a:lnTo>
                  <a:pt x="698665" y="68668"/>
                </a:lnTo>
                <a:lnTo>
                  <a:pt x="698665" y="85534"/>
                </a:lnTo>
                <a:lnTo>
                  <a:pt x="697141" y="91630"/>
                </a:lnTo>
                <a:lnTo>
                  <a:pt x="692569" y="96202"/>
                </a:lnTo>
                <a:lnTo>
                  <a:pt x="689521" y="100774"/>
                </a:lnTo>
                <a:lnTo>
                  <a:pt x="683425" y="103822"/>
                </a:lnTo>
                <a:lnTo>
                  <a:pt x="671233" y="103822"/>
                </a:lnTo>
                <a:lnTo>
                  <a:pt x="665048" y="100774"/>
                </a:lnTo>
                <a:lnTo>
                  <a:pt x="660476" y="96202"/>
                </a:lnTo>
                <a:lnTo>
                  <a:pt x="657428" y="91630"/>
                </a:lnTo>
                <a:lnTo>
                  <a:pt x="655904" y="85534"/>
                </a:lnTo>
                <a:lnTo>
                  <a:pt x="655904" y="68668"/>
                </a:lnTo>
                <a:lnTo>
                  <a:pt x="657428" y="62572"/>
                </a:lnTo>
                <a:lnTo>
                  <a:pt x="660476" y="58000"/>
                </a:lnTo>
                <a:lnTo>
                  <a:pt x="665048" y="53428"/>
                </a:lnTo>
                <a:lnTo>
                  <a:pt x="669709" y="50380"/>
                </a:lnTo>
                <a:lnTo>
                  <a:pt x="683425" y="50380"/>
                </a:lnTo>
                <a:lnTo>
                  <a:pt x="689521" y="53428"/>
                </a:lnTo>
                <a:lnTo>
                  <a:pt x="692569" y="58000"/>
                </a:lnTo>
                <a:lnTo>
                  <a:pt x="697141" y="62572"/>
                </a:lnTo>
                <a:lnTo>
                  <a:pt x="678853" y="36664"/>
                </a:lnTo>
                <a:lnTo>
                  <a:pt x="669315" y="37477"/>
                </a:lnTo>
                <a:lnTo>
                  <a:pt x="638200" y="68986"/>
                </a:lnTo>
                <a:lnTo>
                  <a:pt x="637616" y="77812"/>
                </a:lnTo>
                <a:lnTo>
                  <a:pt x="638200" y="86474"/>
                </a:lnTo>
                <a:lnTo>
                  <a:pt x="667816" y="116725"/>
                </a:lnTo>
                <a:lnTo>
                  <a:pt x="675805" y="117538"/>
                </a:lnTo>
                <a:lnTo>
                  <a:pt x="684618" y="116700"/>
                </a:lnTo>
                <a:lnTo>
                  <a:pt x="692569" y="114300"/>
                </a:lnTo>
                <a:lnTo>
                  <a:pt x="699376" y="110464"/>
                </a:lnTo>
                <a:lnTo>
                  <a:pt x="704761" y="105346"/>
                </a:lnTo>
                <a:lnTo>
                  <a:pt x="706158" y="103822"/>
                </a:lnTo>
                <a:lnTo>
                  <a:pt x="709701" y="99961"/>
                </a:lnTo>
                <a:lnTo>
                  <a:pt x="713041" y="93141"/>
                </a:lnTo>
                <a:lnTo>
                  <a:pt x="714933" y="85166"/>
                </a:lnTo>
                <a:lnTo>
                  <a:pt x="715530" y="76288"/>
                </a:lnTo>
                <a:close/>
              </a:path>
              <a:path w="801369" h="118110">
                <a:moveTo>
                  <a:pt x="801065" y="58000"/>
                </a:moveTo>
                <a:lnTo>
                  <a:pt x="799541" y="50380"/>
                </a:lnTo>
                <a:lnTo>
                  <a:pt x="794969" y="45808"/>
                </a:lnTo>
                <a:lnTo>
                  <a:pt x="790397" y="39712"/>
                </a:lnTo>
                <a:lnTo>
                  <a:pt x="784301" y="36664"/>
                </a:lnTo>
                <a:lnTo>
                  <a:pt x="776681" y="36664"/>
                </a:lnTo>
                <a:lnTo>
                  <a:pt x="768972" y="37553"/>
                </a:lnTo>
                <a:lnTo>
                  <a:pt x="761961" y="40284"/>
                </a:lnTo>
                <a:lnTo>
                  <a:pt x="755802" y="45034"/>
                </a:lnTo>
                <a:lnTo>
                  <a:pt x="750671" y="51904"/>
                </a:lnTo>
                <a:lnTo>
                  <a:pt x="750671" y="38188"/>
                </a:lnTo>
                <a:lnTo>
                  <a:pt x="733907" y="38188"/>
                </a:lnTo>
                <a:lnTo>
                  <a:pt x="733907" y="114490"/>
                </a:lnTo>
                <a:lnTo>
                  <a:pt x="750671" y="114490"/>
                </a:lnTo>
                <a:lnTo>
                  <a:pt x="750671" y="65620"/>
                </a:lnTo>
                <a:lnTo>
                  <a:pt x="752195" y="61048"/>
                </a:lnTo>
                <a:lnTo>
                  <a:pt x="759815" y="53428"/>
                </a:lnTo>
                <a:lnTo>
                  <a:pt x="762152" y="51904"/>
                </a:lnTo>
                <a:lnTo>
                  <a:pt x="764489" y="50380"/>
                </a:lnTo>
                <a:lnTo>
                  <a:pt x="769061" y="50380"/>
                </a:lnTo>
                <a:lnTo>
                  <a:pt x="775931" y="51790"/>
                </a:lnTo>
                <a:lnTo>
                  <a:pt x="780681" y="55905"/>
                </a:lnTo>
                <a:lnTo>
                  <a:pt x="783412" y="62598"/>
                </a:lnTo>
                <a:lnTo>
                  <a:pt x="784301" y="71716"/>
                </a:lnTo>
                <a:lnTo>
                  <a:pt x="784301" y="114490"/>
                </a:lnTo>
                <a:lnTo>
                  <a:pt x="801065" y="114490"/>
                </a:lnTo>
                <a:lnTo>
                  <a:pt x="801065" y="58000"/>
                </a:lnTo>
                <a:close/>
              </a:path>
            </a:pathLst>
          </a:custGeom>
          <a:solidFill>
            <a:srgbClr val="056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3974" y="3215258"/>
            <a:ext cx="445960" cy="9334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64907" y="3215639"/>
            <a:ext cx="300894" cy="9296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97926" y="3218307"/>
            <a:ext cx="331374" cy="9001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58545" y="3407568"/>
            <a:ext cx="458152" cy="8239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177099" y="3406044"/>
            <a:ext cx="27940" cy="82550"/>
          </a:xfrm>
          <a:custGeom>
            <a:avLst/>
            <a:gdLst/>
            <a:ahLst/>
            <a:cxnLst/>
            <a:rect l="l" t="t" r="r" b="b"/>
            <a:pathLst>
              <a:path w="27940" h="82550">
                <a:moveTo>
                  <a:pt x="1524" y="22860"/>
                </a:moveTo>
                <a:lnTo>
                  <a:pt x="0" y="22860"/>
                </a:lnTo>
                <a:lnTo>
                  <a:pt x="0" y="13716"/>
                </a:lnTo>
                <a:lnTo>
                  <a:pt x="1524" y="12192"/>
                </a:lnTo>
                <a:lnTo>
                  <a:pt x="4572" y="12192"/>
                </a:lnTo>
                <a:lnTo>
                  <a:pt x="6096" y="10668"/>
                </a:lnTo>
                <a:lnTo>
                  <a:pt x="9144" y="10668"/>
                </a:lnTo>
                <a:lnTo>
                  <a:pt x="12192" y="7620"/>
                </a:lnTo>
                <a:lnTo>
                  <a:pt x="15240" y="6096"/>
                </a:lnTo>
                <a:lnTo>
                  <a:pt x="16764" y="6096"/>
                </a:lnTo>
                <a:lnTo>
                  <a:pt x="18288" y="4572"/>
                </a:lnTo>
                <a:lnTo>
                  <a:pt x="21336" y="3048"/>
                </a:lnTo>
                <a:lnTo>
                  <a:pt x="24384" y="0"/>
                </a:lnTo>
                <a:lnTo>
                  <a:pt x="27527" y="0"/>
                </a:lnTo>
                <a:lnTo>
                  <a:pt x="27527" y="13716"/>
                </a:lnTo>
                <a:lnTo>
                  <a:pt x="18288" y="13716"/>
                </a:lnTo>
                <a:lnTo>
                  <a:pt x="16764" y="15240"/>
                </a:lnTo>
                <a:lnTo>
                  <a:pt x="15240" y="15240"/>
                </a:lnTo>
                <a:lnTo>
                  <a:pt x="13716" y="16764"/>
                </a:lnTo>
                <a:lnTo>
                  <a:pt x="12192" y="16764"/>
                </a:lnTo>
                <a:lnTo>
                  <a:pt x="9144" y="19812"/>
                </a:lnTo>
                <a:lnTo>
                  <a:pt x="7620" y="19812"/>
                </a:lnTo>
                <a:lnTo>
                  <a:pt x="4572" y="21336"/>
                </a:lnTo>
                <a:lnTo>
                  <a:pt x="3048" y="21336"/>
                </a:lnTo>
                <a:lnTo>
                  <a:pt x="1524" y="22860"/>
                </a:lnTo>
                <a:close/>
              </a:path>
              <a:path w="27940" h="82550">
                <a:moveTo>
                  <a:pt x="27527" y="82391"/>
                </a:moveTo>
                <a:lnTo>
                  <a:pt x="18288" y="82391"/>
                </a:lnTo>
                <a:lnTo>
                  <a:pt x="18288" y="13716"/>
                </a:lnTo>
                <a:lnTo>
                  <a:pt x="27527" y="13716"/>
                </a:lnTo>
                <a:lnTo>
                  <a:pt x="27527" y="82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853660" y="3407568"/>
            <a:ext cx="174116" cy="8239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098071" y="3409092"/>
            <a:ext cx="329945" cy="97631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1169479" y="3578542"/>
            <a:ext cx="52069" cy="82550"/>
          </a:xfrm>
          <a:custGeom>
            <a:avLst/>
            <a:gdLst/>
            <a:ahLst/>
            <a:cxnLst/>
            <a:rect l="l" t="t" r="r" b="b"/>
            <a:pathLst>
              <a:path w="52069" h="82550">
                <a:moveTo>
                  <a:pt x="33623" y="82391"/>
                </a:moveTo>
                <a:lnTo>
                  <a:pt x="16764" y="82391"/>
                </a:lnTo>
                <a:lnTo>
                  <a:pt x="10668" y="79343"/>
                </a:lnTo>
                <a:lnTo>
                  <a:pt x="7620" y="76295"/>
                </a:lnTo>
                <a:lnTo>
                  <a:pt x="6096" y="73247"/>
                </a:lnTo>
                <a:lnTo>
                  <a:pt x="4572" y="68675"/>
                </a:lnTo>
                <a:lnTo>
                  <a:pt x="1524" y="65627"/>
                </a:lnTo>
                <a:lnTo>
                  <a:pt x="1524" y="59531"/>
                </a:lnTo>
                <a:lnTo>
                  <a:pt x="0" y="54864"/>
                </a:lnTo>
                <a:lnTo>
                  <a:pt x="0" y="30480"/>
                </a:lnTo>
                <a:lnTo>
                  <a:pt x="1524" y="24384"/>
                </a:lnTo>
                <a:lnTo>
                  <a:pt x="6096" y="10668"/>
                </a:lnTo>
                <a:lnTo>
                  <a:pt x="12192" y="4572"/>
                </a:lnTo>
                <a:lnTo>
                  <a:pt x="21336" y="0"/>
                </a:lnTo>
                <a:lnTo>
                  <a:pt x="25908" y="0"/>
                </a:lnTo>
                <a:lnTo>
                  <a:pt x="37083" y="2571"/>
                </a:lnTo>
                <a:lnTo>
                  <a:pt x="42415" y="7620"/>
                </a:lnTo>
                <a:lnTo>
                  <a:pt x="25908" y="7620"/>
                </a:lnTo>
                <a:lnTo>
                  <a:pt x="18788" y="9882"/>
                </a:lnTo>
                <a:lnTo>
                  <a:pt x="13525" y="16573"/>
                </a:lnTo>
                <a:lnTo>
                  <a:pt x="10263" y="27551"/>
                </a:lnTo>
                <a:lnTo>
                  <a:pt x="9144" y="42672"/>
                </a:lnTo>
                <a:lnTo>
                  <a:pt x="10048" y="56728"/>
                </a:lnTo>
                <a:lnTo>
                  <a:pt x="12954" y="66758"/>
                </a:lnTo>
                <a:lnTo>
                  <a:pt x="18145" y="72769"/>
                </a:lnTo>
                <a:lnTo>
                  <a:pt x="25908" y="74771"/>
                </a:lnTo>
                <a:lnTo>
                  <a:pt x="43275" y="74771"/>
                </a:lnTo>
                <a:lnTo>
                  <a:pt x="42767" y="76295"/>
                </a:lnTo>
                <a:lnTo>
                  <a:pt x="39719" y="77819"/>
                </a:lnTo>
                <a:lnTo>
                  <a:pt x="36671" y="80867"/>
                </a:lnTo>
                <a:lnTo>
                  <a:pt x="33623" y="82391"/>
                </a:lnTo>
                <a:close/>
              </a:path>
              <a:path w="52069" h="82550">
                <a:moveTo>
                  <a:pt x="43275" y="74771"/>
                </a:moveTo>
                <a:lnTo>
                  <a:pt x="25908" y="74771"/>
                </a:lnTo>
                <a:lnTo>
                  <a:pt x="33083" y="72769"/>
                </a:lnTo>
                <a:lnTo>
                  <a:pt x="38373" y="66758"/>
                </a:lnTo>
                <a:lnTo>
                  <a:pt x="41646" y="56728"/>
                </a:lnTo>
                <a:lnTo>
                  <a:pt x="42767" y="42672"/>
                </a:lnTo>
                <a:lnTo>
                  <a:pt x="41646" y="27551"/>
                </a:lnTo>
                <a:lnTo>
                  <a:pt x="38373" y="16573"/>
                </a:lnTo>
                <a:lnTo>
                  <a:pt x="33083" y="9882"/>
                </a:lnTo>
                <a:lnTo>
                  <a:pt x="25908" y="7620"/>
                </a:lnTo>
                <a:lnTo>
                  <a:pt x="42415" y="7620"/>
                </a:lnTo>
                <a:lnTo>
                  <a:pt x="45231" y="10287"/>
                </a:lnTo>
                <a:lnTo>
                  <a:pt x="50219" y="23145"/>
                </a:lnTo>
                <a:lnTo>
                  <a:pt x="51911" y="41148"/>
                </a:lnTo>
                <a:lnTo>
                  <a:pt x="51911" y="47244"/>
                </a:lnTo>
                <a:lnTo>
                  <a:pt x="50387" y="53340"/>
                </a:lnTo>
                <a:lnTo>
                  <a:pt x="50387" y="59531"/>
                </a:lnTo>
                <a:lnTo>
                  <a:pt x="47339" y="68675"/>
                </a:lnTo>
                <a:lnTo>
                  <a:pt x="44291" y="71723"/>
                </a:lnTo>
                <a:lnTo>
                  <a:pt x="43275" y="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856708" y="3578542"/>
            <a:ext cx="171068" cy="8239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66431" y="3745991"/>
            <a:ext cx="229552" cy="8743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53660" y="3750945"/>
            <a:ext cx="174116" cy="8248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37114" y="4301966"/>
            <a:ext cx="730091" cy="14811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331309" y="4301966"/>
            <a:ext cx="593090" cy="146685"/>
            <a:chOff x="1331309" y="4301966"/>
            <a:chExt cx="593090" cy="146685"/>
          </a:xfrm>
        </p:grpSpPr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31309" y="4306538"/>
              <a:ext cx="146684" cy="14201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99330" y="4301966"/>
              <a:ext cx="424624" cy="11449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63118" y="4579810"/>
            <a:ext cx="177165" cy="100965"/>
            <a:chOff x="563118" y="4579810"/>
            <a:chExt cx="177165" cy="100965"/>
          </a:xfrm>
        </p:grpSpPr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118" y="4579810"/>
              <a:ext cx="129825" cy="10067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14279" y="4582858"/>
              <a:ext cx="26034" cy="97790"/>
            </a:xfrm>
            <a:custGeom>
              <a:avLst/>
              <a:gdLst/>
              <a:ahLst/>
              <a:cxnLst/>
              <a:rect l="l" t="t" r="r" b="b"/>
              <a:pathLst>
                <a:path w="26034" h="97789">
                  <a:moveTo>
                    <a:pt x="9239" y="97631"/>
                  </a:moveTo>
                  <a:lnTo>
                    <a:pt x="0" y="97631"/>
                  </a:lnTo>
                  <a:lnTo>
                    <a:pt x="8056" y="86795"/>
                  </a:lnTo>
                  <a:lnTo>
                    <a:pt x="13799" y="74949"/>
                  </a:lnTo>
                  <a:lnTo>
                    <a:pt x="17238" y="62229"/>
                  </a:lnTo>
                  <a:lnTo>
                    <a:pt x="18383" y="48768"/>
                  </a:lnTo>
                  <a:lnTo>
                    <a:pt x="17238" y="35361"/>
                  </a:lnTo>
                  <a:lnTo>
                    <a:pt x="13799" y="22669"/>
                  </a:lnTo>
                  <a:lnTo>
                    <a:pt x="8056" y="10834"/>
                  </a:lnTo>
                  <a:lnTo>
                    <a:pt x="0" y="0"/>
                  </a:lnTo>
                  <a:lnTo>
                    <a:pt x="9239" y="0"/>
                  </a:lnTo>
                  <a:lnTo>
                    <a:pt x="16359" y="9977"/>
                  </a:lnTo>
                  <a:lnTo>
                    <a:pt x="21621" y="21526"/>
                  </a:lnTo>
                  <a:lnTo>
                    <a:pt x="24884" y="34504"/>
                  </a:lnTo>
                  <a:lnTo>
                    <a:pt x="26003" y="48768"/>
                  </a:lnTo>
                  <a:lnTo>
                    <a:pt x="24884" y="62872"/>
                  </a:lnTo>
                  <a:lnTo>
                    <a:pt x="21621" y="75521"/>
                  </a:lnTo>
                  <a:lnTo>
                    <a:pt x="16359" y="87009"/>
                  </a:lnTo>
                  <a:lnTo>
                    <a:pt x="9239" y="97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900683" y="4613338"/>
            <a:ext cx="52069" cy="31115"/>
          </a:xfrm>
          <a:custGeom>
            <a:avLst/>
            <a:gdLst/>
            <a:ahLst/>
            <a:cxnLst/>
            <a:rect l="l" t="t" r="r" b="b"/>
            <a:pathLst>
              <a:path w="52069" h="31114">
                <a:moveTo>
                  <a:pt x="51911" y="7620"/>
                </a:moveTo>
                <a:lnTo>
                  <a:pt x="0" y="7620"/>
                </a:lnTo>
                <a:lnTo>
                  <a:pt x="0" y="0"/>
                </a:lnTo>
                <a:lnTo>
                  <a:pt x="51911" y="0"/>
                </a:lnTo>
                <a:lnTo>
                  <a:pt x="51911" y="7620"/>
                </a:lnTo>
                <a:close/>
              </a:path>
              <a:path w="52069" h="31114">
                <a:moveTo>
                  <a:pt x="51911" y="30575"/>
                </a:moveTo>
                <a:lnTo>
                  <a:pt x="0" y="30575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0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6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12901" y="4579810"/>
            <a:ext cx="452151" cy="10829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629155" y="4602670"/>
            <a:ext cx="53975" cy="52069"/>
          </a:xfrm>
          <a:custGeom>
            <a:avLst/>
            <a:gdLst/>
            <a:ahLst/>
            <a:cxnLst/>
            <a:rect l="l" t="t" r="r" b="b"/>
            <a:pathLst>
              <a:path w="53975" h="52070">
                <a:moveTo>
                  <a:pt x="30575" y="51911"/>
                </a:moveTo>
                <a:lnTo>
                  <a:pt x="22955" y="51911"/>
                </a:lnTo>
                <a:lnTo>
                  <a:pt x="22955" y="30575"/>
                </a:lnTo>
                <a:lnTo>
                  <a:pt x="0" y="30575"/>
                </a:lnTo>
                <a:lnTo>
                  <a:pt x="0" y="22860"/>
                </a:lnTo>
                <a:lnTo>
                  <a:pt x="22955" y="22860"/>
                </a:lnTo>
                <a:lnTo>
                  <a:pt x="22955" y="0"/>
                </a:lnTo>
                <a:lnTo>
                  <a:pt x="30575" y="0"/>
                </a:lnTo>
                <a:lnTo>
                  <a:pt x="30575" y="22860"/>
                </a:lnTo>
                <a:lnTo>
                  <a:pt x="53435" y="22860"/>
                </a:lnTo>
                <a:lnTo>
                  <a:pt x="53435" y="30575"/>
                </a:lnTo>
                <a:lnTo>
                  <a:pt x="30575" y="30575"/>
                </a:lnTo>
                <a:lnTo>
                  <a:pt x="30575" y="51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1549" y="4581144"/>
            <a:ext cx="360425" cy="106965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553961" y="4829556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09" h="81914">
                <a:moveTo>
                  <a:pt x="61061" y="571"/>
                </a:moveTo>
                <a:lnTo>
                  <a:pt x="51917" y="571"/>
                </a:lnTo>
                <a:lnTo>
                  <a:pt x="33528" y="37147"/>
                </a:lnTo>
                <a:lnTo>
                  <a:pt x="30480" y="40195"/>
                </a:lnTo>
                <a:lnTo>
                  <a:pt x="30480" y="41719"/>
                </a:lnTo>
                <a:lnTo>
                  <a:pt x="28956" y="38671"/>
                </a:lnTo>
                <a:lnTo>
                  <a:pt x="28956" y="37147"/>
                </a:lnTo>
                <a:lnTo>
                  <a:pt x="10668" y="571"/>
                </a:lnTo>
                <a:lnTo>
                  <a:pt x="0" y="571"/>
                </a:lnTo>
                <a:lnTo>
                  <a:pt x="25908" y="50863"/>
                </a:lnTo>
                <a:lnTo>
                  <a:pt x="25908" y="81445"/>
                </a:lnTo>
                <a:lnTo>
                  <a:pt x="35052" y="81445"/>
                </a:lnTo>
                <a:lnTo>
                  <a:pt x="35052" y="50863"/>
                </a:lnTo>
                <a:lnTo>
                  <a:pt x="39789" y="41719"/>
                </a:lnTo>
                <a:lnTo>
                  <a:pt x="61061" y="571"/>
                </a:lnTo>
                <a:close/>
              </a:path>
              <a:path w="80009" h="81914">
                <a:moveTo>
                  <a:pt x="80010" y="0"/>
                </a:moveTo>
                <a:lnTo>
                  <a:pt x="70866" y="0"/>
                </a:lnTo>
                <a:lnTo>
                  <a:pt x="70866" y="25908"/>
                </a:lnTo>
                <a:lnTo>
                  <a:pt x="80010" y="25908"/>
                </a:lnTo>
                <a:lnTo>
                  <a:pt x="80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5242" y="4862131"/>
            <a:ext cx="52069" cy="31115"/>
          </a:xfrm>
          <a:custGeom>
            <a:avLst/>
            <a:gdLst/>
            <a:ahLst/>
            <a:cxnLst/>
            <a:rect l="l" t="t" r="r" b="b"/>
            <a:pathLst>
              <a:path w="52069" h="31114">
                <a:moveTo>
                  <a:pt x="51911" y="6096"/>
                </a:moveTo>
                <a:lnTo>
                  <a:pt x="0" y="6096"/>
                </a:lnTo>
                <a:lnTo>
                  <a:pt x="0" y="0"/>
                </a:lnTo>
                <a:lnTo>
                  <a:pt x="51911" y="0"/>
                </a:lnTo>
                <a:lnTo>
                  <a:pt x="51911" y="6096"/>
                </a:lnTo>
                <a:close/>
              </a:path>
              <a:path w="52069" h="31114">
                <a:moveTo>
                  <a:pt x="51911" y="30575"/>
                </a:moveTo>
                <a:lnTo>
                  <a:pt x="0" y="30575"/>
                </a:lnTo>
                <a:lnTo>
                  <a:pt x="0" y="22955"/>
                </a:lnTo>
                <a:lnTo>
                  <a:pt x="51911" y="22955"/>
                </a:lnTo>
                <a:lnTo>
                  <a:pt x="51911" y="30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1008887" y="4824984"/>
            <a:ext cx="3086100" cy="264795"/>
            <a:chOff x="1008887" y="4824984"/>
            <a:chExt cx="3086100" cy="264795"/>
          </a:xfrm>
        </p:grpSpPr>
        <p:pic>
          <p:nvPicPr>
            <p:cNvPr id="70" name="object 7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08887" y="4824984"/>
              <a:ext cx="3054858" cy="26460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084319" y="4829556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79">
                  <a:moveTo>
                    <a:pt x="10668" y="80772"/>
                  </a:moveTo>
                  <a:lnTo>
                    <a:pt x="0" y="80772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522731" y="5940552"/>
            <a:ext cx="4040504" cy="10795"/>
          </a:xfrm>
          <a:custGeom>
            <a:avLst/>
            <a:gdLst/>
            <a:ahLst/>
            <a:cxnLst/>
            <a:rect l="l" t="t" r="r" b="b"/>
            <a:pathLst>
              <a:path w="4040504" h="10795">
                <a:moveTo>
                  <a:pt x="4040124" y="10667"/>
                </a:moveTo>
                <a:lnTo>
                  <a:pt x="0" y="10667"/>
                </a:lnTo>
                <a:lnTo>
                  <a:pt x="0" y="0"/>
                </a:lnTo>
                <a:lnTo>
                  <a:pt x="4040124" y="0"/>
                </a:lnTo>
                <a:lnTo>
                  <a:pt x="4040124" y="10667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31018" y="5530691"/>
            <a:ext cx="803433" cy="116014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55498" y="5816155"/>
            <a:ext cx="267271" cy="8848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237041" y="5809964"/>
            <a:ext cx="255079" cy="94678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2635662" y="5809964"/>
            <a:ext cx="420370" cy="95250"/>
            <a:chOff x="2635662" y="5809964"/>
            <a:chExt cx="420370" cy="95250"/>
          </a:xfrm>
        </p:grpSpPr>
        <p:pic>
          <p:nvPicPr>
            <p:cNvPr id="77" name="object 7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35662" y="5814631"/>
              <a:ext cx="120681" cy="9001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799111" y="5809964"/>
              <a:ext cx="256603" cy="94678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191637" y="5809488"/>
            <a:ext cx="421576" cy="95154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764375" y="5809488"/>
            <a:ext cx="412432" cy="95154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4357014" y="5815584"/>
            <a:ext cx="172720" cy="87630"/>
          </a:xfrm>
          <a:custGeom>
            <a:avLst/>
            <a:gdLst/>
            <a:ahLst/>
            <a:cxnLst/>
            <a:rect l="l" t="t" r="r" b="b"/>
            <a:pathLst>
              <a:path w="172720" h="87629">
                <a:moveTo>
                  <a:pt x="77825" y="571"/>
                </a:moveTo>
                <a:lnTo>
                  <a:pt x="62585" y="571"/>
                </a:lnTo>
                <a:lnTo>
                  <a:pt x="41249" y="66205"/>
                </a:lnTo>
                <a:lnTo>
                  <a:pt x="39725" y="69253"/>
                </a:lnTo>
                <a:lnTo>
                  <a:pt x="39725" y="73825"/>
                </a:lnTo>
                <a:lnTo>
                  <a:pt x="38201" y="70777"/>
                </a:lnTo>
                <a:lnTo>
                  <a:pt x="38201" y="66205"/>
                </a:lnTo>
                <a:lnTo>
                  <a:pt x="16764" y="571"/>
                </a:lnTo>
                <a:lnTo>
                  <a:pt x="0" y="571"/>
                </a:lnTo>
                <a:lnTo>
                  <a:pt x="30480" y="87541"/>
                </a:lnTo>
                <a:lnTo>
                  <a:pt x="47345" y="87541"/>
                </a:lnTo>
                <a:lnTo>
                  <a:pt x="52146" y="73825"/>
                </a:lnTo>
                <a:lnTo>
                  <a:pt x="77825" y="571"/>
                </a:lnTo>
                <a:close/>
              </a:path>
              <a:path w="172720" h="87629">
                <a:moveTo>
                  <a:pt x="105257" y="0"/>
                </a:moveTo>
                <a:lnTo>
                  <a:pt x="90017" y="0"/>
                </a:lnTo>
                <a:lnTo>
                  <a:pt x="90017" y="86868"/>
                </a:lnTo>
                <a:lnTo>
                  <a:pt x="105257" y="86868"/>
                </a:lnTo>
                <a:lnTo>
                  <a:pt x="105257" y="0"/>
                </a:lnTo>
                <a:close/>
              </a:path>
              <a:path w="172720" h="87629">
                <a:moveTo>
                  <a:pt x="172593" y="571"/>
                </a:moveTo>
                <a:lnTo>
                  <a:pt x="125247" y="571"/>
                </a:lnTo>
                <a:lnTo>
                  <a:pt x="125247" y="87541"/>
                </a:lnTo>
                <a:lnTo>
                  <a:pt x="140487" y="87541"/>
                </a:lnTo>
                <a:lnTo>
                  <a:pt x="140487" y="50863"/>
                </a:lnTo>
                <a:lnTo>
                  <a:pt x="171069" y="50863"/>
                </a:lnTo>
                <a:lnTo>
                  <a:pt x="171069" y="38671"/>
                </a:lnTo>
                <a:lnTo>
                  <a:pt x="140487" y="38671"/>
                </a:lnTo>
                <a:lnTo>
                  <a:pt x="140487" y="12763"/>
                </a:lnTo>
                <a:lnTo>
                  <a:pt x="172593" y="12763"/>
                </a:lnTo>
                <a:lnTo>
                  <a:pt x="172593" y="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object 8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58545" y="6002369"/>
            <a:ext cx="442912" cy="82391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180844" y="6002368"/>
            <a:ext cx="306800" cy="82391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788443" y="6002369"/>
            <a:ext cx="259651" cy="83915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3307079" y="6002369"/>
            <a:ext cx="304800" cy="84455"/>
            <a:chOff x="3307079" y="6002369"/>
            <a:chExt cx="304800" cy="84455"/>
          </a:xfrm>
        </p:grpSpPr>
        <p:sp>
          <p:nvSpPr>
            <p:cNvPr id="86" name="object 86"/>
            <p:cNvSpPr/>
            <p:nvPr/>
          </p:nvSpPr>
          <p:spPr>
            <a:xfrm>
              <a:off x="3307079" y="6002375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10" h="82550">
                  <a:moveTo>
                    <a:pt x="31991" y="46380"/>
                  </a:moveTo>
                  <a:lnTo>
                    <a:pt x="0" y="46380"/>
                  </a:lnTo>
                  <a:lnTo>
                    <a:pt x="0" y="54000"/>
                  </a:lnTo>
                  <a:lnTo>
                    <a:pt x="31991" y="54000"/>
                  </a:lnTo>
                  <a:lnTo>
                    <a:pt x="31991" y="46380"/>
                  </a:lnTo>
                  <a:close/>
                </a:path>
                <a:path w="80010" h="82550">
                  <a:moveTo>
                    <a:pt x="80010" y="0"/>
                  </a:moveTo>
                  <a:lnTo>
                    <a:pt x="75438" y="0"/>
                  </a:lnTo>
                  <a:lnTo>
                    <a:pt x="72390" y="3048"/>
                  </a:lnTo>
                  <a:lnTo>
                    <a:pt x="70866" y="3048"/>
                  </a:lnTo>
                  <a:lnTo>
                    <a:pt x="69342" y="4572"/>
                  </a:lnTo>
                  <a:lnTo>
                    <a:pt x="66294" y="6096"/>
                  </a:lnTo>
                  <a:lnTo>
                    <a:pt x="63246" y="9144"/>
                  </a:lnTo>
                  <a:lnTo>
                    <a:pt x="60198" y="9144"/>
                  </a:lnTo>
                  <a:lnTo>
                    <a:pt x="58674" y="10668"/>
                  </a:lnTo>
                  <a:lnTo>
                    <a:pt x="55626" y="10668"/>
                  </a:lnTo>
                  <a:lnTo>
                    <a:pt x="54102" y="12192"/>
                  </a:lnTo>
                  <a:lnTo>
                    <a:pt x="51054" y="12192"/>
                  </a:lnTo>
                  <a:lnTo>
                    <a:pt x="51054" y="21336"/>
                  </a:lnTo>
                  <a:lnTo>
                    <a:pt x="55626" y="21336"/>
                  </a:lnTo>
                  <a:lnTo>
                    <a:pt x="57150" y="19812"/>
                  </a:lnTo>
                  <a:lnTo>
                    <a:pt x="58674" y="19812"/>
                  </a:lnTo>
                  <a:lnTo>
                    <a:pt x="61722" y="18288"/>
                  </a:lnTo>
                  <a:lnTo>
                    <a:pt x="63246" y="18288"/>
                  </a:lnTo>
                  <a:lnTo>
                    <a:pt x="66294" y="15240"/>
                  </a:lnTo>
                  <a:lnTo>
                    <a:pt x="67818" y="15240"/>
                  </a:lnTo>
                  <a:lnTo>
                    <a:pt x="70866" y="12192"/>
                  </a:lnTo>
                  <a:lnTo>
                    <a:pt x="70866" y="82384"/>
                  </a:lnTo>
                  <a:lnTo>
                    <a:pt x="80010" y="82384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414617" y="6002369"/>
              <a:ext cx="197072" cy="83915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914108" y="6002369"/>
            <a:ext cx="262699" cy="83915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2162175" y="6173247"/>
            <a:ext cx="323850" cy="84455"/>
            <a:chOff x="2162175" y="6173247"/>
            <a:chExt cx="323850" cy="84455"/>
          </a:xfrm>
        </p:grpSpPr>
        <p:pic>
          <p:nvPicPr>
            <p:cNvPr id="90" name="object 9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62175" y="6173247"/>
              <a:ext cx="122205" cy="8401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313431" y="6174771"/>
              <a:ext cx="172592" cy="82486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58545" y="6171723"/>
            <a:ext cx="597122" cy="25793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725769" y="6174771"/>
            <a:ext cx="323850" cy="82486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408521" y="6174771"/>
            <a:ext cx="201644" cy="8248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914108" y="6174771"/>
            <a:ext cx="262699" cy="82486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4337208" y="6173247"/>
            <a:ext cx="191135" cy="84455"/>
            <a:chOff x="4337208" y="6173247"/>
            <a:chExt cx="191135" cy="84455"/>
          </a:xfrm>
        </p:grpSpPr>
        <p:sp>
          <p:nvSpPr>
            <p:cNvPr id="97" name="object 97"/>
            <p:cNvSpPr/>
            <p:nvPr/>
          </p:nvSpPr>
          <p:spPr>
            <a:xfrm>
              <a:off x="4337208" y="6173247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3716"/>
                  </a:lnTo>
                  <a:lnTo>
                    <a:pt x="1524" y="13716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10668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5240" y="7620"/>
                  </a:lnTo>
                  <a:lnTo>
                    <a:pt x="16764" y="6096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486"/>
                  </a:lnTo>
                  <a:close/>
                </a:path>
                <a:path w="27939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716"/>
                  </a:lnTo>
                  <a:lnTo>
                    <a:pt x="18288" y="13716"/>
                  </a:lnTo>
                  <a:lnTo>
                    <a:pt x="16764" y="15335"/>
                  </a:lnTo>
                  <a:lnTo>
                    <a:pt x="15240" y="15335"/>
                  </a:lnTo>
                  <a:lnTo>
                    <a:pt x="12192" y="18383"/>
                  </a:lnTo>
                  <a:lnTo>
                    <a:pt x="10668" y="18383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392072" y="6174771"/>
              <a:ext cx="136016" cy="82486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101119" y="6345745"/>
            <a:ext cx="384905" cy="8391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664713" y="6345745"/>
            <a:ext cx="384905" cy="83915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3359658" y="6345745"/>
            <a:ext cx="254000" cy="84455"/>
            <a:chOff x="3359658" y="6345745"/>
            <a:chExt cx="254000" cy="84455"/>
          </a:xfrm>
        </p:grpSpPr>
        <p:sp>
          <p:nvSpPr>
            <p:cNvPr id="102" name="object 102"/>
            <p:cNvSpPr/>
            <p:nvPr/>
          </p:nvSpPr>
          <p:spPr>
            <a:xfrm>
              <a:off x="3359658" y="6345745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391"/>
                  </a:moveTo>
                  <a:lnTo>
                    <a:pt x="18288" y="82391"/>
                  </a:lnTo>
                  <a:lnTo>
                    <a:pt x="18288" y="12192"/>
                  </a:lnTo>
                  <a:lnTo>
                    <a:pt x="3048" y="12192"/>
                  </a:lnTo>
                  <a:lnTo>
                    <a:pt x="6096" y="10668"/>
                  </a:lnTo>
                  <a:lnTo>
                    <a:pt x="7620" y="9144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18288" y="3048"/>
                  </a:lnTo>
                  <a:lnTo>
                    <a:pt x="19812" y="3048"/>
                  </a:lnTo>
                  <a:lnTo>
                    <a:pt x="22860" y="1524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2192"/>
                  </a:lnTo>
                  <a:lnTo>
                    <a:pt x="18288" y="12192"/>
                  </a:lnTo>
                  <a:lnTo>
                    <a:pt x="15240" y="15240"/>
                  </a:lnTo>
                  <a:lnTo>
                    <a:pt x="13716" y="15240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6096" y="19812"/>
                  </a:lnTo>
                  <a:lnTo>
                    <a:pt x="4572" y="19812"/>
                  </a:lnTo>
                  <a:lnTo>
                    <a:pt x="3048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13093" y="6345745"/>
              <a:ext cx="200120" cy="83915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914108" y="6345745"/>
            <a:ext cx="262699" cy="83915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4337113" y="6345745"/>
            <a:ext cx="193040" cy="84455"/>
            <a:chOff x="4337113" y="6345745"/>
            <a:chExt cx="193040" cy="84455"/>
          </a:xfrm>
        </p:grpSpPr>
        <p:sp>
          <p:nvSpPr>
            <p:cNvPr id="106" name="object 106"/>
            <p:cNvSpPr/>
            <p:nvPr/>
          </p:nvSpPr>
          <p:spPr>
            <a:xfrm>
              <a:off x="4337113" y="6345745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3048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392072" y="6345745"/>
              <a:ext cx="137540" cy="84010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563118" y="6518147"/>
            <a:ext cx="179070" cy="81280"/>
            <a:chOff x="563118" y="6518147"/>
            <a:chExt cx="179070" cy="81280"/>
          </a:xfrm>
        </p:grpSpPr>
        <p:pic>
          <p:nvPicPr>
            <p:cNvPr id="109" name="object 10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63118" y="6519767"/>
              <a:ext cx="148113" cy="7934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31520" y="6518147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79">
                  <a:moveTo>
                    <a:pt x="10667" y="80771"/>
                  </a:moveTo>
                  <a:lnTo>
                    <a:pt x="0" y="80771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80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1" name="object 11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162175" y="6516719"/>
            <a:ext cx="308609" cy="83915"/>
          </a:xfrm>
          <a:prstGeom prst="rect">
            <a:avLst/>
          </a:prstGeom>
        </p:spPr>
      </p:pic>
      <p:grpSp>
        <p:nvGrpSpPr>
          <p:cNvPr id="112" name="object 112"/>
          <p:cNvGrpSpPr/>
          <p:nvPr/>
        </p:nvGrpSpPr>
        <p:grpSpPr>
          <a:xfrm>
            <a:off x="2725769" y="6516719"/>
            <a:ext cx="323850" cy="84455"/>
            <a:chOff x="2725769" y="6516719"/>
            <a:chExt cx="323850" cy="84455"/>
          </a:xfrm>
        </p:grpSpPr>
        <p:pic>
          <p:nvPicPr>
            <p:cNvPr id="113" name="object 11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725769" y="6516719"/>
              <a:ext cx="184880" cy="8391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938081" y="6518243"/>
              <a:ext cx="111537" cy="82391"/>
            </a:xfrm>
            <a:prstGeom prst="rect">
              <a:avLst/>
            </a:prstGeom>
          </p:spPr>
        </p:pic>
      </p:grpSp>
      <p:pic>
        <p:nvPicPr>
          <p:cNvPr id="115" name="object 115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417665" y="6518243"/>
            <a:ext cx="195548" cy="82391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914108" y="6518243"/>
            <a:ext cx="262699" cy="82391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4337208" y="6516623"/>
            <a:ext cx="191135" cy="84455"/>
            <a:chOff x="4337208" y="6516623"/>
            <a:chExt cx="191135" cy="84455"/>
          </a:xfrm>
        </p:grpSpPr>
        <p:sp>
          <p:nvSpPr>
            <p:cNvPr id="118" name="object 118"/>
            <p:cNvSpPr/>
            <p:nvPr/>
          </p:nvSpPr>
          <p:spPr>
            <a:xfrm>
              <a:off x="4337208" y="6516623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3716"/>
                  </a:lnTo>
                  <a:lnTo>
                    <a:pt x="1524" y="13716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10668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5240" y="7620"/>
                  </a:lnTo>
                  <a:lnTo>
                    <a:pt x="16764" y="6096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486"/>
                  </a:lnTo>
                  <a:close/>
                </a:path>
                <a:path w="27939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716"/>
                  </a:lnTo>
                  <a:lnTo>
                    <a:pt x="18288" y="13716"/>
                  </a:lnTo>
                  <a:lnTo>
                    <a:pt x="16764" y="15335"/>
                  </a:lnTo>
                  <a:lnTo>
                    <a:pt x="15240" y="15335"/>
                  </a:lnTo>
                  <a:lnTo>
                    <a:pt x="12192" y="18383"/>
                  </a:lnTo>
                  <a:lnTo>
                    <a:pt x="10668" y="18383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392072" y="6518243"/>
              <a:ext cx="136016" cy="82391"/>
            </a:xfrm>
            <a:prstGeom prst="rect">
              <a:avLst/>
            </a:prstGeom>
          </p:spPr>
        </p:pic>
      </p:grpSp>
      <p:pic>
        <p:nvPicPr>
          <p:cNvPr id="120" name="object 120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563118" y="6686168"/>
            <a:ext cx="1301305" cy="111347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2224849" y="6689216"/>
            <a:ext cx="245935" cy="83915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788443" y="6689216"/>
            <a:ext cx="258127" cy="83915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3414617" y="6689216"/>
            <a:ext cx="197072" cy="83915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14108" y="6689216"/>
            <a:ext cx="258032" cy="83915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4337113" y="6689216"/>
            <a:ext cx="175895" cy="84455"/>
            <a:chOff x="4337113" y="6689216"/>
            <a:chExt cx="175895" cy="84455"/>
          </a:xfrm>
        </p:grpSpPr>
        <p:sp>
          <p:nvSpPr>
            <p:cNvPr id="126" name="object 126"/>
            <p:cNvSpPr/>
            <p:nvPr/>
          </p:nvSpPr>
          <p:spPr>
            <a:xfrm>
              <a:off x="4337113" y="6689216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4572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3811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392072" y="6689216"/>
              <a:ext cx="120681" cy="83915"/>
            </a:xfrm>
            <a:prstGeom prst="rect">
              <a:avLst/>
            </a:prstGeom>
          </p:spPr>
        </p:pic>
      </p:grpSp>
      <p:pic>
        <p:nvPicPr>
          <p:cNvPr id="128" name="object 128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31018" y="7238619"/>
            <a:ext cx="2642330" cy="116014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522731" y="7519511"/>
            <a:ext cx="3162300" cy="299180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558545" y="7877555"/>
            <a:ext cx="389477" cy="87630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2398966" y="7882794"/>
            <a:ext cx="314960" cy="82550"/>
            <a:chOff x="2398966" y="7882794"/>
            <a:chExt cx="314960" cy="82550"/>
          </a:xfrm>
        </p:grpSpPr>
        <p:sp>
          <p:nvSpPr>
            <p:cNvPr id="132" name="object 132"/>
            <p:cNvSpPr/>
            <p:nvPr/>
          </p:nvSpPr>
          <p:spPr>
            <a:xfrm>
              <a:off x="2398966" y="7882795"/>
              <a:ext cx="29209" cy="81280"/>
            </a:xfrm>
            <a:custGeom>
              <a:avLst/>
              <a:gdLst/>
              <a:ahLst/>
              <a:cxnLst/>
              <a:rect l="l" t="t" r="r" b="b"/>
              <a:pathLst>
                <a:path w="29210" h="81279">
                  <a:moveTo>
                    <a:pt x="29051" y="80867"/>
                  </a:moveTo>
                  <a:lnTo>
                    <a:pt x="19812" y="80867"/>
                  </a:lnTo>
                  <a:lnTo>
                    <a:pt x="19812" y="12192"/>
                  </a:lnTo>
                  <a:lnTo>
                    <a:pt x="3048" y="12192"/>
                  </a:lnTo>
                  <a:lnTo>
                    <a:pt x="4572" y="10668"/>
                  </a:lnTo>
                  <a:lnTo>
                    <a:pt x="7620" y="10668"/>
                  </a:lnTo>
                  <a:lnTo>
                    <a:pt x="9144" y="9144"/>
                  </a:lnTo>
                  <a:lnTo>
                    <a:pt x="12192" y="7620"/>
                  </a:lnTo>
                  <a:lnTo>
                    <a:pt x="13716" y="6096"/>
                  </a:lnTo>
                  <a:lnTo>
                    <a:pt x="15240" y="6096"/>
                  </a:lnTo>
                  <a:lnTo>
                    <a:pt x="18288" y="4572"/>
                  </a:lnTo>
                  <a:lnTo>
                    <a:pt x="22860" y="0"/>
                  </a:lnTo>
                  <a:lnTo>
                    <a:pt x="29051" y="0"/>
                  </a:lnTo>
                  <a:lnTo>
                    <a:pt x="29051" y="80867"/>
                  </a:lnTo>
                  <a:close/>
                </a:path>
                <a:path w="29210" h="81279">
                  <a:moveTo>
                    <a:pt x="3048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6096" y="19812"/>
                  </a:lnTo>
                  <a:lnTo>
                    <a:pt x="4572" y="19812"/>
                  </a:lnTo>
                  <a:lnTo>
                    <a:pt x="304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455449" y="7882794"/>
              <a:ext cx="258127" cy="82391"/>
            </a:xfrm>
            <a:prstGeom prst="rect">
              <a:avLst/>
            </a:prstGeom>
          </p:spPr>
        </p:pic>
      </p:grpSp>
      <p:pic>
        <p:nvPicPr>
          <p:cNvPr id="134" name="object 13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828163" y="7882794"/>
            <a:ext cx="777334" cy="99155"/>
          </a:xfrm>
          <a:prstGeom prst="rect">
            <a:avLst/>
          </a:prstGeom>
        </p:spPr>
      </p:pic>
      <p:grpSp>
        <p:nvGrpSpPr>
          <p:cNvPr id="135" name="object 135"/>
          <p:cNvGrpSpPr/>
          <p:nvPr/>
        </p:nvGrpSpPr>
        <p:grpSpPr>
          <a:xfrm>
            <a:off x="563118" y="8055292"/>
            <a:ext cx="179070" cy="81915"/>
            <a:chOff x="563118" y="8055292"/>
            <a:chExt cx="179070" cy="81915"/>
          </a:xfrm>
        </p:grpSpPr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63118" y="8055292"/>
              <a:ext cx="148113" cy="80867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731520" y="8055864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79">
                  <a:moveTo>
                    <a:pt x="10667" y="80771"/>
                  </a:moveTo>
                  <a:lnTo>
                    <a:pt x="0" y="80771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80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2398966" y="8053768"/>
            <a:ext cx="300990" cy="84455"/>
            <a:chOff x="2398966" y="8053768"/>
            <a:chExt cx="300990" cy="84455"/>
          </a:xfrm>
        </p:grpSpPr>
        <p:sp>
          <p:nvSpPr>
            <p:cNvPr id="139" name="object 139"/>
            <p:cNvSpPr/>
            <p:nvPr/>
          </p:nvSpPr>
          <p:spPr>
            <a:xfrm>
              <a:off x="2398966" y="8053768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10" h="82550">
                  <a:moveTo>
                    <a:pt x="29051" y="82391"/>
                  </a:moveTo>
                  <a:lnTo>
                    <a:pt x="19811" y="82391"/>
                  </a:lnTo>
                  <a:lnTo>
                    <a:pt x="19811" y="12191"/>
                  </a:lnTo>
                  <a:lnTo>
                    <a:pt x="18287" y="13715"/>
                  </a:lnTo>
                  <a:lnTo>
                    <a:pt x="16763" y="13715"/>
                  </a:lnTo>
                  <a:lnTo>
                    <a:pt x="16763" y="15239"/>
                  </a:lnTo>
                  <a:lnTo>
                    <a:pt x="15239" y="16763"/>
                  </a:lnTo>
                  <a:lnTo>
                    <a:pt x="13715" y="16763"/>
                  </a:lnTo>
                  <a:lnTo>
                    <a:pt x="12191" y="18287"/>
                  </a:lnTo>
                  <a:lnTo>
                    <a:pt x="9143" y="18287"/>
                  </a:lnTo>
                  <a:lnTo>
                    <a:pt x="7619" y="19811"/>
                  </a:lnTo>
                  <a:lnTo>
                    <a:pt x="6095" y="19811"/>
                  </a:lnTo>
                  <a:lnTo>
                    <a:pt x="4571" y="21335"/>
                  </a:lnTo>
                  <a:lnTo>
                    <a:pt x="3047" y="21335"/>
                  </a:lnTo>
                  <a:lnTo>
                    <a:pt x="0" y="22859"/>
                  </a:lnTo>
                  <a:lnTo>
                    <a:pt x="0" y="13715"/>
                  </a:lnTo>
                  <a:lnTo>
                    <a:pt x="3047" y="12191"/>
                  </a:lnTo>
                  <a:lnTo>
                    <a:pt x="4571" y="12191"/>
                  </a:lnTo>
                  <a:lnTo>
                    <a:pt x="7619" y="10667"/>
                  </a:lnTo>
                  <a:lnTo>
                    <a:pt x="9143" y="9143"/>
                  </a:lnTo>
                  <a:lnTo>
                    <a:pt x="12191" y="9143"/>
                  </a:lnTo>
                  <a:lnTo>
                    <a:pt x="15239" y="6095"/>
                  </a:lnTo>
                  <a:lnTo>
                    <a:pt x="18287" y="4571"/>
                  </a:lnTo>
                  <a:lnTo>
                    <a:pt x="19811" y="4571"/>
                  </a:lnTo>
                  <a:lnTo>
                    <a:pt x="24383" y="0"/>
                  </a:lnTo>
                  <a:lnTo>
                    <a:pt x="29051" y="0"/>
                  </a:lnTo>
                  <a:lnTo>
                    <a:pt x="29051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455449" y="8053768"/>
              <a:ext cx="244411" cy="83915"/>
            </a:xfrm>
            <a:prstGeom prst="rect">
              <a:avLst/>
            </a:prstGeom>
          </p:spPr>
        </p:pic>
      </p:grpSp>
      <p:pic>
        <p:nvPicPr>
          <p:cNvPr id="141" name="object 141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2828163" y="8053768"/>
            <a:ext cx="777334" cy="100679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563118" y="8223122"/>
            <a:ext cx="1301305" cy="111442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2392870" y="8226170"/>
            <a:ext cx="322230" cy="82486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2828163" y="8226170"/>
            <a:ext cx="777334" cy="99250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522731" y="9346692"/>
            <a:ext cx="3487420" cy="10795"/>
          </a:xfrm>
          <a:custGeom>
            <a:avLst/>
            <a:gdLst/>
            <a:ahLst/>
            <a:cxnLst/>
            <a:rect l="l" t="t" r="r" b="b"/>
            <a:pathLst>
              <a:path w="3487420" h="10795">
                <a:moveTo>
                  <a:pt x="3486911" y="10667"/>
                </a:moveTo>
                <a:lnTo>
                  <a:pt x="0" y="10667"/>
                </a:lnTo>
                <a:lnTo>
                  <a:pt x="0" y="0"/>
                </a:lnTo>
                <a:lnTo>
                  <a:pt x="3486911" y="0"/>
                </a:lnTo>
                <a:lnTo>
                  <a:pt x="3486911" y="10667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object 146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537114" y="8775192"/>
            <a:ext cx="421481" cy="116490"/>
          </a:xfrm>
          <a:prstGeom prst="rect">
            <a:avLst/>
          </a:prstGeom>
        </p:spPr>
      </p:pic>
      <p:grpSp>
        <p:nvGrpSpPr>
          <p:cNvPr id="147" name="object 147"/>
          <p:cNvGrpSpPr/>
          <p:nvPr/>
        </p:nvGrpSpPr>
        <p:grpSpPr>
          <a:xfrm>
            <a:off x="1019746" y="8780240"/>
            <a:ext cx="655320" cy="145415"/>
            <a:chOff x="1019746" y="8780240"/>
            <a:chExt cx="655320" cy="145415"/>
          </a:xfrm>
        </p:grpSpPr>
        <p:pic>
          <p:nvPicPr>
            <p:cNvPr id="148" name="object 14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019746" y="8780240"/>
              <a:ext cx="152781" cy="111442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195387" y="8810815"/>
              <a:ext cx="114585" cy="7934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329785" y="8810815"/>
              <a:ext cx="194024" cy="80867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545145" y="8812339"/>
              <a:ext cx="129825" cy="112966"/>
            </a:xfrm>
            <a:prstGeom prst="rect">
              <a:avLst/>
            </a:prstGeom>
          </p:spPr>
        </p:pic>
      </p:grpSp>
      <p:pic>
        <p:nvPicPr>
          <p:cNvPr id="152" name="object 152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644080" y="9056560"/>
            <a:ext cx="496347" cy="91535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86872" y="9221342"/>
            <a:ext cx="248983" cy="116014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302353" y="9056560"/>
            <a:ext cx="496347" cy="91535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290161" y="9218294"/>
            <a:ext cx="503967" cy="120586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076640" y="9221343"/>
            <a:ext cx="189452" cy="90106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2486025" y="9221343"/>
            <a:ext cx="248983" cy="90106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3029711" y="9221343"/>
            <a:ext cx="172593" cy="90106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3342798" y="9061132"/>
            <a:ext cx="248983" cy="86963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3643693" y="9055036"/>
            <a:ext cx="336041" cy="93059"/>
          </a:xfrm>
          <a:prstGeom prst="rect">
            <a:avLst/>
          </a:prstGeom>
        </p:spPr>
      </p:pic>
      <p:grpSp>
        <p:nvGrpSpPr>
          <p:cNvPr id="161" name="object 161"/>
          <p:cNvGrpSpPr/>
          <p:nvPr/>
        </p:nvGrpSpPr>
        <p:grpSpPr>
          <a:xfrm>
            <a:off x="3382517" y="9221343"/>
            <a:ext cx="594360" cy="90170"/>
            <a:chOff x="3382517" y="9221343"/>
            <a:chExt cx="594360" cy="90170"/>
          </a:xfrm>
        </p:grpSpPr>
        <p:pic>
          <p:nvPicPr>
            <p:cNvPr id="162" name="object 16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382517" y="9221343"/>
              <a:ext cx="230695" cy="90106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3657504" y="9221343"/>
              <a:ext cx="319182" cy="90106"/>
            </a:xfrm>
            <a:prstGeom prst="rect">
              <a:avLst/>
            </a:prstGeom>
          </p:spPr>
        </p:pic>
      </p:grpSp>
      <p:pic>
        <p:nvPicPr>
          <p:cNvPr id="164" name="object 164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786098" y="9409080"/>
            <a:ext cx="354330" cy="82486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1444371" y="9409080"/>
            <a:ext cx="355853" cy="82486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943766" y="9409080"/>
            <a:ext cx="323850" cy="82486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2411158" y="9409080"/>
            <a:ext cx="323849" cy="82486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2880074" y="9409080"/>
            <a:ext cx="320706" cy="82486"/>
          </a:xfrm>
          <a:prstGeom prst="rect">
            <a:avLst/>
          </a:prstGeom>
        </p:spPr>
      </p:pic>
      <p:pic>
        <p:nvPicPr>
          <p:cNvPr id="169" name="object 169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3651408" y="9409080"/>
            <a:ext cx="325278" cy="82486"/>
          </a:xfrm>
          <a:prstGeom prst="rect">
            <a:avLst/>
          </a:prstGeom>
        </p:spPr>
      </p:pic>
      <p:grpSp>
        <p:nvGrpSpPr>
          <p:cNvPr id="170" name="object 170"/>
          <p:cNvGrpSpPr/>
          <p:nvPr/>
        </p:nvGrpSpPr>
        <p:grpSpPr>
          <a:xfrm>
            <a:off x="531018" y="9958578"/>
            <a:ext cx="1101725" cy="116205"/>
            <a:chOff x="531018" y="9958578"/>
            <a:chExt cx="1101725" cy="116205"/>
          </a:xfrm>
        </p:grpSpPr>
        <p:pic>
          <p:nvPicPr>
            <p:cNvPr id="171" name="object 17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531018" y="9960102"/>
              <a:ext cx="670464" cy="114490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1217663" y="9958578"/>
              <a:ext cx="238125" cy="116205"/>
            </a:xfrm>
            <a:custGeom>
              <a:avLst/>
              <a:gdLst/>
              <a:ahLst/>
              <a:cxnLst/>
              <a:rect l="l" t="t" r="r" b="b"/>
              <a:pathLst>
                <a:path w="238125" h="116204">
                  <a:moveTo>
                    <a:pt x="42684" y="66294"/>
                  </a:moveTo>
                  <a:lnTo>
                    <a:pt x="0" y="66294"/>
                  </a:lnTo>
                  <a:lnTo>
                    <a:pt x="0" y="80010"/>
                  </a:lnTo>
                  <a:lnTo>
                    <a:pt x="42684" y="80010"/>
                  </a:lnTo>
                  <a:lnTo>
                    <a:pt x="42684" y="66294"/>
                  </a:lnTo>
                  <a:close/>
                </a:path>
                <a:path w="238125" h="116204">
                  <a:moveTo>
                    <a:pt x="135077" y="76301"/>
                  </a:moveTo>
                  <a:lnTo>
                    <a:pt x="134505" y="67487"/>
                  </a:lnTo>
                  <a:lnTo>
                    <a:pt x="132791" y="59537"/>
                  </a:lnTo>
                  <a:lnTo>
                    <a:pt x="129933" y="52730"/>
                  </a:lnTo>
                  <a:lnTo>
                    <a:pt x="128193" y="50393"/>
                  </a:lnTo>
                  <a:lnTo>
                    <a:pt x="125933" y="47345"/>
                  </a:lnTo>
                  <a:lnTo>
                    <a:pt x="119913" y="42468"/>
                  </a:lnTo>
                  <a:lnTo>
                    <a:pt x="118313" y="41668"/>
                  </a:lnTo>
                  <a:lnTo>
                    <a:pt x="118313" y="83921"/>
                  </a:lnTo>
                  <a:lnTo>
                    <a:pt x="116789" y="91630"/>
                  </a:lnTo>
                  <a:lnTo>
                    <a:pt x="112115" y="96202"/>
                  </a:lnTo>
                  <a:lnTo>
                    <a:pt x="109067" y="100774"/>
                  </a:lnTo>
                  <a:lnTo>
                    <a:pt x="102971" y="102298"/>
                  </a:lnTo>
                  <a:lnTo>
                    <a:pt x="89255" y="102298"/>
                  </a:lnTo>
                  <a:lnTo>
                    <a:pt x="84683" y="100774"/>
                  </a:lnTo>
                  <a:lnTo>
                    <a:pt x="80111" y="96202"/>
                  </a:lnTo>
                  <a:lnTo>
                    <a:pt x="77063" y="91630"/>
                  </a:lnTo>
                  <a:lnTo>
                    <a:pt x="74015" y="83921"/>
                  </a:lnTo>
                  <a:lnTo>
                    <a:pt x="74015" y="68681"/>
                  </a:lnTo>
                  <a:lnTo>
                    <a:pt x="77063" y="61061"/>
                  </a:lnTo>
                  <a:lnTo>
                    <a:pt x="80111" y="56489"/>
                  </a:lnTo>
                  <a:lnTo>
                    <a:pt x="84683" y="51917"/>
                  </a:lnTo>
                  <a:lnTo>
                    <a:pt x="89255" y="50393"/>
                  </a:lnTo>
                  <a:lnTo>
                    <a:pt x="102971" y="50393"/>
                  </a:lnTo>
                  <a:lnTo>
                    <a:pt x="109067" y="51917"/>
                  </a:lnTo>
                  <a:lnTo>
                    <a:pt x="112115" y="56489"/>
                  </a:lnTo>
                  <a:lnTo>
                    <a:pt x="116789" y="61061"/>
                  </a:lnTo>
                  <a:lnTo>
                    <a:pt x="118237" y="68351"/>
                  </a:lnTo>
                  <a:lnTo>
                    <a:pt x="118313" y="83921"/>
                  </a:lnTo>
                  <a:lnTo>
                    <a:pt x="118313" y="41668"/>
                  </a:lnTo>
                  <a:lnTo>
                    <a:pt x="113309" y="39154"/>
                  </a:lnTo>
                  <a:lnTo>
                    <a:pt x="106133" y="37274"/>
                  </a:lnTo>
                  <a:lnTo>
                    <a:pt x="98399" y="36677"/>
                  </a:lnTo>
                  <a:lnTo>
                    <a:pt x="88925" y="37274"/>
                  </a:lnTo>
                  <a:lnTo>
                    <a:pt x="57746" y="68351"/>
                  </a:lnTo>
                  <a:lnTo>
                    <a:pt x="57162" y="77825"/>
                  </a:lnTo>
                  <a:lnTo>
                    <a:pt x="57746" y="85598"/>
                  </a:lnTo>
                  <a:lnTo>
                    <a:pt x="87426" y="115430"/>
                  </a:lnTo>
                  <a:lnTo>
                    <a:pt x="95351" y="116014"/>
                  </a:lnTo>
                  <a:lnTo>
                    <a:pt x="104178" y="115430"/>
                  </a:lnTo>
                  <a:lnTo>
                    <a:pt x="112166" y="113538"/>
                  </a:lnTo>
                  <a:lnTo>
                    <a:pt x="119011" y="110236"/>
                  </a:lnTo>
                  <a:lnTo>
                    <a:pt x="124409" y="105346"/>
                  </a:lnTo>
                  <a:lnTo>
                    <a:pt x="126873" y="102298"/>
                  </a:lnTo>
                  <a:lnTo>
                    <a:pt x="129260" y="99352"/>
                  </a:lnTo>
                  <a:lnTo>
                    <a:pt x="132600" y="92570"/>
                  </a:lnTo>
                  <a:lnTo>
                    <a:pt x="134480" y="84950"/>
                  </a:lnTo>
                  <a:lnTo>
                    <a:pt x="135077" y="76301"/>
                  </a:lnTo>
                  <a:close/>
                </a:path>
                <a:path w="238125" h="116204">
                  <a:moveTo>
                    <a:pt x="194602" y="1524"/>
                  </a:moveTo>
                  <a:lnTo>
                    <a:pt x="191554" y="0"/>
                  </a:lnTo>
                  <a:lnTo>
                    <a:pt x="176314" y="0"/>
                  </a:lnTo>
                  <a:lnTo>
                    <a:pt x="170218" y="1524"/>
                  </a:lnTo>
                  <a:lnTo>
                    <a:pt x="164122" y="6096"/>
                  </a:lnTo>
                  <a:lnTo>
                    <a:pt x="159550" y="10668"/>
                  </a:lnTo>
                  <a:lnTo>
                    <a:pt x="156413" y="18288"/>
                  </a:lnTo>
                  <a:lnTo>
                    <a:pt x="156413" y="38201"/>
                  </a:lnTo>
                  <a:lnTo>
                    <a:pt x="142697" y="38201"/>
                  </a:lnTo>
                  <a:lnTo>
                    <a:pt x="142697" y="51917"/>
                  </a:lnTo>
                  <a:lnTo>
                    <a:pt x="156413" y="51917"/>
                  </a:lnTo>
                  <a:lnTo>
                    <a:pt x="156413" y="114490"/>
                  </a:lnTo>
                  <a:lnTo>
                    <a:pt x="173266" y="114490"/>
                  </a:lnTo>
                  <a:lnTo>
                    <a:pt x="173266" y="51917"/>
                  </a:lnTo>
                  <a:lnTo>
                    <a:pt x="191554" y="51917"/>
                  </a:lnTo>
                  <a:lnTo>
                    <a:pt x="191554" y="38201"/>
                  </a:lnTo>
                  <a:lnTo>
                    <a:pt x="173266" y="38201"/>
                  </a:lnTo>
                  <a:lnTo>
                    <a:pt x="173266" y="18288"/>
                  </a:lnTo>
                  <a:lnTo>
                    <a:pt x="177838" y="13716"/>
                  </a:lnTo>
                  <a:lnTo>
                    <a:pt x="191554" y="13716"/>
                  </a:lnTo>
                  <a:lnTo>
                    <a:pt x="194602" y="15240"/>
                  </a:lnTo>
                  <a:lnTo>
                    <a:pt x="194602" y="1524"/>
                  </a:lnTo>
                  <a:close/>
                </a:path>
                <a:path w="238125" h="116204">
                  <a:moveTo>
                    <a:pt x="237756" y="66294"/>
                  </a:moveTo>
                  <a:lnTo>
                    <a:pt x="196596" y="66294"/>
                  </a:lnTo>
                  <a:lnTo>
                    <a:pt x="196596" y="80010"/>
                  </a:lnTo>
                  <a:lnTo>
                    <a:pt x="237756" y="80010"/>
                  </a:lnTo>
                  <a:lnTo>
                    <a:pt x="237756" y="66294"/>
                  </a:lnTo>
                  <a:close/>
                </a:path>
              </a:pathLst>
            </a:custGeom>
            <a:solidFill>
              <a:srgbClr val="05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7994" y="9961626"/>
              <a:ext cx="154209" cy="112966"/>
            </a:xfrm>
            <a:prstGeom prst="rect">
              <a:avLst/>
            </a:prstGeom>
          </p:spPr>
        </p:pic>
      </p:grpSp>
      <p:pic>
        <p:nvPicPr>
          <p:cNvPr id="174" name="object 174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681067" y="9966293"/>
            <a:ext cx="329945" cy="1082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8000">
              <a:schemeClr val="accent1">
                <a:lumMod val="40496"/>
                <a:lumOff val="59504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2731" y="409860"/>
            <a:ext cx="2771140" cy="140335"/>
            <a:chOff x="522731" y="409860"/>
            <a:chExt cx="2771140" cy="140335"/>
          </a:xfrm>
        </p:grpSpPr>
        <p:sp>
          <p:nvSpPr>
            <p:cNvPr id="3" name="object 3"/>
            <p:cNvSpPr/>
            <p:nvPr/>
          </p:nvSpPr>
          <p:spPr>
            <a:xfrm>
              <a:off x="522731" y="539495"/>
              <a:ext cx="2771140" cy="10795"/>
            </a:xfrm>
            <a:custGeom>
              <a:avLst/>
              <a:gdLst/>
              <a:ahLst/>
              <a:cxnLst/>
              <a:rect l="l" t="t" r="r" b="b"/>
              <a:pathLst>
                <a:path w="2771140" h="10795">
                  <a:moveTo>
                    <a:pt x="2770632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2770632" y="0"/>
                  </a:lnTo>
                  <a:lnTo>
                    <a:pt x="2770632" y="10667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498" y="414432"/>
              <a:ext cx="215360" cy="884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7176" y="414432"/>
              <a:ext cx="135921" cy="86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4349" y="409867"/>
              <a:ext cx="612775" cy="120650"/>
            </a:xfrm>
            <a:custGeom>
              <a:avLst/>
              <a:gdLst/>
              <a:ahLst/>
              <a:cxnLst/>
              <a:rect l="l" t="t" r="r" b="b"/>
              <a:pathLst>
                <a:path w="612775" h="120650">
                  <a:moveTo>
                    <a:pt x="65633" y="7620"/>
                  </a:moveTo>
                  <a:lnTo>
                    <a:pt x="61061" y="4572"/>
                  </a:lnTo>
                  <a:lnTo>
                    <a:pt x="53441" y="3048"/>
                  </a:lnTo>
                  <a:lnTo>
                    <a:pt x="45821" y="3048"/>
                  </a:lnTo>
                  <a:lnTo>
                    <a:pt x="7721" y="23291"/>
                  </a:lnTo>
                  <a:lnTo>
                    <a:pt x="0" y="50292"/>
                  </a:lnTo>
                  <a:lnTo>
                    <a:pt x="838" y="59182"/>
                  </a:lnTo>
                  <a:lnTo>
                    <a:pt x="24968" y="90385"/>
                  </a:lnTo>
                  <a:lnTo>
                    <a:pt x="41249" y="93052"/>
                  </a:lnTo>
                  <a:lnTo>
                    <a:pt x="51917" y="93052"/>
                  </a:lnTo>
                  <a:lnTo>
                    <a:pt x="59537" y="91528"/>
                  </a:lnTo>
                  <a:lnTo>
                    <a:pt x="65633" y="88480"/>
                  </a:lnTo>
                  <a:lnTo>
                    <a:pt x="65633" y="74764"/>
                  </a:lnTo>
                  <a:lnTo>
                    <a:pt x="61061" y="79336"/>
                  </a:lnTo>
                  <a:lnTo>
                    <a:pt x="53441" y="80860"/>
                  </a:lnTo>
                  <a:lnTo>
                    <a:pt x="36677" y="80860"/>
                  </a:lnTo>
                  <a:lnTo>
                    <a:pt x="28956" y="77812"/>
                  </a:lnTo>
                  <a:lnTo>
                    <a:pt x="18288" y="67144"/>
                  </a:lnTo>
                  <a:lnTo>
                    <a:pt x="15240" y="59524"/>
                  </a:lnTo>
                  <a:lnTo>
                    <a:pt x="15240" y="39624"/>
                  </a:lnTo>
                  <a:lnTo>
                    <a:pt x="18288" y="30480"/>
                  </a:lnTo>
                  <a:lnTo>
                    <a:pt x="24384" y="25908"/>
                  </a:lnTo>
                  <a:lnTo>
                    <a:pt x="30480" y="19812"/>
                  </a:lnTo>
                  <a:lnTo>
                    <a:pt x="38201" y="16764"/>
                  </a:lnTo>
                  <a:lnTo>
                    <a:pt x="53441" y="16764"/>
                  </a:lnTo>
                  <a:lnTo>
                    <a:pt x="61061" y="18288"/>
                  </a:lnTo>
                  <a:lnTo>
                    <a:pt x="65633" y="21336"/>
                  </a:lnTo>
                  <a:lnTo>
                    <a:pt x="65633" y="7620"/>
                  </a:lnTo>
                  <a:close/>
                </a:path>
                <a:path w="612775" h="120650">
                  <a:moveTo>
                    <a:pt x="135928" y="53340"/>
                  </a:moveTo>
                  <a:lnTo>
                    <a:pt x="134759" y="42456"/>
                  </a:lnTo>
                  <a:lnTo>
                    <a:pt x="131152" y="34861"/>
                  </a:lnTo>
                  <a:lnTo>
                    <a:pt x="124955" y="30403"/>
                  </a:lnTo>
                  <a:lnTo>
                    <a:pt x="116014" y="28956"/>
                  </a:lnTo>
                  <a:lnTo>
                    <a:pt x="106870" y="28956"/>
                  </a:lnTo>
                  <a:lnTo>
                    <a:pt x="100774" y="32004"/>
                  </a:lnTo>
                  <a:lnTo>
                    <a:pt x="96202" y="39624"/>
                  </a:lnTo>
                  <a:lnTo>
                    <a:pt x="94678" y="39624"/>
                  </a:lnTo>
                  <a:lnTo>
                    <a:pt x="94678" y="0"/>
                  </a:lnTo>
                  <a:lnTo>
                    <a:pt x="80962" y="0"/>
                  </a:lnTo>
                  <a:lnTo>
                    <a:pt x="80962" y="91528"/>
                  </a:lnTo>
                  <a:lnTo>
                    <a:pt x="94678" y="91528"/>
                  </a:lnTo>
                  <a:lnTo>
                    <a:pt x="94678" y="53340"/>
                  </a:lnTo>
                  <a:lnTo>
                    <a:pt x="96202" y="48768"/>
                  </a:lnTo>
                  <a:lnTo>
                    <a:pt x="99250" y="44196"/>
                  </a:lnTo>
                  <a:lnTo>
                    <a:pt x="102298" y="41148"/>
                  </a:lnTo>
                  <a:lnTo>
                    <a:pt x="105346" y="39624"/>
                  </a:lnTo>
                  <a:lnTo>
                    <a:pt x="117538" y="39624"/>
                  </a:lnTo>
                  <a:lnTo>
                    <a:pt x="122110" y="45720"/>
                  </a:lnTo>
                  <a:lnTo>
                    <a:pt x="122110" y="91528"/>
                  </a:lnTo>
                  <a:lnTo>
                    <a:pt x="135928" y="91528"/>
                  </a:lnTo>
                  <a:lnTo>
                    <a:pt x="135928" y="53340"/>
                  </a:lnTo>
                  <a:close/>
                </a:path>
                <a:path w="612775" h="120650">
                  <a:moveTo>
                    <a:pt x="168021" y="30480"/>
                  </a:moveTo>
                  <a:lnTo>
                    <a:pt x="154216" y="30480"/>
                  </a:lnTo>
                  <a:lnTo>
                    <a:pt x="154216" y="91528"/>
                  </a:lnTo>
                  <a:lnTo>
                    <a:pt x="168021" y="91528"/>
                  </a:lnTo>
                  <a:lnTo>
                    <a:pt x="168021" y="30480"/>
                  </a:lnTo>
                  <a:close/>
                </a:path>
                <a:path w="612775" h="120650">
                  <a:moveTo>
                    <a:pt x="169545" y="6096"/>
                  </a:moveTo>
                  <a:lnTo>
                    <a:pt x="168021" y="4572"/>
                  </a:lnTo>
                  <a:lnTo>
                    <a:pt x="166408" y="3048"/>
                  </a:lnTo>
                  <a:lnTo>
                    <a:pt x="164884" y="1524"/>
                  </a:lnTo>
                  <a:lnTo>
                    <a:pt x="155740" y="1524"/>
                  </a:lnTo>
                  <a:lnTo>
                    <a:pt x="152692" y="4572"/>
                  </a:lnTo>
                  <a:lnTo>
                    <a:pt x="152692" y="13716"/>
                  </a:lnTo>
                  <a:lnTo>
                    <a:pt x="155740" y="16764"/>
                  </a:lnTo>
                  <a:lnTo>
                    <a:pt x="163360" y="16764"/>
                  </a:lnTo>
                  <a:lnTo>
                    <a:pt x="166408" y="13716"/>
                  </a:lnTo>
                  <a:lnTo>
                    <a:pt x="168021" y="12192"/>
                  </a:lnTo>
                  <a:lnTo>
                    <a:pt x="169545" y="10668"/>
                  </a:lnTo>
                  <a:lnTo>
                    <a:pt x="169545" y="6096"/>
                  </a:lnTo>
                  <a:close/>
                </a:path>
                <a:path w="612775" h="120650">
                  <a:moveTo>
                    <a:pt x="218401" y="51904"/>
                  </a:moveTo>
                  <a:lnTo>
                    <a:pt x="184886" y="51904"/>
                  </a:lnTo>
                  <a:lnTo>
                    <a:pt x="184886" y="62572"/>
                  </a:lnTo>
                  <a:lnTo>
                    <a:pt x="218401" y="62572"/>
                  </a:lnTo>
                  <a:lnTo>
                    <a:pt x="218401" y="51904"/>
                  </a:lnTo>
                  <a:close/>
                </a:path>
                <a:path w="612775" h="120650">
                  <a:moveTo>
                    <a:pt x="288607" y="62572"/>
                  </a:moveTo>
                  <a:lnTo>
                    <a:pt x="287083" y="61048"/>
                  </a:lnTo>
                  <a:lnTo>
                    <a:pt x="284035" y="54864"/>
                  </a:lnTo>
                  <a:lnTo>
                    <a:pt x="282511" y="53340"/>
                  </a:lnTo>
                  <a:lnTo>
                    <a:pt x="279463" y="51816"/>
                  </a:lnTo>
                  <a:lnTo>
                    <a:pt x="277939" y="48768"/>
                  </a:lnTo>
                  <a:lnTo>
                    <a:pt x="271843" y="45720"/>
                  </a:lnTo>
                  <a:lnTo>
                    <a:pt x="270319" y="44196"/>
                  </a:lnTo>
                  <a:lnTo>
                    <a:pt x="261175" y="39624"/>
                  </a:lnTo>
                  <a:lnTo>
                    <a:pt x="258127" y="39624"/>
                  </a:lnTo>
                  <a:lnTo>
                    <a:pt x="253466" y="35052"/>
                  </a:lnTo>
                  <a:lnTo>
                    <a:pt x="251942" y="35052"/>
                  </a:lnTo>
                  <a:lnTo>
                    <a:pt x="248894" y="32004"/>
                  </a:lnTo>
                  <a:lnTo>
                    <a:pt x="248894" y="22860"/>
                  </a:lnTo>
                  <a:lnTo>
                    <a:pt x="250418" y="21336"/>
                  </a:lnTo>
                  <a:lnTo>
                    <a:pt x="250418" y="19812"/>
                  </a:lnTo>
                  <a:lnTo>
                    <a:pt x="251942" y="18288"/>
                  </a:lnTo>
                  <a:lnTo>
                    <a:pt x="253466" y="18288"/>
                  </a:lnTo>
                  <a:lnTo>
                    <a:pt x="255079" y="16764"/>
                  </a:lnTo>
                  <a:lnTo>
                    <a:pt x="259651" y="16764"/>
                  </a:lnTo>
                  <a:lnTo>
                    <a:pt x="261175" y="15240"/>
                  </a:lnTo>
                  <a:lnTo>
                    <a:pt x="273367" y="15240"/>
                  </a:lnTo>
                  <a:lnTo>
                    <a:pt x="280987" y="16764"/>
                  </a:lnTo>
                  <a:lnTo>
                    <a:pt x="285559" y="21336"/>
                  </a:lnTo>
                  <a:lnTo>
                    <a:pt x="285559" y="6096"/>
                  </a:lnTo>
                  <a:lnTo>
                    <a:pt x="280987" y="4572"/>
                  </a:lnTo>
                  <a:lnTo>
                    <a:pt x="274891" y="3048"/>
                  </a:lnTo>
                  <a:lnTo>
                    <a:pt x="261175" y="3048"/>
                  </a:lnTo>
                  <a:lnTo>
                    <a:pt x="258127" y="4572"/>
                  </a:lnTo>
                  <a:lnTo>
                    <a:pt x="253466" y="4572"/>
                  </a:lnTo>
                  <a:lnTo>
                    <a:pt x="248894" y="6096"/>
                  </a:lnTo>
                  <a:lnTo>
                    <a:pt x="239750" y="10668"/>
                  </a:lnTo>
                  <a:lnTo>
                    <a:pt x="236702" y="16764"/>
                  </a:lnTo>
                  <a:lnTo>
                    <a:pt x="233654" y="19812"/>
                  </a:lnTo>
                  <a:lnTo>
                    <a:pt x="233654" y="33528"/>
                  </a:lnTo>
                  <a:lnTo>
                    <a:pt x="235178" y="36576"/>
                  </a:lnTo>
                  <a:lnTo>
                    <a:pt x="235178" y="38100"/>
                  </a:lnTo>
                  <a:lnTo>
                    <a:pt x="236702" y="41148"/>
                  </a:lnTo>
                  <a:lnTo>
                    <a:pt x="239750" y="42672"/>
                  </a:lnTo>
                  <a:lnTo>
                    <a:pt x="242798" y="45720"/>
                  </a:lnTo>
                  <a:lnTo>
                    <a:pt x="245846" y="47244"/>
                  </a:lnTo>
                  <a:lnTo>
                    <a:pt x="250418" y="51816"/>
                  </a:lnTo>
                  <a:lnTo>
                    <a:pt x="253466" y="53340"/>
                  </a:lnTo>
                  <a:lnTo>
                    <a:pt x="256603" y="53340"/>
                  </a:lnTo>
                  <a:lnTo>
                    <a:pt x="259651" y="54864"/>
                  </a:lnTo>
                  <a:lnTo>
                    <a:pt x="261175" y="56476"/>
                  </a:lnTo>
                  <a:lnTo>
                    <a:pt x="264223" y="58000"/>
                  </a:lnTo>
                  <a:lnTo>
                    <a:pt x="265747" y="59524"/>
                  </a:lnTo>
                  <a:lnTo>
                    <a:pt x="268795" y="59524"/>
                  </a:lnTo>
                  <a:lnTo>
                    <a:pt x="271843" y="62572"/>
                  </a:lnTo>
                  <a:lnTo>
                    <a:pt x="271843" y="64096"/>
                  </a:lnTo>
                  <a:lnTo>
                    <a:pt x="273367" y="65620"/>
                  </a:lnTo>
                  <a:lnTo>
                    <a:pt x="273367" y="73240"/>
                  </a:lnTo>
                  <a:lnTo>
                    <a:pt x="271843" y="76288"/>
                  </a:lnTo>
                  <a:lnTo>
                    <a:pt x="268795" y="77812"/>
                  </a:lnTo>
                  <a:lnTo>
                    <a:pt x="265747" y="80860"/>
                  </a:lnTo>
                  <a:lnTo>
                    <a:pt x="247370" y="80860"/>
                  </a:lnTo>
                  <a:lnTo>
                    <a:pt x="245846" y="79336"/>
                  </a:lnTo>
                  <a:lnTo>
                    <a:pt x="244322" y="79336"/>
                  </a:lnTo>
                  <a:lnTo>
                    <a:pt x="241274" y="77812"/>
                  </a:lnTo>
                  <a:lnTo>
                    <a:pt x="239750" y="77812"/>
                  </a:lnTo>
                  <a:lnTo>
                    <a:pt x="238226" y="76288"/>
                  </a:lnTo>
                  <a:lnTo>
                    <a:pt x="236702" y="76288"/>
                  </a:lnTo>
                  <a:lnTo>
                    <a:pt x="233654" y="73240"/>
                  </a:lnTo>
                  <a:lnTo>
                    <a:pt x="233654" y="88480"/>
                  </a:lnTo>
                  <a:lnTo>
                    <a:pt x="235178" y="88480"/>
                  </a:lnTo>
                  <a:lnTo>
                    <a:pt x="236702" y="90004"/>
                  </a:lnTo>
                  <a:lnTo>
                    <a:pt x="238226" y="90004"/>
                  </a:lnTo>
                  <a:lnTo>
                    <a:pt x="239750" y="91528"/>
                  </a:lnTo>
                  <a:lnTo>
                    <a:pt x="244322" y="91528"/>
                  </a:lnTo>
                  <a:lnTo>
                    <a:pt x="245846" y="93052"/>
                  </a:lnTo>
                  <a:lnTo>
                    <a:pt x="264223" y="93052"/>
                  </a:lnTo>
                  <a:lnTo>
                    <a:pt x="268795" y="91528"/>
                  </a:lnTo>
                  <a:lnTo>
                    <a:pt x="273367" y="91528"/>
                  </a:lnTo>
                  <a:lnTo>
                    <a:pt x="279463" y="88480"/>
                  </a:lnTo>
                  <a:lnTo>
                    <a:pt x="284035" y="83908"/>
                  </a:lnTo>
                  <a:lnTo>
                    <a:pt x="285559" y="80860"/>
                  </a:lnTo>
                  <a:lnTo>
                    <a:pt x="288607" y="77812"/>
                  </a:lnTo>
                  <a:lnTo>
                    <a:pt x="288607" y="62572"/>
                  </a:lnTo>
                  <a:close/>
                </a:path>
                <a:path w="612775" h="120650">
                  <a:moveTo>
                    <a:pt x="360426" y="30480"/>
                  </a:moveTo>
                  <a:lnTo>
                    <a:pt x="345186" y="30480"/>
                  </a:lnTo>
                  <a:lnTo>
                    <a:pt x="345186" y="38100"/>
                  </a:lnTo>
                  <a:lnTo>
                    <a:pt x="345186" y="50292"/>
                  </a:lnTo>
                  <a:lnTo>
                    <a:pt x="345186" y="68668"/>
                  </a:lnTo>
                  <a:lnTo>
                    <a:pt x="343662" y="73240"/>
                  </a:lnTo>
                  <a:lnTo>
                    <a:pt x="340525" y="76288"/>
                  </a:lnTo>
                  <a:lnTo>
                    <a:pt x="339001" y="80860"/>
                  </a:lnTo>
                  <a:lnTo>
                    <a:pt x="334429" y="82384"/>
                  </a:lnTo>
                  <a:lnTo>
                    <a:pt x="325285" y="82384"/>
                  </a:lnTo>
                  <a:lnTo>
                    <a:pt x="320713" y="80860"/>
                  </a:lnTo>
                  <a:lnTo>
                    <a:pt x="317665" y="76288"/>
                  </a:lnTo>
                  <a:lnTo>
                    <a:pt x="314617" y="73240"/>
                  </a:lnTo>
                  <a:lnTo>
                    <a:pt x="313093" y="68668"/>
                  </a:lnTo>
                  <a:lnTo>
                    <a:pt x="313093" y="54864"/>
                  </a:lnTo>
                  <a:lnTo>
                    <a:pt x="314617" y="48768"/>
                  </a:lnTo>
                  <a:lnTo>
                    <a:pt x="317665" y="45720"/>
                  </a:lnTo>
                  <a:lnTo>
                    <a:pt x="320713" y="41148"/>
                  </a:lnTo>
                  <a:lnTo>
                    <a:pt x="325285" y="39624"/>
                  </a:lnTo>
                  <a:lnTo>
                    <a:pt x="334429" y="39624"/>
                  </a:lnTo>
                  <a:lnTo>
                    <a:pt x="339001" y="41148"/>
                  </a:lnTo>
                  <a:lnTo>
                    <a:pt x="342049" y="44196"/>
                  </a:lnTo>
                  <a:lnTo>
                    <a:pt x="343662" y="47244"/>
                  </a:lnTo>
                  <a:lnTo>
                    <a:pt x="345186" y="50292"/>
                  </a:lnTo>
                  <a:lnTo>
                    <a:pt x="345186" y="38100"/>
                  </a:lnTo>
                  <a:lnTo>
                    <a:pt x="342049" y="32004"/>
                  </a:lnTo>
                  <a:lnTo>
                    <a:pt x="335953" y="28956"/>
                  </a:lnTo>
                  <a:lnTo>
                    <a:pt x="319189" y="28956"/>
                  </a:lnTo>
                  <a:lnTo>
                    <a:pt x="299377" y="62572"/>
                  </a:lnTo>
                  <a:lnTo>
                    <a:pt x="299377" y="71716"/>
                  </a:lnTo>
                  <a:lnTo>
                    <a:pt x="300901" y="79336"/>
                  </a:lnTo>
                  <a:lnTo>
                    <a:pt x="305473" y="85432"/>
                  </a:lnTo>
                  <a:lnTo>
                    <a:pt x="311569" y="90004"/>
                  </a:lnTo>
                  <a:lnTo>
                    <a:pt x="317665" y="93052"/>
                  </a:lnTo>
                  <a:lnTo>
                    <a:pt x="334429" y="93052"/>
                  </a:lnTo>
                  <a:lnTo>
                    <a:pt x="340525" y="88480"/>
                  </a:lnTo>
                  <a:lnTo>
                    <a:pt x="344258" y="82384"/>
                  </a:lnTo>
                  <a:lnTo>
                    <a:pt x="345186" y="80860"/>
                  </a:lnTo>
                  <a:lnTo>
                    <a:pt x="345186" y="120586"/>
                  </a:lnTo>
                  <a:lnTo>
                    <a:pt x="360426" y="120586"/>
                  </a:lnTo>
                  <a:lnTo>
                    <a:pt x="360426" y="80860"/>
                  </a:lnTo>
                  <a:lnTo>
                    <a:pt x="360426" y="39624"/>
                  </a:lnTo>
                  <a:lnTo>
                    <a:pt x="360426" y="38100"/>
                  </a:lnTo>
                  <a:lnTo>
                    <a:pt x="360426" y="30480"/>
                  </a:lnTo>
                  <a:close/>
                </a:path>
                <a:path w="612775" h="120650">
                  <a:moveTo>
                    <a:pt x="432244" y="30480"/>
                  </a:moveTo>
                  <a:lnTo>
                    <a:pt x="418426" y="30480"/>
                  </a:lnTo>
                  <a:lnTo>
                    <a:pt x="418426" y="70192"/>
                  </a:lnTo>
                  <a:lnTo>
                    <a:pt x="416902" y="74764"/>
                  </a:lnTo>
                  <a:lnTo>
                    <a:pt x="410806" y="80860"/>
                  </a:lnTo>
                  <a:lnTo>
                    <a:pt x="407758" y="82384"/>
                  </a:lnTo>
                  <a:lnTo>
                    <a:pt x="395566" y="82384"/>
                  </a:lnTo>
                  <a:lnTo>
                    <a:pt x="390994" y="76288"/>
                  </a:lnTo>
                  <a:lnTo>
                    <a:pt x="390994" y="30480"/>
                  </a:lnTo>
                  <a:lnTo>
                    <a:pt x="377190" y="30480"/>
                  </a:lnTo>
                  <a:lnTo>
                    <a:pt x="377190" y="67144"/>
                  </a:lnTo>
                  <a:lnTo>
                    <a:pt x="378383" y="78270"/>
                  </a:lnTo>
                  <a:lnTo>
                    <a:pt x="382155" y="86385"/>
                  </a:lnTo>
                  <a:lnTo>
                    <a:pt x="388797" y="91363"/>
                  </a:lnTo>
                  <a:lnTo>
                    <a:pt x="398614" y="93052"/>
                  </a:lnTo>
                  <a:lnTo>
                    <a:pt x="407758" y="93052"/>
                  </a:lnTo>
                  <a:lnTo>
                    <a:pt x="413854" y="90004"/>
                  </a:lnTo>
                  <a:lnTo>
                    <a:pt x="418426" y="82384"/>
                  </a:lnTo>
                  <a:lnTo>
                    <a:pt x="418426" y="91528"/>
                  </a:lnTo>
                  <a:lnTo>
                    <a:pt x="432244" y="91528"/>
                  </a:lnTo>
                  <a:lnTo>
                    <a:pt x="432244" y="30480"/>
                  </a:lnTo>
                  <a:close/>
                </a:path>
                <a:path w="612775" h="120650">
                  <a:moveTo>
                    <a:pt x="497878" y="51816"/>
                  </a:moveTo>
                  <a:lnTo>
                    <a:pt x="475018" y="28956"/>
                  </a:lnTo>
                  <a:lnTo>
                    <a:pt x="465772" y="28956"/>
                  </a:lnTo>
                  <a:lnTo>
                    <a:pt x="458152" y="30480"/>
                  </a:lnTo>
                  <a:lnTo>
                    <a:pt x="452056" y="33528"/>
                  </a:lnTo>
                  <a:lnTo>
                    <a:pt x="452056" y="45720"/>
                  </a:lnTo>
                  <a:lnTo>
                    <a:pt x="458152" y="41148"/>
                  </a:lnTo>
                  <a:lnTo>
                    <a:pt x="464248" y="38100"/>
                  </a:lnTo>
                  <a:lnTo>
                    <a:pt x="479590" y="38100"/>
                  </a:lnTo>
                  <a:lnTo>
                    <a:pt x="484162" y="42672"/>
                  </a:lnTo>
                  <a:lnTo>
                    <a:pt x="484162" y="51816"/>
                  </a:lnTo>
                  <a:lnTo>
                    <a:pt x="484162" y="61048"/>
                  </a:lnTo>
                  <a:lnTo>
                    <a:pt x="484162" y="71716"/>
                  </a:lnTo>
                  <a:lnTo>
                    <a:pt x="482638" y="74764"/>
                  </a:lnTo>
                  <a:lnTo>
                    <a:pt x="479590" y="77812"/>
                  </a:lnTo>
                  <a:lnTo>
                    <a:pt x="478066" y="80860"/>
                  </a:lnTo>
                  <a:lnTo>
                    <a:pt x="473494" y="82384"/>
                  </a:lnTo>
                  <a:lnTo>
                    <a:pt x="464248" y="82384"/>
                  </a:lnTo>
                  <a:lnTo>
                    <a:pt x="462724" y="79336"/>
                  </a:lnTo>
                  <a:lnTo>
                    <a:pt x="459676" y="77812"/>
                  </a:lnTo>
                  <a:lnTo>
                    <a:pt x="459676" y="67144"/>
                  </a:lnTo>
                  <a:lnTo>
                    <a:pt x="462724" y="65620"/>
                  </a:lnTo>
                  <a:lnTo>
                    <a:pt x="464248" y="64096"/>
                  </a:lnTo>
                  <a:lnTo>
                    <a:pt x="467296" y="64096"/>
                  </a:lnTo>
                  <a:lnTo>
                    <a:pt x="471868" y="62572"/>
                  </a:lnTo>
                  <a:lnTo>
                    <a:pt x="484162" y="61048"/>
                  </a:lnTo>
                  <a:lnTo>
                    <a:pt x="484162" y="51816"/>
                  </a:lnTo>
                  <a:lnTo>
                    <a:pt x="465772" y="54952"/>
                  </a:lnTo>
                  <a:lnTo>
                    <a:pt x="456895" y="57200"/>
                  </a:lnTo>
                  <a:lnTo>
                    <a:pt x="450723" y="61429"/>
                  </a:lnTo>
                  <a:lnTo>
                    <a:pt x="447128" y="67386"/>
                  </a:lnTo>
                  <a:lnTo>
                    <a:pt x="445960" y="74764"/>
                  </a:lnTo>
                  <a:lnTo>
                    <a:pt x="445960" y="80860"/>
                  </a:lnTo>
                  <a:lnTo>
                    <a:pt x="447484" y="85432"/>
                  </a:lnTo>
                  <a:lnTo>
                    <a:pt x="450532" y="88480"/>
                  </a:lnTo>
                  <a:lnTo>
                    <a:pt x="455104" y="91528"/>
                  </a:lnTo>
                  <a:lnTo>
                    <a:pt x="459676" y="93052"/>
                  </a:lnTo>
                  <a:lnTo>
                    <a:pt x="473494" y="93052"/>
                  </a:lnTo>
                  <a:lnTo>
                    <a:pt x="479590" y="90004"/>
                  </a:lnTo>
                  <a:lnTo>
                    <a:pt x="484162" y="82384"/>
                  </a:lnTo>
                  <a:lnTo>
                    <a:pt x="484162" y="91528"/>
                  </a:lnTo>
                  <a:lnTo>
                    <a:pt x="497878" y="91528"/>
                  </a:lnTo>
                  <a:lnTo>
                    <a:pt x="497878" y="61048"/>
                  </a:lnTo>
                  <a:lnTo>
                    <a:pt x="497878" y="51816"/>
                  </a:lnTo>
                  <a:close/>
                </a:path>
                <a:path w="612775" h="120650">
                  <a:moveTo>
                    <a:pt x="551307" y="30480"/>
                  </a:moveTo>
                  <a:lnTo>
                    <a:pt x="549783" y="28956"/>
                  </a:lnTo>
                  <a:lnTo>
                    <a:pt x="542163" y="28956"/>
                  </a:lnTo>
                  <a:lnTo>
                    <a:pt x="536067" y="32004"/>
                  </a:lnTo>
                  <a:lnTo>
                    <a:pt x="529971" y="38100"/>
                  </a:lnTo>
                  <a:lnTo>
                    <a:pt x="529971" y="42672"/>
                  </a:lnTo>
                  <a:lnTo>
                    <a:pt x="528447" y="42672"/>
                  </a:lnTo>
                  <a:lnTo>
                    <a:pt x="528447" y="30480"/>
                  </a:lnTo>
                  <a:lnTo>
                    <a:pt x="514629" y="30480"/>
                  </a:lnTo>
                  <a:lnTo>
                    <a:pt x="514629" y="91528"/>
                  </a:lnTo>
                  <a:lnTo>
                    <a:pt x="528447" y="91528"/>
                  </a:lnTo>
                  <a:lnTo>
                    <a:pt x="528447" y="54864"/>
                  </a:lnTo>
                  <a:lnTo>
                    <a:pt x="529971" y="50292"/>
                  </a:lnTo>
                  <a:lnTo>
                    <a:pt x="533019" y="47244"/>
                  </a:lnTo>
                  <a:lnTo>
                    <a:pt x="536067" y="42672"/>
                  </a:lnTo>
                  <a:lnTo>
                    <a:pt x="539115" y="41148"/>
                  </a:lnTo>
                  <a:lnTo>
                    <a:pt x="549783" y="41148"/>
                  </a:lnTo>
                  <a:lnTo>
                    <a:pt x="551307" y="42672"/>
                  </a:lnTo>
                  <a:lnTo>
                    <a:pt x="551307" y="30480"/>
                  </a:lnTo>
                  <a:close/>
                </a:path>
                <a:path w="612775" h="120650">
                  <a:moveTo>
                    <a:pt x="612457" y="48768"/>
                  </a:moveTo>
                  <a:lnTo>
                    <a:pt x="610933" y="41148"/>
                  </a:lnTo>
                  <a:lnTo>
                    <a:pt x="607885" y="38100"/>
                  </a:lnTo>
                  <a:lnTo>
                    <a:pt x="606361" y="36576"/>
                  </a:lnTo>
                  <a:lnTo>
                    <a:pt x="601789" y="30480"/>
                  </a:lnTo>
                  <a:lnTo>
                    <a:pt x="598741" y="29870"/>
                  </a:lnTo>
                  <a:lnTo>
                    <a:pt x="598741" y="45720"/>
                  </a:lnTo>
                  <a:lnTo>
                    <a:pt x="598741" y="54952"/>
                  </a:lnTo>
                  <a:lnTo>
                    <a:pt x="571220" y="54952"/>
                  </a:lnTo>
                  <a:lnTo>
                    <a:pt x="571220" y="50292"/>
                  </a:lnTo>
                  <a:lnTo>
                    <a:pt x="572744" y="45720"/>
                  </a:lnTo>
                  <a:lnTo>
                    <a:pt x="578840" y="39624"/>
                  </a:lnTo>
                  <a:lnTo>
                    <a:pt x="581888" y="38100"/>
                  </a:lnTo>
                  <a:lnTo>
                    <a:pt x="589508" y="38100"/>
                  </a:lnTo>
                  <a:lnTo>
                    <a:pt x="592645" y="39624"/>
                  </a:lnTo>
                  <a:lnTo>
                    <a:pt x="598741" y="45720"/>
                  </a:lnTo>
                  <a:lnTo>
                    <a:pt x="598741" y="29870"/>
                  </a:lnTo>
                  <a:lnTo>
                    <a:pt x="594169" y="28956"/>
                  </a:lnTo>
                  <a:lnTo>
                    <a:pt x="577316" y="28956"/>
                  </a:lnTo>
                  <a:lnTo>
                    <a:pt x="571220" y="32004"/>
                  </a:lnTo>
                  <a:lnTo>
                    <a:pt x="559028" y="44196"/>
                  </a:lnTo>
                  <a:lnTo>
                    <a:pt x="555980" y="51816"/>
                  </a:lnTo>
                  <a:lnTo>
                    <a:pt x="555980" y="61048"/>
                  </a:lnTo>
                  <a:lnTo>
                    <a:pt x="575792" y="93052"/>
                  </a:lnTo>
                  <a:lnTo>
                    <a:pt x="594169" y="93052"/>
                  </a:lnTo>
                  <a:lnTo>
                    <a:pt x="601789" y="91528"/>
                  </a:lnTo>
                  <a:lnTo>
                    <a:pt x="607885" y="88480"/>
                  </a:lnTo>
                  <a:lnTo>
                    <a:pt x="607885" y="82384"/>
                  </a:lnTo>
                  <a:lnTo>
                    <a:pt x="607885" y="76288"/>
                  </a:lnTo>
                  <a:lnTo>
                    <a:pt x="601789" y="80860"/>
                  </a:lnTo>
                  <a:lnTo>
                    <a:pt x="595693" y="82384"/>
                  </a:lnTo>
                  <a:lnTo>
                    <a:pt x="583412" y="82384"/>
                  </a:lnTo>
                  <a:lnTo>
                    <a:pt x="578840" y="80860"/>
                  </a:lnTo>
                  <a:lnTo>
                    <a:pt x="572744" y="74764"/>
                  </a:lnTo>
                  <a:lnTo>
                    <a:pt x="571220" y="70192"/>
                  </a:lnTo>
                  <a:lnTo>
                    <a:pt x="571220" y="64096"/>
                  </a:lnTo>
                  <a:lnTo>
                    <a:pt x="612457" y="64096"/>
                  </a:lnTo>
                  <a:lnTo>
                    <a:pt x="612457" y="54952"/>
                  </a:lnTo>
                  <a:lnTo>
                    <a:pt x="612457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451" y="409956"/>
              <a:ext cx="413956" cy="9296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118" y="599122"/>
            <a:ext cx="444436" cy="85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7457" y="602170"/>
            <a:ext cx="171068" cy="823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2963" y="602170"/>
            <a:ext cx="323850" cy="823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97708" y="602170"/>
            <a:ext cx="258032" cy="823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3118" y="774573"/>
            <a:ext cx="380333" cy="809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457" y="773048"/>
            <a:ext cx="171068" cy="824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72963" y="773048"/>
            <a:ext cx="322325" cy="8248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97708" y="773048"/>
            <a:ext cx="262699" cy="824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3118" y="940974"/>
            <a:ext cx="965263" cy="8705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881187" y="945546"/>
            <a:ext cx="52069" cy="82550"/>
          </a:xfrm>
          <a:custGeom>
            <a:avLst/>
            <a:gdLst/>
            <a:ahLst/>
            <a:cxnLst/>
            <a:rect l="l" t="t" r="r" b="b"/>
            <a:pathLst>
              <a:path w="52069" h="82550">
                <a:moveTo>
                  <a:pt x="35147" y="1524"/>
                </a:moveTo>
                <a:lnTo>
                  <a:pt x="16764" y="1524"/>
                </a:lnTo>
                <a:lnTo>
                  <a:pt x="19812" y="0"/>
                </a:lnTo>
                <a:lnTo>
                  <a:pt x="32099" y="0"/>
                </a:lnTo>
                <a:lnTo>
                  <a:pt x="35147" y="1524"/>
                </a:lnTo>
                <a:close/>
              </a:path>
              <a:path w="52069" h="82550">
                <a:moveTo>
                  <a:pt x="36671" y="38195"/>
                </a:moveTo>
                <a:lnTo>
                  <a:pt x="13716" y="38195"/>
                </a:lnTo>
                <a:lnTo>
                  <a:pt x="10668" y="35147"/>
                </a:lnTo>
                <a:lnTo>
                  <a:pt x="7620" y="33623"/>
                </a:lnTo>
                <a:lnTo>
                  <a:pt x="4572" y="27527"/>
                </a:lnTo>
                <a:lnTo>
                  <a:pt x="3048" y="22955"/>
                </a:lnTo>
                <a:lnTo>
                  <a:pt x="3048" y="13716"/>
                </a:lnTo>
                <a:lnTo>
                  <a:pt x="4572" y="12192"/>
                </a:lnTo>
                <a:lnTo>
                  <a:pt x="6096" y="9144"/>
                </a:lnTo>
                <a:lnTo>
                  <a:pt x="7620" y="7620"/>
                </a:lnTo>
                <a:lnTo>
                  <a:pt x="9144" y="4572"/>
                </a:lnTo>
                <a:lnTo>
                  <a:pt x="12192" y="3048"/>
                </a:lnTo>
                <a:lnTo>
                  <a:pt x="13716" y="1524"/>
                </a:lnTo>
                <a:lnTo>
                  <a:pt x="36671" y="1524"/>
                </a:lnTo>
                <a:lnTo>
                  <a:pt x="39719" y="3048"/>
                </a:lnTo>
                <a:lnTo>
                  <a:pt x="44291" y="7620"/>
                </a:lnTo>
                <a:lnTo>
                  <a:pt x="19812" y="7620"/>
                </a:lnTo>
                <a:lnTo>
                  <a:pt x="18288" y="9144"/>
                </a:lnTo>
                <a:lnTo>
                  <a:pt x="16764" y="9144"/>
                </a:lnTo>
                <a:lnTo>
                  <a:pt x="16764" y="10668"/>
                </a:lnTo>
                <a:lnTo>
                  <a:pt x="13716" y="13716"/>
                </a:lnTo>
                <a:lnTo>
                  <a:pt x="13716" y="15240"/>
                </a:lnTo>
                <a:lnTo>
                  <a:pt x="12192" y="16764"/>
                </a:lnTo>
                <a:lnTo>
                  <a:pt x="12192" y="24479"/>
                </a:lnTo>
                <a:lnTo>
                  <a:pt x="13716" y="26003"/>
                </a:lnTo>
                <a:lnTo>
                  <a:pt x="13716" y="27527"/>
                </a:lnTo>
                <a:lnTo>
                  <a:pt x="16764" y="30575"/>
                </a:lnTo>
                <a:lnTo>
                  <a:pt x="16764" y="32099"/>
                </a:lnTo>
                <a:lnTo>
                  <a:pt x="18288" y="32099"/>
                </a:lnTo>
                <a:lnTo>
                  <a:pt x="19812" y="33623"/>
                </a:lnTo>
                <a:lnTo>
                  <a:pt x="42767" y="33623"/>
                </a:lnTo>
                <a:lnTo>
                  <a:pt x="39719" y="35147"/>
                </a:lnTo>
                <a:lnTo>
                  <a:pt x="36671" y="38195"/>
                </a:lnTo>
                <a:close/>
              </a:path>
              <a:path w="52069" h="82550">
                <a:moveTo>
                  <a:pt x="42767" y="33623"/>
                </a:moveTo>
                <a:lnTo>
                  <a:pt x="30575" y="33623"/>
                </a:lnTo>
                <a:lnTo>
                  <a:pt x="32099" y="32099"/>
                </a:lnTo>
                <a:lnTo>
                  <a:pt x="33623" y="32099"/>
                </a:lnTo>
                <a:lnTo>
                  <a:pt x="36671" y="29051"/>
                </a:lnTo>
                <a:lnTo>
                  <a:pt x="36671" y="27527"/>
                </a:lnTo>
                <a:lnTo>
                  <a:pt x="38195" y="26003"/>
                </a:lnTo>
                <a:lnTo>
                  <a:pt x="38195" y="24479"/>
                </a:lnTo>
                <a:lnTo>
                  <a:pt x="39719" y="22955"/>
                </a:lnTo>
                <a:lnTo>
                  <a:pt x="39719" y="18383"/>
                </a:lnTo>
                <a:lnTo>
                  <a:pt x="38195" y="16764"/>
                </a:lnTo>
                <a:lnTo>
                  <a:pt x="38195" y="15240"/>
                </a:lnTo>
                <a:lnTo>
                  <a:pt x="36671" y="13716"/>
                </a:lnTo>
                <a:lnTo>
                  <a:pt x="36671" y="12192"/>
                </a:lnTo>
                <a:lnTo>
                  <a:pt x="33623" y="9144"/>
                </a:lnTo>
                <a:lnTo>
                  <a:pt x="32099" y="9144"/>
                </a:lnTo>
                <a:lnTo>
                  <a:pt x="30575" y="7620"/>
                </a:lnTo>
                <a:lnTo>
                  <a:pt x="44291" y="7620"/>
                </a:lnTo>
                <a:lnTo>
                  <a:pt x="45815" y="9144"/>
                </a:lnTo>
                <a:lnTo>
                  <a:pt x="45815" y="12192"/>
                </a:lnTo>
                <a:lnTo>
                  <a:pt x="47339" y="13716"/>
                </a:lnTo>
                <a:lnTo>
                  <a:pt x="48863" y="16764"/>
                </a:lnTo>
                <a:lnTo>
                  <a:pt x="48863" y="22955"/>
                </a:lnTo>
                <a:lnTo>
                  <a:pt x="47339" y="27527"/>
                </a:lnTo>
                <a:lnTo>
                  <a:pt x="45815" y="30575"/>
                </a:lnTo>
                <a:lnTo>
                  <a:pt x="42767" y="33623"/>
                </a:lnTo>
                <a:close/>
              </a:path>
              <a:path w="52069" h="82550">
                <a:moveTo>
                  <a:pt x="36671" y="80962"/>
                </a:moveTo>
                <a:lnTo>
                  <a:pt x="15240" y="80962"/>
                </a:lnTo>
                <a:lnTo>
                  <a:pt x="12192" y="79343"/>
                </a:lnTo>
                <a:lnTo>
                  <a:pt x="9144" y="77819"/>
                </a:lnTo>
                <a:lnTo>
                  <a:pt x="3048" y="71723"/>
                </a:lnTo>
                <a:lnTo>
                  <a:pt x="0" y="65627"/>
                </a:lnTo>
                <a:lnTo>
                  <a:pt x="0" y="51911"/>
                </a:lnTo>
                <a:lnTo>
                  <a:pt x="1524" y="50387"/>
                </a:lnTo>
                <a:lnTo>
                  <a:pt x="1524" y="47339"/>
                </a:lnTo>
                <a:lnTo>
                  <a:pt x="7620" y="41243"/>
                </a:lnTo>
                <a:lnTo>
                  <a:pt x="10668" y="39719"/>
                </a:lnTo>
                <a:lnTo>
                  <a:pt x="12192" y="38195"/>
                </a:lnTo>
                <a:lnTo>
                  <a:pt x="39719" y="38195"/>
                </a:lnTo>
                <a:lnTo>
                  <a:pt x="42767" y="41243"/>
                </a:lnTo>
                <a:lnTo>
                  <a:pt x="21431" y="41243"/>
                </a:lnTo>
                <a:lnTo>
                  <a:pt x="19812" y="42767"/>
                </a:lnTo>
                <a:lnTo>
                  <a:pt x="16764" y="42767"/>
                </a:lnTo>
                <a:lnTo>
                  <a:pt x="12192" y="47339"/>
                </a:lnTo>
                <a:lnTo>
                  <a:pt x="12192" y="48863"/>
                </a:lnTo>
                <a:lnTo>
                  <a:pt x="10668" y="51911"/>
                </a:lnTo>
                <a:lnTo>
                  <a:pt x="10668" y="53435"/>
                </a:lnTo>
                <a:lnTo>
                  <a:pt x="9144" y="54959"/>
                </a:lnTo>
                <a:lnTo>
                  <a:pt x="9144" y="59531"/>
                </a:lnTo>
                <a:lnTo>
                  <a:pt x="10668" y="62579"/>
                </a:lnTo>
                <a:lnTo>
                  <a:pt x="10668" y="64103"/>
                </a:lnTo>
                <a:lnTo>
                  <a:pt x="12192" y="67151"/>
                </a:lnTo>
                <a:lnTo>
                  <a:pt x="12192" y="68675"/>
                </a:lnTo>
                <a:lnTo>
                  <a:pt x="15240" y="71723"/>
                </a:lnTo>
                <a:lnTo>
                  <a:pt x="16764" y="71723"/>
                </a:lnTo>
                <a:lnTo>
                  <a:pt x="18288" y="73247"/>
                </a:lnTo>
                <a:lnTo>
                  <a:pt x="21431" y="73247"/>
                </a:lnTo>
                <a:lnTo>
                  <a:pt x="22955" y="74771"/>
                </a:lnTo>
                <a:lnTo>
                  <a:pt x="45815" y="74771"/>
                </a:lnTo>
                <a:lnTo>
                  <a:pt x="42767" y="77819"/>
                </a:lnTo>
                <a:lnTo>
                  <a:pt x="39719" y="79343"/>
                </a:lnTo>
                <a:lnTo>
                  <a:pt x="36671" y="80962"/>
                </a:lnTo>
                <a:close/>
              </a:path>
              <a:path w="52069" h="82550">
                <a:moveTo>
                  <a:pt x="45815" y="74771"/>
                </a:moveTo>
                <a:lnTo>
                  <a:pt x="27527" y="74771"/>
                </a:lnTo>
                <a:lnTo>
                  <a:pt x="30575" y="73247"/>
                </a:lnTo>
                <a:lnTo>
                  <a:pt x="32099" y="73247"/>
                </a:lnTo>
                <a:lnTo>
                  <a:pt x="33623" y="71723"/>
                </a:lnTo>
                <a:lnTo>
                  <a:pt x="35147" y="71723"/>
                </a:lnTo>
                <a:lnTo>
                  <a:pt x="39719" y="67151"/>
                </a:lnTo>
                <a:lnTo>
                  <a:pt x="41243" y="64103"/>
                </a:lnTo>
                <a:lnTo>
                  <a:pt x="41243" y="51911"/>
                </a:lnTo>
                <a:lnTo>
                  <a:pt x="39719" y="48863"/>
                </a:lnTo>
                <a:lnTo>
                  <a:pt x="38195" y="47339"/>
                </a:lnTo>
                <a:lnTo>
                  <a:pt x="38195" y="45815"/>
                </a:lnTo>
                <a:lnTo>
                  <a:pt x="36671" y="44291"/>
                </a:lnTo>
                <a:lnTo>
                  <a:pt x="33623" y="44291"/>
                </a:lnTo>
                <a:lnTo>
                  <a:pt x="30575" y="41243"/>
                </a:lnTo>
                <a:lnTo>
                  <a:pt x="42767" y="41243"/>
                </a:lnTo>
                <a:lnTo>
                  <a:pt x="48863" y="47339"/>
                </a:lnTo>
                <a:lnTo>
                  <a:pt x="50387" y="50387"/>
                </a:lnTo>
                <a:lnTo>
                  <a:pt x="50387" y="51911"/>
                </a:lnTo>
                <a:lnTo>
                  <a:pt x="51911" y="54959"/>
                </a:lnTo>
                <a:lnTo>
                  <a:pt x="51911" y="62579"/>
                </a:lnTo>
                <a:lnTo>
                  <a:pt x="50387" y="65627"/>
                </a:lnTo>
                <a:lnTo>
                  <a:pt x="50387" y="68675"/>
                </a:lnTo>
                <a:lnTo>
                  <a:pt x="48863" y="71723"/>
                </a:lnTo>
                <a:lnTo>
                  <a:pt x="45815" y="74771"/>
                </a:lnTo>
                <a:close/>
              </a:path>
              <a:path w="52069" h="82550">
                <a:moveTo>
                  <a:pt x="29051" y="82486"/>
                </a:moveTo>
                <a:lnTo>
                  <a:pt x="21431" y="82486"/>
                </a:lnTo>
                <a:lnTo>
                  <a:pt x="18288" y="80962"/>
                </a:lnTo>
                <a:lnTo>
                  <a:pt x="33623" y="80962"/>
                </a:lnTo>
                <a:lnTo>
                  <a:pt x="29051" y="82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6692" y="945546"/>
            <a:ext cx="198596" cy="824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97708" y="945546"/>
            <a:ext cx="262699" cy="8248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22731" y="2086355"/>
            <a:ext cx="3133725" cy="10795"/>
          </a:xfrm>
          <a:custGeom>
            <a:avLst/>
            <a:gdLst/>
            <a:ahLst/>
            <a:cxnLst/>
            <a:rect l="l" t="t" r="r" b="b"/>
            <a:pathLst>
              <a:path w="3133725" h="10794">
                <a:moveTo>
                  <a:pt x="3133343" y="10668"/>
                </a:moveTo>
                <a:lnTo>
                  <a:pt x="0" y="10668"/>
                </a:lnTo>
                <a:lnTo>
                  <a:pt x="0" y="0"/>
                </a:lnTo>
                <a:lnTo>
                  <a:pt x="3133343" y="0"/>
                </a:lnTo>
                <a:lnTo>
                  <a:pt x="3133343" y="10668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4922" y="1493519"/>
            <a:ext cx="1365408" cy="15106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722721" y="1773936"/>
            <a:ext cx="276510" cy="9353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45047" y="1778984"/>
            <a:ext cx="215360" cy="8848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0069" y="1959101"/>
            <a:ext cx="372617" cy="9001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59126" y="1960625"/>
            <a:ext cx="135921" cy="86963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447823" y="1955965"/>
            <a:ext cx="612775" cy="120650"/>
          </a:xfrm>
          <a:custGeom>
            <a:avLst/>
            <a:gdLst/>
            <a:ahLst/>
            <a:cxnLst/>
            <a:rect l="l" t="t" r="r" b="b"/>
            <a:pathLst>
              <a:path w="612775" h="120650">
                <a:moveTo>
                  <a:pt x="65633" y="6184"/>
                </a:moveTo>
                <a:lnTo>
                  <a:pt x="53441" y="3136"/>
                </a:lnTo>
                <a:lnTo>
                  <a:pt x="44297" y="3136"/>
                </a:lnTo>
                <a:lnTo>
                  <a:pt x="7073" y="23380"/>
                </a:lnTo>
                <a:lnTo>
                  <a:pt x="0" y="50380"/>
                </a:lnTo>
                <a:lnTo>
                  <a:pt x="596" y="59232"/>
                </a:lnTo>
                <a:lnTo>
                  <a:pt x="24244" y="89916"/>
                </a:lnTo>
                <a:lnTo>
                  <a:pt x="41249" y="93154"/>
                </a:lnTo>
                <a:lnTo>
                  <a:pt x="50393" y="93154"/>
                </a:lnTo>
                <a:lnTo>
                  <a:pt x="59537" y="91630"/>
                </a:lnTo>
                <a:lnTo>
                  <a:pt x="65633" y="88582"/>
                </a:lnTo>
                <a:lnTo>
                  <a:pt x="65633" y="74866"/>
                </a:lnTo>
                <a:lnTo>
                  <a:pt x="59537" y="77914"/>
                </a:lnTo>
                <a:lnTo>
                  <a:pt x="51917" y="80962"/>
                </a:lnTo>
                <a:lnTo>
                  <a:pt x="35153" y="80962"/>
                </a:lnTo>
                <a:lnTo>
                  <a:pt x="29057" y="77914"/>
                </a:lnTo>
                <a:lnTo>
                  <a:pt x="16764" y="65722"/>
                </a:lnTo>
                <a:lnTo>
                  <a:pt x="15240" y="58000"/>
                </a:lnTo>
                <a:lnTo>
                  <a:pt x="15240" y="48856"/>
                </a:lnTo>
                <a:lnTo>
                  <a:pt x="36677" y="15328"/>
                </a:lnTo>
                <a:lnTo>
                  <a:pt x="53441" y="15328"/>
                </a:lnTo>
                <a:lnTo>
                  <a:pt x="65633" y="21424"/>
                </a:lnTo>
                <a:lnTo>
                  <a:pt x="65633" y="6184"/>
                </a:lnTo>
                <a:close/>
              </a:path>
              <a:path w="612775" h="120650">
                <a:moveTo>
                  <a:pt x="135928" y="53428"/>
                </a:moveTo>
                <a:lnTo>
                  <a:pt x="134518" y="42316"/>
                </a:lnTo>
                <a:lnTo>
                  <a:pt x="130403" y="34188"/>
                </a:lnTo>
                <a:lnTo>
                  <a:pt x="123710" y="29222"/>
                </a:lnTo>
                <a:lnTo>
                  <a:pt x="114592" y="27520"/>
                </a:lnTo>
                <a:lnTo>
                  <a:pt x="106870" y="27520"/>
                </a:lnTo>
                <a:lnTo>
                  <a:pt x="99250" y="32092"/>
                </a:lnTo>
                <a:lnTo>
                  <a:pt x="94678" y="39712"/>
                </a:lnTo>
                <a:lnTo>
                  <a:pt x="94678" y="0"/>
                </a:lnTo>
                <a:lnTo>
                  <a:pt x="80962" y="0"/>
                </a:lnTo>
                <a:lnTo>
                  <a:pt x="80962" y="91630"/>
                </a:lnTo>
                <a:lnTo>
                  <a:pt x="94678" y="91630"/>
                </a:lnTo>
                <a:lnTo>
                  <a:pt x="94678" y="51904"/>
                </a:lnTo>
                <a:lnTo>
                  <a:pt x="96202" y="48856"/>
                </a:lnTo>
                <a:lnTo>
                  <a:pt x="99250" y="44284"/>
                </a:lnTo>
                <a:lnTo>
                  <a:pt x="102298" y="41236"/>
                </a:lnTo>
                <a:lnTo>
                  <a:pt x="105346" y="39712"/>
                </a:lnTo>
                <a:lnTo>
                  <a:pt x="117640" y="39712"/>
                </a:lnTo>
                <a:lnTo>
                  <a:pt x="122212" y="45808"/>
                </a:lnTo>
                <a:lnTo>
                  <a:pt x="122212" y="91630"/>
                </a:lnTo>
                <a:lnTo>
                  <a:pt x="135928" y="91630"/>
                </a:lnTo>
                <a:lnTo>
                  <a:pt x="135928" y="53428"/>
                </a:lnTo>
                <a:close/>
              </a:path>
              <a:path w="612775" h="120650">
                <a:moveTo>
                  <a:pt x="166497" y="29044"/>
                </a:moveTo>
                <a:lnTo>
                  <a:pt x="152679" y="29044"/>
                </a:lnTo>
                <a:lnTo>
                  <a:pt x="152679" y="91630"/>
                </a:lnTo>
                <a:lnTo>
                  <a:pt x="166497" y="91630"/>
                </a:lnTo>
                <a:lnTo>
                  <a:pt x="166497" y="29044"/>
                </a:lnTo>
                <a:close/>
              </a:path>
              <a:path w="612775" h="120650">
                <a:moveTo>
                  <a:pt x="168021" y="4660"/>
                </a:moveTo>
                <a:lnTo>
                  <a:pt x="166497" y="3136"/>
                </a:lnTo>
                <a:lnTo>
                  <a:pt x="164973" y="1524"/>
                </a:lnTo>
                <a:lnTo>
                  <a:pt x="161925" y="0"/>
                </a:lnTo>
                <a:lnTo>
                  <a:pt x="157353" y="0"/>
                </a:lnTo>
                <a:lnTo>
                  <a:pt x="155829" y="1524"/>
                </a:lnTo>
                <a:lnTo>
                  <a:pt x="154305" y="3136"/>
                </a:lnTo>
                <a:lnTo>
                  <a:pt x="152679" y="4660"/>
                </a:lnTo>
                <a:lnTo>
                  <a:pt x="151155" y="6184"/>
                </a:lnTo>
                <a:lnTo>
                  <a:pt x="151155" y="10756"/>
                </a:lnTo>
                <a:lnTo>
                  <a:pt x="152679" y="12280"/>
                </a:lnTo>
                <a:lnTo>
                  <a:pt x="154305" y="13804"/>
                </a:lnTo>
                <a:lnTo>
                  <a:pt x="157353" y="16852"/>
                </a:lnTo>
                <a:lnTo>
                  <a:pt x="161925" y="16852"/>
                </a:lnTo>
                <a:lnTo>
                  <a:pt x="164973" y="15328"/>
                </a:lnTo>
                <a:lnTo>
                  <a:pt x="168021" y="12280"/>
                </a:lnTo>
                <a:lnTo>
                  <a:pt x="168021" y="4660"/>
                </a:lnTo>
                <a:close/>
              </a:path>
              <a:path w="612775" h="120650">
                <a:moveTo>
                  <a:pt x="219176" y="52666"/>
                </a:moveTo>
                <a:lnTo>
                  <a:pt x="184124" y="52666"/>
                </a:lnTo>
                <a:lnTo>
                  <a:pt x="184124" y="63334"/>
                </a:lnTo>
                <a:lnTo>
                  <a:pt x="219176" y="63334"/>
                </a:lnTo>
                <a:lnTo>
                  <a:pt x="219176" y="52666"/>
                </a:lnTo>
                <a:close/>
              </a:path>
              <a:path w="612775" h="120650">
                <a:moveTo>
                  <a:pt x="288696" y="65722"/>
                </a:moveTo>
                <a:lnTo>
                  <a:pt x="287172" y="62572"/>
                </a:lnTo>
                <a:lnTo>
                  <a:pt x="287172" y="61048"/>
                </a:lnTo>
                <a:lnTo>
                  <a:pt x="284035" y="54952"/>
                </a:lnTo>
                <a:lnTo>
                  <a:pt x="280987" y="53428"/>
                </a:lnTo>
                <a:lnTo>
                  <a:pt x="279463" y="51904"/>
                </a:lnTo>
                <a:lnTo>
                  <a:pt x="277939" y="48856"/>
                </a:lnTo>
                <a:lnTo>
                  <a:pt x="262699" y="41236"/>
                </a:lnTo>
                <a:lnTo>
                  <a:pt x="261175" y="39712"/>
                </a:lnTo>
                <a:lnTo>
                  <a:pt x="258127" y="39712"/>
                </a:lnTo>
                <a:lnTo>
                  <a:pt x="256603" y="38188"/>
                </a:lnTo>
                <a:lnTo>
                  <a:pt x="253555" y="36664"/>
                </a:lnTo>
                <a:lnTo>
                  <a:pt x="252031" y="35140"/>
                </a:lnTo>
                <a:lnTo>
                  <a:pt x="250507" y="35140"/>
                </a:lnTo>
                <a:lnTo>
                  <a:pt x="250507" y="33616"/>
                </a:lnTo>
                <a:lnTo>
                  <a:pt x="247459" y="30568"/>
                </a:lnTo>
                <a:lnTo>
                  <a:pt x="247459" y="24472"/>
                </a:lnTo>
                <a:lnTo>
                  <a:pt x="248983" y="22948"/>
                </a:lnTo>
                <a:lnTo>
                  <a:pt x="248983" y="21424"/>
                </a:lnTo>
                <a:lnTo>
                  <a:pt x="252031" y="18376"/>
                </a:lnTo>
                <a:lnTo>
                  <a:pt x="253555" y="18376"/>
                </a:lnTo>
                <a:lnTo>
                  <a:pt x="255079" y="16852"/>
                </a:lnTo>
                <a:lnTo>
                  <a:pt x="256603" y="16852"/>
                </a:lnTo>
                <a:lnTo>
                  <a:pt x="259651" y="15328"/>
                </a:lnTo>
                <a:lnTo>
                  <a:pt x="273367" y="15328"/>
                </a:lnTo>
                <a:lnTo>
                  <a:pt x="279463" y="16852"/>
                </a:lnTo>
                <a:lnTo>
                  <a:pt x="284035" y="19900"/>
                </a:lnTo>
                <a:lnTo>
                  <a:pt x="284035" y="6184"/>
                </a:lnTo>
                <a:lnTo>
                  <a:pt x="280987" y="4660"/>
                </a:lnTo>
                <a:lnTo>
                  <a:pt x="273367" y="3136"/>
                </a:lnTo>
                <a:lnTo>
                  <a:pt x="256603" y="3136"/>
                </a:lnTo>
                <a:lnTo>
                  <a:pt x="253555" y="4660"/>
                </a:lnTo>
                <a:lnTo>
                  <a:pt x="248983" y="6184"/>
                </a:lnTo>
                <a:lnTo>
                  <a:pt x="239737" y="10756"/>
                </a:lnTo>
                <a:lnTo>
                  <a:pt x="236689" y="13804"/>
                </a:lnTo>
                <a:lnTo>
                  <a:pt x="232117" y="22948"/>
                </a:lnTo>
                <a:lnTo>
                  <a:pt x="232117" y="30568"/>
                </a:lnTo>
                <a:lnTo>
                  <a:pt x="233641" y="33616"/>
                </a:lnTo>
                <a:lnTo>
                  <a:pt x="233641" y="35140"/>
                </a:lnTo>
                <a:lnTo>
                  <a:pt x="236689" y="41236"/>
                </a:lnTo>
                <a:lnTo>
                  <a:pt x="239737" y="44284"/>
                </a:lnTo>
                <a:lnTo>
                  <a:pt x="245935" y="47332"/>
                </a:lnTo>
                <a:lnTo>
                  <a:pt x="247459" y="48856"/>
                </a:lnTo>
                <a:lnTo>
                  <a:pt x="256603" y="53428"/>
                </a:lnTo>
                <a:lnTo>
                  <a:pt x="258127" y="54952"/>
                </a:lnTo>
                <a:lnTo>
                  <a:pt x="264223" y="58000"/>
                </a:lnTo>
                <a:lnTo>
                  <a:pt x="265747" y="58000"/>
                </a:lnTo>
                <a:lnTo>
                  <a:pt x="273367" y="65722"/>
                </a:lnTo>
                <a:lnTo>
                  <a:pt x="273367" y="73342"/>
                </a:lnTo>
                <a:lnTo>
                  <a:pt x="271843" y="76390"/>
                </a:lnTo>
                <a:lnTo>
                  <a:pt x="265747" y="79438"/>
                </a:lnTo>
                <a:lnTo>
                  <a:pt x="261175" y="80962"/>
                </a:lnTo>
                <a:lnTo>
                  <a:pt x="247459" y="80962"/>
                </a:lnTo>
                <a:lnTo>
                  <a:pt x="245935" y="79438"/>
                </a:lnTo>
                <a:lnTo>
                  <a:pt x="242887" y="79438"/>
                </a:lnTo>
                <a:lnTo>
                  <a:pt x="241363" y="77914"/>
                </a:lnTo>
                <a:lnTo>
                  <a:pt x="239737" y="77914"/>
                </a:lnTo>
                <a:lnTo>
                  <a:pt x="236689" y="76390"/>
                </a:lnTo>
                <a:lnTo>
                  <a:pt x="235165" y="76390"/>
                </a:lnTo>
                <a:lnTo>
                  <a:pt x="232117" y="73342"/>
                </a:lnTo>
                <a:lnTo>
                  <a:pt x="232117" y="88582"/>
                </a:lnTo>
                <a:lnTo>
                  <a:pt x="233641" y="88582"/>
                </a:lnTo>
                <a:lnTo>
                  <a:pt x="235165" y="90106"/>
                </a:lnTo>
                <a:lnTo>
                  <a:pt x="239737" y="90106"/>
                </a:lnTo>
                <a:lnTo>
                  <a:pt x="241363" y="91630"/>
                </a:lnTo>
                <a:lnTo>
                  <a:pt x="245935" y="91630"/>
                </a:lnTo>
                <a:lnTo>
                  <a:pt x="247459" y="93154"/>
                </a:lnTo>
                <a:lnTo>
                  <a:pt x="264223" y="93154"/>
                </a:lnTo>
                <a:lnTo>
                  <a:pt x="267271" y="91630"/>
                </a:lnTo>
                <a:lnTo>
                  <a:pt x="271843" y="91630"/>
                </a:lnTo>
                <a:lnTo>
                  <a:pt x="274891" y="90106"/>
                </a:lnTo>
                <a:lnTo>
                  <a:pt x="277939" y="87058"/>
                </a:lnTo>
                <a:lnTo>
                  <a:pt x="284035" y="84010"/>
                </a:lnTo>
                <a:lnTo>
                  <a:pt x="287172" y="77914"/>
                </a:lnTo>
                <a:lnTo>
                  <a:pt x="288696" y="73342"/>
                </a:lnTo>
                <a:lnTo>
                  <a:pt x="288696" y="65722"/>
                </a:lnTo>
                <a:close/>
              </a:path>
              <a:path w="612775" h="120650">
                <a:moveTo>
                  <a:pt x="358902" y="29044"/>
                </a:moveTo>
                <a:lnTo>
                  <a:pt x="345186" y="29044"/>
                </a:lnTo>
                <a:lnTo>
                  <a:pt x="345186" y="38188"/>
                </a:lnTo>
                <a:lnTo>
                  <a:pt x="345186" y="50380"/>
                </a:lnTo>
                <a:lnTo>
                  <a:pt x="345186" y="68770"/>
                </a:lnTo>
                <a:lnTo>
                  <a:pt x="343662" y="73342"/>
                </a:lnTo>
                <a:lnTo>
                  <a:pt x="337566" y="79438"/>
                </a:lnTo>
                <a:lnTo>
                  <a:pt x="332994" y="82486"/>
                </a:lnTo>
                <a:lnTo>
                  <a:pt x="323761" y="82486"/>
                </a:lnTo>
                <a:lnTo>
                  <a:pt x="314617" y="73342"/>
                </a:lnTo>
                <a:lnTo>
                  <a:pt x="313093" y="68770"/>
                </a:lnTo>
                <a:lnTo>
                  <a:pt x="313105" y="54889"/>
                </a:lnTo>
                <a:lnTo>
                  <a:pt x="314617" y="48856"/>
                </a:lnTo>
                <a:lnTo>
                  <a:pt x="317665" y="45808"/>
                </a:lnTo>
                <a:lnTo>
                  <a:pt x="320713" y="41236"/>
                </a:lnTo>
                <a:lnTo>
                  <a:pt x="325285" y="39712"/>
                </a:lnTo>
                <a:lnTo>
                  <a:pt x="334518" y="39712"/>
                </a:lnTo>
                <a:lnTo>
                  <a:pt x="337566" y="41236"/>
                </a:lnTo>
                <a:lnTo>
                  <a:pt x="343662" y="47332"/>
                </a:lnTo>
                <a:lnTo>
                  <a:pt x="345186" y="50380"/>
                </a:lnTo>
                <a:lnTo>
                  <a:pt x="345186" y="38188"/>
                </a:lnTo>
                <a:lnTo>
                  <a:pt x="340614" y="32092"/>
                </a:lnTo>
                <a:lnTo>
                  <a:pt x="334518" y="27520"/>
                </a:lnTo>
                <a:lnTo>
                  <a:pt x="317665" y="27520"/>
                </a:lnTo>
                <a:lnTo>
                  <a:pt x="299377" y="62572"/>
                </a:lnTo>
                <a:lnTo>
                  <a:pt x="299377" y="71818"/>
                </a:lnTo>
                <a:lnTo>
                  <a:pt x="300901" y="79438"/>
                </a:lnTo>
                <a:lnTo>
                  <a:pt x="305473" y="84010"/>
                </a:lnTo>
                <a:lnTo>
                  <a:pt x="310045" y="90106"/>
                </a:lnTo>
                <a:lnTo>
                  <a:pt x="316141" y="93154"/>
                </a:lnTo>
                <a:lnTo>
                  <a:pt x="332994" y="93154"/>
                </a:lnTo>
                <a:lnTo>
                  <a:pt x="340614" y="88582"/>
                </a:lnTo>
                <a:lnTo>
                  <a:pt x="344271" y="82486"/>
                </a:lnTo>
                <a:lnTo>
                  <a:pt x="345186" y="80962"/>
                </a:lnTo>
                <a:lnTo>
                  <a:pt x="345186" y="120586"/>
                </a:lnTo>
                <a:lnTo>
                  <a:pt x="358902" y="120586"/>
                </a:lnTo>
                <a:lnTo>
                  <a:pt x="358902" y="80962"/>
                </a:lnTo>
                <a:lnTo>
                  <a:pt x="358902" y="39712"/>
                </a:lnTo>
                <a:lnTo>
                  <a:pt x="358902" y="38188"/>
                </a:lnTo>
                <a:lnTo>
                  <a:pt x="358902" y="29044"/>
                </a:lnTo>
                <a:close/>
              </a:path>
              <a:path w="612775" h="120650">
                <a:moveTo>
                  <a:pt x="430720" y="29044"/>
                </a:moveTo>
                <a:lnTo>
                  <a:pt x="417004" y="29044"/>
                </a:lnTo>
                <a:lnTo>
                  <a:pt x="417004" y="70294"/>
                </a:lnTo>
                <a:lnTo>
                  <a:pt x="415378" y="74866"/>
                </a:lnTo>
                <a:lnTo>
                  <a:pt x="413854" y="77914"/>
                </a:lnTo>
                <a:lnTo>
                  <a:pt x="410806" y="80962"/>
                </a:lnTo>
                <a:lnTo>
                  <a:pt x="407758" y="82486"/>
                </a:lnTo>
                <a:lnTo>
                  <a:pt x="394042" y="82486"/>
                </a:lnTo>
                <a:lnTo>
                  <a:pt x="389470" y="76390"/>
                </a:lnTo>
                <a:lnTo>
                  <a:pt x="389470" y="29044"/>
                </a:lnTo>
                <a:lnTo>
                  <a:pt x="375754" y="29044"/>
                </a:lnTo>
                <a:lnTo>
                  <a:pt x="375754" y="67246"/>
                </a:lnTo>
                <a:lnTo>
                  <a:pt x="377190" y="78371"/>
                </a:lnTo>
                <a:lnTo>
                  <a:pt x="381469" y="86487"/>
                </a:lnTo>
                <a:lnTo>
                  <a:pt x="388620" y="91465"/>
                </a:lnTo>
                <a:lnTo>
                  <a:pt x="398614" y="93154"/>
                </a:lnTo>
                <a:lnTo>
                  <a:pt x="406234" y="93154"/>
                </a:lnTo>
                <a:lnTo>
                  <a:pt x="412330" y="88582"/>
                </a:lnTo>
                <a:lnTo>
                  <a:pt x="417004" y="82486"/>
                </a:lnTo>
                <a:lnTo>
                  <a:pt x="417004" y="91630"/>
                </a:lnTo>
                <a:lnTo>
                  <a:pt x="430720" y="91630"/>
                </a:lnTo>
                <a:lnTo>
                  <a:pt x="430720" y="29044"/>
                </a:lnTo>
                <a:close/>
              </a:path>
              <a:path w="612775" h="120650">
                <a:moveTo>
                  <a:pt x="497878" y="51904"/>
                </a:moveTo>
                <a:lnTo>
                  <a:pt x="473494" y="27520"/>
                </a:lnTo>
                <a:lnTo>
                  <a:pt x="465874" y="27520"/>
                </a:lnTo>
                <a:lnTo>
                  <a:pt x="450532" y="33616"/>
                </a:lnTo>
                <a:lnTo>
                  <a:pt x="450532" y="45808"/>
                </a:lnTo>
                <a:lnTo>
                  <a:pt x="456628" y="41236"/>
                </a:lnTo>
                <a:lnTo>
                  <a:pt x="464350" y="38188"/>
                </a:lnTo>
                <a:lnTo>
                  <a:pt x="479590" y="38188"/>
                </a:lnTo>
                <a:lnTo>
                  <a:pt x="484162" y="42760"/>
                </a:lnTo>
                <a:lnTo>
                  <a:pt x="484162" y="51904"/>
                </a:lnTo>
                <a:lnTo>
                  <a:pt x="484162" y="61048"/>
                </a:lnTo>
                <a:lnTo>
                  <a:pt x="484162" y="71818"/>
                </a:lnTo>
                <a:lnTo>
                  <a:pt x="482638" y="74866"/>
                </a:lnTo>
                <a:lnTo>
                  <a:pt x="476542" y="80962"/>
                </a:lnTo>
                <a:lnTo>
                  <a:pt x="473494" y="82486"/>
                </a:lnTo>
                <a:lnTo>
                  <a:pt x="465874" y="82486"/>
                </a:lnTo>
                <a:lnTo>
                  <a:pt x="462826" y="80962"/>
                </a:lnTo>
                <a:lnTo>
                  <a:pt x="461302" y="79438"/>
                </a:lnTo>
                <a:lnTo>
                  <a:pt x="459676" y="77914"/>
                </a:lnTo>
                <a:lnTo>
                  <a:pt x="458152" y="76390"/>
                </a:lnTo>
                <a:lnTo>
                  <a:pt x="458152" y="70294"/>
                </a:lnTo>
                <a:lnTo>
                  <a:pt x="459676" y="67246"/>
                </a:lnTo>
                <a:lnTo>
                  <a:pt x="461302" y="65722"/>
                </a:lnTo>
                <a:lnTo>
                  <a:pt x="464350" y="64096"/>
                </a:lnTo>
                <a:lnTo>
                  <a:pt x="467398" y="64096"/>
                </a:lnTo>
                <a:lnTo>
                  <a:pt x="470446" y="62572"/>
                </a:lnTo>
                <a:lnTo>
                  <a:pt x="484162" y="61048"/>
                </a:lnTo>
                <a:lnTo>
                  <a:pt x="484162" y="51904"/>
                </a:lnTo>
                <a:lnTo>
                  <a:pt x="445846" y="66789"/>
                </a:lnTo>
                <a:lnTo>
                  <a:pt x="444436" y="74866"/>
                </a:lnTo>
                <a:lnTo>
                  <a:pt x="444436" y="80962"/>
                </a:lnTo>
                <a:lnTo>
                  <a:pt x="447484" y="85534"/>
                </a:lnTo>
                <a:lnTo>
                  <a:pt x="453580" y="91630"/>
                </a:lnTo>
                <a:lnTo>
                  <a:pt x="458152" y="93154"/>
                </a:lnTo>
                <a:lnTo>
                  <a:pt x="473494" y="93154"/>
                </a:lnTo>
                <a:lnTo>
                  <a:pt x="479590" y="88582"/>
                </a:lnTo>
                <a:lnTo>
                  <a:pt x="484162" y="82486"/>
                </a:lnTo>
                <a:lnTo>
                  <a:pt x="484162" y="91630"/>
                </a:lnTo>
                <a:lnTo>
                  <a:pt x="497878" y="91630"/>
                </a:lnTo>
                <a:lnTo>
                  <a:pt x="497878" y="61048"/>
                </a:lnTo>
                <a:lnTo>
                  <a:pt x="497878" y="51904"/>
                </a:lnTo>
                <a:close/>
              </a:path>
              <a:path w="612775" h="120650">
                <a:moveTo>
                  <a:pt x="549884" y="29044"/>
                </a:moveTo>
                <a:lnTo>
                  <a:pt x="537591" y="29044"/>
                </a:lnTo>
                <a:lnTo>
                  <a:pt x="531495" y="35140"/>
                </a:lnTo>
                <a:lnTo>
                  <a:pt x="529971" y="38188"/>
                </a:lnTo>
                <a:lnTo>
                  <a:pt x="528447" y="42760"/>
                </a:lnTo>
                <a:lnTo>
                  <a:pt x="528447" y="29044"/>
                </a:lnTo>
                <a:lnTo>
                  <a:pt x="514731" y="29044"/>
                </a:lnTo>
                <a:lnTo>
                  <a:pt x="514731" y="91630"/>
                </a:lnTo>
                <a:lnTo>
                  <a:pt x="528447" y="91630"/>
                </a:lnTo>
                <a:lnTo>
                  <a:pt x="528447" y="54952"/>
                </a:lnTo>
                <a:lnTo>
                  <a:pt x="529971" y="50380"/>
                </a:lnTo>
                <a:lnTo>
                  <a:pt x="533019" y="47332"/>
                </a:lnTo>
                <a:lnTo>
                  <a:pt x="536067" y="42760"/>
                </a:lnTo>
                <a:lnTo>
                  <a:pt x="539115" y="41236"/>
                </a:lnTo>
                <a:lnTo>
                  <a:pt x="548360" y="41236"/>
                </a:lnTo>
                <a:lnTo>
                  <a:pt x="549884" y="42760"/>
                </a:lnTo>
                <a:lnTo>
                  <a:pt x="549884" y="41236"/>
                </a:lnTo>
                <a:lnTo>
                  <a:pt x="549884" y="29044"/>
                </a:lnTo>
                <a:close/>
              </a:path>
              <a:path w="612775" h="120650">
                <a:moveTo>
                  <a:pt x="612457" y="48856"/>
                </a:moveTo>
                <a:lnTo>
                  <a:pt x="609409" y="41236"/>
                </a:lnTo>
                <a:lnTo>
                  <a:pt x="606361" y="38188"/>
                </a:lnTo>
                <a:lnTo>
                  <a:pt x="604837" y="36664"/>
                </a:lnTo>
                <a:lnTo>
                  <a:pt x="600265" y="30568"/>
                </a:lnTo>
                <a:lnTo>
                  <a:pt x="598741" y="29806"/>
                </a:lnTo>
                <a:lnTo>
                  <a:pt x="598741" y="48856"/>
                </a:lnTo>
                <a:lnTo>
                  <a:pt x="598741" y="54952"/>
                </a:lnTo>
                <a:lnTo>
                  <a:pt x="569696" y="54952"/>
                </a:lnTo>
                <a:lnTo>
                  <a:pt x="572744" y="45808"/>
                </a:lnTo>
                <a:lnTo>
                  <a:pt x="575792" y="42760"/>
                </a:lnTo>
                <a:lnTo>
                  <a:pt x="577316" y="39712"/>
                </a:lnTo>
                <a:lnTo>
                  <a:pt x="581888" y="38188"/>
                </a:lnTo>
                <a:lnTo>
                  <a:pt x="589508" y="38188"/>
                </a:lnTo>
                <a:lnTo>
                  <a:pt x="592645" y="39712"/>
                </a:lnTo>
                <a:lnTo>
                  <a:pt x="595693" y="42760"/>
                </a:lnTo>
                <a:lnTo>
                  <a:pt x="598741" y="48856"/>
                </a:lnTo>
                <a:lnTo>
                  <a:pt x="598741" y="29806"/>
                </a:lnTo>
                <a:lnTo>
                  <a:pt x="594169" y="27520"/>
                </a:lnTo>
                <a:lnTo>
                  <a:pt x="577316" y="27520"/>
                </a:lnTo>
                <a:lnTo>
                  <a:pt x="555980" y="61048"/>
                </a:lnTo>
                <a:lnTo>
                  <a:pt x="555980" y="71818"/>
                </a:lnTo>
                <a:lnTo>
                  <a:pt x="559028" y="79438"/>
                </a:lnTo>
                <a:lnTo>
                  <a:pt x="563600" y="84010"/>
                </a:lnTo>
                <a:lnTo>
                  <a:pt x="568172" y="90106"/>
                </a:lnTo>
                <a:lnTo>
                  <a:pt x="575792" y="93154"/>
                </a:lnTo>
                <a:lnTo>
                  <a:pt x="594169" y="93154"/>
                </a:lnTo>
                <a:lnTo>
                  <a:pt x="601789" y="91630"/>
                </a:lnTo>
                <a:lnTo>
                  <a:pt x="607885" y="87058"/>
                </a:lnTo>
                <a:lnTo>
                  <a:pt x="607885" y="82486"/>
                </a:lnTo>
                <a:lnTo>
                  <a:pt x="607885" y="76390"/>
                </a:lnTo>
                <a:lnTo>
                  <a:pt x="601789" y="80962"/>
                </a:lnTo>
                <a:lnTo>
                  <a:pt x="595693" y="82486"/>
                </a:lnTo>
                <a:lnTo>
                  <a:pt x="583412" y="82486"/>
                </a:lnTo>
                <a:lnTo>
                  <a:pt x="578840" y="80962"/>
                </a:lnTo>
                <a:lnTo>
                  <a:pt x="575792" y="77914"/>
                </a:lnTo>
                <a:lnTo>
                  <a:pt x="571220" y="74866"/>
                </a:lnTo>
                <a:lnTo>
                  <a:pt x="569696" y="70294"/>
                </a:lnTo>
                <a:lnTo>
                  <a:pt x="569696" y="64096"/>
                </a:lnTo>
                <a:lnTo>
                  <a:pt x="612457" y="64096"/>
                </a:lnTo>
                <a:lnTo>
                  <a:pt x="612457" y="54952"/>
                </a:lnTo>
                <a:lnTo>
                  <a:pt x="612457" y="4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09925" y="1953767"/>
            <a:ext cx="413956" cy="95345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240089" y="2148363"/>
            <a:ext cx="57150" cy="81280"/>
          </a:xfrm>
          <a:custGeom>
            <a:avLst/>
            <a:gdLst/>
            <a:ahLst/>
            <a:cxnLst/>
            <a:rect l="l" t="t" r="r" b="b"/>
            <a:pathLst>
              <a:path w="57150" h="81280">
                <a:moveTo>
                  <a:pt x="56578" y="61055"/>
                </a:moveTo>
                <a:lnTo>
                  <a:pt x="0" y="61055"/>
                </a:lnTo>
                <a:lnTo>
                  <a:pt x="0" y="53340"/>
                </a:lnTo>
                <a:lnTo>
                  <a:pt x="3048" y="50292"/>
                </a:lnTo>
                <a:lnTo>
                  <a:pt x="9144" y="41148"/>
                </a:lnTo>
                <a:lnTo>
                  <a:pt x="13811" y="36576"/>
                </a:lnTo>
                <a:lnTo>
                  <a:pt x="32099" y="9144"/>
                </a:lnTo>
                <a:lnTo>
                  <a:pt x="33623" y="4572"/>
                </a:lnTo>
                <a:lnTo>
                  <a:pt x="36671" y="0"/>
                </a:lnTo>
                <a:lnTo>
                  <a:pt x="45815" y="0"/>
                </a:lnTo>
                <a:lnTo>
                  <a:pt x="45815" y="13716"/>
                </a:lnTo>
                <a:lnTo>
                  <a:pt x="36671" y="13716"/>
                </a:lnTo>
                <a:lnTo>
                  <a:pt x="33623" y="18288"/>
                </a:lnTo>
                <a:lnTo>
                  <a:pt x="32099" y="22860"/>
                </a:lnTo>
                <a:lnTo>
                  <a:pt x="29051" y="27432"/>
                </a:lnTo>
                <a:lnTo>
                  <a:pt x="26003" y="30480"/>
                </a:lnTo>
                <a:lnTo>
                  <a:pt x="24479" y="35052"/>
                </a:lnTo>
                <a:lnTo>
                  <a:pt x="21431" y="38100"/>
                </a:lnTo>
                <a:lnTo>
                  <a:pt x="19907" y="41148"/>
                </a:lnTo>
                <a:lnTo>
                  <a:pt x="15335" y="45720"/>
                </a:lnTo>
                <a:lnTo>
                  <a:pt x="13811" y="48768"/>
                </a:lnTo>
                <a:lnTo>
                  <a:pt x="12287" y="50292"/>
                </a:lnTo>
                <a:lnTo>
                  <a:pt x="9144" y="53340"/>
                </a:lnTo>
                <a:lnTo>
                  <a:pt x="56578" y="53340"/>
                </a:lnTo>
                <a:lnTo>
                  <a:pt x="56578" y="61055"/>
                </a:lnTo>
                <a:close/>
              </a:path>
              <a:path w="57150" h="81280">
                <a:moveTo>
                  <a:pt x="45815" y="53340"/>
                </a:moveTo>
                <a:lnTo>
                  <a:pt x="36671" y="53340"/>
                </a:lnTo>
                <a:lnTo>
                  <a:pt x="36671" y="13716"/>
                </a:lnTo>
                <a:lnTo>
                  <a:pt x="45815" y="13716"/>
                </a:lnTo>
                <a:lnTo>
                  <a:pt x="45815" y="53340"/>
                </a:lnTo>
                <a:close/>
              </a:path>
              <a:path w="57150" h="81280">
                <a:moveTo>
                  <a:pt x="45815" y="80867"/>
                </a:moveTo>
                <a:lnTo>
                  <a:pt x="36671" y="80867"/>
                </a:lnTo>
                <a:lnTo>
                  <a:pt x="36671" y="61055"/>
                </a:lnTo>
                <a:lnTo>
                  <a:pt x="45815" y="61055"/>
                </a:lnTo>
                <a:lnTo>
                  <a:pt x="45815" y="8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744057" y="2146839"/>
            <a:ext cx="311785" cy="84455"/>
            <a:chOff x="2744057" y="2146839"/>
            <a:chExt cx="311785" cy="84455"/>
          </a:xfrm>
        </p:grpSpPr>
        <p:sp>
          <p:nvSpPr>
            <p:cNvPr id="30" name="object 30"/>
            <p:cNvSpPr/>
            <p:nvPr/>
          </p:nvSpPr>
          <p:spPr>
            <a:xfrm>
              <a:off x="2744057" y="2146839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2192"/>
                  </a:lnTo>
                  <a:lnTo>
                    <a:pt x="3048" y="12192"/>
                  </a:lnTo>
                  <a:lnTo>
                    <a:pt x="6191" y="10668"/>
                  </a:lnTo>
                  <a:lnTo>
                    <a:pt x="7715" y="9144"/>
                  </a:lnTo>
                  <a:lnTo>
                    <a:pt x="10763" y="9144"/>
                  </a:lnTo>
                  <a:lnTo>
                    <a:pt x="13811" y="6096"/>
                  </a:lnTo>
                  <a:lnTo>
                    <a:pt x="16859" y="4572"/>
                  </a:lnTo>
                  <a:lnTo>
                    <a:pt x="18383" y="4572"/>
                  </a:lnTo>
                  <a:lnTo>
                    <a:pt x="22955" y="0"/>
                  </a:lnTo>
                  <a:lnTo>
                    <a:pt x="27527" y="0"/>
                  </a:lnTo>
                  <a:lnTo>
                    <a:pt x="27527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383" y="12192"/>
                  </a:lnTo>
                  <a:lnTo>
                    <a:pt x="13811" y="16764"/>
                  </a:lnTo>
                  <a:lnTo>
                    <a:pt x="12287" y="16764"/>
                  </a:lnTo>
                  <a:lnTo>
                    <a:pt x="10763" y="18288"/>
                  </a:lnTo>
                  <a:lnTo>
                    <a:pt x="9239" y="18288"/>
                  </a:lnTo>
                  <a:lnTo>
                    <a:pt x="6191" y="19812"/>
                  </a:lnTo>
                  <a:lnTo>
                    <a:pt x="4667" y="19812"/>
                  </a:lnTo>
                  <a:lnTo>
                    <a:pt x="3048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99111" y="2146839"/>
              <a:ext cx="256603" cy="83915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361182" y="2146839"/>
            <a:ext cx="261175" cy="8391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63118" y="2145315"/>
            <a:ext cx="655224" cy="428815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2250757" y="2319242"/>
            <a:ext cx="29209" cy="81280"/>
          </a:xfrm>
          <a:custGeom>
            <a:avLst/>
            <a:gdLst/>
            <a:ahLst/>
            <a:cxnLst/>
            <a:rect l="l" t="t" r="r" b="b"/>
            <a:pathLst>
              <a:path w="29210" h="81280">
                <a:moveTo>
                  <a:pt x="29051" y="80962"/>
                </a:moveTo>
                <a:lnTo>
                  <a:pt x="19907" y="80962"/>
                </a:lnTo>
                <a:lnTo>
                  <a:pt x="19907" y="12287"/>
                </a:lnTo>
                <a:lnTo>
                  <a:pt x="3143" y="12287"/>
                </a:lnTo>
                <a:lnTo>
                  <a:pt x="4667" y="10668"/>
                </a:lnTo>
                <a:lnTo>
                  <a:pt x="7715" y="10668"/>
                </a:lnTo>
                <a:lnTo>
                  <a:pt x="10763" y="7620"/>
                </a:lnTo>
                <a:lnTo>
                  <a:pt x="13811" y="6096"/>
                </a:lnTo>
                <a:lnTo>
                  <a:pt x="15335" y="6096"/>
                </a:lnTo>
                <a:lnTo>
                  <a:pt x="18383" y="4572"/>
                </a:lnTo>
                <a:lnTo>
                  <a:pt x="22955" y="0"/>
                </a:lnTo>
                <a:lnTo>
                  <a:pt x="29051" y="0"/>
                </a:lnTo>
                <a:lnTo>
                  <a:pt x="29051" y="80962"/>
                </a:lnTo>
                <a:close/>
              </a:path>
              <a:path w="29210" h="81280">
                <a:moveTo>
                  <a:pt x="3143" y="21431"/>
                </a:moveTo>
                <a:lnTo>
                  <a:pt x="0" y="21431"/>
                </a:lnTo>
                <a:lnTo>
                  <a:pt x="0" y="12287"/>
                </a:lnTo>
                <a:lnTo>
                  <a:pt x="18383" y="12287"/>
                </a:lnTo>
                <a:lnTo>
                  <a:pt x="13811" y="16859"/>
                </a:lnTo>
                <a:lnTo>
                  <a:pt x="10763" y="16859"/>
                </a:lnTo>
                <a:lnTo>
                  <a:pt x="9239" y="18383"/>
                </a:lnTo>
                <a:lnTo>
                  <a:pt x="7715" y="18383"/>
                </a:lnTo>
                <a:lnTo>
                  <a:pt x="6191" y="19907"/>
                </a:lnTo>
                <a:lnTo>
                  <a:pt x="4667" y="19907"/>
                </a:lnTo>
                <a:lnTo>
                  <a:pt x="3143" y="21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799111" y="2319242"/>
            <a:ext cx="259651" cy="8248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361182" y="2319242"/>
            <a:ext cx="261175" cy="82486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250757" y="2490216"/>
            <a:ext cx="29209" cy="82550"/>
          </a:xfrm>
          <a:custGeom>
            <a:avLst/>
            <a:gdLst/>
            <a:ahLst/>
            <a:cxnLst/>
            <a:rect l="l" t="t" r="r" b="b"/>
            <a:pathLst>
              <a:path w="29210" h="82550">
                <a:moveTo>
                  <a:pt x="29051" y="82391"/>
                </a:moveTo>
                <a:lnTo>
                  <a:pt x="19811" y="82391"/>
                </a:lnTo>
                <a:lnTo>
                  <a:pt x="19811" y="12191"/>
                </a:lnTo>
                <a:lnTo>
                  <a:pt x="18287" y="13715"/>
                </a:lnTo>
                <a:lnTo>
                  <a:pt x="16763" y="13715"/>
                </a:lnTo>
                <a:lnTo>
                  <a:pt x="16763" y="15239"/>
                </a:lnTo>
                <a:lnTo>
                  <a:pt x="15239" y="16763"/>
                </a:lnTo>
                <a:lnTo>
                  <a:pt x="13715" y="16763"/>
                </a:lnTo>
                <a:lnTo>
                  <a:pt x="12191" y="18287"/>
                </a:lnTo>
                <a:lnTo>
                  <a:pt x="9143" y="18287"/>
                </a:lnTo>
                <a:lnTo>
                  <a:pt x="7619" y="19811"/>
                </a:lnTo>
                <a:lnTo>
                  <a:pt x="6095" y="19811"/>
                </a:lnTo>
                <a:lnTo>
                  <a:pt x="4571" y="21335"/>
                </a:lnTo>
                <a:lnTo>
                  <a:pt x="3047" y="21335"/>
                </a:lnTo>
                <a:lnTo>
                  <a:pt x="0" y="22859"/>
                </a:lnTo>
                <a:lnTo>
                  <a:pt x="0" y="13715"/>
                </a:lnTo>
                <a:lnTo>
                  <a:pt x="3047" y="12191"/>
                </a:lnTo>
                <a:lnTo>
                  <a:pt x="4571" y="12191"/>
                </a:lnTo>
                <a:lnTo>
                  <a:pt x="7619" y="10667"/>
                </a:lnTo>
                <a:lnTo>
                  <a:pt x="9143" y="9143"/>
                </a:lnTo>
                <a:lnTo>
                  <a:pt x="12191" y="9143"/>
                </a:lnTo>
                <a:lnTo>
                  <a:pt x="15239" y="6095"/>
                </a:lnTo>
                <a:lnTo>
                  <a:pt x="18287" y="4571"/>
                </a:lnTo>
                <a:lnTo>
                  <a:pt x="19811" y="4571"/>
                </a:lnTo>
                <a:lnTo>
                  <a:pt x="24383" y="0"/>
                </a:lnTo>
                <a:lnTo>
                  <a:pt x="29051" y="0"/>
                </a:lnTo>
                <a:lnTo>
                  <a:pt x="29051" y="82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744057" y="2490216"/>
            <a:ext cx="316230" cy="84455"/>
            <a:chOff x="2744057" y="2490216"/>
            <a:chExt cx="316230" cy="84455"/>
          </a:xfrm>
        </p:grpSpPr>
        <p:sp>
          <p:nvSpPr>
            <p:cNvPr id="39" name="object 39"/>
            <p:cNvSpPr/>
            <p:nvPr/>
          </p:nvSpPr>
          <p:spPr>
            <a:xfrm>
              <a:off x="2744050" y="2490216"/>
              <a:ext cx="88900" cy="82550"/>
            </a:xfrm>
            <a:custGeom>
              <a:avLst/>
              <a:gdLst/>
              <a:ahLst/>
              <a:cxnLst/>
              <a:rect l="l" t="t" r="r" b="b"/>
              <a:pathLst>
                <a:path w="88900" h="82550">
                  <a:moveTo>
                    <a:pt x="27533" y="0"/>
                  </a:moveTo>
                  <a:lnTo>
                    <a:pt x="22961" y="0"/>
                  </a:lnTo>
                  <a:lnTo>
                    <a:pt x="18389" y="4572"/>
                  </a:lnTo>
                  <a:lnTo>
                    <a:pt x="16865" y="4572"/>
                  </a:lnTo>
                  <a:lnTo>
                    <a:pt x="13817" y="6096"/>
                  </a:lnTo>
                  <a:lnTo>
                    <a:pt x="10769" y="9144"/>
                  </a:lnTo>
                  <a:lnTo>
                    <a:pt x="7721" y="9144"/>
                  </a:lnTo>
                  <a:lnTo>
                    <a:pt x="6197" y="10668"/>
                  </a:lnTo>
                  <a:lnTo>
                    <a:pt x="3048" y="12192"/>
                  </a:lnTo>
                  <a:lnTo>
                    <a:pt x="1524" y="12192"/>
                  </a:lnTo>
                  <a:lnTo>
                    <a:pt x="0" y="13716"/>
                  </a:lnTo>
                  <a:lnTo>
                    <a:pt x="0" y="22860"/>
                  </a:lnTo>
                  <a:lnTo>
                    <a:pt x="1524" y="21336"/>
                  </a:lnTo>
                  <a:lnTo>
                    <a:pt x="3048" y="21336"/>
                  </a:lnTo>
                  <a:lnTo>
                    <a:pt x="4673" y="19812"/>
                  </a:lnTo>
                  <a:lnTo>
                    <a:pt x="6197" y="19812"/>
                  </a:lnTo>
                  <a:lnTo>
                    <a:pt x="9245" y="18288"/>
                  </a:lnTo>
                  <a:lnTo>
                    <a:pt x="10769" y="18288"/>
                  </a:lnTo>
                  <a:lnTo>
                    <a:pt x="12293" y="16764"/>
                  </a:lnTo>
                  <a:lnTo>
                    <a:pt x="13817" y="16764"/>
                  </a:lnTo>
                  <a:lnTo>
                    <a:pt x="18389" y="12192"/>
                  </a:lnTo>
                  <a:lnTo>
                    <a:pt x="18389" y="82397"/>
                  </a:lnTo>
                  <a:lnTo>
                    <a:pt x="27533" y="82397"/>
                  </a:lnTo>
                  <a:lnTo>
                    <a:pt x="27533" y="0"/>
                  </a:lnTo>
                  <a:close/>
                </a:path>
                <a:path w="88900" h="82550">
                  <a:moveTo>
                    <a:pt x="88671" y="0"/>
                  </a:moveTo>
                  <a:lnTo>
                    <a:pt x="85623" y="0"/>
                  </a:lnTo>
                  <a:lnTo>
                    <a:pt x="81051" y="4572"/>
                  </a:lnTo>
                  <a:lnTo>
                    <a:pt x="78003" y="4572"/>
                  </a:lnTo>
                  <a:lnTo>
                    <a:pt x="74955" y="7620"/>
                  </a:lnTo>
                  <a:lnTo>
                    <a:pt x="71907" y="9144"/>
                  </a:lnTo>
                  <a:lnTo>
                    <a:pt x="70383" y="9144"/>
                  </a:lnTo>
                  <a:lnTo>
                    <a:pt x="67335" y="10668"/>
                  </a:lnTo>
                  <a:lnTo>
                    <a:pt x="65811" y="12192"/>
                  </a:lnTo>
                  <a:lnTo>
                    <a:pt x="62763" y="12192"/>
                  </a:lnTo>
                  <a:lnTo>
                    <a:pt x="61239" y="13716"/>
                  </a:lnTo>
                  <a:lnTo>
                    <a:pt x="61239" y="22860"/>
                  </a:lnTo>
                  <a:lnTo>
                    <a:pt x="62763" y="21336"/>
                  </a:lnTo>
                  <a:lnTo>
                    <a:pt x="64287" y="21336"/>
                  </a:lnTo>
                  <a:lnTo>
                    <a:pt x="67335" y="19812"/>
                  </a:lnTo>
                  <a:lnTo>
                    <a:pt x="68859" y="19812"/>
                  </a:lnTo>
                  <a:lnTo>
                    <a:pt x="70383" y="18288"/>
                  </a:lnTo>
                  <a:lnTo>
                    <a:pt x="71907" y="18288"/>
                  </a:lnTo>
                  <a:lnTo>
                    <a:pt x="73431" y="16764"/>
                  </a:lnTo>
                  <a:lnTo>
                    <a:pt x="74955" y="16764"/>
                  </a:lnTo>
                  <a:lnTo>
                    <a:pt x="78003" y="13716"/>
                  </a:lnTo>
                  <a:lnTo>
                    <a:pt x="79527" y="13716"/>
                  </a:lnTo>
                  <a:lnTo>
                    <a:pt x="79527" y="82397"/>
                  </a:lnTo>
                  <a:lnTo>
                    <a:pt x="88671" y="82397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60167" y="2490216"/>
              <a:ext cx="200120" cy="83915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361182" y="2490215"/>
            <a:ext cx="261175" cy="83915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625697" y="2663951"/>
            <a:ext cx="179070" cy="81280"/>
            <a:chOff x="625697" y="2663951"/>
            <a:chExt cx="179070" cy="81280"/>
          </a:xfrm>
        </p:grpSpPr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5697" y="2664237"/>
              <a:ext cx="148208" cy="793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94004" y="2663951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80">
                  <a:moveTo>
                    <a:pt x="10668" y="80772"/>
                  </a:moveTo>
                  <a:lnTo>
                    <a:pt x="0" y="80772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2250757" y="2662713"/>
            <a:ext cx="29209" cy="81280"/>
          </a:xfrm>
          <a:custGeom>
            <a:avLst/>
            <a:gdLst/>
            <a:ahLst/>
            <a:cxnLst/>
            <a:rect l="l" t="t" r="r" b="b"/>
            <a:pathLst>
              <a:path w="29210" h="81280">
                <a:moveTo>
                  <a:pt x="29051" y="80867"/>
                </a:moveTo>
                <a:lnTo>
                  <a:pt x="19907" y="80867"/>
                </a:lnTo>
                <a:lnTo>
                  <a:pt x="19907" y="12192"/>
                </a:lnTo>
                <a:lnTo>
                  <a:pt x="3143" y="12192"/>
                </a:lnTo>
                <a:lnTo>
                  <a:pt x="4667" y="10668"/>
                </a:lnTo>
                <a:lnTo>
                  <a:pt x="7715" y="10668"/>
                </a:lnTo>
                <a:lnTo>
                  <a:pt x="10763" y="7620"/>
                </a:lnTo>
                <a:lnTo>
                  <a:pt x="13811" y="7620"/>
                </a:lnTo>
                <a:lnTo>
                  <a:pt x="15335" y="6096"/>
                </a:lnTo>
                <a:lnTo>
                  <a:pt x="18383" y="4572"/>
                </a:lnTo>
                <a:lnTo>
                  <a:pt x="22955" y="0"/>
                </a:lnTo>
                <a:lnTo>
                  <a:pt x="29051" y="0"/>
                </a:lnTo>
                <a:lnTo>
                  <a:pt x="29051" y="80867"/>
                </a:lnTo>
                <a:close/>
              </a:path>
              <a:path w="29210" h="81280">
                <a:moveTo>
                  <a:pt x="4667" y="21336"/>
                </a:moveTo>
                <a:lnTo>
                  <a:pt x="0" y="21336"/>
                </a:lnTo>
                <a:lnTo>
                  <a:pt x="0" y="12192"/>
                </a:lnTo>
                <a:lnTo>
                  <a:pt x="18383" y="12192"/>
                </a:lnTo>
                <a:lnTo>
                  <a:pt x="13811" y="16764"/>
                </a:lnTo>
                <a:lnTo>
                  <a:pt x="10763" y="16764"/>
                </a:lnTo>
                <a:lnTo>
                  <a:pt x="7715" y="19812"/>
                </a:lnTo>
                <a:lnTo>
                  <a:pt x="6191" y="19812"/>
                </a:lnTo>
                <a:lnTo>
                  <a:pt x="4667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799111" y="2662713"/>
            <a:ext cx="259651" cy="8239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361182" y="2662713"/>
            <a:ext cx="261175" cy="8239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25697" y="2830639"/>
            <a:ext cx="1301305" cy="11287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2250757" y="2833687"/>
            <a:ext cx="29209" cy="82550"/>
          </a:xfrm>
          <a:custGeom>
            <a:avLst/>
            <a:gdLst/>
            <a:ahLst/>
            <a:cxnLst/>
            <a:rect l="l" t="t" r="r" b="b"/>
            <a:pathLst>
              <a:path w="29210" h="82550">
                <a:moveTo>
                  <a:pt x="29051" y="82391"/>
                </a:moveTo>
                <a:lnTo>
                  <a:pt x="19907" y="82391"/>
                </a:lnTo>
                <a:lnTo>
                  <a:pt x="19907" y="13715"/>
                </a:lnTo>
                <a:lnTo>
                  <a:pt x="18383" y="13715"/>
                </a:lnTo>
                <a:lnTo>
                  <a:pt x="16859" y="15239"/>
                </a:lnTo>
                <a:lnTo>
                  <a:pt x="15335" y="15239"/>
                </a:lnTo>
                <a:lnTo>
                  <a:pt x="15335" y="16763"/>
                </a:lnTo>
                <a:lnTo>
                  <a:pt x="13811" y="16763"/>
                </a:lnTo>
                <a:lnTo>
                  <a:pt x="10763" y="18287"/>
                </a:lnTo>
                <a:lnTo>
                  <a:pt x="9239" y="18287"/>
                </a:lnTo>
                <a:lnTo>
                  <a:pt x="6191" y="21335"/>
                </a:lnTo>
                <a:lnTo>
                  <a:pt x="3143" y="21335"/>
                </a:lnTo>
                <a:lnTo>
                  <a:pt x="0" y="22859"/>
                </a:lnTo>
                <a:lnTo>
                  <a:pt x="0" y="13715"/>
                </a:lnTo>
                <a:lnTo>
                  <a:pt x="3143" y="12191"/>
                </a:lnTo>
                <a:lnTo>
                  <a:pt x="4667" y="12191"/>
                </a:lnTo>
                <a:lnTo>
                  <a:pt x="7715" y="10667"/>
                </a:lnTo>
                <a:lnTo>
                  <a:pt x="9239" y="10667"/>
                </a:lnTo>
                <a:lnTo>
                  <a:pt x="10763" y="9143"/>
                </a:lnTo>
                <a:lnTo>
                  <a:pt x="13811" y="7619"/>
                </a:lnTo>
                <a:lnTo>
                  <a:pt x="15335" y="6095"/>
                </a:lnTo>
                <a:lnTo>
                  <a:pt x="18383" y="6095"/>
                </a:lnTo>
                <a:lnTo>
                  <a:pt x="24479" y="0"/>
                </a:lnTo>
                <a:lnTo>
                  <a:pt x="29051" y="0"/>
                </a:lnTo>
                <a:lnTo>
                  <a:pt x="29051" y="82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858642" y="2833687"/>
            <a:ext cx="201930" cy="84455"/>
            <a:chOff x="2858642" y="2833687"/>
            <a:chExt cx="201930" cy="84455"/>
          </a:xfrm>
        </p:grpSpPr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58642" y="2833687"/>
              <a:ext cx="122205" cy="8391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03804" y="2835211"/>
              <a:ext cx="56515" cy="81280"/>
            </a:xfrm>
            <a:custGeom>
              <a:avLst/>
              <a:gdLst/>
              <a:ahLst/>
              <a:cxnLst/>
              <a:rect l="l" t="t" r="r" b="b"/>
              <a:pathLst>
                <a:path w="56514" h="81280">
                  <a:moveTo>
                    <a:pt x="56483" y="62579"/>
                  </a:moveTo>
                  <a:lnTo>
                    <a:pt x="0" y="62579"/>
                  </a:lnTo>
                  <a:lnTo>
                    <a:pt x="0" y="53340"/>
                  </a:lnTo>
                  <a:lnTo>
                    <a:pt x="3048" y="50292"/>
                  </a:lnTo>
                  <a:lnTo>
                    <a:pt x="6096" y="45720"/>
                  </a:lnTo>
                  <a:lnTo>
                    <a:pt x="10668" y="41148"/>
                  </a:lnTo>
                  <a:lnTo>
                    <a:pt x="32004" y="9144"/>
                  </a:lnTo>
                  <a:lnTo>
                    <a:pt x="35147" y="4572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45815" y="13716"/>
                  </a:lnTo>
                  <a:lnTo>
                    <a:pt x="36671" y="13716"/>
                  </a:lnTo>
                  <a:lnTo>
                    <a:pt x="33528" y="19812"/>
                  </a:lnTo>
                  <a:lnTo>
                    <a:pt x="32004" y="22860"/>
                  </a:lnTo>
                  <a:lnTo>
                    <a:pt x="28956" y="27432"/>
                  </a:lnTo>
                  <a:lnTo>
                    <a:pt x="25908" y="30480"/>
                  </a:lnTo>
                  <a:lnTo>
                    <a:pt x="24384" y="35052"/>
                  </a:lnTo>
                  <a:lnTo>
                    <a:pt x="21336" y="38100"/>
                  </a:lnTo>
                  <a:lnTo>
                    <a:pt x="18288" y="44196"/>
                  </a:lnTo>
                  <a:lnTo>
                    <a:pt x="15240" y="45720"/>
                  </a:lnTo>
                  <a:lnTo>
                    <a:pt x="12192" y="51816"/>
                  </a:lnTo>
                  <a:lnTo>
                    <a:pt x="9144" y="53340"/>
                  </a:lnTo>
                  <a:lnTo>
                    <a:pt x="56483" y="53340"/>
                  </a:lnTo>
                  <a:lnTo>
                    <a:pt x="56483" y="62579"/>
                  </a:lnTo>
                  <a:close/>
                </a:path>
                <a:path w="56514" h="81280">
                  <a:moveTo>
                    <a:pt x="45815" y="53340"/>
                  </a:moveTo>
                  <a:lnTo>
                    <a:pt x="36671" y="53340"/>
                  </a:lnTo>
                  <a:lnTo>
                    <a:pt x="36671" y="13716"/>
                  </a:lnTo>
                  <a:lnTo>
                    <a:pt x="45815" y="13716"/>
                  </a:lnTo>
                  <a:lnTo>
                    <a:pt x="45815" y="53340"/>
                  </a:lnTo>
                  <a:close/>
                </a:path>
                <a:path w="56514" h="81280">
                  <a:moveTo>
                    <a:pt x="45815" y="80867"/>
                  </a:moveTo>
                  <a:lnTo>
                    <a:pt x="36671" y="80867"/>
                  </a:lnTo>
                  <a:lnTo>
                    <a:pt x="36671" y="62579"/>
                  </a:lnTo>
                  <a:lnTo>
                    <a:pt x="45815" y="62579"/>
                  </a:lnTo>
                  <a:lnTo>
                    <a:pt x="45815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61182" y="2835211"/>
            <a:ext cx="258127" cy="82391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522732" y="3956304"/>
            <a:ext cx="3171825" cy="10795"/>
          </a:xfrm>
          <a:custGeom>
            <a:avLst/>
            <a:gdLst/>
            <a:ahLst/>
            <a:cxnLst/>
            <a:rect l="l" t="t" r="r" b="b"/>
            <a:pathLst>
              <a:path w="3171825" h="10795">
                <a:moveTo>
                  <a:pt x="3171431" y="0"/>
                </a:moveTo>
                <a:lnTo>
                  <a:pt x="364236" y="0"/>
                </a:lnTo>
                <a:lnTo>
                  <a:pt x="0" y="0"/>
                </a:lnTo>
                <a:lnTo>
                  <a:pt x="0" y="10668"/>
                </a:lnTo>
                <a:lnTo>
                  <a:pt x="364236" y="10668"/>
                </a:lnTo>
                <a:lnTo>
                  <a:pt x="3171431" y="10668"/>
                </a:lnTo>
                <a:lnTo>
                  <a:pt x="3171431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37114" y="3386137"/>
            <a:ext cx="219932" cy="112966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809053" y="3384613"/>
            <a:ext cx="244475" cy="114935"/>
            <a:chOff x="809053" y="3384613"/>
            <a:chExt cx="244475" cy="114935"/>
          </a:xfrm>
        </p:grpSpPr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9053" y="3419760"/>
              <a:ext cx="64103" cy="793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4492" y="3384613"/>
              <a:ext cx="158876" cy="11449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119092" y="3383089"/>
            <a:ext cx="2583180" cy="151765"/>
            <a:chOff x="1119092" y="3383089"/>
            <a:chExt cx="2583180" cy="151765"/>
          </a:xfrm>
        </p:grpSpPr>
        <p:pic>
          <p:nvPicPr>
            <p:cNvPr id="60" name="object 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19092" y="3383089"/>
              <a:ext cx="1580769" cy="15116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21864" y="3384613"/>
              <a:ext cx="979931" cy="114585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41032" y="3825811"/>
            <a:ext cx="213836" cy="93059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1067079" y="3663988"/>
            <a:ext cx="527050" cy="93345"/>
          </a:xfrm>
          <a:custGeom>
            <a:avLst/>
            <a:gdLst/>
            <a:ahLst/>
            <a:cxnLst/>
            <a:rect l="l" t="t" r="r" b="b"/>
            <a:pathLst>
              <a:path w="527050" h="93345">
                <a:moveTo>
                  <a:pt x="82486" y="47332"/>
                </a:moveTo>
                <a:lnTo>
                  <a:pt x="81889" y="37566"/>
                </a:lnTo>
                <a:lnTo>
                  <a:pt x="80010" y="28968"/>
                </a:lnTo>
                <a:lnTo>
                  <a:pt x="76695" y="21526"/>
                </a:lnTo>
                <a:lnTo>
                  <a:pt x="72999" y="16764"/>
                </a:lnTo>
                <a:lnTo>
                  <a:pt x="71818" y="15240"/>
                </a:lnTo>
                <a:lnTo>
                  <a:pt x="68656" y="12560"/>
                </a:lnTo>
                <a:lnTo>
                  <a:pt x="68656" y="47332"/>
                </a:lnTo>
                <a:lnTo>
                  <a:pt x="68580" y="58572"/>
                </a:lnTo>
                <a:lnTo>
                  <a:pt x="65722" y="67144"/>
                </a:lnTo>
                <a:lnTo>
                  <a:pt x="61150" y="71716"/>
                </a:lnTo>
                <a:lnTo>
                  <a:pt x="56578" y="77812"/>
                </a:lnTo>
                <a:lnTo>
                  <a:pt x="48958" y="80860"/>
                </a:lnTo>
                <a:lnTo>
                  <a:pt x="33629" y="80860"/>
                </a:lnTo>
                <a:lnTo>
                  <a:pt x="15405" y="47332"/>
                </a:lnTo>
                <a:lnTo>
                  <a:pt x="15671" y="41389"/>
                </a:lnTo>
                <a:lnTo>
                  <a:pt x="16865" y="34912"/>
                </a:lnTo>
                <a:lnTo>
                  <a:pt x="19189" y="29286"/>
                </a:lnTo>
                <a:lnTo>
                  <a:pt x="22961" y="24384"/>
                </a:lnTo>
                <a:lnTo>
                  <a:pt x="27533" y="18288"/>
                </a:lnTo>
                <a:lnTo>
                  <a:pt x="33629" y="16764"/>
                </a:lnTo>
                <a:lnTo>
                  <a:pt x="50482" y="16764"/>
                </a:lnTo>
                <a:lnTo>
                  <a:pt x="68656" y="47332"/>
                </a:lnTo>
                <a:lnTo>
                  <a:pt x="68656" y="12560"/>
                </a:lnTo>
                <a:lnTo>
                  <a:pt x="65798" y="10121"/>
                </a:lnTo>
                <a:lnTo>
                  <a:pt x="59042" y="6286"/>
                </a:lnTo>
                <a:lnTo>
                  <a:pt x="51422" y="3886"/>
                </a:lnTo>
                <a:lnTo>
                  <a:pt x="42773" y="3048"/>
                </a:lnTo>
                <a:lnTo>
                  <a:pt x="33058" y="3886"/>
                </a:lnTo>
                <a:lnTo>
                  <a:pt x="2489" y="30302"/>
                </a:lnTo>
                <a:lnTo>
                  <a:pt x="0" y="48856"/>
                </a:lnTo>
                <a:lnTo>
                  <a:pt x="596" y="58572"/>
                </a:lnTo>
                <a:lnTo>
                  <a:pt x="24295" y="89814"/>
                </a:lnTo>
                <a:lnTo>
                  <a:pt x="41249" y="93052"/>
                </a:lnTo>
                <a:lnTo>
                  <a:pt x="50126" y="92227"/>
                </a:lnTo>
                <a:lnTo>
                  <a:pt x="80010" y="66382"/>
                </a:lnTo>
                <a:lnTo>
                  <a:pt x="81889" y="57289"/>
                </a:lnTo>
                <a:lnTo>
                  <a:pt x="82486" y="47332"/>
                </a:lnTo>
                <a:close/>
              </a:path>
              <a:path w="527050" h="93345">
                <a:moveTo>
                  <a:pt x="157353" y="48856"/>
                </a:moveTo>
                <a:lnTo>
                  <a:pt x="155829" y="42760"/>
                </a:lnTo>
                <a:lnTo>
                  <a:pt x="153543" y="39712"/>
                </a:lnTo>
                <a:lnTo>
                  <a:pt x="151257" y="36664"/>
                </a:lnTo>
                <a:lnTo>
                  <a:pt x="146685" y="30480"/>
                </a:lnTo>
                <a:lnTo>
                  <a:pt x="143637" y="29718"/>
                </a:lnTo>
                <a:lnTo>
                  <a:pt x="143637" y="53428"/>
                </a:lnTo>
                <a:lnTo>
                  <a:pt x="143637" y="65620"/>
                </a:lnTo>
                <a:lnTo>
                  <a:pt x="142113" y="71716"/>
                </a:lnTo>
                <a:lnTo>
                  <a:pt x="139065" y="76288"/>
                </a:lnTo>
                <a:lnTo>
                  <a:pt x="136017" y="79336"/>
                </a:lnTo>
                <a:lnTo>
                  <a:pt x="131343" y="82384"/>
                </a:lnTo>
                <a:lnTo>
                  <a:pt x="122199" y="82384"/>
                </a:lnTo>
                <a:lnTo>
                  <a:pt x="119151" y="80860"/>
                </a:lnTo>
                <a:lnTo>
                  <a:pt x="113055" y="74764"/>
                </a:lnTo>
                <a:lnTo>
                  <a:pt x="111531" y="70192"/>
                </a:lnTo>
                <a:lnTo>
                  <a:pt x="111531" y="53428"/>
                </a:lnTo>
                <a:lnTo>
                  <a:pt x="113055" y="48856"/>
                </a:lnTo>
                <a:lnTo>
                  <a:pt x="116103" y="44284"/>
                </a:lnTo>
                <a:lnTo>
                  <a:pt x="119151" y="41236"/>
                </a:lnTo>
                <a:lnTo>
                  <a:pt x="123723" y="39712"/>
                </a:lnTo>
                <a:lnTo>
                  <a:pt x="132867" y="39712"/>
                </a:lnTo>
                <a:lnTo>
                  <a:pt x="136017" y="41236"/>
                </a:lnTo>
                <a:lnTo>
                  <a:pt x="139065" y="44284"/>
                </a:lnTo>
                <a:lnTo>
                  <a:pt x="142113" y="48856"/>
                </a:lnTo>
                <a:lnTo>
                  <a:pt x="143637" y="53428"/>
                </a:lnTo>
                <a:lnTo>
                  <a:pt x="143637" y="29718"/>
                </a:lnTo>
                <a:lnTo>
                  <a:pt x="140589" y="28956"/>
                </a:lnTo>
                <a:lnTo>
                  <a:pt x="123723" y="28956"/>
                </a:lnTo>
                <a:lnTo>
                  <a:pt x="116103" y="32004"/>
                </a:lnTo>
                <a:lnTo>
                  <a:pt x="111531" y="41236"/>
                </a:lnTo>
                <a:lnTo>
                  <a:pt x="111531" y="0"/>
                </a:lnTo>
                <a:lnTo>
                  <a:pt x="97815" y="0"/>
                </a:lnTo>
                <a:lnTo>
                  <a:pt x="97815" y="91528"/>
                </a:lnTo>
                <a:lnTo>
                  <a:pt x="111531" y="91528"/>
                </a:lnTo>
                <a:lnTo>
                  <a:pt x="111531" y="82384"/>
                </a:lnTo>
                <a:lnTo>
                  <a:pt x="116103" y="90004"/>
                </a:lnTo>
                <a:lnTo>
                  <a:pt x="122199" y="93052"/>
                </a:lnTo>
                <a:lnTo>
                  <a:pt x="139065" y="93052"/>
                </a:lnTo>
                <a:lnTo>
                  <a:pt x="157353" y="59524"/>
                </a:lnTo>
                <a:lnTo>
                  <a:pt x="157353" y="48856"/>
                </a:lnTo>
                <a:close/>
              </a:path>
              <a:path w="527050" h="93345">
                <a:moveTo>
                  <a:pt x="212305" y="70192"/>
                </a:moveTo>
                <a:lnTo>
                  <a:pt x="210781" y="67144"/>
                </a:lnTo>
                <a:lnTo>
                  <a:pt x="210781" y="65620"/>
                </a:lnTo>
                <a:lnTo>
                  <a:pt x="204685" y="59524"/>
                </a:lnTo>
                <a:lnTo>
                  <a:pt x="201637" y="59524"/>
                </a:lnTo>
                <a:lnTo>
                  <a:pt x="200113" y="58000"/>
                </a:lnTo>
                <a:lnTo>
                  <a:pt x="197065" y="56476"/>
                </a:lnTo>
                <a:lnTo>
                  <a:pt x="195541" y="56476"/>
                </a:lnTo>
                <a:lnTo>
                  <a:pt x="192493" y="54952"/>
                </a:lnTo>
                <a:lnTo>
                  <a:pt x="190969" y="54952"/>
                </a:lnTo>
                <a:lnTo>
                  <a:pt x="189445" y="53428"/>
                </a:lnTo>
                <a:lnTo>
                  <a:pt x="187921" y="53428"/>
                </a:lnTo>
                <a:lnTo>
                  <a:pt x="186397" y="51904"/>
                </a:lnTo>
                <a:lnTo>
                  <a:pt x="184873" y="51904"/>
                </a:lnTo>
                <a:lnTo>
                  <a:pt x="183349" y="50380"/>
                </a:lnTo>
                <a:lnTo>
                  <a:pt x="183349" y="48856"/>
                </a:lnTo>
                <a:lnTo>
                  <a:pt x="181825" y="47332"/>
                </a:lnTo>
                <a:lnTo>
                  <a:pt x="181825" y="44284"/>
                </a:lnTo>
                <a:lnTo>
                  <a:pt x="183349" y="44284"/>
                </a:lnTo>
                <a:lnTo>
                  <a:pt x="183349" y="42760"/>
                </a:lnTo>
                <a:lnTo>
                  <a:pt x="186397" y="39712"/>
                </a:lnTo>
                <a:lnTo>
                  <a:pt x="189445" y="39712"/>
                </a:lnTo>
                <a:lnTo>
                  <a:pt x="190969" y="38188"/>
                </a:lnTo>
                <a:lnTo>
                  <a:pt x="200113" y="38188"/>
                </a:lnTo>
                <a:lnTo>
                  <a:pt x="204685" y="39712"/>
                </a:lnTo>
                <a:lnTo>
                  <a:pt x="209257" y="42760"/>
                </a:lnTo>
                <a:lnTo>
                  <a:pt x="209257" y="38188"/>
                </a:lnTo>
                <a:lnTo>
                  <a:pt x="209257" y="30480"/>
                </a:lnTo>
                <a:lnTo>
                  <a:pt x="204685" y="28956"/>
                </a:lnTo>
                <a:lnTo>
                  <a:pt x="184873" y="28956"/>
                </a:lnTo>
                <a:lnTo>
                  <a:pt x="181825" y="30480"/>
                </a:lnTo>
                <a:lnTo>
                  <a:pt x="178689" y="32004"/>
                </a:lnTo>
                <a:lnTo>
                  <a:pt x="175641" y="33528"/>
                </a:lnTo>
                <a:lnTo>
                  <a:pt x="174117" y="35052"/>
                </a:lnTo>
                <a:lnTo>
                  <a:pt x="171069" y="36664"/>
                </a:lnTo>
                <a:lnTo>
                  <a:pt x="171069" y="38188"/>
                </a:lnTo>
                <a:lnTo>
                  <a:pt x="168021" y="44284"/>
                </a:lnTo>
                <a:lnTo>
                  <a:pt x="168021" y="51904"/>
                </a:lnTo>
                <a:lnTo>
                  <a:pt x="169545" y="53428"/>
                </a:lnTo>
                <a:lnTo>
                  <a:pt x="169545" y="54952"/>
                </a:lnTo>
                <a:lnTo>
                  <a:pt x="175641" y="61048"/>
                </a:lnTo>
                <a:lnTo>
                  <a:pt x="177165" y="61048"/>
                </a:lnTo>
                <a:lnTo>
                  <a:pt x="180301" y="62572"/>
                </a:lnTo>
                <a:lnTo>
                  <a:pt x="181825" y="64096"/>
                </a:lnTo>
                <a:lnTo>
                  <a:pt x="184873" y="65620"/>
                </a:lnTo>
                <a:lnTo>
                  <a:pt x="187921" y="65620"/>
                </a:lnTo>
                <a:lnTo>
                  <a:pt x="189445" y="67144"/>
                </a:lnTo>
                <a:lnTo>
                  <a:pt x="190969" y="67144"/>
                </a:lnTo>
                <a:lnTo>
                  <a:pt x="192493" y="68668"/>
                </a:lnTo>
                <a:lnTo>
                  <a:pt x="194017" y="68668"/>
                </a:lnTo>
                <a:lnTo>
                  <a:pt x="195541" y="70192"/>
                </a:lnTo>
                <a:lnTo>
                  <a:pt x="197065" y="70192"/>
                </a:lnTo>
                <a:lnTo>
                  <a:pt x="197065" y="71716"/>
                </a:lnTo>
                <a:lnTo>
                  <a:pt x="198589" y="73240"/>
                </a:lnTo>
                <a:lnTo>
                  <a:pt x="198589" y="80860"/>
                </a:lnTo>
                <a:lnTo>
                  <a:pt x="194017" y="82384"/>
                </a:lnTo>
                <a:lnTo>
                  <a:pt x="178689" y="82384"/>
                </a:lnTo>
                <a:lnTo>
                  <a:pt x="174117" y="80860"/>
                </a:lnTo>
                <a:lnTo>
                  <a:pt x="168021" y="76288"/>
                </a:lnTo>
                <a:lnTo>
                  <a:pt x="168021" y="90004"/>
                </a:lnTo>
                <a:lnTo>
                  <a:pt x="172593" y="91528"/>
                </a:lnTo>
                <a:lnTo>
                  <a:pt x="178689" y="93052"/>
                </a:lnTo>
                <a:lnTo>
                  <a:pt x="192493" y="93052"/>
                </a:lnTo>
                <a:lnTo>
                  <a:pt x="195541" y="91528"/>
                </a:lnTo>
                <a:lnTo>
                  <a:pt x="198589" y="91528"/>
                </a:lnTo>
                <a:lnTo>
                  <a:pt x="204685" y="88480"/>
                </a:lnTo>
                <a:lnTo>
                  <a:pt x="206209" y="86956"/>
                </a:lnTo>
                <a:lnTo>
                  <a:pt x="209257" y="85432"/>
                </a:lnTo>
                <a:lnTo>
                  <a:pt x="210781" y="82384"/>
                </a:lnTo>
                <a:lnTo>
                  <a:pt x="212305" y="80860"/>
                </a:lnTo>
                <a:lnTo>
                  <a:pt x="212305" y="70192"/>
                </a:lnTo>
                <a:close/>
              </a:path>
              <a:path w="527050" h="93345">
                <a:moveTo>
                  <a:pt x="278041" y="48856"/>
                </a:moveTo>
                <a:lnTo>
                  <a:pt x="276517" y="41236"/>
                </a:lnTo>
                <a:lnTo>
                  <a:pt x="273469" y="38188"/>
                </a:lnTo>
                <a:lnTo>
                  <a:pt x="265747" y="30480"/>
                </a:lnTo>
                <a:lnTo>
                  <a:pt x="264223" y="30099"/>
                </a:lnTo>
                <a:lnTo>
                  <a:pt x="264223" y="48856"/>
                </a:lnTo>
                <a:lnTo>
                  <a:pt x="264223" y="54952"/>
                </a:lnTo>
                <a:lnTo>
                  <a:pt x="235267" y="54952"/>
                </a:lnTo>
                <a:lnTo>
                  <a:pt x="238315" y="45808"/>
                </a:lnTo>
                <a:lnTo>
                  <a:pt x="244411" y="39712"/>
                </a:lnTo>
                <a:lnTo>
                  <a:pt x="247459" y="38188"/>
                </a:lnTo>
                <a:lnTo>
                  <a:pt x="255079" y="38188"/>
                </a:lnTo>
                <a:lnTo>
                  <a:pt x="258127" y="39712"/>
                </a:lnTo>
                <a:lnTo>
                  <a:pt x="261175" y="42760"/>
                </a:lnTo>
                <a:lnTo>
                  <a:pt x="264223" y="48856"/>
                </a:lnTo>
                <a:lnTo>
                  <a:pt x="264223" y="30099"/>
                </a:lnTo>
                <a:lnTo>
                  <a:pt x="259651" y="28956"/>
                </a:lnTo>
                <a:lnTo>
                  <a:pt x="242887" y="28956"/>
                </a:lnTo>
                <a:lnTo>
                  <a:pt x="221462" y="61048"/>
                </a:lnTo>
                <a:lnTo>
                  <a:pt x="222021" y="68503"/>
                </a:lnTo>
                <a:lnTo>
                  <a:pt x="241363" y="93052"/>
                </a:lnTo>
                <a:lnTo>
                  <a:pt x="259651" y="93052"/>
                </a:lnTo>
                <a:lnTo>
                  <a:pt x="267373" y="91528"/>
                </a:lnTo>
                <a:lnTo>
                  <a:pt x="273469" y="88480"/>
                </a:lnTo>
                <a:lnTo>
                  <a:pt x="273469" y="82384"/>
                </a:lnTo>
                <a:lnTo>
                  <a:pt x="273469" y="76288"/>
                </a:lnTo>
                <a:lnTo>
                  <a:pt x="267373" y="80860"/>
                </a:lnTo>
                <a:lnTo>
                  <a:pt x="261175" y="82384"/>
                </a:lnTo>
                <a:lnTo>
                  <a:pt x="248983" y="82384"/>
                </a:lnTo>
                <a:lnTo>
                  <a:pt x="244411" y="80860"/>
                </a:lnTo>
                <a:lnTo>
                  <a:pt x="238315" y="74764"/>
                </a:lnTo>
                <a:lnTo>
                  <a:pt x="236791" y="70192"/>
                </a:lnTo>
                <a:lnTo>
                  <a:pt x="235267" y="64096"/>
                </a:lnTo>
                <a:lnTo>
                  <a:pt x="278041" y="64096"/>
                </a:lnTo>
                <a:lnTo>
                  <a:pt x="278041" y="54952"/>
                </a:lnTo>
                <a:lnTo>
                  <a:pt x="278041" y="48856"/>
                </a:lnTo>
                <a:close/>
              </a:path>
              <a:path w="527050" h="93345">
                <a:moveTo>
                  <a:pt x="326898" y="28956"/>
                </a:moveTo>
                <a:lnTo>
                  <a:pt x="317754" y="28956"/>
                </a:lnTo>
                <a:lnTo>
                  <a:pt x="311658" y="32004"/>
                </a:lnTo>
                <a:lnTo>
                  <a:pt x="310134" y="35052"/>
                </a:lnTo>
                <a:lnTo>
                  <a:pt x="306997" y="38188"/>
                </a:lnTo>
                <a:lnTo>
                  <a:pt x="305473" y="42760"/>
                </a:lnTo>
                <a:lnTo>
                  <a:pt x="305473" y="28956"/>
                </a:lnTo>
                <a:lnTo>
                  <a:pt x="291757" y="28956"/>
                </a:lnTo>
                <a:lnTo>
                  <a:pt x="291757" y="91528"/>
                </a:lnTo>
                <a:lnTo>
                  <a:pt x="305473" y="91528"/>
                </a:lnTo>
                <a:lnTo>
                  <a:pt x="305473" y="54952"/>
                </a:lnTo>
                <a:lnTo>
                  <a:pt x="306997" y="50380"/>
                </a:lnTo>
                <a:lnTo>
                  <a:pt x="310134" y="47332"/>
                </a:lnTo>
                <a:lnTo>
                  <a:pt x="313182" y="42760"/>
                </a:lnTo>
                <a:lnTo>
                  <a:pt x="316230" y="41236"/>
                </a:lnTo>
                <a:lnTo>
                  <a:pt x="325374" y="41236"/>
                </a:lnTo>
                <a:lnTo>
                  <a:pt x="326898" y="42760"/>
                </a:lnTo>
                <a:lnTo>
                  <a:pt x="326898" y="41236"/>
                </a:lnTo>
                <a:lnTo>
                  <a:pt x="326898" y="28956"/>
                </a:lnTo>
                <a:close/>
              </a:path>
              <a:path w="527050" h="93345">
                <a:moveTo>
                  <a:pt x="395566" y="28956"/>
                </a:moveTo>
                <a:lnTo>
                  <a:pt x="381762" y="28956"/>
                </a:lnTo>
                <a:lnTo>
                  <a:pt x="366522" y="73240"/>
                </a:lnTo>
                <a:lnTo>
                  <a:pt x="366522" y="76288"/>
                </a:lnTo>
                <a:lnTo>
                  <a:pt x="364998" y="77812"/>
                </a:lnTo>
                <a:lnTo>
                  <a:pt x="364998" y="79336"/>
                </a:lnTo>
                <a:lnTo>
                  <a:pt x="363474" y="76288"/>
                </a:lnTo>
                <a:lnTo>
                  <a:pt x="363474" y="73240"/>
                </a:lnTo>
                <a:lnTo>
                  <a:pt x="349758" y="28956"/>
                </a:lnTo>
                <a:lnTo>
                  <a:pt x="334416" y="28956"/>
                </a:lnTo>
                <a:lnTo>
                  <a:pt x="357378" y="91528"/>
                </a:lnTo>
                <a:lnTo>
                  <a:pt x="372618" y="91528"/>
                </a:lnTo>
                <a:lnTo>
                  <a:pt x="376529" y="80860"/>
                </a:lnTo>
                <a:lnTo>
                  <a:pt x="395566" y="28956"/>
                </a:lnTo>
                <a:close/>
              </a:path>
              <a:path w="527050" h="93345">
                <a:moveTo>
                  <a:pt x="456717" y="48856"/>
                </a:moveTo>
                <a:lnTo>
                  <a:pt x="455193" y="41236"/>
                </a:lnTo>
                <a:lnTo>
                  <a:pt x="452145" y="38188"/>
                </a:lnTo>
                <a:lnTo>
                  <a:pt x="450621" y="36664"/>
                </a:lnTo>
                <a:lnTo>
                  <a:pt x="446049" y="30480"/>
                </a:lnTo>
                <a:lnTo>
                  <a:pt x="443001" y="29883"/>
                </a:lnTo>
                <a:lnTo>
                  <a:pt x="443001" y="45808"/>
                </a:lnTo>
                <a:lnTo>
                  <a:pt x="443001" y="54952"/>
                </a:lnTo>
                <a:lnTo>
                  <a:pt x="415480" y="54952"/>
                </a:lnTo>
                <a:lnTo>
                  <a:pt x="415480" y="50380"/>
                </a:lnTo>
                <a:lnTo>
                  <a:pt x="417004" y="45808"/>
                </a:lnTo>
                <a:lnTo>
                  <a:pt x="423100" y="39712"/>
                </a:lnTo>
                <a:lnTo>
                  <a:pt x="426148" y="38188"/>
                </a:lnTo>
                <a:lnTo>
                  <a:pt x="433768" y="38188"/>
                </a:lnTo>
                <a:lnTo>
                  <a:pt x="438340" y="39712"/>
                </a:lnTo>
                <a:lnTo>
                  <a:pt x="439864" y="42760"/>
                </a:lnTo>
                <a:lnTo>
                  <a:pt x="443001" y="45808"/>
                </a:lnTo>
                <a:lnTo>
                  <a:pt x="443001" y="29883"/>
                </a:lnTo>
                <a:lnTo>
                  <a:pt x="438340" y="28956"/>
                </a:lnTo>
                <a:lnTo>
                  <a:pt x="421576" y="28956"/>
                </a:lnTo>
                <a:lnTo>
                  <a:pt x="400240" y="61048"/>
                </a:lnTo>
                <a:lnTo>
                  <a:pt x="400786" y="68503"/>
                </a:lnTo>
                <a:lnTo>
                  <a:pt x="421576" y="93052"/>
                </a:lnTo>
                <a:lnTo>
                  <a:pt x="439864" y="93052"/>
                </a:lnTo>
                <a:lnTo>
                  <a:pt x="446049" y="91528"/>
                </a:lnTo>
                <a:lnTo>
                  <a:pt x="452145" y="88480"/>
                </a:lnTo>
                <a:lnTo>
                  <a:pt x="452145" y="82384"/>
                </a:lnTo>
                <a:lnTo>
                  <a:pt x="452145" y="76288"/>
                </a:lnTo>
                <a:lnTo>
                  <a:pt x="447573" y="80860"/>
                </a:lnTo>
                <a:lnTo>
                  <a:pt x="441477" y="82384"/>
                </a:lnTo>
                <a:lnTo>
                  <a:pt x="427672" y="82384"/>
                </a:lnTo>
                <a:lnTo>
                  <a:pt x="423100" y="80860"/>
                </a:lnTo>
                <a:lnTo>
                  <a:pt x="417004" y="74764"/>
                </a:lnTo>
                <a:lnTo>
                  <a:pt x="415480" y="70192"/>
                </a:lnTo>
                <a:lnTo>
                  <a:pt x="415480" y="64096"/>
                </a:lnTo>
                <a:lnTo>
                  <a:pt x="456717" y="64096"/>
                </a:lnTo>
                <a:lnTo>
                  <a:pt x="456717" y="54952"/>
                </a:lnTo>
                <a:lnTo>
                  <a:pt x="456717" y="48856"/>
                </a:lnTo>
                <a:close/>
              </a:path>
              <a:path w="527050" h="93345">
                <a:moveTo>
                  <a:pt x="526923" y="0"/>
                </a:moveTo>
                <a:lnTo>
                  <a:pt x="513207" y="0"/>
                </a:lnTo>
                <a:lnTo>
                  <a:pt x="513207" y="38188"/>
                </a:lnTo>
                <a:lnTo>
                  <a:pt x="513207" y="50380"/>
                </a:lnTo>
                <a:lnTo>
                  <a:pt x="513207" y="68668"/>
                </a:lnTo>
                <a:lnTo>
                  <a:pt x="511683" y="73240"/>
                </a:lnTo>
                <a:lnTo>
                  <a:pt x="508635" y="76288"/>
                </a:lnTo>
                <a:lnTo>
                  <a:pt x="505587" y="80860"/>
                </a:lnTo>
                <a:lnTo>
                  <a:pt x="501015" y="82384"/>
                </a:lnTo>
                <a:lnTo>
                  <a:pt x="491871" y="82384"/>
                </a:lnTo>
                <a:lnTo>
                  <a:pt x="488823" y="80860"/>
                </a:lnTo>
                <a:lnTo>
                  <a:pt x="485775" y="76288"/>
                </a:lnTo>
                <a:lnTo>
                  <a:pt x="482638" y="73240"/>
                </a:lnTo>
                <a:lnTo>
                  <a:pt x="481114" y="68668"/>
                </a:lnTo>
                <a:lnTo>
                  <a:pt x="481114" y="54952"/>
                </a:lnTo>
                <a:lnTo>
                  <a:pt x="482638" y="48856"/>
                </a:lnTo>
                <a:lnTo>
                  <a:pt x="485775" y="45808"/>
                </a:lnTo>
                <a:lnTo>
                  <a:pt x="488823" y="41236"/>
                </a:lnTo>
                <a:lnTo>
                  <a:pt x="493395" y="39712"/>
                </a:lnTo>
                <a:lnTo>
                  <a:pt x="502539" y="39712"/>
                </a:lnTo>
                <a:lnTo>
                  <a:pt x="505587" y="41236"/>
                </a:lnTo>
                <a:lnTo>
                  <a:pt x="511683" y="47332"/>
                </a:lnTo>
                <a:lnTo>
                  <a:pt x="513207" y="50380"/>
                </a:lnTo>
                <a:lnTo>
                  <a:pt x="513207" y="38188"/>
                </a:lnTo>
                <a:lnTo>
                  <a:pt x="508635" y="32004"/>
                </a:lnTo>
                <a:lnTo>
                  <a:pt x="502539" y="28956"/>
                </a:lnTo>
                <a:lnTo>
                  <a:pt x="485775" y="28956"/>
                </a:lnTo>
                <a:lnTo>
                  <a:pt x="465874" y="62572"/>
                </a:lnTo>
                <a:lnTo>
                  <a:pt x="465874" y="71716"/>
                </a:lnTo>
                <a:lnTo>
                  <a:pt x="468922" y="79336"/>
                </a:lnTo>
                <a:lnTo>
                  <a:pt x="473494" y="85432"/>
                </a:lnTo>
                <a:lnTo>
                  <a:pt x="478066" y="90004"/>
                </a:lnTo>
                <a:lnTo>
                  <a:pt x="484162" y="93052"/>
                </a:lnTo>
                <a:lnTo>
                  <a:pt x="501015" y="93052"/>
                </a:lnTo>
                <a:lnTo>
                  <a:pt x="508635" y="88480"/>
                </a:lnTo>
                <a:lnTo>
                  <a:pt x="512292" y="82384"/>
                </a:lnTo>
                <a:lnTo>
                  <a:pt x="513207" y="80860"/>
                </a:lnTo>
                <a:lnTo>
                  <a:pt x="513207" y="91528"/>
                </a:lnTo>
                <a:lnTo>
                  <a:pt x="526923" y="91528"/>
                </a:lnTo>
                <a:lnTo>
                  <a:pt x="526923" y="80860"/>
                </a:lnTo>
                <a:lnTo>
                  <a:pt x="526923" y="39712"/>
                </a:lnTo>
                <a:lnTo>
                  <a:pt x="526923" y="38188"/>
                </a:lnTo>
                <a:lnTo>
                  <a:pt x="5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4506" y="3825240"/>
            <a:ext cx="598805" cy="123189"/>
          </a:xfrm>
          <a:custGeom>
            <a:avLst/>
            <a:gdLst/>
            <a:ahLst/>
            <a:cxnLst/>
            <a:rect l="l" t="t" r="r" b="b"/>
            <a:pathLst>
              <a:path w="598805" h="123189">
                <a:moveTo>
                  <a:pt x="58000" y="23431"/>
                </a:moveTo>
                <a:lnTo>
                  <a:pt x="54952" y="17335"/>
                </a:lnTo>
                <a:lnTo>
                  <a:pt x="48856" y="12763"/>
                </a:lnTo>
                <a:lnTo>
                  <a:pt x="44284" y="8191"/>
                </a:lnTo>
                <a:lnTo>
                  <a:pt x="42760" y="7581"/>
                </a:lnTo>
                <a:lnTo>
                  <a:pt x="42760" y="23431"/>
                </a:lnTo>
                <a:lnTo>
                  <a:pt x="42760" y="38671"/>
                </a:lnTo>
                <a:lnTo>
                  <a:pt x="41236" y="41719"/>
                </a:lnTo>
                <a:lnTo>
                  <a:pt x="35140" y="47815"/>
                </a:lnTo>
                <a:lnTo>
                  <a:pt x="30568" y="49339"/>
                </a:lnTo>
                <a:lnTo>
                  <a:pt x="13716" y="49339"/>
                </a:lnTo>
                <a:lnTo>
                  <a:pt x="13716" y="17335"/>
                </a:lnTo>
                <a:lnTo>
                  <a:pt x="36664" y="17335"/>
                </a:lnTo>
                <a:lnTo>
                  <a:pt x="42760" y="23431"/>
                </a:lnTo>
                <a:lnTo>
                  <a:pt x="42760" y="7581"/>
                </a:lnTo>
                <a:lnTo>
                  <a:pt x="36664" y="5143"/>
                </a:lnTo>
                <a:lnTo>
                  <a:pt x="0" y="5143"/>
                </a:lnTo>
                <a:lnTo>
                  <a:pt x="0" y="92113"/>
                </a:lnTo>
                <a:lnTo>
                  <a:pt x="13716" y="92113"/>
                </a:lnTo>
                <a:lnTo>
                  <a:pt x="13716" y="61633"/>
                </a:lnTo>
                <a:lnTo>
                  <a:pt x="35140" y="61633"/>
                </a:lnTo>
                <a:lnTo>
                  <a:pt x="42760" y="58483"/>
                </a:lnTo>
                <a:lnTo>
                  <a:pt x="48856" y="52387"/>
                </a:lnTo>
                <a:lnTo>
                  <a:pt x="52920" y="49339"/>
                </a:lnTo>
                <a:lnTo>
                  <a:pt x="54952" y="47815"/>
                </a:lnTo>
                <a:lnTo>
                  <a:pt x="58000" y="40195"/>
                </a:lnTo>
                <a:lnTo>
                  <a:pt x="58000" y="23431"/>
                </a:lnTo>
                <a:close/>
              </a:path>
              <a:path w="598805" h="123189">
                <a:moveTo>
                  <a:pt x="106870" y="31051"/>
                </a:moveTo>
                <a:lnTo>
                  <a:pt x="105333" y="29527"/>
                </a:lnTo>
                <a:lnTo>
                  <a:pt x="97713" y="29527"/>
                </a:lnTo>
                <a:lnTo>
                  <a:pt x="91617" y="32575"/>
                </a:lnTo>
                <a:lnTo>
                  <a:pt x="88569" y="35623"/>
                </a:lnTo>
                <a:lnTo>
                  <a:pt x="87045" y="38671"/>
                </a:lnTo>
                <a:lnTo>
                  <a:pt x="85521" y="43243"/>
                </a:lnTo>
                <a:lnTo>
                  <a:pt x="85521" y="31051"/>
                </a:lnTo>
                <a:lnTo>
                  <a:pt x="70281" y="31051"/>
                </a:lnTo>
                <a:lnTo>
                  <a:pt x="70281" y="92113"/>
                </a:lnTo>
                <a:lnTo>
                  <a:pt x="85521" y="92113"/>
                </a:lnTo>
                <a:lnTo>
                  <a:pt x="85521" y="56959"/>
                </a:lnTo>
                <a:lnTo>
                  <a:pt x="87045" y="50863"/>
                </a:lnTo>
                <a:lnTo>
                  <a:pt x="88569" y="47815"/>
                </a:lnTo>
                <a:lnTo>
                  <a:pt x="91617" y="43243"/>
                </a:lnTo>
                <a:lnTo>
                  <a:pt x="94665" y="41719"/>
                </a:lnTo>
                <a:lnTo>
                  <a:pt x="102285" y="41719"/>
                </a:lnTo>
                <a:lnTo>
                  <a:pt x="105333" y="43243"/>
                </a:lnTo>
                <a:lnTo>
                  <a:pt x="106870" y="44767"/>
                </a:lnTo>
                <a:lnTo>
                  <a:pt x="106870" y="41719"/>
                </a:lnTo>
                <a:lnTo>
                  <a:pt x="106870" y="31051"/>
                </a:lnTo>
                <a:close/>
              </a:path>
              <a:path w="598805" h="123189">
                <a:moveTo>
                  <a:pt x="175628" y="61633"/>
                </a:moveTo>
                <a:lnTo>
                  <a:pt x="161912" y="32575"/>
                </a:lnTo>
                <a:lnTo>
                  <a:pt x="161912" y="55435"/>
                </a:lnTo>
                <a:lnTo>
                  <a:pt x="161912" y="69253"/>
                </a:lnTo>
                <a:lnTo>
                  <a:pt x="160388" y="73825"/>
                </a:lnTo>
                <a:lnTo>
                  <a:pt x="157340" y="76873"/>
                </a:lnTo>
                <a:lnTo>
                  <a:pt x="154292" y="81445"/>
                </a:lnTo>
                <a:lnTo>
                  <a:pt x="149631" y="82969"/>
                </a:lnTo>
                <a:lnTo>
                  <a:pt x="138963" y="82969"/>
                </a:lnTo>
                <a:lnTo>
                  <a:pt x="134391" y="81445"/>
                </a:lnTo>
                <a:lnTo>
                  <a:pt x="131343" y="76873"/>
                </a:lnTo>
                <a:lnTo>
                  <a:pt x="128295" y="73825"/>
                </a:lnTo>
                <a:lnTo>
                  <a:pt x="126771" y="69253"/>
                </a:lnTo>
                <a:lnTo>
                  <a:pt x="126771" y="55435"/>
                </a:lnTo>
                <a:lnTo>
                  <a:pt x="128295" y="49339"/>
                </a:lnTo>
                <a:lnTo>
                  <a:pt x="131343" y="46291"/>
                </a:lnTo>
                <a:lnTo>
                  <a:pt x="134391" y="41719"/>
                </a:lnTo>
                <a:lnTo>
                  <a:pt x="138963" y="40195"/>
                </a:lnTo>
                <a:lnTo>
                  <a:pt x="149631" y="40195"/>
                </a:lnTo>
                <a:lnTo>
                  <a:pt x="154292" y="41719"/>
                </a:lnTo>
                <a:lnTo>
                  <a:pt x="157340" y="46291"/>
                </a:lnTo>
                <a:lnTo>
                  <a:pt x="160388" y="49339"/>
                </a:lnTo>
                <a:lnTo>
                  <a:pt x="161912" y="55435"/>
                </a:lnTo>
                <a:lnTo>
                  <a:pt x="161912" y="32575"/>
                </a:lnTo>
                <a:lnTo>
                  <a:pt x="154292" y="29527"/>
                </a:lnTo>
                <a:lnTo>
                  <a:pt x="145059" y="29527"/>
                </a:lnTo>
                <a:lnTo>
                  <a:pt x="112102" y="55435"/>
                </a:lnTo>
                <a:lnTo>
                  <a:pt x="111531" y="72301"/>
                </a:lnTo>
                <a:lnTo>
                  <a:pt x="114579" y="79921"/>
                </a:lnTo>
                <a:lnTo>
                  <a:pt x="120675" y="86017"/>
                </a:lnTo>
                <a:lnTo>
                  <a:pt x="126771" y="90589"/>
                </a:lnTo>
                <a:lnTo>
                  <a:pt x="134391" y="93637"/>
                </a:lnTo>
                <a:lnTo>
                  <a:pt x="152679" y="93637"/>
                </a:lnTo>
                <a:lnTo>
                  <a:pt x="160388" y="90589"/>
                </a:lnTo>
                <a:lnTo>
                  <a:pt x="166484" y="84493"/>
                </a:lnTo>
                <a:lnTo>
                  <a:pt x="168516" y="82969"/>
                </a:lnTo>
                <a:lnTo>
                  <a:pt x="172580" y="79921"/>
                </a:lnTo>
                <a:lnTo>
                  <a:pt x="175628" y="70777"/>
                </a:lnTo>
                <a:lnTo>
                  <a:pt x="175628" y="61633"/>
                </a:lnTo>
                <a:close/>
              </a:path>
              <a:path w="598805" h="123189">
                <a:moveTo>
                  <a:pt x="250494" y="50863"/>
                </a:moveTo>
                <a:lnTo>
                  <a:pt x="247446" y="43243"/>
                </a:lnTo>
                <a:lnTo>
                  <a:pt x="245922" y="40195"/>
                </a:lnTo>
                <a:lnTo>
                  <a:pt x="244398" y="37147"/>
                </a:lnTo>
                <a:lnTo>
                  <a:pt x="239737" y="32575"/>
                </a:lnTo>
                <a:lnTo>
                  <a:pt x="235165" y="30289"/>
                </a:lnTo>
                <a:lnTo>
                  <a:pt x="235165" y="49339"/>
                </a:lnTo>
                <a:lnTo>
                  <a:pt x="235165" y="67729"/>
                </a:lnTo>
                <a:lnTo>
                  <a:pt x="232117" y="76873"/>
                </a:lnTo>
                <a:lnTo>
                  <a:pt x="229069" y="81445"/>
                </a:lnTo>
                <a:lnTo>
                  <a:pt x="224497" y="82969"/>
                </a:lnTo>
                <a:lnTo>
                  <a:pt x="215353" y="82969"/>
                </a:lnTo>
                <a:lnTo>
                  <a:pt x="210781" y="81445"/>
                </a:lnTo>
                <a:lnTo>
                  <a:pt x="204685" y="75349"/>
                </a:lnTo>
                <a:lnTo>
                  <a:pt x="203161" y="70777"/>
                </a:lnTo>
                <a:lnTo>
                  <a:pt x="203161" y="53911"/>
                </a:lnTo>
                <a:lnTo>
                  <a:pt x="204685" y="49339"/>
                </a:lnTo>
                <a:lnTo>
                  <a:pt x="207733" y="46291"/>
                </a:lnTo>
                <a:lnTo>
                  <a:pt x="210781" y="41719"/>
                </a:lnTo>
                <a:lnTo>
                  <a:pt x="215353" y="40195"/>
                </a:lnTo>
                <a:lnTo>
                  <a:pt x="224497" y="40195"/>
                </a:lnTo>
                <a:lnTo>
                  <a:pt x="229069" y="41719"/>
                </a:lnTo>
                <a:lnTo>
                  <a:pt x="232117" y="46291"/>
                </a:lnTo>
                <a:lnTo>
                  <a:pt x="235165" y="49339"/>
                </a:lnTo>
                <a:lnTo>
                  <a:pt x="235165" y="30289"/>
                </a:lnTo>
                <a:lnTo>
                  <a:pt x="233641" y="29527"/>
                </a:lnTo>
                <a:lnTo>
                  <a:pt x="215353" y="29527"/>
                </a:lnTo>
                <a:lnTo>
                  <a:pt x="209257" y="32575"/>
                </a:lnTo>
                <a:lnTo>
                  <a:pt x="204685" y="41719"/>
                </a:lnTo>
                <a:lnTo>
                  <a:pt x="204685" y="571"/>
                </a:lnTo>
                <a:lnTo>
                  <a:pt x="189344" y="571"/>
                </a:lnTo>
                <a:lnTo>
                  <a:pt x="189344" y="92113"/>
                </a:lnTo>
                <a:lnTo>
                  <a:pt x="204685" y="92113"/>
                </a:lnTo>
                <a:lnTo>
                  <a:pt x="204685" y="84493"/>
                </a:lnTo>
                <a:lnTo>
                  <a:pt x="207733" y="90589"/>
                </a:lnTo>
                <a:lnTo>
                  <a:pt x="213829" y="93637"/>
                </a:lnTo>
                <a:lnTo>
                  <a:pt x="230593" y="93637"/>
                </a:lnTo>
                <a:lnTo>
                  <a:pt x="250494" y="60007"/>
                </a:lnTo>
                <a:lnTo>
                  <a:pt x="250494" y="50863"/>
                </a:lnTo>
                <a:close/>
              </a:path>
              <a:path w="598805" h="123189">
                <a:moveTo>
                  <a:pt x="311556" y="52387"/>
                </a:moveTo>
                <a:lnTo>
                  <a:pt x="287172" y="29527"/>
                </a:lnTo>
                <a:lnTo>
                  <a:pt x="279450" y="29527"/>
                </a:lnTo>
                <a:lnTo>
                  <a:pt x="271830" y="31051"/>
                </a:lnTo>
                <a:lnTo>
                  <a:pt x="264210" y="35623"/>
                </a:lnTo>
                <a:lnTo>
                  <a:pt x="264210" y="47815"/>
                </a:lnTo>
                <a:lnTo>
                  <a:pt x="270306" y="41719"/>
                </a:lnTo>
                <a:lnTo>
                  <a:pt x="277926" y="40195"/>
                </a:lnTo>
                <a:lnTo>
                  <a:pt x="293268" y="40195"/>
                </a:lnTo>
                <a:lnTo>
                  <a:pt x="297840" y="44767"/>
                </a:lnTo>
                <a:lnTo>
                  <a:pt x="297840" y="52387"/>
                </a:lnTo>
                <a:lnTo>
                  <a:pt x="297840" y="61633"/>
                </a:lnTo>
                <a:lnTo>
                  <a:pt x="297840" y="72301"/>
                </a:lnTo>
                <a:lnTo>
                  <a:pt x="296316" y="75349"/>
                </a:lnTo>
                <a:lnTo>
                  <a:pt x="290220" y="81445"/>
                </a:lnTo>
                <a:lnTo>
                  <a:pt x="287172" y="82969"/>
                </a:lnTo>
                <a:lnTo>
                  <a:pt x="276402" y="82969"/>
                </a:lnTo>
                <a:lnTo>
                  <a:pt x="273354" y="79921"/>
                </a:lnTo>
                <a:lnTo>
                  <a:pt x="271830" y="76873"/>
                </a:lnTo>
                <a:lnTo>
                  <a:pt x="271830" y="70777"/>
                </a:lnTo>
                <a:lnTo>
                  <a:pt x="273354" y="67729"/>
                </a:lnTo>
                <a:lnTo>
                  <a:pt x="274878" y="67729"/>
                </a:lnTo>
                <a:lnTo>
                  <a:pt x="277926" y="66205"/>
                </a:lnTo>
                <a:lnTo>
                  <a:pt x="279450" y="64681"/>
                </a:lnTo>
                <a:lnTo>
                  <a:pt x="284022" y="64681"/>
                </a:lnTo>
                <a:lnTo>
                  <a:pt x="297840" y="61633"/>
                </a:lnTo>
                <a:lnTo>
                  <a:pt x="297840" y="52387"/>
                </a:lnTo>
                <a:lnTo>
                  <a:pt x="279450" y="55435"/>
                </a:lnTo>
                <a:lnTo>
                  <a:pt x="270332" y="57696"/>
                </a:lnTo>
                <a:lnTo>
                  <a:pt x="263639" y="61963"/>
                </a:lnTo>
                <a:lnTo>
                  <a:pt x="259524" y="67957"/>
                </a:lnTo>
                <a:lnTo>
                  <a:pt x="258114" y="75349"/>
                </a:lnTo>
                <a:lnTo>
                  <a:pt x="258114" y="81445"/>
                </a:lnTo>
                <a:lnTo>
                  <a:pt x="259638" y="86017"/>
                </a:lnTo>
                <a:lnTo>
                  <a:pt x="264210" y="89065"/>
                </a:lnTo>
                <a:lnTo>
                  <a:pt x="267258" y="92113"/>
                </a:lnTo>
                <a:lnTo>
                  <a:pt x="271830" y="93637"/>
                </a:lnTo>
                <a:lnTo>
                  <a:pt x="287172" y="93637"/>
                </a:lnTo>
                <a:lnTo>
                  <a:pt x="293268" y="90589"/>
                </a:lnTo>
                <a:lnTo>
                  <a:pt x="296316" y="82969"/>
                </a:lnTo>
                <a:lnTo>
                  <a:pt x="297840" y="82969"/>
                </a:lnTo>
                <a:lnTo>
                  <a:pt x="297840" y="92113"/>
                </a:lnTo>
                <a:lnTo>
                  <a:pt x="311556" y="92113"/>
                </a:lnTo>
                <a:lnTo>
                  <a:pt x="311556" y="61633"/>
                </a:lnTo>
                <a:lnTo>
                  <a:pt x="311556" y="52387"/>
                </a:lnTo>
                <a:close/>
              </a:path>
              <a:path w="598805" h="123189">
                <a:moveTo>
                  <a:pt x="387946" y="50863"/>
                </a:moveTo>
                <a:lnTo>
                  <a:pt x="386422" y="43243"/>
                </a:lnTo>
                <a:lnTo>
                  <a:pt x="384136" y="40195"/>
                </a:lnTo>
                <a:lnTo>
                  <a:pt x="381850" y="37147"/>
                </a:lnTo>
                <a:lnTo>
                  <a:pt x="377278" y="32575"/>
                </a:lnTo>
                <a:lnTo>
                  <a:pt x="374230" y="31076"/>
                </a:lnTo>
                <a:lnTo>
                  <a:pt x="374230" y="53911"/>
                </a:lnTo>
                <a:lnTo>
                  <a:pt x="374230" y="67729"/>
                </a:lnTo>
                <a:lnTo>
                  <a:pt x="372706" y="72301"/>
                </a:lnTo>
                <a:lnTo>
                  <a:pt x="369570" y="76873"/>
                </a:lnTo>
                <a:lnTo>
                  <a:pt x="366522" y="81445"/>
                </a:lnTo>
                <a:lnTo>
                  <a:pt x="361950" y="82969"/>
                </a:lnTo>
                <a:lnTo>
                  <a:pt x="352806" y="82969"/>
                </a:lnTo>
                <a:lnTo>
                  <a:pt x="349758" y="81445"/>
                </a:lnTo>
                <a:lnTo>
                  <a:pt x="343662" y="75349"/>
                </a:lnTo>
                <a:lnTo>
                  <a:pt x="342138" y="70777"/>
                </a:lnTo>
                <a:lnTo>
                  <a:pt x="342138" y="53911"/>
                </a:lnTo>
                <a:lnTo>
                  <a:pt x="343662" y="49339"/>
                </a:lnTo>
                <a:lnTo>
                  <a:pt x="346710" y="46291"/>
                </a:lnTo>
                <a:lnTo>
                  <a:pt x="349758" y="41719"/>
                </a:lnTo>
                <a:lnTo>
                  <a:pt x="352806" y="40195"/>
                </a:lnTo>
                <a:lnTo>
                  <a:pt x="363474" y="40195"/>
                </a:lnTo>
                <a:lnTo>
                  <a:pt x="366522" y="41719"/>
                </a:lnTo>
                <a:lnTo>
                  <a:pt x="369570" y="46291"/>
                </a:lnTo>
                <a:lnTo>
                  <a:pt x="372706" y="49339"/>
                </a:lnTo>
                <a:lnTo>
                  <a:pt x="374230" y="53911"/>
                </a:lnTo>
                <a:lnTo>
                  <a:pt x="374230" y="31076"/>
                </a:lnTo>
                <a:lnTo>
                  <a:pt x="371094" y="29527"/>
                </a:lnTo>
                <a:lnTo>
                  <a:pt x="354330" y="29527"/>
                </a:lnTo>
                <a:lnTo>
                  <a:pt x="346710" y="32575"/>
                </a:lnTo>
                <a:lnTo>
                  <a:pt x="342138" y="41719"/>
                </a:lnTo>
                <a:lnTo>
                  <a:pt x="342138" y="571"/>
                </a:lnTo>
                <a:lnTo>
                  <a:pt x="328320" y="571"/>
                </a:lnTo>
                <a:lnTo>
                  <a:pt x="328320" y="92113"/>
                </a:lnTo>
                <a:lnTo>
                  <a:pt x="342138" y="92113"/>
                </a:lnTo>
                <a:lnTo>
                  <a:pt x="342138" y="84493"/>
                </a:lnTo>
                <a:lnTo>
                  <a:pt x="346710" y="90589"/>
                </a:lnTo>
                <a:lnTo>
                  <a:pt x="352806" y="93637"/>
                </a:lnTo>
                <a:lnTo>
                  <a:pt x="369570" y="93637"/>
                </a:lnTo>
                <a:lnTo>
                  <a:pt x="375754" y="90589"/>
                </a:lnTo>
                <a:lnTo>
                  <a:pt x="380326" y="84493"/>
                </a:lnTo>
                <a:lnTo>
                  <a:pt x="381495" y="82969"/>
                </a:lnTo>
                <a:lnTo>
                  <a:pt x="384086" y="79603"/>
                </a:lnTo>
                <a:lnTo>
                  <a:pt x="386422" y="74002"/>
                </a:lnTo>
                <a:lnTo>
                  <a:pt x="387616" y="67525"/>
                </a:lnTo>
                <a:lnTo>
                  <a:pt x="387946" y="60007"/>
                </a:lnTo>
                <a:lnTo>
                  <a:pt x="387946" y="50863"/>
                </a:lnTo>
                <a:close/>
              </a:path>
              <a:path w="598805" h="123189">
                <a:moveTo>
                  <a:pt x="416991" y="31051"/>
                </a:moveTo>
                <a:lnTo>
                  <a:pt x="403186" y="31051"/>
                </a:lnTo>
                <a:lnTo>
                  <a:pt x="403186" y="92113"/>
                </a:lnTo>
                <a:lnTo>
                  <a:pt x="416991" y="92113"/>
                </a:lnTo>
                <a:lnTo>
                  <a:pt x="416991" y="31051"/>
                </a:lnTo>
                <a:close/>
              </a:path>
              <a:path w="598805" h="123189">
                <a:moveTo>
                  <a:pt x="418515" y="8191"/>
                </a:moveTo>
                <a:lnTo>
                  <a:pt x="416991" y="5143"/>
                </a:lnTo>
                <a:lnTo>
                  <a:pt x="415378" y="3619"/>
                </a:lnTo>
                <a:lnTo>
                  <a:pt x="413854" y="2095"/>
                </a:lnTo>
                <a:lnTo>
                  <a:pt x="404710" y="2095"/>
                </a:lnTo>
                <a:lnTo>
                  <a:pt x="401662" y="5143"/>
                </a:lnTo>
                <a:lnTo>
                  <a:pt x="401662" y="14287"/>
                </a:lnTo>
                <a:lnTo>
                  <a:pt x="404710" y="17335"/>
                </a:lnTo>
                <a:lnTo>
                  <a:pt x="413854" y="17335"/>
                </a:lnTo>
                <a:lnTo>
                  <a:pt x="415378" y="15811"/>
                </a:lnTo>
                <a:lnTo>
                  <a:pt x="416991" y="14287"/>
                </a:lnTo>
                <a:lnTo>
                  <a:pt x="418515" y="11239"/>
                </a:lnTo>
                <a:lnTo>
                  <a:pt x="418515" y="8191"/>
                </a:lnTo>
                <a:close/>
              </a:path>
              <a:path w="598805" h="123189">
                <a:moveTo>
                  <a:pt x="449376" y="0"/>
                </a:moveTo>
                <a:lnTo>
                  <a:pt x="434136" y="0"/>
                </a:lnTo>
                <a:lnTo>
                  <a:pt x="434136" y="92964"/>
                </a:lnTo>
                <a:lnTo>
                  <a:pt x="449376" y="92964"/>
                </a:lnTo>
                <a:lnTo>
                  <a:pt x="449376" y="0"/>
                </a:lnTo>
                <a:close/>
              </a:path>
              <a:path w="598805" h="123189">
                <a:moveTo>
                  <a:pt x="481101" y="31051"/>
                </a:moveTo>
                <a:lnTo>
                  <a:pt x="467385" y="31051"/>
                </a:lnTo>
                <a:lnTo>
                  <a:pt x="467385" y="92113"/>
                </a:lnTo>
                <a:lnTo>
                  <a:pt x="481101" y="92113"/>
                </a:lnTo>
                <a:lnTo>
                  <a:pt x="481101" y="31051"/>
                </a:lnTo>
                <a:close/>
              </a:path>
              <a:path w="598805" h="123189">
                <a:moveTo>
                  <a:pt x="482625" y="5143"/>
                </a:moveTo>
                <a:lnTo>
                  <a:pt x="479577" y="2095"/>
                </a:lnTo>
                <a:lnTo>
                  <a:pt x="470433" y="2095"/>
                </a:lnTo>
                <a:lnTo>
                  <a:pt x="467385" y="5143"/>
                </a:lnTo>
                <a:lnTo>
                  <a:pt x="465861" y="8191"/>
                </a:lnTo>
                <a:lnTo>
                  <a:pt x="465861" y="12763"/>
                </a:lnTo>
                <a:lnTo>
                  <a:pt x="470433" y="17335"/>
                </a:lnTo>
                <a:lnTo>
                  <a:pt x="479577" y="17335"/>
                </a:lnTo>
                <a:lnTo>
                  <a:pt x="482625" y="14287"/>
                </a:lnTo>
                <a:lnTo>
                  <a:pt x="482625" y="5143"/>
                </a:lnTo>
                <a:close/>
              </a:path>
              <a:path w="598805" h="123189">
                <a:moveTo>
                  <a:pt x="533006" y="31051"/>
                </a:moveTo>
                <a:lnTo>
                  <a:pt x="517766" y="31051"/>
                </a:lnTo>
                <a:lnTo>
                  <a:pt x="517766" y="12763"/>
                </a:lnTo>
                <a:lnTo>
                  <a:pt x="504050" y="15811"/>
                </a:lnTo>
                <a:lnTo>
                  <a:pt x="504050" y="31051"/>
                </a:lnTo>
                <a:lnTo>
                  <a:pt x="493293" y="31051"/>
                </a:lnTo>
                <a:lnTo>
                  <a:pt x="493293" y="41719"/>
                </a:lnTo>
                <a:lnTo>
                  <a:pt x="504050" y="41719"/>
                </a:lnTo>
                <a:lnTo>
                  <a:pt x="504050" y="89065"/>
                </a:lnTo>
                <a:lnTo>
                  <a:pt x="510146" y="93637"/>
                </a:lnTo>
                <a:lnTo>
                  <a:pt x="529958" y="93637"/>
                </a:lnTo>
                <a:lnTo>
                  <a:pt x="533006" y="92113"/>
                </a:lnTo>
                <a:lnTo>
                  <a:pt x="533006" y="81445"/>
                </a:lnTo>
                <a:lnTo>
                  <a:pt x="531482" y="82969"/>
                </a:lnTo>
                <a:lnTo>
                  <a:pt x="523862" y="82969"/>
                </a:lnTo>
                <a:lnTo>
                  <a:pt x="520814" y="81445"/>
                </a:lnTo>
                <a:lnTo>
                  <a:pt x="517766" y="78397"/>
                </a:lnTo>
                <a:lnTo>
                  <a:pt x="517766" y="41719"/>
                </a:lnTo>
                <a:lnTo>
                  <a:pt x="533006" y="41719"/>
                </a:lnTo>
                <a:lnTo>
                  <a:pt x="533006" y="31051"/>
                </a:lnTo>
                <a:close/>
              </a:path>
              <a:path w="598805" h="123189">
                <a:moveTo>
                  <a:pt x="598741" y="31051"/>
                </a:moveTo>
                <a:lnTo>
                  <a:pt x="584923" y="31051"/>
                </a:lnTo>
                <a:lnTo>
                  <a:pt x="568159" y="75349"/>
                </a:lnTo>
                <a:lnTo>
                  <a:pt x="568159" y="79921"/>
                </a:lnTo>
                <a:lnTo>
                  <a:pt x="566635" y="79921"/>
                </a:lnTo>
                <a:lnTo>
                  <a:pt x="566635" y="75349"/>
                </a:lnTo>
                <a:lnTo>
                  <a:pt x="551395" y="31051"/>
                </a:lnTo>
                <a:lnTo>
                  <a:pt x="536067" y="31051"/>
                </a:lnTo>
                <a:lnTo>
                  <a:pt x="560539" y="92113"/>
                </a:lnTo>
                <a:lnTo>
                  <a:pt x="555967" y="102781"/>
                </a:lnTo>
                <a:lnTo>
                  <a:pt x="554443" y="107353"/>
                </a:lnTo>
                <a:lnTo>
                  <a:pt x="549871" y="110401"/>
                </a:lnTo>
                <a:lnTo>
                  <a:pt x="540639" y="110401"/>
                </a:lnTo>
                <a:lnTo>
                  <a:pt x="539115" y="108877"/>
                </a:lnTo>
                <a:lnTo>
                  <a:pt x="539115" y="121069"/>
                </a:lnTo>
                <a:lnTo>
                  <a:pt x="540639" y="121069"/>
                </a:lnTo>
                <a:lnTo>
                  <a:pt x="543687" y="122593"/>
                </a:lnTo>
                <a:lnTo>
                  <a:pt x="545211" y="122593"/>
                </a:lnTo>
                <a:lnTo>
                  <a:pt x="552932" y="121208"/>
                </a:lnTo>
                <a:lnTo>
                  <a:pt x="559765" y="117259"/>
                </a:lnTo>
                <a:lnTo>
                  <a:pt x="565442" y="111023"/>
                </a:lnTo>
                <a:lnTo>
                  <a:pt x="565759" y="110401"/>
                </a:lnTo>
                <a:lnTo>
                  <a:pt x="569683" y="102781"/>
                </a:lnTo>
                <a:lnTo>
                  <a:pt x="578942" y="79921"/>
                </a:lnTo>
                <a:lnTo>
                  <a:pt x="598741" y="31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942242" y="3827335"/>
            <a:ext cx="125253" cy="91535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296667" y="3825811"/>
            <a:ext cx="280987" cy="93059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735008" y="3825811"/>
            <a:ext cx="166401" cy="9305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954940" y="3825811"/>
            <a:ext cx="280987" cy="93059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805910" y="4019645"/>
            <a:ext cx="46355" cy="81280"/>
          </a:xfrm>
          <a:custGeom>
            <a:avLst/>
            <a:gdLst/>
            <a:ahLst/>
            <a:cxnLst/>
            <a:rect l="l" t="t" r="r" b="b"/>
            <a:pathLst>
              <a:path w="46355" h="81279">
                <a:moveTo>
                  <a:pt x="24479" y="80867"/>
                </a:moveTo>
                <a:lnTo>
                  <a:pt x="9239" y="80867"/>
                </a:lnTo>
                <a:lnTo>
                  <a:pt x="3143" y="79343"/>
                </a:lnTo>
                <a:lnTo>
                  <a:pt x="0" y="77819"/>
                </a:lnTo>
                <a:lnTo>
                  <a:pt x="0" y="68675"/>
                </a:lnTo>
                <a:lnTo>
                  <a:pt x="6191" y="71723"/>
                </a:lnTo>
                <a:lnTo>
                  <a:pt x="10763" y="73247"/>
                </a:lnTo>
                <a:lnTo>
                  <a:pt x="22955" y="73247"/>
                </a:lnTo>
                <a:lnTo>
                  <a:pt x="24479" y="71723"/>
                </a:lnTo>
                <a:lnTo>
                  <a:pt x="27527" y="71723"/>
                </a:lnTo>
                <a:lnTo>
                  <a:pt x="33623" y="65627"/>
                </a:lnTo>
                <a:lnTo>
                  <a:pt x="33623" y="62579"/>
                </a:lnTo>
                <a:lnTo>
                  <a:pt x="35147" y="61055"/>
                </a:lnTo>
                <a:lnTo>
                  <a:pt x="35147" y="50291"/>
                </a:lnTo>
                <a:lnTo>
                  <a:pt x="33623" y="45719"/>
                </a:lnTo>
                <a:lnTo>
                  <a:pt x="30575" y="42671"/>
                </a:lnTo>
                <a:lnTo>
                  <a:pt x="27527" y="41147"/>
                </a:lnTo>
                <a:lnTo>
                  <a:pt x="21431" y="39623"/>
                </a:lnTo>
                <a:lnTo>
                  <a:pt x="1524" y="39623"/>
                </a:lnTo>
                <a:lnTo>
                  <a:pt x="4667" y="0"/>
                </a:lnTo>
                <a:lnTo>
                  <a:pt x="41243" y="0"/>
                </a:lnTo>
                <a:lnTo>
                  <a:pt x="41243" y="7619"/>
                </a:lnTo>
                <a:lnTo>
                  <a:pt x="12287" y="7619"/>
                </a:lnTo>
                <a:lnTo>
                  <a:pt x="10763" y="30479"/>
                </a:lnTo>
                <a:lnTo>
                  <a:pt x="22955" y="30479"/>
                </a:lnTo>
                <a:lnTo>
                  <a:pt x="26003" y="32003"/>
                </a:lnTo>
                <a:lnTo>
                  <a:pt x="29051" y="32003"/>
                </a:lnTo>
                <a:lnTo>
                  <a:pt x="35147" y="35051"/>
                </a:lnTo>
                <a:lnTo>
                  <a:pt x="42767" y="42671"/>
                </a:lnTo>
                <a:lnTo>
                  <a:pt x="42767" y="45719"/>
                </a:lnTo>
                <a:lnTo>
                  <a:pt x="44291" y="47243"/>
                </a:lnTo>
                <a:lnTo>
                  <a:pt x="45815" y="51815"/>
                </a:lnTo>
                <a:lnTo>
                  <a:pt x="45815" y="54959"/>
                </a:lnTo>
                <a:lnTo>
                  <a:pt x="45815" y="59531"/>
                </a:lnTo>
                <a:lnTo>
                  <a:pt x="39719" y="71723"/>
                </a:lnTo>
                <a:lnTo>
                  <a:pt x="36671" y="73247"/>
                </a:lnTo>
                <a:lnTo>
                  <a:pt x="35147" y="76295"/>
                </a:lnTo>
                <a:lnTo>
                  <a:pt x="29051" y="79343"/>
                </a:lnTo>
                <a:lnTo>
                  <a:pt x="24479" y="8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1282541" y="4016502"/>
            <a:ext cx="316230" cy="84455"/>
            <a:chOff x="1282541" y="4016502"/>
            <a:chExt cx="316230" cy="84455"/>
          </a:xfrm>
        </p:grpSpPr>
        <p:sp>
          <p:nvSpPr>
            <p:cNvPr id="71" name="object 71"/>
            <p:cNvSpPr/>
            <p:nvPr/>
          </p:nvSpPr>
          <p:spPr>
            <a:xfrm>
              <a:off x="1282541" y="4016502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3716"/>
                  </a:lnTo>
                  <a:lnTo>
                    <a:pt x="1524" y="13716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10668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5240" y="7620"/>
                  </a:lnTo>
                  <a:lnTo>
                    <a:pt x="16764" y="6096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486"/>
                  </a:lnTo>
                  <a:close/>
                </a:path>
                <a:path w="27940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716"/>
                  </a:lnTo>
                  <a:lnTo>
                    <a:pt x="18288" y="13716"/>
                  </a:lnTo>
                  <a:lnTo>
                    <a:pt x="16764" y="15335"/>
                  </a:lnTo>
                  <a:lnTo>
                    <a:pt x="15240" y="15335"/>
                  </a:lnTo>
                  <a:lnTo>
                    <a:pt x="12192" y="18383"/>
                  </a:lnTo>
                  <a:lnTo>
                    <a:pt x="10668" y="18383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37405" y="4018121"/>
              <a:ext cx="261270" cy="82391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742217" y="4018121"/>
            <a:ext cx="320706" cy="8239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258472" y="4018121"/>
            <a:ext cx="320706" cy="8239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040475" y="4018121"/>
            <a:ext cx="200024" cy="8239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513867" y="4019645"/>
            <a:ext cx="65722" cy="79343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802862" y="4190523"/>
            <a:ext cx="50800" cy="81280"/>
          </a:xfrm>
          <a:custGeom>
            <a:avLst/>
            <a:gdLst/>
            <a:ahLst/>
            <a:cxnLst/>
            <a:rect l="l" t="t" r="r" b="b"/>
            <a:pathLst>
              <a:path w="50800" h="81279">
                <a:moveTo>
                  <a:pt x="21431" y="80962"/>
                </a:moveTo>
                <a:lnTo>
                  <a:pt x="12287" y="80962"/>
                </a:lnTo>
                <a:lnTo>
                  <a:pt x="12287" y="76390"/>
                </a:lnTo>
                <a:lnTo>
                  <a:pt x="13811" y="70294"/>
                </a:lnTo>
                <a:lnTo>
                  <a:pt x="15335" y="65627"/>
                </a:lnTo>
                <a:lnTo>
                  <a:pt x="15335" y="61055"/>
                </a:lnTo>
                <a:lnTo>
                  <a:pt x="18383" y="56483"/>
                </a:lnTo>
                <a:lnTo>
                  <a:pt x="19907" y="51911"/>
                </a:lnTo>
                <a:lnTo>
                  <a:pt x="21431" y="45815"/>
                </a:lnTo>
                <a:lnTo>
                  <a:pt x="24479" y="36671"/>
                </a:lnTo>
                <a:lnTo>
                  <a:pt x="27527" y="33623"/>
                </a:lnTo>
                <a:lnTo>
                  <a:pt x="30575" y="24479"/>
                </a:lnTo>
                <a:lnTo>
                  <a:pt x="33623" y="18383"/>
                </a:lnTo>
                <a:lnTo>
                  <a:pt x="36671" y="15335"/>
                </a:lnTo>
                <a:lnTo>
                  <a:pt x="38195" y="12287"/>
                </a:lnTo>
                <a:lnTo>
                  <a:pt x="38195" y="10763"/>
                </a:lnTo>
                <a:lnTo>
                  <a:pt x="39719" y="9239"/>
                </a:lnTo>
                <a:lnTo>
                  <a:pt x="0" y="9239"/>
                </a:lnTo>
                <a:lnTo>
                  <a:pt x="0" y="0"/>
                </a:lnTo>
                <a:lnTo>
                  <a:pt x="50482" y="0"/>
                </a:lnTo>
                <a:lnTo>
                  <a:pt x="50482" y="6096"/>
                </a:lnTo>
                <a:lnTo>
                  <a:pt x="48863" y="7715"/>
                </a:lnTo>
                <a:lnTo>
                  <a:pt x="42767" y="19907"/>
                </a:lnTo>
                <a:lnTo>
                  <a:pt x="39719" y="24479"/>
                </a:lnTo>
                <a:lnTo>
                  <a:pt x="38195" y="27527"/>
                </a:lnTo>
                <a:lnTo>
                  <a:pt x="35147" y="36671"/>
                </a:lnTo>
                <a:lnTo>
                  <a:pt x="32099" y="41243"/>
                </a:lnTo>
                <a:lnTo>
                  <a:pt x="29051" y="50387"/>
                </a:lnTo>
                <a:lnTo>
                  <a:pt x="27527" y="56483"/>
                </a:lnTo>
                <a:lnTo>
                  <a:pt x="22955" y="70294"/>
                </a:lnTo>
                <a:lnTo>
                  <a:pt x="21431" y="76390"/>
                </a:lnTo>
                <a:lnTo>
                  <a:pt x="21431" y="80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282445" y="4188999"/>
            <a:ext cx="316230" cy="84455"/>
            <a:chOff x="1282445" y="4188999"/>
            <a:chExt cx="316230" cy="84455"/>
          </a:xfrm>
        </p:grpSpPr>
        <p:sp>
          <p:nvSpPr>
            <p:cNvPr id="79" name="object 79"/>
            <p:cNvSpPr/>
            <p:nvPr/>
          </p:nvSpPr>
          <p:spPr>
            <a:xfrm>
              <a:off x="1282445" y="4188999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239" y="9239"/>
                  </a:lnTo>
                  <a:lnTo>
                    <a:pt x="10763" y="9239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3048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486"/>
                  </a:lnTo>
                  <a:close/>
                </a:path>
                <a:path w="27940" h="82550">
                  <a:moveTo>
                    <a:pt x="0" y="22955"/>
                  </a:moveTo>
                  <a:lnTo>
                    <a:pt x="0" y="12287"/>
                  </a:lnTo>
                  <a:lnTo>
                    <a:pt x="18383" y="12287"/>
                  </a:lnTo>
                  <a:lnTo>
                    <a:pt x="18383" y="13811"/>
                  </a:lnTo>
                  <a:lnTo>
                    <a:pt x="16859" y="13811"/>
                  </a:lnTo>
                  <a:lnTo>
                    <a:pt x="15335" y="15335"/>
                  </a:lnTo>
                  <a:lnTo>
                    <a:pt x="13811" y="15335"/>
                  </a:lnTo>
                  <a:lnTo>
                    <a:pt x="10763" y="18383"/>
                  </a:lnTo>
                  <a:lnTo>
                    <a:pt x="9239" y="18383"/>
                  </a:lnTo>
                  <a:lnTo>
                    <a:pt x="7715" y="19907"/>
                  </a:lnTo>
                  <a:lnTo>
                    <a:pt x="6096" y="19907"/>
                  </a:lnTo>
                  <a:lnTo>
                    <a:pt x="3048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37500" y="4188999"/>
              <a:ext cx="261175" cy="84010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42217" y="4188999"/>
            <a:ext cx="322230" cy="84010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259996" y="4188999"/>
            <a:ext cx="320706" cy="84010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041999" y="4188999"/>
            <a:ext cx="181737" cy="84010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3313842" y="4190523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962"/>
                </a:moveTo>
                <a:lnTo>
                  <a:pt x="0" y="80962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3048"/>
                </a:lnTo>
                <a:lnTo>
                  <a:pt x="38195" y="3048"/>
                </a:lnTo>
                <a:lnTo>
                  <a:pt x="41243" y="6096"/>
                </a:lnTo>
                <a:lnTo>
                  <a:pt x="42767" y="7715"/>
                </a:lnTo>
                <a:lnTo>
                  <a:pt x="44291" y="9239"/>
                </a:lnTo>
                <a:lnTo>
                  <a:pt x="9144" y="9239"/>
                </a:lnTo>
                <a:lnTo>
                  <a:pt x="9144" y="38195"/>
                </a:lnTo>
                <a:lnTo>
                  <a:pt x="40481" y="38195"/>
                </a:lnTo>
                <a:lnTo>
                  <a:pt x="39719" y="39719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2767"/>
                </a:lnTo>
                <a:lnTo>
                  <a:pt x="32099" y="44291"/>
                </a:lnTo>
                <a:lnTo>
                  <a:pt x="33623" y="45815"/>
                </a:lnTo>
                <a:lnTo>
                  <a:pt x="9144" y="45815"/>
                </a:lnTo>
                <a:lnTo>
                  <a:pt x="9144" y="80962"/>
                </a:lnTo>
                <a:close/>
              </a:path>
              <a:path w="56514" h="81279">
                <a:moveTo>
                  <a:pt x="40481" y="38195"/>
                </a:moveTo>
                <a:lnTo>
                  <a:pt x="25908" y="38195"/>
                </a:lnTo>
                <a:lnTo>
                  <a:pt x="28956" y="36671"/>
                </a:lnTo>
                <a:lnTo>
                  <a:pt x="30480" y="36671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9051"/>
                </a:lnTo>
                <a:lnTo>
                  <a:pt x="38195" y="27527"/>
                </a:lnTo>
                <a:lnTo>
                  <a:pt x="38195" y="18383"/>
                </a:lnTo>
                <a:lnTo>
                  <a:pt x="36671" y="15335"/>
                </a:lnTo>
                <a:lnTo>
                  <a:pt x="33623" y="12287"/>
                </a:lnTo>
                <a:lnTo>
                  <a:pt x="30480" y="10763"/>
                </a:lnTo>
                <a:lnTo>
                  <a:pt x="27432" y="9239"/>
                </a:lnTo>
                <a:lnTo>
                  <a:pt x="44291" y="9239"/>
                </a:lnTo>
                <a:lnTo>
                  <a:pt x="47339" y="15335"/>
                </a:lnTo>
                <a:lnTo>
                  <a:pt x="47339" y="29051"/>
                </a:lnTo>
                <a:lnTo>
                  <a:pt x="45815" y="32099"/>
                </a:lnTo>
                <a:lnTo>
                  <a:pt x="41243" y="36671"/>
                </a:lnTo>
                <a:lnTo>
                  <a:pt x="40481" y="38195"/>
                </a:lnTo>
                <a:close/>
              </a:path>
              <a:path w="56514" h="81279">
                <a:moveTo>
                  <a:pt x="56483" y="80962"/>
                </a:moveTo>
                <a:lnTo>
                  <a:pt x="45815" y="80962"/>
                </a:lnTo>
                <a:lnTo>
                  <a:pt x="32099" y="58007"/>
                </a:lnTo>
                <a:lnTo>
                  <a:pt x="30480" y="56483"/>
                </a:lnTo>
                <a:lnTo>
                  <a:pt x="30480" y="53435"/>
                </a:lnTo>
                <a:lnTo>
                  <a:pt x="28956" y="51911"/>
                </a:lnTo>
                <a:lnTo>
                  <a:pt x="27432" y="51911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8863"/>
                </a:lnTo>
                <a:lnTo>
                  <a:pt x="22860" y="47339"/>
                </a:lnTo>
                <a:lnTo>
                  <a:pt x="19812" y="47339"/>
                </a:lnTo>
                <a:lnTo>
                  <a:pt x="18288" y="45815"/>
                </a:lnTo>
                <a:lnTo>
                  <a:pt x="35147" y="45815"/>
                </a:lnTo>
                <a:lnTo>
                  <a:pt x="35147" y="47339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7903" y="4361497"/>
            <a:ext cx="106045" cy="82550"/>
          </a:xfrm>
          <a:custGeom>
            <a:avLst/>
            <a:gdLst/>
            <a:ahLst/>
            <a:cxnLst/>
            <a:rect l="l" t="t" r="r" b="b"/>
            <a:pathLst>
              <a:path w="106044" h="82550">
                <a:moveTo>
                  <a:pt x="27520" y="0"/>
                </a:moveTo>
                <a:lnTo>
                  <a:pt x="22948" y="0"/>
                </a:lnTo>
                <a:lnTo>
                  <a:pt x="19900" y="3048"/>
                </a:lnTo>
                <a:lnTo>
                  <a:pt x="16764" y="4572"/>
                </a:lnTo>
                <a:lnTo>
                  <a:pt x="15240" y="6096"/>
                </a:lnTo>
                <a:lnTo>
                  <a:pt x="12192" y="6096"/>
                </a:lnTo>
                <a:lnTo>
                  <a:pt x="9144" y="9144"/>
                </a:lnTo>
                <a:lnTo>
                  <a:pt x="6096" y="10668"/>
                </a:lnTo>
                <a:lnTo>
                  <a:pt x="4572" y="10668"/>
                </a:lnTo>
                <a:lnTo>
                  <a:pt x="1524" y="12192"/>
                </a:lnTo>
                <a:lnTo>
                  <a:pt x="0" y="12192"/>
                </a:lnTo>
                <a:lnTo>
                  <a:pt x="0" y="21336"/>
                </a:lnTo>
                <a:lnTo>
                  <a:pt x="1524" y="21336"/>
                </a:lnTo>
                <a:lnTo>
                  <a:pt x="3048" y="19812"/>
                </a:lnTo>
                <a:lnTo>
                  <a:pt x="6096" y="19812"/>
                </a:lnTo>
                <a:lnTo>
                  <a:pt x="7620" y="18288"/>
                </a:lnTo>
                <a:lnTo>
                  <a:pt x="9144" y="18288"/>
                </a:lnTo>
                <a:lnTo>
                  <a:pt x="10668" y="16764"/>
                </a:lnTo>
                <a:lnTo>
                  <a:pt x="12192" y="16764"/>
                </a:lnTo>
                <a:lnTo>
                  <a:pt x="15240" y="13716"/>
                </a:lnTo>
                <a:lnTo>
                  <a:pt x="16764" y="13716"/>
                </a:lnTo>
                <a:lnTo>
                  <a:pt x="18376" y="12192"/>
                </a:lnTo>
                <a:lnTo>
                  <a:pt x="18376" y="80873"/>
                </a:lnTo>
                <a:lnTo>
                  <a:pt x="27520" y="80873"/>
                </a:lnTo>
                <a:lnTo>
                  <a:pt x="27520" y="0"/>
                </a:lnTo>
                <a:close/>
              </a:path>
              <a:path w="106044" h="82550">
                <a:moveTo>
                  <a:pt x="105435" y="41249"/>
                </a:moveTo>
                <a:lnTo>
                  <a:pt x="103962" y="23190"/>
                </a:lnTo>
                <a:lnTo>
                  <a:pt x="99479" y="10299"/>
                </a:lnTo>
                <a:lnTo>
                  <a:pt x="96837" y="7620"/>
                </a:lnTo>
                <a:lnTo>
                  <a:pt x="96189" y="6972"/>
                </a:lnTo>
                <a:lnTo>
                  <a:pt x="96189" y="41249"/>
                </a:lnTo>
                <a:lnTo>
                  <a:pt x="95288" y="56134"/>
                </a:lnTo>
                <a:lnTo>
                  <a:pt x="92379" y="66586"/>
                </a:lnTo>
                <a:lnTo>
                  <a:pt x="87198" y="72758"/>
                </a:lnTo>
                <a:lnTo>
                  <a:pt x="79425" y="74777"/>
                </a:lnTo>
                <a:lnTo>
                  <a:pt x="72313" y="72771"/>
                </a:lnTo>
                <a:lnTo>
                  <a:pt x="67043" y="66776"/>
                </a:lnTo>
                <a:lnTo>
                  <a:pt x="63792" y="56769"/>
                </a:lnTo>
                <a:lnTo>
                  <a:pt x="62661" y="42773"/>
                </a:lnTo>
                <a:lnTo>
                  <a:pt x="63804" y="27597"/>
                </a:lnTo>
                <a:lnTo>
                  <a:pt x="67233" y="16586"/>
                </a:lnTo>
                <a:lnTo>
                  <a:pt x="72948" y="9893"/>
                </a:lnTo>
                <a:lnTo>
                  <a:pt x="80949" y="7620"/>
                </a:lnTo>
                <a:lnTo>
                  <a:pt x="87833" y="9652"/>
                </a:lnTo>
                <a:lnTo>
                  <a:pt x="92570" y="15824"/>
                </a:lnTo>
                <a:lnTo>
                  <a:pt x="95313" y="26314"/>
                </a:lnTo>
                <a:lnTo>
                  <a:pt x="96189" y="41249"/>
                </a:lnTo>
                <a:lnTo>
                  <a:pt x="96189" y="6972"/>
                </a:lnTo>
                <a:lnTo>
                  <a:pt x="91859" y="2578"/>
                </a:lnTo>
                <a:lnTo>
                  <a:pt x="80949" y="0"/>
                </a:lnTo>
                <a:lnTo>
                  <a:pt x="71805" y="0"/>
                </a:lnTo>
                <a:lnTo>
                  <a:pt x="68757" y="3048"/>
                </a:lnTo>
                <a:lnTo>
                  <a:pt x="65709" y="4572"/>
                </a:lnTo>
                <a:lnTo>
                  <a:pt x="62661" y="7620"/>
                </a:lnTo>
                <a:lnTo>
                  <a:pt x="61137" y="10668"/>
                </a:lnTo>
                <a:lnTo>
                  <a:pt x="58000" y="13716"/>
                </a:lnTo>
                <a:lnTo>
                  <a:pt x="56476" y="18288"/>
                </a:lnTo>
                <a:lnTo>
                  <a:pt x="54952" y="24485"/>
                </a:lnTo>
                <a:lnTo>
                  <a:pt x="54952" y="29057"/>
                </a:lnTo>
                <a:lnTo>
                  <a:pt x="53428" y="35153"/>
                </a:lnTo>
                <a:lnTo>
                  <a:pt x="53428" y="48869"/>
                </a:lnTo>
                <a:lnTo>
                  <a:pt x="54952" y="54965"/>
                </a:lnTo>
                <a:lnTo>
                  <a:pt x="54952" y="59537"/>
                </a:lnTo>
                <a:lnTo>
                  <a:pt x="58000" y="68681"/>
                </a:lnTo>
                <a:lnTo>
                  <a:pt x="59524" y="71729"/>
                </a:lnTo>
                <a:lnTo>
                  <a:pt x="62661" y="76301"/>
                </a:lnTo>
                <a:lnTo>
                  <a:pt x="68757" y="79349"/>
                </a:lnTo>
                <a:lnTo>
                  <a:pt x="71805" y="82397"/>
                </a:lnTo>
                <a:lnTo>
                  <a:pt x="87045" y="82397"/>
                </a:lnTo>
                <a:lnTo>
                  <a:pt x="90093" y="79349"/>
                </a:lnTo>
                <a:lnTo>
                  <a:pt x="93141" y="77825"/>
                </a:lnTo>
                <a:lnTo>
                  <a:pt x="96189" y="74777"/>
                </a:lnTo>
                <a:lnTo>
                  <a:pt x="99237" y="71729"/>
                </a:lnTo>
                <a:lnTo>
                  <a:pt x="100761" y="68681"/>
                </a:lnTo>
                <a:lnTo>
                  <a:pt x="102285" y="64109"/>
                </a:lnTo>
                <a:lnTo>
                  <a:pt x="103809" y="58013"/>
                </a:lnTo>
                <a:lnTo>
                  <a:pt x="105435" y="53441"/>
                </a:lnTo>
                <a:lnTo>
                  <a:pt x="105435" y="4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1282541" y="4361497"/>
            <a:ext cx="316230" cy="82550"/>
            <a:chOff x="1282541" y="4361497"/>
            <a:chExt cx="316230" cy="82550"/>
          </a:xfrm>
        </p:grpSpPr>
        <p:sp>
          <p:nvSpPr>
            <p:cNvPr id="87" name="object 87"/>
            <p:cNvSpPr/>
            <p:nvPr/>
          </p:nvSpPr>
          <p:spPr>
            <a:xfrm>
              <a:off x="1282541" y="4361497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40" h="81279">
                  <a:moveTo>
                    <a:pt x="27432" y="80867"/>
                  </a:moveTo>
                  <a:lnTo>
                    <a:pt x="18288" y="80867"/>
                  </a:lnTo>
                  <a:lnTo>
                    <a:pt x="18288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7620"/>
                  </a:lnTo>
                  <a:lnTo>
                    <a:pt x="13716" y="6096"/>
                  </a:lnTo>
                  <a:lnTo>
                    <a:pt x="15240" y="6096"/>
                  </a:lnTo>
                  <a:lnTo>
                    <a:pt x="16764" y="4572"/>
                  </a:lnTo>
                  <a:lnTo>
                    <a:pt x="19812" y="3048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0867"/>
                  </a:lnTo>
                  <a:close/>
                </a:path>
                <a:path w="27940" h="81279">
                  <a:moveTo>
                    <a:pt x="1524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6764" y="13716"/>
                  </a:lnTo>
                  <a:lnTo>
                    <a:pt x="15240" y="13716"/>
                  </a:lnTo>
                  <a:lnTo>
                    <a:pt x="12192" y="16764"/>
                  </a:lnTo>
                  <a:lnTo>
                    <a:pt x="10668" y="16764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6096" y="19812"/>
                  </a:lnTo>
                  <a:lnTo>
                    <a:pt x="3048" y="19812"/>
                  </a:lnTo>
                  <a:lnTo>
                    <a:pt x="1524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337405" y="4361497"/>
              <a:ext cx="261270" cy="82391"/>
            </a:xfrm>
            <a:prstGeom prst="rect">
              <a:avLst/>
            </a:prstGeom>
          </p:spPr>
        </p:pic>
      </p:grpSp>
      <p:pic>
        <p:nvPicPr>
          <p:cNvPr id="89" name="object 8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742122" y="4361497"/>
            <a:ext cx="323849" cy="82391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259996" y="4361497"/>
            <a:ext cx="317658" cy="8248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041999" y="4361497"/>
            <a:ext cx="196976" cy="82390"/>
          </a:xfrm>
          <a:prstGeom prst="rect">
            <a:avLst/>
          </a:prstGeom>
        </p:spPr>
      </p:pic>
      <p:sp>
        <p:nvSpPr>
          <p:cNvPr id="92" name="object 92"/>
          <p:cNvSpPr/>
          <p:nvPr/>
        </p:nvSpPr>
        <p:spPr>
          <a:xfrm>
            <a:off x="3313842" y="4363021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6096"/>
                </a:lnTo>
                <a:lnTo>
                  <a:pt x="43529" y="7620"/>
                </a:lnTo>
                <a:lnTo>
                  <a:pt x="9144" y="7620"/>
                </a:lnTo>
                <a:lnTo>
                  <a:pt x="9144" y="36671"/>
                </a:lnTo>
                <a:lnTo>
                  <a:pt x="41243" y="36671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1243"/>
                </a:lnTo>
                <a:lnTo>
                  <a:pt x="30480" y="42767"/>
                </a:lnTo>
                <a:lnTo>
                  <a:pt x="32099" y="42767"/>
                </a:lnTo>
                <a:lnTo>
                  <a:pt x="32099" y="44291"/>
                </a:lnTo>
                <a:lnTo>
                  <a:pt x="33623" y="44291"/>
                </a:lnTo>
                <a:lnTo>
                  <a:pt x="35147" y="45815"/>
                </a:lnTo>
                <a:lnTo>
                  <a:pt x="9144" y="45815"/>
                </a:lnTo>
                <a:lnTo>
                  <a:pt x="9144" y="79343"/>
                </a:lnTo>
                <a:close/>
              </a:path>
              <a:path w="56514" h="79375">
                <a:moveTo>
                  <a:pt x="41243" y="36671"/>
                </a:moveTo>
                <a:lnTo>
                  <a:pt x="28956" y="36671"/>
                </a:lnTo>
                <a:lnTo>
                  <a:pt x="30480" y="35147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7527"/>
                </a:lnTo>
                <a:lnTo>
                  <a:pt x="38195" y="26003"/>
                </a:lnTo>
                <a:lnTo>
                  <a:pt x="38195" y="16764"/>
                </a:lnTo>
                <a:lnTo>
                  <a:pt x="36671" y="13716"/>
                </a:lnTo>
                <a:lnTo>
                  <a:pt x="33623" y="12192"/>
                </a:lnTo>
                <a:lnTo>
                  <a:pt x="30480" y="9144"/>
                </a:lnTo>
                <a:lnTo>
                  <a:pt x="27432" y="7620"/>
                </a:lnTo>
                <a:lnTo>
                  <a:pt x="43529" y="7620"/>
                </a:lnTo>
                <a:lnTo>
                  <a:pt x="45815" y="12192"/>
                </a:lnTo>
                <a:lnTo>
                  <a:pt x="47339" y="13716"/>
                </a:lnTo>
                <a:lnTo>
                  <a:pt x="47339" y="29051"/>
                </a:lnTo>
                <a:lnTo>
                  <a:pt x="45815" y="30575"/>
                </a:lnTo>
                <a:lnTo>
                  <a:pt x="44291" y="33623"/>
                </a:lnTo>
                <a:lnTo>
                  <a:pt x="41243" y="36671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8007"/>
                </a:lnTo>
                <a:lnTo>
                  <a:pt x="30480" y="54959"/>
                </a:lnTo>
                <a:lnTo>
                  <a:pt x="30480" y="53435"/>
                </a:lnTo>
                <a:lnTo>
                  <a:pt x="24384" y="47339"/>
                </a:lnTo>
                <a:lnTo>
                  <a:pt x="22860" y="47339"/>
                </a:lnTo>
                <a:lnTo>
                  <a:pt x="21336" y="45815"/>
                </a:lnTo>
                <a:lnTo>
                  <a:pt x="35147" y="45815"/>
                </a:lnTo>
                <a:lnTo>
                  <a:pt x="36671" y="47339"/>
                </a:lnTo>
                <a:lnTo>
                  <a:pt x="36671" y="48863"/>
                </a:lnTo>
                <a:lnTo>
                  <a:pt x="38195" y="50387"/>
                </a:lnTo>
                <a:lnTo>
                  <a:pt x="39719" y="50387"/>
                </a:lnTo>
                <a:lnTo>
                  <a:pt x="39719" y="51911"/>
                </a:lnTo>
                <a:lnTo>
                  <a:pt x="42767" y="54959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7903" y="4532477"/>
            <a:ext cx="102870" cy="84455"/>
          </a:xfrm>
          <a:custGeom>
            <a:avLst/>
            <a:gdLst/>
            <a:ahLst/>
            <a:cxnLst/>
            <a:rect l="l" t="t" r="r" b="b"/>
            <a:pathLst>
              <a:path w="102869" h="84454">
                <a:moveTo>
                  <a:pt x="27520" y="0"/>
                </a:moveTo>
                <a:lnTo>
                  <a:pt x="24472" y="0"/>
                </a:lnTo>
                <a:lnTo>
                  <a:pt x="19900" y="4572"/>
                </a:lnTo>
                <a:lnTo>
                  <a:pt x="16764" y="4572"/>
                </a:lnTo>
                <a:lnTo>
                  <a:pt x="15240" y="6096"/>
                </a:lnTo>
                <a:lnTo>
                  <a:pt x="12192" y="7620"/>
                </a:lnTo>
                <a:lnTo>
                  <a:pt x="10668" y="9144"/>
                </a:lnTo>
                <a:lnTo>
                  <a:pt x="9144" y="9144"/>
                </a:lnTo>
                <a:lnTo>
                  <a:pt x="6096" y="10668"/>
                </a:lnTo>
                <a:lnTo>
                  <a:pt x="4572" y="12192"/>
                </a:lnTo>
                <a:lnTo>
                  <a:pt x="1524" y="12192"/>
                </a:lnTo>
                <a:lnTo>
                  <a:pt x="0" y="13716"/>
                </a:lnTo>
                <a:lnTo>
                  <a:pt x="0" y="22860"/>
                </a:lnTo>
                <a:lnTo>
                  <a:pt x="1524" y="21336"/>
                </a:lnTo>
                <a:lnTo>
                  <a:pt x="3048" y="21336"/>
                </a:lnTo>
                <a:lnTo>
                  <a:pt x="6096" y="19812"/>
                </a:lnTo>
                <a:lnTo>
                  <a:pt x="7620" y="19812"/>
                </a:lnTo>
                <a:lnTo>
                  <a:pt x="9144" y="18288"/>
                </a:lnTo>
                <a:lnTo>
                  <a:pt x="10668" y="18288"/>
                </a:lnTo>
                <a:lnTo>
                  <a:pt x="12192" y="16764"/>
                </a:lnTo>
                <a:lnTo>
                  <a:pt x="13716" y="16764"/>
                </a:lnTo>
                <a:lnTo>
                  <a:pt x="16764" y="13716"/>
                </a:lnTo>
                <a:lnTo>
                  <a:pt x="18376" y="13716"/>
                </a:lnTo>
                <a:lnTo>
                  <a:pt x="18376" y="82384"/>
                </a:lnTo>
                <a:lnTo>
                  <a:pt x="27520" y="82384"/>
                </a:lnTo>
                <a:lnTo>
                  <a:pt x="27520" y="0"/>
                </a:lnTo>
                <a:close/>
              </a:path>
              <a:path w="102869" h="84454">
                <a:moveTo>
                  <a:pt x="102298" y="54952"/>
                </a:moveTo>
                <a:lnTo>
                  <a:pt x="100774" y="51904"/>
                </a:lnTo>
                <a:lnTo>
                  <a:pt x="99250" y="50380"/>
                </a:lnTo>
                <a:lnTo>
                  <a:pt x="97726" y="47332"/>
                </a:lnTo>
                <a:lnTo>
                  <a:pt x="93154" y="42760"/>
                </a:lnTo>
                <a:lnTo>
                  <a:pt x="90106" y="42760"/>
                </a:lnTo>
                <a:lnTo>
                  <a:pt x="88582" y="41236"/>
                </a:lnTo>
                <a:lnTo>
                  <a:pt x="85534" y="41236"/>
                </a:lnTo>
                <a:lnTo>
                  <a:pt x="84010" y="39712"/>
                </a:lnTo>
                <a:lnTo>
                  <a:pt x="94678" y="36576"/>
                </a:lnTo>
                <a:lnTo>
                  <a:pt x="99250" y="30480"/>
                </a:lnTo>
                <a:lnTo>
                  <a:pt x="99250" y="13716"/>
                </a:lnTo>
                <a:lnTo>
                  <a:pt x="97726" y="12192"/>
                </a:lnTo>
                <a:lnTo>
                  <a:pt x="96202" y="9144"/>
                </a:lnTo>
                <a:lnTo>
                  <a:pt x="94678" y="7620"/>
                </a:lnTo>
                <a:lnTo>
                  <a:pt x="91630" y="4572"/>
                </a:lnTo>
                <a:lnTo>
                  <a:pt x="85534" y="1524"/>
                </a:lnTo>
                <a:lnTo>
                  <a:pt x="84010" y="1524"/>
                </a:lnTo>
                <a:lnTo>
                  <a:pt x="80962" y="0"/>
                </a:lnTo>
                <a:lnTo>
                  <a:pt x="70294" y="0"/>
                </a:lnTo>
                <a:lnTo>
                  <a:pt x="64198" y="1524"/>
                </a:lnTo>
                <a:lnTo>
                  <a:pt x="59524" y="4572"/>
                </a:lnTo>
                <a:lnTo>
                  <a:pt x="59524" y="13716"/>
                </a:lnTo>
                <a:lnTo>
                  <a:pt x="64198" y="10668"/>
                </a:lnTo>
                <a:lnTo>
                  <a:pt x="68770" y="7620"/>
                </a:lnTo>
                <a:lnTo>
                  <a:pt x="85534" y="7620"/>
                </a:lnTo>
                <a:lnTo>
                  <a:pt x="90106" y="12192"/>
                </a:lnTo>
                <a:lnTo>
                  <a:pt x="90106" y="32004"/>
                </a:lnTo>
                <a:lnTo>
                  <a:pt x="84010" y="36576"/>
                </a:lnTo>
                <a:lnTo>
                  <a:pt x="64198" y="36576"/>
                </a:lnTo>
                <a:lnTo>
                  <a:pt x="64198" y="44284"/>
                </a:lnTo>
                <a:lnTo>
                  <a:pt x="70294" y="44284"/>
                </a:lnTo>
                <a:lnTo>
                  <a:pt x="80289" y="45389"/>
                </a:lnTo>
                <a:lnTo>
                  <a:pt x="87439" y="48475"/>
                </a:lnTo>
                <a:lnTo>
                  <a:pt x="91719" y="53289"/>
                </a:lnTo>
                <a:lnTo>
                  <a:pt x="93154" y="59524"/>
                </a:lnTo>
                <a:lnTo>
                  <a:pt x="93154" y="62572"/>
                </a:lnTo>
                <a:lnTo>
                  <a:pt x="91630" y="64096"/>
                </a:lnTo>
                <a:lnTo>
                  <a:pt x="91630" y="67144"/>
                </a:lnTo>
                <a:lnTo>
                  <a:pt x="90106" y="68668"/>
                </a:lnTo>
                <a:lnTo>
                  <a:pt x="90106" y="70192"/>
                </a:lnTo>
                <a:lnTo>
                  <a:pt x="87058" y="71716"/>
                </a:lnTo>
                <a:lnTo>
                  <a:pt x="85534" y="73240"/>
                </a:lnTo>
                <a:lnTo>
                  <a:pt x="84010" y="73240"/>
                </a:lnTo>
                <a:lnTo>
                  <a:pt x="82486" y="74764"/>
                </a:lnTo>
                <a:lnTo>
                  <a:pt x="79438" y="74764"/>
                </a:lnTo>
                <a:lnTo>
                  <a:pt x="77914" y="76288"/>
                </a:lnTo>
                <a:lnTo>
                  <a:pt x="67246" y="76288"/>
                </a:lnTo>
                <a:lnTo>
                  <a:pt x="61150" y="73240"/>
                </a:lnTo>
                <a:lnTo>
                  <a:pt x="56476" y="68668"/>
                </a:lnTo>
                <a:lnTo>
                  <a:pt x="56476" y="79336"/>
                </a:lnTo>
                <a:lnTo>
                  <a:pt x="59524" y="82384"/>
                </a:lnTo>
                <a:lnTo>
                  <a:pt x="65722" y="83908"/>
                </a:lnTo>
                <a:lnTo>
                  <a:pt x="77914" y="83908"/>
                </a:lnTo>
                <a:lnTo>
                  <a:pt x="82486" y="82384"/>
                </a:lnTo>
                <a:lnTo>
                  <a:pt x="85534" y="82384"/>
                </a:lnTo>
                <a:lnTo>
                  <a:pt x="91630" y="79336"/>
                </a:lnTo>
                <a:lnTo>
                  <a:pt x="94678" y="76288"/>
                </a:lnTo>
                <a:lnTo>
                  <a:pt x="99250" y="71716"/>
                </a:lnTo>
                <a:lnTo>
                  <a:pt x="100774" y="68668"/>
                </a:lnTo>
                <a:lnTo>
                  <a:pt x="100774" y="65620"/>
                </a:lnTo>
                <a:lnTo>
                  <a:pt x="102298" y="62572"/>
                </a:lnTo>
                <a:lnTo>
                  <a:pt x="102298" y="54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274825" y="4532471"/>
            <a:ext cx="323850" cy="83915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1742217" y="4532471"/>
            <a:ext cx="323850" cy="84455"/>
            <a:chOff x="1742217" y="4532471"/>
            <a:chExt cx="323850" cy="84455"/>
          </a:xfrm>
        </p:grpSpPr>
        <p:pic>
          <p:nvPicPr>
            <p:cNvPr id="96" name="object 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42217" y="4532471"/>
              <a:ext cx="198500" cy="83915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960626" y="4532477"/>
              <a:ext cx="105410" cy="82550"/>
            </a:xfrm>
            <a:custGeom>
              <a:avLst/>
              <a:gdLst/>
              <a:ahLst/>
              <a:cxnLst/>
              <a:rect l="l" t="t" r="r" b="b"/>
              <a:pathLst>
                <a:path w="105410" h="82550">
                  <a:moveTo>
                    <a:pt x="27432" y="0"/>
                  </a:moveTo>
                  <a:lnTo>
                    <a:pt x="24384" y="0"/>
                  </a:lnTo>
                  <a:lnTo>
                    <a:pt x="21336" y="3048"/>
                  </a:lnTo>
                  <a:lnTo>
                    <a:pt x="18288" y="4572"/>
                  </a:lnTo>
                  <a:lnTo>
                    <a:pt x="16764" y="4572"/>
                  </a:lnTo>
                  <a:lnTo>
                    <a:pt x="15240" y="6096"/>
                  </a:lnTo>
                  <a:lnTo>
                    <a:pt x="12192" y="7620"/>
                  </a:lnTo>
                  <a:lnTo>
                    <a:pt x="10668" y="9144"/>
                  </a:lnTo>
                  <a:lnTo>
                    <a:pt x="9144" y="9144"/>
                  </a:lnTo>
                  <a:lnTo>
                    <a:pt x="6096" y="10668"/>
                  </a:lnTo>
                  <a:lnTo>
                    <a:pt x="4572" y="12192"/>
                  </a:lnTo>
                  <a:lnTo>
                    <a:pt x="1524" y="12192"/>
                  </a:lnTo>
                  <a:lnTo>
                    <a:pt x="0" y="13716"/>
                  </a:lnTo>
                  <a:lnTo>
                    <a:pt x="0" y="22860"/>
                  </a:lnTo>
                  <a:lnTo>
                    <a:pt x="1524" y="21336"/>
                  </a:lnTo>
                  <a:lnTo>
                    <a:pt x="3048" y="21336"/>
                  </a:lnTo>
                  <a:lnTo>
                    <a:pt x="4572" y="19812"/>
                  </a:lnTo>
                  <a:lnTo>
                    <a:pt x="7620" y="19812"/>
                  </a:lnTo>
                  <a:lnTo>
                    <a:pt x="9144" y="18288"/>
                  </a:lnTo>
                  <a:lnTo>
                    <a:pt x="10668" y="18288"/>
                  </a:lnTo>
                  <a:lnTo>
                    <a:pt x="12192" y="16764"/>
                  </a:lnTo>
                  <a:lnTo>
                    <a:pt x="13716" y="16764"/>
                  </a:lnTo>
                  <a:lnTo>
                    <a:pt x="16764" y="13716"/>
                  </a:lnTo>
                  <a:lnTo>
                    <a:pt x="18288" y="13716"/>
                  </a:lnTo>
                  <a:lnTo>
                    <a:pt x="18288" y="82384"/>
                  </a:lnTo>
                  <a:lnTo>
                    <a:pt x="27432" y="82384"/>
                  </a:lnTo>
                  <a:lnTo>
                    <a:pt x="27432" y="0"/>
                  </a:lnTo>
                  <a:close/>
                </a:path>
                <a:path w="105410" h="82550">
                  <a:moveTo>
                    <a:pt x="105333" y="1524"/>
                  </a:moveTo>
                  <a:lnTo>
                    <a:pt x="54952" y="1524"/>
                  </a:lnTo>
                  <a:lnTo>
                    <a:pt x="54952" y="10668"/>
                  </a:lnTo>
                  <a:lnTo>
                    <a:pt x="94665" y="10668"/>
                  </a:lnTo>
                  <a:lnTo>
                    <a:pt x="91617" y="13716"/>
                  </a:lnTo>
                  <a:lnTo>
                    <a:pt x="87045" y="22860"/>
                  </a:lnTo>
                  <a:lnTo>
                    <a:pt x="85521" y="27432"/>
                  </a:lnTo>
                  <a:lnTo>
                    <a:pt x="83997" y="30480"/>
                  </a:lnTo>
                  <a:lnTo>
                    <a:pt x="82473" y="35052"/>
                  </a:lnTo>
                  <a:lnTo>
                    <a:pt x="79425" y="39712"/>
                  </a:lnTo>
                  <a:lnTo>
                    <a:pt x="77901" y="42760"/>
                  </a:lnTo>
                  <a:lnTo>
                    <a:pt x="76377" y="47332"/>
                  </a:lnTo>
                  <a:lnTo>
                    <a:pt x="74853" y="53428"/>
                  </a:lnTo>
                  <a:lnTo>
                    <a:pt x="71716" y="58000"/>
                  </a:lnTo>
                  <a:lnTo>
                    <a:pt x="70192" y="62572"/>
                  </a:lnTo>
                  <a:lnTo>
                    <a:pt x="70192" y="67144"/>
                  </a:lnTo>
                  <a:lnTo>
                    <a:pt x="68668" y="71716"/>
                  </a:lnTo>
                  <a:lnTo>
                    <a:pt x="67144" y="77812"/>
                  </a:lnTo>
                  <a:lnTo>
                    <a:pt x="65620" y="82384"/>
                  </a:lnTo>
                  <a:lnTo>
                    <a:pt x="76377" y="82384"/>
                  </a:lnTo>
                  <a:lnTo>
                    <a:pt x="76377" y="77812"/>
                  </a:lnTo>
                  <a:lnTo>
                    <a:pt x="77901" y="71716"/>
                  </a:lnTo>
                  <a:lnTo>
                    <a:pt x="83997" y="53428"/>
                  </a:lnTo>
                  <a:lnTo>
                    <a:pt x="85521" y="47332"/>
                  </a:lnTo>
                  <a:lnTo>
                    <a:pt x="87045" y="42760"/>
                  </a:lnTo>
                  <a:lnTo>
                    <a:pt x="90093" y="38188"/>
                  </a:lnTo>
                  <a:lnTo>
                    <a:pt x="91617" y="33528"/>
                  </a:lnTo>
                  <a:lnTo>
                    <a:pt x="93141" y="30480"/>
                  </a:lnTo>
                  <a:lnTo>
                    <a:pt x="94665" y="25908"/>
                  </a:lnTo>
                  <a:lnTo>
                    <a:pt x="97713" y="21336"/>
                  </a:lnTo>
                  <a:lnTo>
                    <a:pt x="103809" y="9144"/>
                  </a:lnTo>
                  <a:lnTo>
                    <a:pt x="105333" y="7620"/>
                  </a:lnTo>
                  <a:lnTo>
                    <a:pt x="10533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2214372" y="4532471"/>
            <a:ext cx="366395" cy="84455"/>
            <a:chOff x="2214372" y="4532471"/>
            <a:chExt cx="366395" cy="84455"/>
          </a:xfrm>
        </p:grpSpPr>
        <p:sp>
          <p:nvSpPr>
            <p:cNvPr id="99" name="object 99"/>
            <p:cNvSpPr/>
            <p:nvPr/>
          </p:nvSpPr>
          <p:spPr>
            <a:xfrm>
              <a:off x="2214359" y="4532478"/>
              <a:ext cx="79375" cy="82550"/>
            </a:xfrm>
            <a:custGeom>
              <a:avLst/>
              <a:gdLst/>
              <a:ahLst/>
              <a:cxnLst/>
              <a:rect l="l" t="t" r="r" b="b"/>
              <a:pathLst>
                <a:path w="79375" h="82550">
                  <a:moveTo>
                    <a:pt x="32004" y="45618"/>
                  </a:moveTo>
                  <a:lnTo>
                    <a:pt x="0" y="45618"/>
                  </a:lnTo>
                  <a:lnTo>
                    <a:pt x="0" y="53238"/>
                  </a:lnTo>
                  <a:lnTo>
                    <a:pt x="32004" y="53238"/>
                  </a:lnTo>
                  <a:lnTo>
                    <a:pt x="32004" y="45618"/>
                  </a:lnTo>
                  <a:close/>
                </a:path>
                <a:path w="79375" h="82550">
                  <a:moveTo>
                    <a:pt x="79159" y="0"/>
                  </a:moveTo>
                  <a:lnTo>
                    <a:pt x="76111" y="0"/>
                  </a:lnTo>
                  <a:lnTo>
                    <a:pt x="73063" y="3048"/>
                  </a:lnTo>
                  <a:lnTo>
                    <a:pt x="70015" y="4572"/>
                  </a:lnTo>
                  <a:lnTo>
                    <a:pt x="68491" y="4572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9144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2192"/>
                  </a:lnTo>
                  <a:lnTo>
                    <a:pt x="53251" y="12192"/>
                  </a:lnTo>
                  <a:lnTo>
                    <a:pt x="51727" y="13716"/>
                  </a:lnTo>
                  <a:lnTo>
                    <a:pt x="51727" y="22860"/>
                  </a:lnTo>
                  <a:lnTo>
                    <a:pt x="53251" y="21336"/>
                  </a:lnTo>
                  <a:lnTo>
                    <a:pt x="54775" y="21336"/>
                  </a:lnTo>
                  <a:lnTo>
                    <a:pt x="56299" y="19812"/>
                  </a:lnTo>
                  <a:lnTo>
                    <a:pt x="59347" y="19812"/>
                  </a:lnTo>
                  <a:lnTo>
                    <a:pt x="60871" y="18288"/>
                  </a:lnTo>
                  <a:lnTo>
                    <a:pt x="62395" y="18288"/>
                  </a:lnTo>
                  <a:lnTo>
                    <a:pt x="63919" y="16764"/>
                  </a:lnTo>
                  <a:lnTo>
                    <a:pt x="65443" y="16764"/>
                  </a:lnTo>
                  <a:lnTo>
                    <a:pt x="68491" y="13716"/>
                  </a:lnTo>
                  <a:lnTo>
                    <a:pt x="70015" y="13716"/>
                  </a:lnTo>
                  <a:lnTo>
                    <a:pt x="70015" y="82384"/>
                  </a:lnTo>
                  <a:lnTo>
                    <a:pt x="79159" y="82384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321052" y="4532471"/>
              <a:ext cx="259651" cy="83915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2997707" y="4532471"/>
            <a:ext cx="243204" cy="84455"/>
            <a:chOff x="2997707" y="4532471"/>
            <a:chExt cx="243204" cy="84455"/>
          </a:xfrm>
        </p:grpSpPr>
        <p:sp>
          <p:nvSpPr>
            <p:cNvPr id="102" name="object 102"/>
            <p:cNvSpPr/>
            <p:nvPr/>
          </p:nvSpPr>
          <p:spPr>
            <a:xfrm>
              <a:off x="2997708" y="4532478"/>
              <a:ext cx="78105" cy="82550"/>
            </a:xfrm>
            <a:custGeom>
              <a:avLst/>
              <a:gdLst/>
              <a:ahLst/>
              <a:cxnLst/>
              <a:rect l="l" t="t" r="r" b="b"/>
              <a:pathLst>
                <a:path w="78105" h="82550">
                  <a:moveTo>
                    <a:pt x="31991" y="45618"/>
                  </a:moveTo>
                  <a:lnTo>
                    <a:pt x="0" y="45618"/>
                  </a:lnTo>
                  <a:lnTo>
                    <a:pt x="0" y="53238"/>
                  </a:lnTo>
                  <a:lnTo>
                    <a:pt x="31991" y="53238"/>
                  </a:lnTo>
                  <a:lnTo>
                    <a:pt x="31991" y="45618"/>
                  </a:lnTo>
                  <a:close/>
                </a:path>
                <a:path w="78105" h="82550">
                  <a:moveTo>
                    <a:pt x="77812" y="0"/>
                  </a:moveTo>
                  <a:lnTo>
                    <a:pt x="74764" y="0"/>
                  </a:lnTo>
                  <a:lnTo>
                    <a:pt x="70192" y="4572"/>
                  </a:lnTo>
                  <a:lnTo>
                    <a:pt x="67144" y="4572"/>
                  </a:lnTo>
                  <a:lnTo>
                    <a:pt x="64096" y="7620"/>
                  </a:lnTo>
                  <a:lnTo>
                    <a:pt x="61048" y="9144"/>
                  </a:lnTo>
                  <a:lnTo>
                    <a:pt x="59524" y="9144"/>
                  </a:lnTo>
                  <a:lnTo>
                    <a:pt x="56476" y="10668"/>
                  </a:lnTo>
                  <a:lnTo>
                    <a:pt x="54952" y="12192"/>
                  </a:lnTo>
                  <a:lnTo>
                    <a:pt x="51904" y="12192"/>
                  </a:lnTo>
                  <a:lnTo>
                    <a:pt x="50380" y="13716"/>
                  </a:lnTo>
                  <a:lnTo>
                    <a:pt x="50380" y="22860"/>
                  </a:lnTo>
                  <a:lnTo>
                    <a:pt x="51904" y="21336"/>
                  </a:lnTo>
                  <a:lnTo>
                    <a:pt x="54952" y="21336"/>
                  </a:lnTo>
                  <a:lnTo>
                    <a:pt x="56476" y="19812"/>
                  </a:lnTo>
                  <a:lnTo>
                    <a:pt x="58000" y="19812"/>
                  </a:lnTo>
                  <a:lnTo>
                    <a:pt x="59524" y="18288"/>
                  </a:lnTo>
                  <a:lnTo>
                    <a:pt x="61048" y="18288"/>
                  </a:lnTo>
                  <a:lnTo>
                    <a:pt x="62572" y="16764"/>
                  </a:lnTo>
                  <a:lnTo>
                    <a:pt x="64096" y="16764"/>
                  </a:lnTo>
                  <a:lnTo>
                    <a:pt x="67144" y="13716"/>
                  </a:lnTo>
                  <a:lnTo>
                    <a:pt x="68668" y="13716"/>
                  </a:lnTo>
                  <a:lnTo>
                    <a:pt x="68668" y="82384"/>
                  </a:lnTo>
                  <a:lnTo>
                    <a:pt x="77812" y="82384"/>
                  </a:lnTo>
                  <a:lnTo>
                    <a:pt x="77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103054" y="4532471"/>
              <a:ext cx="137445" cy="83915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513867" y="4533995"/>
            <a:ext cx="65722" cy="80867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41807" y="4704969"/>
            <a:ext cx="111537" cy="82391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274825" y="4704969"/>
            <a:ext cx="323850" cy="82391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1742217" y="4704969"/>
            <a:ext cx="321310" cy="82550"/>
            <a:chOff x="1742217" y="4704969"/>
            <a:chExt cx="321310" cy="82550"/>
          </a:xfrm>
        </p:grpSpPr>
        <p:pic>
          <p:nvPicPr>
            <p:cNvPr id="108" name="object 10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742217" y="4704969"/>
              <a:ext cx="245840" cy="8239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018633" y="4706493"/>
              <a:ext cx="44450" cy="81280"/>
            </a:xfrm>
            <a:custGeom>
              <a:avLst/>
              <a:gdLst/>
              <a:ahLst/>
              <a:cxnLst/>
              <a:rect l="l" t="t" r="r" b="b"/>
              <a:pathLst>
                <a:path w="44450" h="81279">
                  <a:moveTo>
                    <a:pt x="38195" y="73247"/>
                  </a:moveTo>
                  <a:lnTo>
                    <a:pt x="22955" y="73247"/>
                  </a:lnTo>
                  <a:lnTo>
                    <a:pt x="24479" y="71723"/>
                  </a:lnTo>
                  <a:lnTo>
                    <a:pt x="27527" y="71723"/>
                  </a:lnTo>
                  <a:lnTo>
                    <a:pt x="33623" y="65627"/>
                  </a:lnTo>
                  <a:lnTo>
                    <a:pt x="33623" y="62579"/>
                  </a:lnTo>
                  <a:lnTo>
                    <a:pt x="35147" y="61055"/>
                  </a:lnTo>
                  <a:lnTo>
                    <a:pt x="35147" y="50292"/>
                  </a:lnTo>
                  <a:lnTo>
                    <a:pt x="33623" y="47244"/>
                  </a:lnTo>
                  <a:lnTo>
                    <a:pt x="27527" y="41148"/>
                  </a:lnTo>
                  <a:lnTo>
                    <a:pt x="21431" y="39624"/>
                  </a:lnTo>
                  <a:lnTo>
                    <a:pt x="1524" y="39624"/>
                  </a:lnTo>
                  <a:lnTo>
                    <a:pt x="4572" y="0"/>
                  </a:lnTo>
                  <a:lnTo>
                    <a:pt x="41243" y="0"/>
                  </a:lnTo>
                  <a:lnTo>
                    <a:pt x="41243" y="7620"/>
                  </a:lnTo>
                  <a:lnTo>
                    <a:pt x="12192" y="7620"/>
                  </a:lnTo>
                  <a:lnTo>
                    <a:pt x="10668" y="32004"/>
                  </a:lnTo>
                  <a:lnTo>
                    <a:pt x="26003" y="32004"/>
                  </a:lnTo>
                  <a:lnTo>
                    <a:pt x="29051" y="33528"/>
                  </a:lnTo>
                  <a:lnTo>
                    <a:pt x="32099" y="33528"/>
                  </a:lnTo>
                  <a:lnTo>
                    <a:pt x="35147" y="35052"/>
                  </a:lnTo>
                  <a:lnTo>
                    <a:pt x="39719" y="39624"/>
                  </a:lnTo>
                  <a:lnTo>
                    <a:pt x="44291" y="48768"/>
                  </a:lnTo>
                  <a:lnTo>
                    <a:pt x="44291" y="62579"/>
                  </a:lnTo>
                  <a:lnTo>
                    <a:pt x="39719" y="71723"/>
                  </a:lnTo>
                  <a:lnTo>
                    <a:pt x="38195" y="73247"/>
                  </a:lnTo>
                  <a:close/>
                </a:path>
                <a:path w="44450" h="81279">
                  <a:moveTo>
                    <a:pt x="26003" y="32004"/>
                  </a:moveTo>
                  <a:lnTo>
                    <a:pt x="12192" y="32004"/>
                  </a:lnTo>
                  <a:lnTo>
                    <a:pt x="13716" y="30480"/>
                  </a:lnTo>
                  <a:lnTo>
                    <a:pt x="21431" y="30480"/>
                  </a:lnTo>
                  <a:lnTo>
                    <a:pt x="26003" y="32004"/>
                  </a:lnTo>
                  <a:close/>
                </a:path>
                <a:path w="44450" h="81279">
                  <a:moveTo>
                    <a:pt x="24479" y="80867"/>
                  </a:moveTo>
                  <a:lnTo>
                    <a:pt x="9144" y="80867"/>
                  </a:lnTo>
                  <a:lnTo>
                    <a:pt x="3048" y="79343"/>
                  </a:lnTo>
                  <a:lnTo>
                    <a:pt x="0" y="77819"/>
                  </a:lnTo>
                  <a:lnTo>
                    <a:pt x="0" y="68675"/>
                  </a:lnTo>
                  <a:lnTo>
                    <a:pt x="6096" y="71723"/>
                  </a:lnTo>
                  <a:lnTo>
                    <a:pt x="10668" y="73247"/>
                  </a:lnTo>
                  <a:lnTo>
                    <a:pt x="38195" y="73247"/>
                  </a:lnTo>
                  <a:lnTo>
                    <a:pt x="35147" y="76295"/>
                  </a:lnTo>
                  <a:lnTo>
                    <a:pt x="32099" y="77819"/>
                  </a:lnTo>
                  <a:lnTo>
                    <a:pt x="27527" y="79343"/>
                  </a:lnTo>
                  <a:lnTo>
                    <a:pt x="24479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2214372" y="4704873"/>
            <a:ext cx="368300" cy="83185"/>
            <a:chOff x="2214372" y="4704873"/>
            <a:chExt cx="368300" cy="83185"/>
          </a:xfrm>
        </p:grpSpPr>
        <p:sp>
          <p:nvSpPr>
            <p:cNvPr id="111" name="object 111"/>
            <p:cNvSpPr/>
            <p:nvPr/>
          </p:nvSpPr>
          <p:spPr>
            <a:xfrm>
              <a:off x="2214359" y="4704969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32004" y="45339"/>
                  </a:moveTo>
                  <a:lnTo>
                    <a:pt x="0" y="45339"/>
                  </a:lnTo>
                  <a:lnTo>
                    <a:pt x="0" y="52959"/>
                  </a:lnTo>
                  <a:lnTo>
                    <a:pt x="32004" y="52959"/>
                  </a:lnTo>
                  <a:lnTo>
                    <a:pt x="32004" y="45339"/>
                  </a:lnTo>
                  <a:close/>
                </a:path>
                <a:path w="79375" h="81279">
                  <a:moveTo>
                    <a:pt x="79159" y="0"/>
                  </a:moveTo>
                  <a:lnTo>
                    <a:pt x="74587" y="0"/>
                  </a:lnTo>
                  <a:lnTo>
                    <a:pt x="73063" y="1524"/>
                  </a:lnTo>
                  <a:lnTo>
                    <a:pt x="70015" y="3048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7620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0668"/>
                  </a:lnTo>
                  <a:lnTo>
                    <a:pt x="53251" y="12192"/>
                  </a:lnTo>
                  <a:lnTo>
                    <a:pt x="51727" y="12192"/>
                  </a:lnTo>
                  <a:lnTo>
                    <a:pt x="51727" y="21336"/>
                  </a:lnTo>
                  <a:lnTo>
                    <a:pt x="53251" y="21336"/>
                  </a:lnTo>
                  <a:lnTo>
                    <a:pt x="54775" y="19812"/>
                  </a:lnTo>
                  <a:lnTo>
                    <a:pt x="56299" y="19812"/>
                  </a:lnTo>
                  <a:lnTo>
                    <a:pt x="59347" y="18288"/>
                  </a:lnTo>
                  <a:lnTo>
                    <a:pt x="60871" y="18288"/>
                  </a:lnTo>
                  <a:lnTo>
                    <a:pt x="62395" y="16764"/>
                  </a:lnTo>
                  <a:lnTo>
                    <a:pt x="63919" y="16764"/>
                  </a:lnTo>
                  <a:lnTo>
                    <a:pt x="65443" y="15240"/>
                  </a:lnTo>
                  <a:lnTo>
                    <a:pt x="66967" y="15240"/>
                  </a:lnTo>
                  <a:lnTo>
                    <a:pt x="70015" y="12192"/>
                  </a:lnTo>
                  <a:lnTo>
                    <a:pt x="70015" y="80873"/>
                  </a:lnTo>
                  <a:lnTo>
                    <a:pt x="79159" y="80873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321052" y="4704873"/>
              <a:ext cx="261175" cy="82581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2997707" y="4704969"/>
            <a:ext cx="241300" cy="82550"/>
            <a:chOff x="2997707" y="4704969"/>
            <a:chExt cx="241300" cy="82550"/>
          </a:xfrm>
        </p:grpSpPr>
        <p:sp>
          <p:nvSpPr>
            <p:cNvPr id="114" name="object 114"/>
            <p:cNvSpPr/>
            <p:nvPr/>
          </p:nvSpPr>
          <p:spPr>
            <a:xfrm>
              <a:off x="2997708" y="4704969"/>
              <a:ext cx="78105" cy="81280"/>
            </a:xfrm>
            <a:custGeom>
              <a:avLst/>
              <a:gdLst/>
              <a:ahLst/>
              <a:cxnLst/>
              <a:rect l="l" t="t" r="r" b="b"/>
              <a:pathLst>
                <a:path w="78105" h="81279">
                  <a:moveTo>
                    <a:pt x="31991" y="45339"/>
                  </a:moveTo>
                  <a:lnTo>
                    <a:pt x="0" y="45339"/>
                  </a:lnTo>
                  <a:lnTo>
                    <a:pt x="0" y="52959"/>
                  </a:lnTo>
                  <a:lnTo>
                    <a:pt x="31991" y="52959"/>
                  </a:lnTo>
                  <a:lnTo>
                    <a:pt x="31991" y="45339"/>
                  </a:lnTo>
                  <a:close/>
                </a:path>
                <a:path w="78105" h="81279">
                  <a:moveTo>
                    <a:pt x="77812" y="0"/>
                  </a:moveTo>
                  <a:lnTo>
                    <a:pt x="73240" y="0"/>
                  </a:lnTo>
                  <a:lnTo>
                    <a:pt x="70192" y="3048"/>
                  </a:lnTo>
                  <a:lnTo>
                    <a:pt x="67144" y="4572"/>
                  </a:lnTo>
                  <a:lnTo>
                    <a:pt x="64096" y="7620"/>
                  </a:lnTo>
                  <a:lnTo>
                    <a:pt x="61048" y="7620"/>
                  </a:lnTo>
                  <a:lnTo>
                    <a:pt x="59524" y="9144"/>
                  </a:lnTo>
                  <a:lnTo>
                    <a:pt x="56476" y="10668"/>
                  </a:lnTo>
                  <a:lnTo>
                    <a:pt x="54952" y="10668"/>
                  </a:lnTo>
                  <a:lnTo>
                    <a:pt x="51904" y="12192"/>
                  </a:lnTo>
                  <a:lnTo>
                    <a:pt x="50380" y="12192"/>
                  </a:lnTo>
                  <a:lnTo>
                    <a:pt x="50380" y="21336"/>
                  </a:lnTo>
                  <a:lnTo>
                    <a:pt x="51904" y="21336"/>
                  </a:lnTo>
                  <a:lnTo>
                    <a:pt x="54952" y="19812"/>
                  </a:lnTo>
                  <a:lnTo>
                    <a:pt x="56476" y="19812"/>
                  </a:lnTo>
                  <a:lnTo>
                    <a:pt x="58000" y="18288"/>
                  </a:lnTo>
                  <a:lnTo>
                    <a:pt x="59524" y="18288"/>
                  </a:lnTo>
                  <a:lnTo>
                    <a:pt x="61048" y="16764"/>
                  </a:lnTo>
                  <a:lnTo>
                    <a:pt x="62572" y="16764"/>
                  </a:lnTo>
                  <a:lnTo>
                    <a:pt x="64096" y="15240"/>
                  </a:lnTo>
                  <a:lnTo>
                    <a:pt x="65620" y="15240"/>
                  </a:lnTo>
                  <a:lnTo>
                    <a:pt x="68668" y="12192"/>
                  </a:lnTo>
                  <a:lnTo>
                    <a:pt x="68668" y="80873"/>
                  </a:lnTo>
                  <a:lnTo>
                    <a:pt x="77812" y="80873"/>
                  </a:lnTo>
                  <a:lnTo>
                    <a:pt x="77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103054" y="4704969"/>
              <a:ext cx="135921" cy="82486"/>
            </a:xfrm>
            <a:prstGeom prst="rect">
              <a:avLst/>
            </a:prstGeom>
          </p:spPr>
        </p:pic>
      </p:grpSp>
      <p:pic>
        <p:nvPicPr>
          <p:cNvPr id="116" name="object 11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13867" y="4706492"/>
            <a:ext cx="65722" cy="79343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735711" y="4875847"/>
            <a:ext cx="117633" cy="84010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1282445" y="4875847"/>
            <a:ext cx="316230" cy="84455"/>
            <a:chOff x="1282445" y="4875847"/>
            <a:chExt cx="316230" cy="84455"/>
          </a:xfrm>
        </p:grpSpPr>
        <p:sp>
          <p:nvSpPr>
            <p:cNvPr id="119" name="object 119"/>
            <p:cNvSpPr/>
            <p:nvPr/>
          </p:nvSpPr>
          <p:spPr>
            <a:xfrm>
              <a:off x="1282445" y="4875847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239" y="10763"/>
                  </a:lnTo>
                  <a:lnTo>
                    <a:pt x="10763" y="9239"/>
                  </a:lnTo>
                  <a:lnTo>
                    <a:pt x="13811" y="7715"/>
                  </a:lnTo>
                  <a:lnTo>
                    <a:pt x="15335" y="6191"/>
                  </a:lnTo>
                  <a:lnTo>
                    <a:pt x="16859" y="4572"/>
                  </a:lnTo>
                  <a:lnTo>
                    <a:pt x="19907" y="4572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486"/>
                  </a:lnTo>
                  <a:close/>
                </a:path>
                <a:path w="27940" h="82550">
                  <a:moveTo>
                    <a:pt x="0" y="22955"/>
                  </a:moveTo>
                  <a:lnTo>
                    <a:pt x="0" y="13811"/>
                  </a:lnTo>
                  <a:lnTo>
                    <a:pt x="1524" y="12287"/>
                  </a:lnTo>
                  <a:lnTo>
                    <a:pt x="18383" y="12287"/>
                  </a:lnTo>
                  <a:lnTo>
                    <a:pt x="18383" y="13811"/>
                  </a:lnTo>
                  <a:lnTo>
                    <a:pt x="16859" y="13811"/>
                  </a:lnTo>
                  <a:lnTo>
                    <a:pt x="13811" y="16859"/>
                  </a:lnTo>
                  <a:lnTo>
                    <a:pt x="12287" y="16859"/>
                  </a:lnTo>
                  <a:lnTo>
                    <a:pt x="10763" y="18383"/>
                  </a:lnTo>
                  <a:lnTo>
                    <a:pt x="9239" y="18383"/>
                  </a:lnTo>
                  <a:lnTo>
                    <a:pt x="7715" y="19907"/>
                  </a:lnTo>
                  <a:lnTo>
                    <a:pt x="6096" y="19907"/>
                  </a:lnTo>
                  <a:lnTo>
                    <a:pt x="3048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337500" y="4875847"/>
              <a:ext cx="261175" cy="84010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742122" y="4875847"/>
            <a:ext cx="323849" cy="84010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2266092" y="4875847"/>
            <a:ext cx="314960" cy="84455"/>
            <a:chOff x="2266092" y="4875847"/>
            <a:chExt cx="314960" cy="84455"/>
          </a:xfrm>
        </p:grpSpPr>
        <p:sp>
          <p:nvSpPr>
            <p:cNvPr id="123" name="object 123"/>
            <p:cNvSpPr/>
            <p:nvPr/>
          </p:nvSpPr>
          <p:spPr>
            <a:xfrm>
              <a:off x="2266086" y="4875847"/>
              <a:ext cx="114935" cy="84455"/>
            </a:xfrm>
            <a:custGeom>
              <a:avLst/>
              <a:gdLst/>
              <a:ahLst/>
              <a:cxnLst/>
              <a:rect l="l" t="t" r="r" b="b"/>
              <a:pathLst>
                <a:path w="114935" h="84454">
                  <a:moveTo>
                    <a:pt x="27432" y="0"/>
                  </a:moveTo>
                  <a:lnTo>
                    <a:pt x="24384" y="0"/>
                  </a:lnTo>
                  <a:lnTo>
                    <a:pt x="19812" y="4572"/>
                  </a:lnTo>
                  <a:lnTo>
                    <a:pt x="16764" y="4572"/>
                  </a:lnTo>
                  <a:lnTo>
                    <a:pt x="15240" y="6197"/>
                  </a:lnTo>
                  <a:lnTo>
                    <a:pt x="12192" y="7721"/>
                  </a:lnTo>
                  <a:lnTo>
                    <a:pt x="9144" y="10769"/>
                  </a:lnTo>
                  <a:lnTo>
                    <a:pt x="6096" y="10769"/>
                  </a:lnTo>
                  <a:lnTo>
                    <a:pt x="4572" y="12293"/>
                  </a:lnTo>
                  <a:lnTo>
                    <a:pt x="1524" y="12293"/>
                  </a:lnTo>
                  <a:lnTo>
                    <a:pt x="0" y="13817"/>
                  </a:lnTo>
                  <a:lnTo>
                    <a:pt x="0" y="22961"/>
                  </a:lnTo>
                  <a:lnTo>
                    <a:pt x="1524" y="21437"/>
                  </a:lnTo>
                  <a:lnTo>
                    <a:pt x="3048" y="21437"/>
                  </a:lnTo>
                  <a:lnTo>
                    <a:pt x="6096" y="19913"/>
                  </a:lnTo>
                  <a:lnTo>
                    <a:pt x="7620" y="19913"/>
                  </a:lnTo>
                  <a:lnTo>
                    <a:pt x="9144" y="18389"/>
                  </a:lnTo>
                  <a:lnTo>
                    <a:pt x="10668" y="18389"/>
                  </a:lnTo>
                  <a:lnTo>
                    <a:pt x="12192" y="16865"/>
                  </a:lnTo>
                  <a:lnTo>
                    <a:pt x="13716" y="16865"/>
                  </a:lnTo>
                  <a:lnTo>
                    <a:pt x="16764" y="13817"/>
                  </a:lnTo>
                  <a:lnTo>
                    <a:pt x="18288" y="13817"/>
                  </a:lnTo>
                  <a:lnTo>
                    <a:pt x="18288" y="82486"/>
                  </a:lnTo>
                  <a:lnTo>
                    <a:pt x="27432" y="82486"/>
                  </a:lnTo>
                  <a:lnTo>
                    <a:pt x="27432" y="0"/>
                  </a:lnTo>
                  <a:close/>
                </a:path>
                <a:path w="114935" h="84454">
                  <a:moveTo>
                    <a:pt x="67157" y="73342"/>
                  </a:moveTo>
                  <a:lnTo>
                    <a:pt x="65633" y="73342"/>
                  </a:lnTo>
                  <a:lnTo>
                    <a:pt x="62585" y="70294"/>
                  </a:lnTo>
                  <a:lnTo>
                    <a:pt x="59537" y="70294"/>
                  </a:lnTo>
                  <a:lnTo>
                    <a:pt x="54965" y="74866"/>
                  </a:lnTo>
                  <a:lnTo>
                    <a:pt x="54965" y="79438"/>
                  </a:lnTo>
                  <a:lnTo>
                    <a:pt x="59537" y="84010"/>
                  </a:lnTo>
                  <a:lnTo>
                    <a:pt x="62585" y="84010"/>
                  </a:lnTo>
                  <a:lnTo>
                    <a:pt x="65633" y="80962"/>
                  </a:lnTo>
                  <a:lnTo>
                    <a:pt x="67157" y="80962"/>
                  </a:lnTo>
                  <a:lnTo>
                    <a:pt x="67157" y="73342"/>
                  </a:lnTo>
                  <a:close/>
                </a:path>
                <a:path w="114935" h="84454">
                  <a:moveTo>
                    <a:pt x="114490" y="0"/>
                  </a:moveTo>
                  <a:lnTo>
                    <a:pt x="109918" y="0"/>
                  </a:lnTo>
                  <a:lnTo>
                    <a:pt x="109918" y="1524"/>
                  </a:lnTo>
                  <a:lnTo>
                    <a:pt x="106870" y="3048"/>
                  </a:lnTo>
                  <a:lnTo>
                    <a:pt x="105346" y="4572"/>
                  </a:lnTo>
                  <a:lnTo>
                    <a:pt x="103822" y="4572"/>
                  </a:lnTo>
                  <a:lnTo>
                    <a:pt x="102298" y="6197"/>
                  </a:lnTo>
                  <a:lnTo>
                    <a:pt x="99250" y="7721"/>
                  </a:lnTo>
                  <a:lnTo>
                    <a:pt x="97726" y="9245"/>
                  </a:lnTo>
                  <a:lnTo>
                    <a:pt x="94678" y="10769"/>
                  </a:lnTo>
                  <a:lnTo>
                    <a:pt x="93154" y="10769"/>
                  </a:lnTo>
                  <a:lnTo>
                    <a:pt x="90106" y="12293"/>
                  </a:lnTo>
                  <a:lnTo>
                    <a:pt x="88582" y="12293"/>
                  </a:lnTo>
                  <a:lnTo>
                    <a:pt x="87058" y="13817"/>
                  </a:lnTo>
                  <a:lnTo>
                    <a:pt x="87058" y="22961"/>
                  </a:lnTo>
                  <a:lnTo>
                    <a:pt x="88582" y="21437"/>
                  </a:lnTo>
                  <a:lnTo>
                    <a:pt x="90106" y="21437"/>
                  </a:lnTo>
                  <a:lnTo>
                    <a:pt x="91630" y="19913"/>
                  </a:lnTo>
                  <a:lnTo>
                    <a:pt x="93154" y="19913"/>
                  </a:lnTo>
                  <a:lnTo>
                    <a:pt x="96202" y="18389"/>
                  </a:lnTo>
                  <a:lnTo>
                    <a:pt x="97726" y="18389"/>
                  </a:lnTo>
                  <a:lnTo>
                    <a:pt x="99250" y="16865"/>
                  </a:lnTo>
                  <a:lnTo>
                    <a:pt x="100774" y="16865"/>
                  </a:lnTo>
                  <a:lnTo>
                    <a:pt x="105346" y="12293"/>
                  </a:lnTo>
                  <a:lnTo>
                    <a:pt x="105346" y="82486"/>
                  </a:lnTo>
                  <a:lnTo>
                    <a:pt x="114490" y="82486"/>
                  </a:lnTo>
                  <a:lnTo>
                    <a:pt x="114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06586" y="4875847"/>
              <a:ext cx="174117" cy="84010"/>
            </a:xfrm>
            <a:prstGeom prst="rect">
              <a:avLst/>
            </a:prstGeom>
          </p:spPr>
        </p:pic>
      </p:grpSp>
      <p:sp>
        <p:nvSpPr>
          <p:cNvPr id="125" name="object 125"/>
          <p:cNvSpPr/>
          <p:nvPr/>
        </p:nvSpPr>
        <p:spPr>
          <a:xfrm>
            <a:off x="3048088" y="4875847"/>
            <a:ext cx="192405" cy="84455"/>
          </a:xfrm>
          <a:custGeom>
            <a:avLst/>
            <a:gdLst/>
            <a:ahLst/>
            <a:cxnLst/>
            <a:rect l="l" t="t" r="r" b="b"/>
            <a:pathLst>
              <a:path w="192405" h="84454">
                <a:moveTo>
                  <a:pt x="27432" y="0"/>
                </a:moveTo>
                <a:lnTo>
                  <a:pt x="24384" y="0"/>
                </a:lnTo>
                <a:lnTo>
                  <a:pt x="19812" y="4572"/>
                </a:lnTo>
                <a:lnTo>
                  <a:pt x="16764" y="4572"/>
                </a:lnTo>
                <a:lnTo>
                  <a:pt x="15240" y="6197"/>
                </a:lnTo>
                <a:lnTo>
                  <a:pt x="13716" y="7721"/>
                </a:lnTo>
                <a:lnTo>
                  <a:pt x="10668" y="9245"/>
                </a:lnTo>
                <a:lnTo>
                  <a:pt x="9144" y="10769"/>
                </a:lnTo>
                <a:lnTo>
                  <a:pt x="6096" y="10769"/>
                </a:lnTo>
                <a:lnTo>
                  <a:pt x="4572" y="12293"/>
                </a:lnTo>
                <a:lnTo>
                  <a:pt x="1524" y="12293"/>
                </a:lnTo>
                <a:lnTo>
                  <a:pt x="0" y="13817"/>
                </a:lnTo>
                <a:lnTo>
                  <a:pt x="0" y="22961"/>
                </a:lnTo>
                <a:lnTo>
                  <a:pt x="1524" y="21437"/>
                </a:lnTo>
                <a:lnTo>
                  <a:pt x="4572" y="21437"/>
                </a:lnTo>
                <a:lnTo>
                  <a:pt x="6096" y="19913"/>
                </a:lnTo>
                <a:lnTo>
                  <a:pt x="7620" y="19913"/>
                </a:lnTo>
                <a:lnTo>
                  <a:pt x="9144" y="18389"/>
                </a:lnTo>
                <a:lnTo>
                  <a:pt x="10668" y="18389"/>
                </a:lnTo>
                <a:lnTo>
                  <a:pt x="12192" y="16865"/>
                </a:lnTo>
                <a:lnTo>
                  <a:pt x="13716" y="16865"/>
                </a:lnTo>
                <a:lnTo>
                  <a:pt x="16764" y="13817"/>
                </a:lnTo>
                <a:lnTo>
                  <a:pt x="18288" y="13817"/>
                </a:lnTo>
                <a:lnTo>
                  <a:pt x="18288" y="82486"/>
                </a:lnTo>
                <a:lnTo>
                  <a:pt x="27432" y="82486"/>
                </a:lnTo>
                <a:lnTo>
                  <a:pt x="27432" y="0"/>
                </a:lnTo>
                <a:close/>
              </a:path>
              <a:path w="192405" h="84454">
                <a:moveTo>
                  <a:pt x="68681" y="74866"/>
                </a:moveTo>
                <a:lnTo>
                  <a:pt x="67157" y="73342"/>
                </a:lnTo>
                <a:lnTo>
                  <a:pt x="65633" y="73342"/>
                </a:lnTo>
                <a:lnTo>
                  <a:pt x="65633" y="71818"/>
                </a:lnTo>
                <a:lnTo>
                  <a:pt x="64109" y="70294"/>
                </a:lnTo>
                <a:lnTo>
                  <a:pt x="59537" y="70294"/>
                </a:lnTo>
                <a:lnTo>
                  <a:pt x="58013" y="71818"/>
                </a:lnTo>
                <a:lnTo>
                  <a:pt x="58013" y="73342"/>
                </a:lnTo>
                <a:lnTo>
                  <a:pt x="56489" y="73342"/>
                </a:lnTo>
                <a:lnTo>
                  <a:pt x="54965" y="74866"/>
                </a:lnTo>
                <a:lnTo>
                  <a:pt x="54965" y="79438"/>
                </a:lnTo>
                <a:lnTo>
                  <a:pt x="56489" y="80962"/>
                </a:lnTo>
                <a:lnTo>
                  <a:pt x="58013" y="80962"/>
                </a:lnTo>
                <a:lnTo>
                  <a:pt x="58013" y="82486"/>
                </a:lnTo>
                <a:lnTo>
                  <a:pt x="59537" y="84010"/>
                </a:lnTo>
                <a:lnTo>
                  <a:pt x="61061" y="84010"/>
                </a:lnTo>
                <a:lnTo>
                  <a:pt x="64109" y="84010"/>
                </a:lnTo>
                <a:lnTo>
                  <a:pt x="65633" y="82486"/>
                </a:lnTo>
                <a:lnTo>
                  <a:pt x="65633" y="80962"/>
                </a:lnTo>
                <a:lnTo>
                  <a:pt x="67157" y="80962"/>
                </a:lnTo>
                <a:lnTo>
                  <a:pt x="68681" y="79438"/>
                </a:lnTo>
                <a:lnTo>
                  <a:pt x="68681" y="74866"/>
                </a:lnTo>
                <a:close/>
              </a:path>
              <a:path w="192405" h="84454">
                <a:moveTo>
                  <a:pt x="114490" y="0"/>
                </a:moveTo>
                <a:lnTo>
                  <a:pt x="111442" y="0"/>
                </a:lnTo>
                <a:lnTo>
                  <a:pt x="108394" y="3048"/>
                </a:lnTo>
                <a:lnTo>
                  <a:pt x="105346" y="4572"/>
                </a:lnTo>
                <a:lnTo>
                  <a:pt x="103822" y="4572"/>
                </a:lnTo>
                <a:lnTo>
                  <a:pt x="102298" y="6197"/>
                </a:lnTo>
                <a:lnTo>
                  <a:pt x="99250" y="7721"/>
                </a:lnTo>
                <a:lnTo>
                  <a:pt x="97726" y="9245"/>
                </a:lnTo>
                <a:lnTo>
                  <a:pt x="94678" y="10769"/>
                </a:lnTo>
                <a:lnTo>
                  <a:pt x="93154" y="10769"/>
                </a:lnTo>
                <a:lnTo>
                  <a:pt x="91630" y="12293"/>
                </a:lnTo>
                <a:lnTo>
                  <a:pt x="88582" y="12293"/>
                </a:lnTo>
                <a:lnTo>
                  <a:pt x="87058" y="13817"/>
                </a:lnTo>
                <a:lnTo>
                  <a:pt x="87058" y="22961"/>
                </a:lnTo>
                <a:lnTo>
                  <a:pt x="88582" y="21437"/>
                </a:lnTo>
                <a:lnTo>
                  <a:pt x="90106" y="21437"/>
                </a:lnTo>
                <a:lnTo>
                  <a:pt x="91630" y="19913"/>
                </a:lnTo>
                <a:lnTo>
                  <a:pt x="94678" y="19913"/>
                </a:lnTo>
                <a:lnTo>
                  <a:pt x="96202" y="18389"/>
                </a:lnTo>
                <a:lnTo>
                  <a:pt x="97726" y="18389"/>
                </a:lnTo>
                <a:lnTo>
                  <a:pt x="99250" y="16865"/>
                </a:lnTo>
                <a:lnTo>
                  <a:pt x="100774" y="16865"/>
                </a:lnTo>
                <a:lnTo>
                  <a:pt x="103822" y="13817"/>
                </a:lnTo>
                <a:lnTo>
                  <a:pt x="105346" y="13817"/>
                </a:lnTo>
                <a:lnTo>
                  <a:pt x="105346" y="82486"/>
                </a:lnTo>
                <a:lnTo>
                  <a:pt x="114490" y="82486"/>
                </a:lnTo>
                <a:lnTo>
                  <a:pt x="114490" y="0"/>
                </a:lnTo>
                <a:close/>
              </a:path>
              <a:path w="192405" h="84454">
                <a:moveTo>
                  <a:pt x="192405" y="32105"/>
                </a:moveTo>
                <a:lnTo>
                  <a:pt x="190881" y="26009"/>
                </a:lnTo>
                <a:lnTo>
                  <a:pt x="190881" y="21437"/>
                </a:lnTo>
                <a:lnTo>
                  <a:pt x="189357" y="16865"/>
                </a:lnTo>
                <a:lnTo>
                  <a:pt x="187833" y="13817"/>
                </a:lnTo>
                <a:lnTo>
                  <a:pt x="184785" y="10769"/>
                </a:lnTo>
                <a:lnTo>
                  <a:pt x="184023" y="9245"/>
                </a:lnTo>
                <a:lnTo>
                  <a:pt x="183261" y="7721"/>
                </a:lnTo>
                <a:lnTo>
                  <a:pt x="181737" y="6146"/>
                </a:lnTo>
                <a:lnTo>
                  <a:pt x="181737" y="22961"/>
                </a:lnTo>
                <a:lnTo>
                  <a:pt x="181737" y="33629"/>
                </a:lnTo>
                <a:lnTo>
                  <a:pt x="180213" y="35153"/>
                </a:lnTo>
                <a:lnTo>
                  <a:pt x="180213" y="36677"/>
                </a:lnTo>
                <a:lnTo>
                  <a:pt x="174117" y="42773"/>
                </a:lnTo>
                <a:lnTo>
                  <a:pt x="172593" y="42773"/>
                </a:lnTo>
                <a:lnTo>
                  <a:pt x="171069" y="44297"/>
                </a:lnTo>
                <a:lnTo>
                  <a:pt x="161823" y="44297"/>
                </a:lnTo>
                <a:lnTo>
                  <a:pt x="160299" y="42773"/>
                </a:lnTo>
                <a:lnTo>
                  <a:pt x="157251" y="42773"/>
                </a:lnTo>
                <a:lnTo>
                  <a:pt x="152679" y="38201"/>
                </a:lnTo>
                <a:lnTo>
                  <a:pt x="152679" y="36677"/>
                </a:lnTo>
                <a:lnTo>
                  <a:pt x="151155" y="33629"/>
                </a:lnTo>
                <a:lnTo>
                  <a:pt x="151155" y="32105"/>
                </a:lnTo>
                <a:lnTo>
                  <a:pt x="149631" y="29057"/>
                </a:lnTo>
                <a:lnTo>
                  <a:pt x="149631" y="22961"/>
                </a:lnTo>
                <a:lnTo>
                  <a:pt x="151155" y="21437"/>
                </a:lnTo>
                <a:lnTo>
                  <a:pt x="151155" y="19913"/>
                </a:lnTo>
                <a:lnTo>
                  <a:pt x="152679" y="16865"/>
                </a:lnTo>
                <a:lnTo>
                  <a:pt x="154203" y="15341"/>
                </a:lnTo>
                <a:lnTo>
                  <a:pt x="154203" y="13817"/>
                </a:lnTo>
                <a:lnTo>
                  <a:pt x="157251" y="10769"/>
                </a:lnTo>
                <a:lnTo>
                  <a:pt x="160299" y="9245"/>
                </a:lnTo>
                <a:lnTo>
                  <a:pt x="171069" y="9245"/>
                </a:lnTo>
                <a:lnTo>
                  <a:pt x="172593" y="10769"/>
                </a:lnTo>
                <a:lnTo>
                  <a:pt x="174117" y="10769"/>
                </a:lnTo>
                <a:lnTo>
                  <a:pt x="178689" y="15341"/>
                </a:lnTo>
                <a:lnTo>
                  <a:pt x="180213" y="18389"/>
                </a:lnTo>
                <a:lnTo>
                  <a:pt x="180213" y="21437"/>
                </a:lnTo>
                <a:lnTo>
                  <a:pt x="181737" y="22961"/>
                </a:lnTo>
                <a:lnTo>
                  <a:pt x="181737" y="6146"/>
                </a:lnTo>
                <a:lnTo>
                  <a:pt x="180213" y="4572"/>
                </a:lnTo>
                <a:lnTo>
                  <a:pt x="171069" y="0"/>
                </a:lnTo>
                <a:lnTo>
                  <a:pt x="163347" y="0"/>
                </a:lnTo>
                <a:lnTo>
                  <a:pt x="160299" y="1524"/>
                </a:lnTo>
                <a:lnTo>
                  <a:pt x="155727" y="3048"/>
                </a:lnTo>
                <a:lnTo>
                  <a:pt x="152679" y="4572"/>
                </a:lnTo>
                <a:lnTo>
                  <a:pt x="151155" y="6197"/>
                </a:lnTo>
                <a:lnTo>
                  <a:pt x="148107" y="7721"/>
                </a:lnTo>
                <a:lnTo>
                  <a:pt x="146583" y="10769"/>
                </a:lnTo>
                <a:lnTo>
                  <a:pt x="143535" y="13817"/>
                </a:lnTo>
                <a:lnTo>
                  <a:pt x="143535" y="16865"/>
                </a:lnTo>
                <a:lnTo>
                  <a:pt x="140487" y="22961"/>
                </a:lnTo>
                <a:lnTo>
                  <a:pt x="140487" y="30581"/>
                </a:lnTo>
                <a:lnTo>
                  <a:pt x="142011" y="35153"/>
                </a:lnTo>
                <a:lnTo>
                  <a:pt x="142011" y="38201"/>
                </a:lnTo>
                <a:lnTo>
                  <a:pt x="143535" y="41249"/>
                </a:lnTo>
                <a:lnTo>
                  <a:pt x="149631" y="47345"/>
                </a:lnTo>
                <a:lnTo>
                  <a:pt x="155727" y="50393"/>
                </a:lnTo>
                <a:lnTo>
                  <a:pt x="157251" y="51917"/>
                </a:lnTo>
                <a:lnTo>
                  <a:pt x="172593" y="51917"/>
                </a:lnTo>
                <a:lnTo>
                  <a:pt x="178689" y="48869"/>
                </a:lnTo>
                <a:lnTo>
                  <a:pt x="180975" y="44297"/>
                </a:lnTo>
                <a:lnTo>
                  <a:pt x="181737" y="42773"/>
                </a:lnTo>
                <a:lnTo>
                  <a:pt x="183261" y="42773"/>
                </a:lnTo>
                <a:lnTo>
                  <a:pt x="183261" y="47345"/>
                </a:lnTo>
                <a:lnTo>
                  <a:pt x="181737" y="51917"/>
                </a:lnTo>
                <a:lnTo>
                  <a:pt x="181737" y="56489"/>
                </a:lnTo>
                <a:lnTo>
                  <a:pt x="163347" y="76390"/>
                </a:lnTo>
                <a:lnTo>
                  <a:pt x="154203" y="76390"/>
                </a:lnTo>
                <a:lnTo>
                  <a:pt x="149631" y="74866"/>
                </a:lnTo>
                <a:lnTo>
                  <a:pt x="145059" y="71818"/>
                </a:lnTo>
                <a:lnTo>
                  <a:pt x="145059" y="80962"/>
                </a:lnTo>
                <a:lnTo>
                  <a:pt x="154203" y="84010"/>
                </a:lnTo>
                <a:lnTo>
                  <a:pt x="164871" y="84010"/>
                </a:lnTo>
                <a:lnTo>
                  <a:pt x="169545" y="82486"/>
                </a:lnTo>
                <a:lnTo>
                  <a:pt x="172593" y="80962"/>
                </a:lnTo>
                <a:lnTo>
                  <a:pt x="177165" y="77914"/>
                </a:lnTo>
                <a:lnTo>
                  <a:pt x="178689" y="76390"/>
                </a:lnTo>
                <a:lnTo>
                  <a:pt x="183261" y="71818"/>
                </a:lnTo>
                <a:lnTo>
                  <a:pt x="186309" y="67157"/>
                </a:lnTo>
                <a:lnTo>
                  <a:pt x="187833" y="62585"/>
                </a:lnTo>
                <a:lnTo>
                  <a:pt x="189357" y="56489"/>
                </a:lnTo>
                <a:lnTo>
                  <a:pt x="190881" y="51917"/>
                </a:lnTo>
                <a:lnTo>
                  <a:pt x="192405" y="44297"/>
                </a:lnTo>
                <a:lnTo>
                  <a:pt x="192405" y="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513867" y="4877371"/>
            <a:ext cx="65722" cy="80962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44854" y="5048344"/>
            <a:ext cx="108489" cy="82486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274825" y="5048345"/>
            <a:ext cx="323850" cy="82486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42217" y="5048344"/>
            <a:ext cx="323754" cy="82486"/>
          </a:xfrm>
          <a:prstGeom prst="rect">
            <a:avLst/>
          </a:prstGeom>
        </p:spPr>
      </p:pic>
      <p:grpSp>
        <p:nvGrpSpPr>
          <p:cNvPr id="130" name="object 130"/>
          <p:cNvGrpSpPr/>
          <p:nvPr/>
        </p:nvGrpSpPr>
        <p:grpSpPr>
          <a:xfrm>
            <a:off x="2214372" y="5048345"/>
            <a:ext cx="363855" cy="82550"/>
            <a:chOff x="2214372" y="5048345"/>
            <a:chExt cx="363855" cy="82550"/>
          </a:xfrm>
        </p:grpSpPr>
        <p:sp>
          <p:nvSpPr>
            <p:cNvPr id="131" name="object 131"/>
            <p:cNvSpPr/>
            <p:nvPr/>
          </p:nvSpPr>
          <p:spPr>
            <a:xfrm>
              <a:off x="2214359" y="5048351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32004" y="46380"/>
                  </a:moveTo>
                  <a:lnTo>
                    <a:pt x="0" y="46380"/>
                  </a:lnTo>
                  <a:lnTo>
                    <a:pt x="0" y="54000"/>
                  </a:lnTo>
                  <a:lnTo>
                    <a:pt x="32004" y="54000"/>
                  </a:lnTo>
                  <a:lnTo>
                    <a:pt x="32004" y="46380"/>
                  </a:lnTo>
                  <a:close/>
                </a:path>
                <a:path w="79375" h="81279">
                  <a:moveTo>
                    <a:pt x="79159" y="0"/>
                  </a:moveTo>
                  <a:lnTo>
                    <a:pt x="74587" y="0"/>
                  </a:lnTo>
                  <a:lnTo>
                    <a:pt x="73063" y="1524"/>
                  </a:lnTo>
                  <a:lnTo>
                    <a:pt x="70015" y="3048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7620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0668"/>
                  </a:lnTo>
                  <a:lnTo>
                    <a:pt x="53251" y="12192"/>
                  </a:lnTo>
                  <a:lnTo>
                    <a:pt x="51727" y="12192"/>
                  </a:lnTo>
                  <a:lnTo>
                    <a:pt x="51727" y="21424"/>
                  </a:lnTo>
                  <a:lnTo>
                    <a:pt x="54775" y="21424"/>
                  </a:lnTo>
                  <a:lnTo>
                    <a:pt x="56299" y="19900"/>
                  </a:lnTo>
                  <a:lnTo>
                    <a:pt x="59347" y="19900"/>
                  </a:lnTo>
                  <a:lnTo>
                    <a:pt x="60871" y="18288"/>
                  </a:lnTo>
                  <a:lnTo>
                    <a:pt x="62395" y="16764"/>
                  </a:lnTo>
                  <a:lnTo>
                    <a:pt x="63919" y="16764"/>
                  </a:lnTo>
                  <a:lnTo>
                    <a:pt x="65443" y="15240"/>
                  </a:lnTo>
                  <a:lnTo>
                    <a:pt x="66967" y="15240"/>
                  </a:lnTo>
                  <a:lnTo>
                    <a:pt x="70015" y="12192"/>
                  </a:lnTo>
                  <a:lnTo>
                    <a:pt x="70015" y="80860"/>
                  </a:lnTo>
                  <a:lnTo>
                    <a:pt x="79159" y="8086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321052" y="5048345"/>
              <a:ext cx="256603" cy="82486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2997707" y="5048345"/>
            <a:ext cx="226060" cy="82550"/>
            <a:chOff x="2997707" y="5048345"/>
            <a:chExt cx="226060" cy="82550"/>
          </a:xfrm>
        </p:grpSpPr>
        <p:sp>
          <p:nvSpPr>
            <p:cNvPr id="134" name="object 134"/>
            <p:cNvSpPr/>
            <p:nvPr/>
          </p:nvSpPr>
          <p:spPr>
            <a:xfrm>
              <a:off x="2997708" y="5048351"/>
              <a:ext cx="78105" cy="81280"/>
            </a:xfrm>
            <a:custGeom>
              <a:avLst/>
              <a:gdLst/>
              <a:ahLst/>
              <a:cxnLst/>
              <a:rect l="l" t="t" r="r" b="b"/>
              <a:pathLst>
                <a:path w="78105" h="81279">
                  <a:moveTo>
                    <a:pt x="31991" y="46380"/>
                  </a:moveTo>
                  <a:lnTo>
                    <a:pt x="0" y="46380"/>
                  </a:lnTo>
                  <a:lnTo>
                    <a:pt x="0" y="54000"/>
                  </a:lnTo>
                  <a:lnTo>
                    <a:pt x="31991" y="54000"/>
                  </a:lnTo>
                  <a:lnTo>
                    <a:pt x="31991" y="46380"/>
                  </a:lnTo>
                  <a:close/>
                </a:path>
                <a:path w="78105" h="81279">
                  <a:moveTo>
                    <a:pt x="77812" y="0"/>
                  </a:moveTo>
                  <a:lnTo>
                    <a:pt x="73240" y="0"/>
                  </a:lnTo>
                  <a:lnTo>
                    <a:pt x="70192" y="3048"/>
                  </a:lnTo>
                  <a:lnTo>
                    <a:pt x="67144" y="4572"/>
                  </a:lnTo>
                  <a:lnTo>
                    <a:pt x="64096" y="7620"/>
                  </a:lnTo>
                  <a:lnTo>
                    <a:pt x="61048" y="7620"/>
                  </a:lnTo>
                  <a:lnTo>
                    <a:pt x="59524" y="9144"/>
                  </a:lnTo>
                  <a:lnTo>
                    <a:pt x="56476" y="10668"/>
                  </a:lnTo>
                  <a:lnTo>
                    <a:pt x="54952" y="10668"/>
                  </a:lnTo>
                  <a:lnTo>
                    <a:pt x="51904" y="12192"/>
                  </a:lnTo>
                  <a:lnTo>
                    <a:pt x="50380" y="12192"/>
                  </a:lnTo>
                  <a:lnTo>
                    <a:pt x="50380" y="21424"/>
                  </a:lnTo>
                  <a:lnTo>
                    <a:pt x="54952" y="21424"/>
                  </a:lnTo>
                  <a:lnTo>
                    <a:pt x="56476" y="19900"/>
                  </a:lnTo>
                  <a:lnTo>
                    <a:pt x="58000" y="19900"/>
                  </a:lnTo>
                  <a:lnTo>
                    <a:pt x="59524" y="18288"/>
                  </a:lnTo>
                  <a:lnTo>
                    <a:pt x="61048" y="16764"/>
                  </a:lnTo>
                  <a:lnTo>
                    <a:pt x="62572" y="16764"/>
                  </a:lnTo>
                  <a:lnTo>
                    <a:pt x="64096" y="15240"/>
                  </a:lnTo>
                  <a:lnTo>
                    <a:pt x="65620" y="15240"/>
                  </a:lnTo>
                  <a:lnTo>
                    <a:pt x="68668" y="12192"/>
                  </a:lnTo>
                  <a:lnTo>
                    <a:pt x="68668" y="80860"/>
                  </a:lnTo>
                  <a:lnTo>
                    <a:pt x="77812" y="80860"/>
                  </a:lnTo>
                  <a:lnTo>
                    <a:pt x="77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103054" y="5048345"/>
              <a:ext cx="120681" cy="82486"/>
            </a:xfrm>
            <a:prstGeom prst="rect">
              <a:avLst/>
            </a:prstGeom>
          </p:spPr>
        </p:pic>
      </p:grpSp>
      <p:pic>
        <p:nvPicPr>
          <p:cNvPr id="136" name="object 13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513867" y="5049869"/>
            <a:ext cx="65722" cy="79343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740283" y="5220842"/>
            <a:ext cx="113061" cy="82391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274825" y="5220842"/>
            <a:ext cx="323850" cy="82391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742217" y="5219319"/>
            <a:ext cx="306990" cy="83915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2214372" y="5219319"/>
            <a:ext cx="368300" cy="84455"/>
            <a:chOff x="2214372" y="5219319"/>
            <a:chExt cx="368300" cy="84455"/>
          </a:xfrm>
        </p:grpSpPr>
        <p:sp>
          <p:nvSpPr>
            <p:cNvPr id="141" name="object 141"/>
            <p:cNvSpPr/>
            <p:nvPr/>
          </p:nvSpPr>
          <p:spPr>
            <a:xfrm>
              <a:off x="2214359" y="5219319"/>
              <a:ext cx="166370" cy="84455"/>
            </a:xfrm>
            <a:custGeom>
              <a:avLst/>
              <a:gdLst/>
              <a:ahLst/>
              <a:cxnLst/>
              <a:rect l="l" t="t" r="r" b="b"/>
              <a:pathLst>
                <a:path w="166369" h="84454">
                  <a:moveTo>
                    <a:pt x="32004" y="47625"/>
                  </a:moveTo>
                  <a:lnTo>
                    <a:pt x="0" y="47625"/>
                  </a:lnTo>
                  <a:lnTo>
                    <a:pt x="0" y="55245"/>
                  </a:lnTo>
                  <a:lnTo>
                    <a:pt x="32004" y="55245"/>
                  </a:lnTo>
                  <a:lnTo>
                    <a:pt x="32004" y="47625"/>
                  </a:lnTo>
                  <a:close/>
                </a:path>
                <a:path w="166369" h="84454">
                  <a:moveTo>
                    <a:pt x="79159" y="0"/>
                  </a:moveTo>
                  <a:lnTo>
                    <a:pt x="76111" y="0"/>
                  </a:lnTo>
                  <a:lnTo>
                    <a:pt x="73063" y="3048"/>
                  </a:lnTo>
                  <a:lnTo>
                    <a:pt x="70015" y="4572"/>
                  </a:lnTo>
                  <a:lnTo>
                    <a:pt x="68491" y="6096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0871" y="10668"/>
                  </a:lnTo>
                  <a:lnTo>
                    <a:pt x="57823" y="10668"/>
                  </a:lnTo>
                  <a:lnTo>
                    <a:pt x="56299" y="12192"/>
                  </a:lnTo>
                  <a:lnTo>
                    <a:pt x="53251" y="12192"/>
                  </a:lnTo>
                  <a:lnTo>
                    <a:pt x="51727" y="13716"/>
                  </a:lnTo>
                  <a:lnTo>
                    <a:pt x="51727" y="22860"/>
                  </a:lnTo>
                  <a:lnTo>
                    <a:pt x="53251" y="21336"/>
                  </a:lnTo>
                  <a:lnTo>
                    <a:pt x="56299" y="21336"/>
                  </a:lnTo>
                  <a:lnTo>
                    <a:pt x="59347" y="19812"/>
                  </a:lnTo>
                  <a:lnTo>
                    <a:pt x="60871" y="18288"/>
                  </a:lnTo>
                  <a:lnTo>
                    <a:pt x="62395" y="18288"/>
                  </a:lnTo>
                  <a:lnTo>
                    <a:pt x="63919" y="16764"/>
                  </a:lnTo>
                  <a:lnTo>
                    <a:pt x="65443" y="16764"/>
                  </a:lnTo>
                  <a:lnTo>
                    <a:pt x="66967" y="15240"/>
                  </a:lnTo>
                  <a:lnTo>
                    <a:pt x="68491" y="15240"/>
                  </a:lnTo>
                  <a:lnTo>
                    <a:pt x="70015" y="13716"/>
                  </a:lnTo>
                  <a:lnTo>
                    <a:pt x="70015" y="82397"/>
                  </a:lnTo>
                  <a:lnTo>
                    <a:pt x="79159" y="82397"/>
                  </a:lnTo>
                  <a:lnTo>
                    <a:pt x="79159" y="13716"/>
                  </a:lnTo>
                  <a:lnTo>
                    <a:pt x="79159" y="0"/>
                  </a:lnTo>
                  <a:close/>
                </a:path>
                <a:path w="166369" h="84454">
                  <a:moveTo>
                    <a:pt x="118973" y="74777"/>
                  </a:moveTo>
                  <a:lnTo>
                    <a:pt x="115925" y="71729"/>
                  </a:lnTo>
                  <a:lnTo>
                    <a:pt x="114312" y="70205"/>
                  </a:lnTo>
                  <a:lnTo>
                    <a:pt x="111264" y="70205"/>
                  </a:lnTo>
                  <a:lnTo>
                    <a:pt x="106692" y="74777"/>
                  </a:lnTo>
                  <a:lnTo>
                    <a:pt x="106692" y="80873"/>
                  </a:lnTo>
                  <a:lnTo>
                    <a:pt x="108216" y="82397"/>
                  </a:lnTo>
                  <a:lnTo>
                    <a:pt x="109740" y="82397"/>
                  </a:lnTo>
                  <a:lnTo>
                    <a:pt x="111264" y="83921"/>
                  </a:lnTo>
                  <a:lnTo>
                    <a:pt x="114312" y="83921"/>
                  </a:lnTo>
                  <a:lnTo>
                    <a:pt x="115925" y="82397"/>
                  </a:lnTo>
                  <a:lnTo>
                    <a:pt x="117449" y="82397"/>
                  </a:lnTo>
                  <a:lnTo>
                    <a:pt x="118973" y="80873"/>
                  </a:lnTo>
                  <a:lnTo>
                    <a:pt x="118973" y="74777"/>
                  </a:lnTo>
                  <a:close/>
                </a:path>
                <a:path w="166369" h="84454">
                  <a:moveTo>
                    <a:pt x="166217" y="0"/>
                  </a:moveTo>
                  <a:lnTo>
                    <a:pt x="161645" y="0"/>
                  </a:lnTo>
                  <a:lnTo>
                    <a:pt x="155549" y="6096"/>
                  </a:lnTo>
                  <a:lnTo>
                    <a:pt x="154025" y="6096"/>
                  </a:lnTo>
                  <a:lnTo>
                    <a:pt x="150977" y="7620"/>
                  </a:lnTo>
                  <a:lnTo>
                    <a:pt x="149453" y="9144"/>
                  </a:lnTo>
                  <a:lnTo>
                    <a:pt x="146405" y="10668"/>
                  </a:lnTo>
                  <a:lnTo>
                    <a:pt x="144881" y="10668"/>
                  </a:lnTo>
                  <a:lnTo>
                    <a:pt x="141833" y="12192"/>
                  </a:lnTo>
                  <a:lnTo>
                    <a:pt x="140309" y="12192"/>
                  </a:lnTo>
                  <a:lnTo>
                    <a:pt x="138785" y="13716"/>
                  </a:lnTo>
                  <a:lnTo>
                    <a:pt x="138785" y="22860"/>
                  </a:lnTo>
                  <a:lnTo>
                    <a:pt x="140309" y="21336"/>
                  </a:lnTo>
                  <a:lnTo>
                    <a:pt x="143357" y="21336"/>
                  </a:lnTo>
                  <a:lnTo>
                    <a:pt x="144881" y="19812"/>
                  </a:lnTo>
                  <a:lnTo>
                    <a:pt x="147929" y="18288"/>
                  </a:lnTo>
                  <a:lnTo>
                    <a:pt x="149453" y="18288"/>
                  </a:lnTo>
                  <a:lnTo>
                    <a:pt x="150977" y="16764"/>
                  </a:lnTo>
                  <a:lnTo>
                    <a:pt x="152501" y="16764"/>
                  </a:lnTo>
                  <a:lnTo>
                    <a:pt x="154025" y="15240"/>
                  </a:lnTo>
                  <a:lnTo>
                    <a:pt x="155549" y="15240"/>
                  </a:lnTo>
                  <a:lnTo>
                    <a:pt x="155549" y="13716"/>
                  </a:lnTo>
                  <a:lnTo>
                    <a:pt x="157073" y="13716"/>
                  </a:lnTo>
                  <a:lnTo>
                    <a:pt x="157073" y="82397"/>
                  </a:lnTo>
                  <a:lnTo>
                    <a:pt x="166217" y="82397"/>
                  </a:lnTo>
                  <a:lnTo>
                    <a:pt x="166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408110" y="5220842"/>
              <a:ext cx="174116" cy="82391"/>
            </a:xfrm>
            <a:prstGeom prst="rect">
              <a:avLst/>
            </a:prstGeom>
          </p:spPr>
        </p:pic>
      </p:grpSp>
      <p:sp>
        <p:nvSpPr>
          <p:cNvPr id="143" name="object 143"/>
          <p:cNvSpPr/>
          <p:nvPr/>
        </p:nvSpPr>
        <p:spPr>
          <a:xfrm>
            <a:off x="2997708" y="5219319"/>
            <a:ext cx="240029" cy="84455"/>
          </a:xfrm>
          <a:custGeom>
            <a:avLst/>
            <a:gdLst/>
            <a:ahLst/>
            <a:cxnLst/>
            <a:rect l="l" t="t" r="r" b="b"/>
            <a:pathLst>
              <a:path w="240030" h="84454">
                <a:moveTo>
                  <a:pt x="31991" y="47625"/>
                </a:moveTo>
                <a:lnTo>
                  <a:pt x="0" y="47625"/>
                </a:lnTo>
                <a:lnTo>
                  <a:pt x="0" y="55245"/>
                </a:lnTo>
                <a:lnTo>
                  <a:pt x="31991" y="55245"/>
                </a:lnTo>
                <a:lnTo>
                  <a:pt x="31991" y="47625"/>
                </a:lnTo>
                <a:close/>
              </a:path>
              <a:path w="240030" h="84454">
                <a:moveTo>
                  <a:pt x="77812" y="0"/>
                </a:moveTo>
                <a:lnTo>
                  <a:pt x="74764" y="0"/>
                </a:lnTo>
                <a:lnTo>
                  <a:pt x="70192" y="4572"/>
                </a:lnTo>
                <a:lnTo>
                  <a:pt x="67144" y="6096"/>
                </a:lnTo>
                <a:lnTo>
                  <a:pt x="65620" y="6096"/>
                </a:lnTo>
                <a:lnTo>
                  <a:pt x="64096" y="7620"/>
                </a:lnTo>
                <a:lnTo>
                  <a:pt x="61048" y="9144"/>
                </a:lnTo>
                <a:lnTo>
                  <a:pt x="59524" y="10668"/>
                </a:lnTo>
                <a:lnTo>
                  <a:pt x="56476" y="10668"/>
                </a:lnTo>
                <a:lnTo>
                  <a:pt x="54952" y="12192"/>
                </a:lnTo>
                <a:lnTo>
                  <a:pt x="51904" y="12192"/>
                </a:lnTo>
                <a:lnTo>
                  <a:pt x="50380" y="13716"/>
                </a:lnTo>
                <a:lnTo>
                  <a:pt x="50380" y="22860"/>
                </a:lnTo>
                <a:lnTo>
                  <a:pt x="51904" y="21336"/>
                </a:lnTo>
                <a:lnTo>
                  <a:pt x="56476" y="21336"/>
                </a:lnTo>
                <a:lnTo>
                  <a:pt x="59524" y="18288"/>
                </a:lnTo>
                <a:lnTo>
                  <a:pt x="61048" y="18288"/>
                </a:lnTo>
                <a:lnTo>
                  <a:pt x="62572" y="16764"/>
                </a:lnTo>
                <a:lnTo>
                  <a:pt x="64096" y="16764"/>
                </a:lnTo>
                <a:lnTo>
                  <a:pt x="65620" y="15240"/>
                </a:lnTo>
                <a:lnTo>
                  <a:pt x="67144" y="15240"/>
                </a:lnTo>
                <a:lnTo>
                  <a:pt x="68668" y="13716"/>
                </a:lnTo>
                <a:lnTo>
                  <a:pt x="68668" y="82397"/>
                </a:lnTo>
                <a:lnTo>
                  <a:pt x="77812" y="82397"/>
                </a:lnTo>
                <a:lnTo>
                  <a:pt x="77812" y="13716"/>
                </a:lnTo>
                <a:lnTo>
                  <a:pt x="77812" y="0"/>
                </a:lnTo>
                <a:close/>
              </a:path>
              <a:path w="240030" h="84454">
                <a:moveTo>
                  <a:pt x="119062" y="74777"/>
                </a:moveTo>
                <a:lnTo>
                  <a:pt x="117538" y="74777"/>
                </a:lnTo>
                <a:lnTo>
                  <a:pt x="116014" y="73253"/>
                </a:lnTo>
                <a:lnTo>
                  <a:pt x="116014" y="71729"/>
                </a:lnTo>
                <a:lnTo>
                  <a:pt x="114490" y="70205"/>
                </a:lnTo>
                <a:lnTo>
                  <a:pt x="109918" y="70205"/>
                </a:lnTo>
                <a:lnTo>
                  <a:pt x="106870" y="73253"/>
                </a:lnTo>
                <a:lnTo>
                  <a:pt x="106870" y="74777"/>
                </a:lnTo>
                <a:lnTo>
                  <a:pt x="105346" y="76301"/>
                </a:lnTo>
                <a:lnTo>
                  <a:pt x="105346" y="79349"/>
                </a:lnTo>
                <a:lnTo>
                  <a:pt x="106870" y="80873"/>
                </a:lnTo>
                <a:lnTo>
                  <a:pt x="106870" y="82397"/>
                </a:lnTo>
                <a:lnTo>
                  <a:pt x="108394" y="82397"/>
                </a:lnTo>
                <a:lnTo>
                  <a:pt x="109918" y="83921"/>
                </a:lnTo>
                <a:lnTo>
                  <a:pt x="114490" y="83921"/>
                </a:lnTo>
                <a:lnTo>
                  <a:pt x="119062" y="79349"/>
                </a:lnTo>
                <a:lnTo>
                  <a:pt x="119062" y="74777"/>
                </a:lnTo>
                <a:close/>
              </a:path>
              <a:path w="240030" h="84454">
                <a:moveTo>
                  <a:pt x="164871" y="0"/>
                </a:moveTo>
                <a:lnTo>
                  <a:pt x="161823" y="0"/>
                </a:lnTo>
                <a:lnTo>
                  <a:pt x="158775" y="3048"/>
                </a:lnTo>
                <a:lnTo>
                  <a:pt x="155727" y="4572"/>
                </a:lnTo>
                <a:lnTo>
                  <a:pt x="154203" y="6096"/>
                </a:lnTo>
                <a:lnTo>
                  <a:pt x="152679" y="6096"/>
                </a:lnTo>
                <a:lnTo>
                  <a:pt x="149631" y="7620"/>
                </a:lnTo>
                <a:lnTo>
                  <a:pt x="148107" y="9144"/>
                </a:lnTo>
                <a:lnTo>
                  <a:pt x="145059" y="10668"/>
                </a:lnTo>
                <a:lnTo>
                  <a:pt x="143535" y="10668"/>
                </a:lnTo>
                <a:lnTo>
                  <a:pt x="140487" y="12192"/>
                </a:lnTo>
                <a:lnTo>
                  <a:pt x="138963" y="12192"/>
                </a:lnTo>
                <a:lnTo>
                  <a:pt x="137439" y="13716"/>
                </a:lnTo>
                <a:lnTo>
                  <a:pt x="137439" y="22860"/>
                </a:lnTo>
                <a:lnTo>
                  <a:pt x="138963" y="21336"/>
                </a:lnTo>
                <a:lnTo>
                  <a:pt x="142011" y="21336"/>
                </a:lnTo>
                <a:lnTo>
                  <a:pt x="145059" y="19812"/>
                </a:lnTo>
                <a:lnTo>
                  <a:pt x="146583" y="18288"/>
                </a:lnTo>
                <a:lnTo>
                  <a:pt x="148107" y="18288"/>
                </a:lnTo>
                <a:lnTo>
                  <a:pt x="149631" y="16764"/>
                </a:lnTo>
                <a:lnTo>
                  <a:pt x="151155" y="16764"/>
                </a:lnTo>
                <a:lnTo>
                  <a:pt x="152679" y="15240"/>
                </a:lnTo>
                <a:lnTo>
                  <a:pt x="154203" y="15240"/>
                </a:lnTo>
                <a:lnTo>
                  <a:pt x="154203" y="13716"/>
                </a:lnTo>
                <a:lnTo>
                  <a:pt x="155727" y="13716"/>
                </a:lnTo>
                <a:lnTo>
                  <a:pt x="155727" y="82397"/>
                </a:lnTo>
                <a:lnTo>
                  <a:pt x="164871" y="82397"/>
                </a:lnTo>
                <a:lnTo>
                  <a:pt x="164871" y="0"/>
                </a:lnTo>
                <a:close/>
              </a:path>
              <a:path w="240030" h="84454">
                <a:moveTo>
                  <a:pt x="239737" y="50393"/>
                </a:moveTo>
                <a:lnTo>
                  <a:pt x="236689" y="44297"/>
                </a:lnTo>
                <a:lnTo>
                  <a:pt x="235165" y="42773"/>
                </a:lnTo>
                <a:lnTo>
                  <a:pt x="234403" y="41249"/>
                </a:lnTo>
                <a:lnTo>
                  <a:pt x="233641" y="39725"/>
                </a:lnTo>
                <a:lnTo>
                  <a:pt x="227545" y="36677"/>
                </a:lnTo>
                <a:lnTo>
                  <a:pt x="224497" y="35052"/>
                </a:lnTo>
                <a:lnTo>
                  <a:pt x="221449" y="33528"/>
                </a:lnTo>
                <a:lnTo>
                  <a:pt x="206121" y="33528"/>
                </a:lnTo>
                <a:lnTo>
                  <a:pt x="207645" y="10668"/>
                </a:lnTo>
                <a:lnTo>
                  <a:pt x="236689" y="10668"/>
                </a:lnTo>
                <a:lnTo>
                  <a:pt x="236689" y="1524"/>
                </a:lnTo>
                <a:lnTo>
                  <a:pt x="200025" y="1524"/>
                </a:lnTo>
                <a:lnTo>
                  <a:pt x="196977" y="42773"/>
                </a:lnTo>
                <a:lnTo>
                  <a:pt x="200025" y="42773"/>
                </a:lnTo>
                <a:lnTo>
                  <a:pt x="201549" y="41249"/>
                </a:lnTo>
                <a:lnTo>
                  <a:pt x="216877" y="41249"/>
                </a:lnTo>
                <a:lnTo>
                  <a:pt x="221449" y="42773"/>
                </a:lnTo>
                <a:lnTo>
                  <a:pt x="226021" y="45821"/>
                </a:lnTo>
                <a:lnTo>
                  <a:pt x="229069" y="48869"/>
                </a:lnTo>
                <a:lnTo>
                  <a:pt x="230593" y="53441"/>
                </a:lnTo>
                <a:lnTo>
                  <a:pt x="230593" y="62585"/>
                </a:lnTo>
                <a:lnTo>
                  <a:pt x="229069" y="65633"/>
                </a:lnTo>
                <a:lnTo>
                  <a:pt x="229069" y="67157"/>
                </a:lnTo>
                <a:lnTo>
                  <a:pt x="227545" y="70205"/>
                </a:lnTo>
                <a:lnTo>
                  <a:pt x="224497" y="73253"/>
                </a:lnTo>
                <a:lnTo>
                  <a:pt x="221449" y="73253"/>
                </a:lnTo>
                <a:lnTo>
                  <a:pt x="219925" y="74777"/>
                </a:lnTo>
                <a:lnTo>
                  <a:pt x="216877" y="74777"/>
                </a:lnTo>
                <a:lnTo>
                  <a:pt x="215265" y="76301"/>
                </a:lnTo>
                <a:lnTo>
                  <a:pt x="206121" y="76301"/>
                </a:lnTo>
                <a:lnTo>
                  <a:pt x="200025" y="74777"/>
                </a:lnTo>
                <a:lnTo>
                  <a:pt x="195453" y="70205"/>
                </a:lnTo>
                <a:lnTo>
                  <a:pt x="195453" y="80873"/>
                </a:lnTo>
                <a:lnTo>
                  <a:pt x="198501" y="82397"/>
                </a:lnTo>
                <a:lnTo>
                  <a:pt x="204597" y="83921"/>
                </a:lnTo>
                <a:lnTo>
                  <a:pt x="216877" y="83921"/>
                </a:lnTo>
                <a:lnTo>
                  <a:pt x="219925" y="82397"/>
                </a:lnTo>
                <a:lnTo>
                  <a:pt x="222973" y="82397"/>
                </a:lnTo>
                <a:lnTo>
                  <a:pt x="227545" y="80873"/>
                </a:lnTo>
                <a:lnTo>
                  <a:pt x="230593" y="79349"/>
                </a:lnTo>
                <a:lnTo>
                  <a:pt x="232117" y="76301"/>
                </a:lnTo>
                <a:lnTo>
                  <a:pt x="235165" y="74777"/>
                </a:lnTo>
                <a:lnTo>
                  <a:pt x="239737" y="65633"/>
                </a:lnTo>
                <a:lnTo>
                  <a:pt x="239737" y="50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4" name="object 14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513867" y="5220842"/>
            <a:ext cx="65722" cy="80867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685317" y="5391823"/>
            <a:ext cx="168275" cy="82550"/>
          </a:xfrm>
          <a:custGeom>
            <a:avLst/>
            <a:gdLst/>
            <a:ahLst/>
            <a:cxnLst/>
            <a:rect l="l" t="t" r="r" b="b"/>
            <a:pathLst>
              <a:path w="168275" h="82550">
                <a:moveTo>
                  <a:pt x="28956" y="0"/>
                </a:moveTo>
                <a:lnTo>
                  <a:pt x="24384" y="0"/>
                </a:lnTo>
                <a:lnTo>
                  <a:pt x="22860" y="1524"/>
                </a:lnTo>
                <a:lnTo>
                  <a:pt x="21336" y="1524"/>
                </a:lnTo>
                <a:lnTo>
                  <a:pt x="18288" y="4572"/>
                </a:lnTo>
                <a:lnTo>
                  <a:pt x="15240" y="6096"/>
                </a:lnTo>
                <a:lnTo>
                  <a:pt x="13716" y="7620"/>
                </a:lnTo>
                <a:lnTo>
                  <a:pt x="12192" y="7620"/>
                </a:lnTo>
                <a:lnTo>
                  <a:pt x="9144" y="9144"/>
                </a:lnTo>
                <a:lnTo>
                  <a:pt x="7620" y="10668"/>
                </a:lnTo>
                <a:lnTo>
                  <a:pt x="4572" y="10668"/>
                </a:lnTo>
                <a:lnTo>
                  <a:pt x="3048" y="12192"/>
                </a:lnTo>
                <a:lnTo>
                  <a:pt x="0" y="12192"/>
                </a:lnTo>
                <a:lnTo>
                  <a:pt x="0" y="21336"/>
                </a:lnTo>
                <a:lnTo>
                  <a:pt x="4572" y="21336"/>
                </a:lnTo>
                <a:lnTo>
                  <a:pt x="6096" y="19812"/>
                </a:lnTo>
                <a:lnTo>
                  <a:pt x="7620" y="19812"/>
                </a:lnTo>
                <a:lnTo>
                  <a:pt x="10668" y="18288"/>
                </a:lnTo>
                <a:lnTo>
                  <a:pt x="12192" y="16764"/>
                </a:lnTo>
                <a:lnTo>
                  <a:pt x="13716" y="16764"/>
                </a:lnTo>
                <a:lnTo>
                  <a:pt x="15240" y="15240"/>
                </a:lnTo>
                <a:lnTo>
                  <a:pt x="16764" y="15240"/>
                </a:lnTo>
                <a:lnTo>
                  <a:pt x="19812" y="12192"/>
                </a:lnTo>
                <a:lnTo>
                  <a:pt x="19812" y="80860"/>
                </a:lnTo>
                <a:lnTo>
                  <a:pt x="28956" y="80860"/>
                </a:lnTo>
                <a:lnTo>
                  <a:pt x="28956" y="0"/>
                </a:lnTo>
                <a:close/>
              </a:path>
              <a:path w="168275" h="82550">
                <a:moveTo>
                  <a:pt x="90106" y="0"/>
                </a:moveTo>
                <a:lnTo>
                  <a:pt x="87058" y="0"/>
                </a:lnTo>
                <a:lnTo>
                  <a:pt x="85534" y="1524"/>
                </a:lnTo>
                <a:lnTo>
                  <a:pt x="84010" y="1524"/>
                </a:lnTo>
                <a:lnTo>
                  <a:pt x="82486" y="3048"/>
                </a:lnTo>
                <a:lnTo>
                  <a:pt x="79349" y="4572"/>
                </a:lnTo>
                <a:lnTo>
                  <a:pt x="77825" y="6096"/>
                </a:lnTo>
                <a:lnTo>
                  <a:pt x="74777" y="7620"/>
                </a:lnTo>
                <a:lnTo>
                  <a:pt x="73253" y="7620"/>
                </a:lnTo>
                <a:lnTo>
                  <a:pt x="71729" y="9144"/>
                </a:lnTo>
                <a:lnTo>
                  <a:pt x="68681" y="10668"/>
                </a:lnTo>
                <a:lnTo>
                  <a:pt x="67157" y="10668"/>
                </a:lnTo>
                <a:lnTo>
                  <a:pt x="64109" y="12192"/>
                </a:lnTo>
                <a:lnTo>
                  <a:pt x="62585" y="12192"/>
                </a:lnTo>
                <a:lnTo>
                  <a:pt x="62585" y="21336"/>
                </a:lnTo>
                <a:lnTo>
                  <a:pt x="65633" y="21336"/>
                </a:lnTo>
                <a:lnTo>
                  <a:pt x="68681" y="19812"/>
                </a:lnTo>
                <a:lnTo>
                  <a:pt x="70205" y="19812"/>
                </a:lnTo>
                <a:lnTo>
                  <a:pt x="73253" y="16764"/>
                </a:lnTo>
                <a:lnTo>
                  <a:pt x="74777" y="16764"/>
                </a:lnTo>
                <a:lnTo>
                  <a:pt x="76301" y="15240"/>
                </a:lnTo>
                <a:lnTo>
                  <a:pt x="77825" y="15240"/>
                </a:lnTo>
                <a:lnTo>
                  <a:pt x="79349" y="13716"/>
                </a:lnTo>
                <a:lnTo>
                  <a:pt x="80962" y="13716"/>
                </a:lnTo>
                <a:lnTo>
                  <a:pt x="80962" y="80860"/>
                </a:lnTo>
                <a:lnTo>
                  <a:pt x="90106" y="80860"/>
                </a:lnTo>
                <a:lnTo>
                  <a:pt x="90106" y="0"/>
                </a:lnTo>
                <a:close/>
              </a:path>
              <a:path w="168275" h="82550">
                <a:moveTo>
                  <a:pt x="168021" y="41148"/>
                </a:moveTo>
                <a:lnTo>
                  <a:pt x="166547" y="23139"/>
                </a:lnTo>
                <a:lnTo>
                  <a:pt x="162064" y="10287"/>
                </a:lnTo>
                <a:lnTo>
                  <a:pt x="159435" y="7620"/>
                </a:lnTo>
                <a:lnTo>
                  <a:pt x="158775" y="6959"/>
                </a:lnTo>
                <a:lnTo>
                  <a:pt x="158775" y="42672"/>
                </a:lnTo>
                <a:lnTo>
                  <a:pt x="157873" y="56730"/>
                </a:lnTo>
                <a:lnTo>
                  <a:pt x="154965" y="66763"/>
                </a:lnTo>
                <a:lnTo>
                  <a:pt x="149783" y="72771"/>
                </a:lnTo>
                <a:lnTo>
                  <a:pt x="142011" y="74764"/>
                </a:lnTo>
                <a:lnTo>
                  <a:pt x="134899" y="72771"/>
                </a:lnTo>
                <a:lnTo>
                  <a:pt x="129628" y="66763"/>
                </a:lnTo>
                <a:lnTo>
                  <a:pt x="126377" y="56730"/>
                </a:lnTo>
                <a:lnTo>
                  <a:pt x="125247" y="42672"/>
                </a:lnTo>
                <a:lnTo>
                  <a:pt x="126390" y="27546"/>
                </a:lnTo>
                <a:lnTo>
                  <a:pt x="129819" y="16573"/>
                </a:lnTo>
                <a:lnTo>
                  <a:pt x="135534" y="9880"/>
                </a:lnTo>
                <a:lnTo>
                  <a:pt x="143535" y="7620"/>
                </a:lnTo>
                <a:lnTo>
                  <a:pt x="150418" y="9880"/>
                </a:lnTo>
                <a:lnTo>
                  <a:pt x="155155" y="16573"/>
                </a:lnTo>
                <a:lnTo>
                  <a:pt x="157899" y="27546"/>
                </a:lnTo>
                <a:lnTo>
                  <a:pt x="158775" y="42672"/>
                </a:lnTo>
                <a:lnTo>
                  <a:pt x="158775" y="6959"/>
                </a:lnTo>
                <a:lnTo>
                  <a:pt x="154444" y="2565"/>
                </a:lnTo>
                <a:lnTo>
                  <a:pt x="143535" y="0"/>
                </a:lnTo>
                <a:lnTo>
                  <a:pt x="138963" y="0"/>
                </a:lnTo>
                <a:lnTo>
                  <a:pt x="134391" y="1524"/>
                </a:lnTo>
                <a:lnTo>
                  <a:pt x="128295" y="4572"/>
                </a:lnTo>
                <a:lnTo>
                  <a:pt x="125247" y="7620"/>
                </a:lnTo>
                <a:lnTo>
                  <a:pt x="123723" y="10668"/>
                </a:lnTo>
                <a:lnTo>
                  <a:pt x="120586" y="15240"/>
                </a:lnTo>
                <a:lnTo>
                  <a:pt x="117538" y="24384"/>
                </a:lnTo>
                <a:lnTo>
                  <a:pt x="117538" y="30480"/>
                </a:lnTo>
                <a:lnTo>
                  <a:pt x="116014" y="36576"/>
                </a:lnTo>
                <a:lnTo>
                  <a:pt x="116014" y="48768"/>
                </a:lnTo>
                <a:lnTo>
                  <a:pt x="117538" y="54952"/>
                </a:lnTo>
                <a:lnTo>
                  <a:pt x="117538" y="59524"/>
                </a:lnTo>
                <a:lnTo>
                  <a:pt x="119062" y="65620"/>
                </a:lnTo>
                <a:lnTo>
                  <a:pt x="120586" y="68668"/>
                </a:lnTo>
                <a:lnTo>
                  <a:pt x="122110" y="73240"/>
                </a:lnTo>
                <a:lnTo>
                  <a:pt x="125247" y="76288"/>
                </a:lnTo>
                <a:lnTo>
                  <a:pt x="128295" y="77812"/>
                </a:lnTo>
                <a:lnTo>
                  <a:pt x="131343" y="80860"/>
                </a:lnTo>
                <a:lnTo>
                  <a:pt x="134391" y="82384"/>
                </a:lnTo>
                <a:lnTo>
                  <a:pt x="149631" y="82384"/>
                </a:lnTo>
                <a:lnTo>
                  <a:pt x="152679" y="80860"/>
                </a:lnTo>
                <a:lnTo>
                  <a:pt x="155727" y="77812"/>
                </a:lnTo>
                <a:lnTo>
                  <a:pt x="158775" y="76288"/>
                </a:lnTo>
                <a:lnTo>
                  <a:pt x="159791" y="74764"/>
                </a:lnTo>
                <a:lnTo>
                  <a:pt x="161823" y="71716"/>
                </a:lnTo>
                <a:lnTo>
                  <a:pt x="163347" y="68668"/>
                </a:lnTo>
                <a:lnTo>
                  <a:pt x="166395" y="59524"/>
                </a:lnTo>
                <a:lnTo>
                  <a:pt x="168021" y="53428"/>
                </a:lnTo>
                <a:lnTo>
                  <a:pt x="16802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object 146"/>
          <p:cNvGrpSpPr/>
          <p:nvPr/>
        </p:nvGrpSpPr>
        <p:grpSpPr>
          <a:xfrm>
            <a:off x="1282445" y="5391816"/>
            <a:ext cx="316230" cy="82550"/>
            <a:chOff x="1282445" y="5391816"/>
            <a:chExt cx="316230" cy="82550"/>
          </a:xfrm>
        </p:grpSpPr>
        <p:sp>
          <p:nvSpPr>
            <p:cNvPr id="147" name="object 147"/>
            <p:cNvSpPr/>
            <p:nvPr/>
          </p:nvSpPr>
          <p:spPr>
            <a:xfrm>
              <a:off x="1282445" y="5391816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40" h="81279">
                  <a:moveTo>
                    <a:pt x="27527" y="80867"/>
                  </a:moveTo>
                  <a:lnTo>
                    <a:pt x="18383" y="80867"/>
                  </a:lnTo>
                  <a:lnTo>
                    <a:pt x="18383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239" y="9144"/>
                  </a:lnTo>
                  <a:lnTo>
                    <a:pt x="10763" y="7620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0867"/>
                  </a:lnTo>
                  <a:close/>
                </a:path>
                <a:path w="27940" h="81279">
                  <a:moveTo>
                    <a:pt x="3048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2287" y="16764"/>
                  </a:lnTo>
                  <a:lnTo>
                    <a:pt x="10763" y="16764"/>
                  </a:lnTo>
                  <a:lnTo>
                    <a:pt x="7715" y="19812"/>
                  </a:lnTo>
                  <a:lnTo>
                    <a:pt x="6096" y="19812"/>
                  </a:lnTo>
                  <a:lnTo>
                    <a:pt x="304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337405" y="5391816"/>
              <a:ext cx="261270" cy="82391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1742217" y="5391816"/>
            <a:ext cx="321310" cy="82550"/>
            <a:chOff x="1742217" y="5391816"/>
            <a:chExt cx="321310" cy="82550"/>
          </a:xfrm>
        </p:grpSpPr>
        <p:pic>
          <p:nvPicPr>
            <p:cNvPr id="150" name="object 15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742217" y="5391816"/>
              <a:ext cx="122205" cy="82391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890331" y="5391816"/>
              <a:ext cx="172592" cy="82391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2259996" y="5391816"/>
            <a:ext cx="318135" cy="82550"/>
            <a:chOff x="2259996" y="5391816"/>
            <a:chExt cx="318135" cy="82550"/>
          </a:xfrm>
        </p:grpSpPr>
        <p:sp>
          <p:nvSpPr>
            <p:cNvPr id="153" name="object 153"/>
            <p:cNvSpPr/>
            <p:nvPr/>
          </p:nvSpPr>
          <p:spPr>
            <a:xfrm>
              <a:off x="2259990" y="5391823"/>
              <a:ext cx="182245" cy="82550"/>
            </a:xfrm>
            <a:custGeom>
              <a:avLst/>
              <a:gdLst/>
              <a:ahLst/>
              <a:cxnLst/>
              <a:rect l="l" t="t" r="r" b="b"/>
              <a:pathLst>
                <a:path w="182244" h="82550">
                  <a:moveTo>
                    <a:pt x="48856" y="73240"/>
                  </a:moveTo>
                  <a:lnTo>
                    <a:pt x="9144" y="73240"/>
                  </a:lnTo>
                  <a:lnTo>
                    <a:pt x="9144" y="67144"/>
                  </a:lnTo>
                  <a:lnTo>
                    <a:pt x="10668" y="65620"/>
                  </a:lnTo>
                  <a:lnTo>
                    <a:pt x="10668" y="64096"/>
                  </a:lnTo>
                  <a:lnTo>
                    <a:pt x="13716" y="61048"/>
                  </a:lnTo>
                  <a:lnTo>
                    <a:pt x="16764" y="59524"/>
                  </a:lnTo>
                  <a:lnTo>
                    <a:pt x="21336" y="54952"/>
                  </a:lnTo>
                  <a:lnTo>
                    <a:pt x="24384" y="53428"/>
                  </a:lnTo>
                  <a:lnTo>
                    <a:pt x="27432" y="50380"/>
                  </a:lnTo>
                  <a:lnTo>
                    <a:pt x="30480" y="48768"/>
                  </a:lnTo>
                  <a:lnTo>
                    <a:pt x="35052" y="44196"/>
                  </a:lnTo>
                  <a:lnTo>
                    <a:pt x="38188" y="42672"/>
                  </a:lnTo>
                  <a:lnTo>
                    <a:pt x="39712" y="39624"/>
                  </a:lnTo>
                  <a:lnTo>
                    <a:pt x="41236" y="38100"/>
                  </a:lnTo>
                  <a:lnTo>
                    <a:pt x="42760" y="35052"/>
                  </a:lnTo>
                  <a:lnTo>
                    <a:pt x="44284" y="33528"/>
                  </a:lnTo>
                  <a:lnTo>
                    <a:pt x="44284" y="30480"/>
                  </a:lnTo>
                  <a:lnTo>
                    <a:pt x="45808" y="27432"/>
                  </a:lnTo>
                  <a:lnTo>
                    <a:pt x="45808" y="15240"/>
                  </a:lnTo>
                  <a:lnTo>
                    <a:pt x="42760" y="9144"/>
                  </a:lnTo>
                  <a:lnTo>
                    <a:pt x="41236" y="7620"/>
                  </a:lnTo>
                  <a:lnTo>
                    <a:pt x="39712" y="6096"/>
                  </a:lnTo>
                  <a:lnTo>
                    <a:pt x="36664" y="4572"/>
                  </a:lnTo>
                  <a:lnTo>
                    <a:pt x="35052" y="3048"/>
                  </a:lnTo>
                  <a:lnTo>
                    <a:pt x="28956" y="0"/>
                  </a:lnTo>
                  <a:lnTo>
                    <a:pt x="13716" y="0"/>
                  </a:lnTo>
                  <a:lnTo>
                    <a:pt x="4572" y="4572"/>
                  </a:lnTo>
                  <a:lnTo>
                    <a:pt x="3048" y="7620"/>
                  </a:lnTo>
                  <a:lnTo>
                    <a:pt x="3048" y="16764"/>
                  </a:lnTo>
                  <a:lnTo>
                    <a:pt x="9144" y="10668"/>
                  </a:lnTo>
                  <a:lnTo>
                    <a:pt x="10668" y="10668"/>
                  </a:lnTo>
                  <a:lnTo>
                    <a:pt x="13716" y="9144"/>
                  </a:lnTo>
                  <a:lnTo>
                    <a:pt x="16764" y="9144"/>
                  </a:lnTo>
                  <a:lnTo>
                    <a:pt x="18288" y="7620"/>
                  </a:lnTo>
                  <a:lnTo>
                    <a:pt x="25908" y="7620"/>
                  </a:lnTo>
                  <a:lnTo>
                    <a:pt x="27432" y="9144"/>
                  </a:lnTo>
                  <a:lnTo>
                    <a:pt x="28956" y="9144"/>
                  </a:lnTo>
                  <a:lnTo>
                    <a:pt x="32004" y="12192"/>
                  </a:lnTo>
                  <a:lnTo>
                    <a:pt x="33528" y="12192"/>
                  </a:lnTo>
                  <a:lnTo>
                    <a:pt x="35052" y="13716"/>
                  </a:lnTo>
                  <a:lnTo>
                    <a:pt x="35052" y="15240"/>
                  </a:lnTo>
                  <a:lnTo>
                    <a:pt x="36664" y="18288"/>
                  </a:lnTo>
                  <a:lnTo>
                    <a:pt x="36664" y="27432"/>
                  </a:lnTo>
                  <a:lnTo>
                    <a:pt x="35052" y="28956"/>
                  </a:lnTo>
                  <a:lnTo>
                    <a:pt x="35052" y="30480"/>
                  </a:lnTo>
                  <a:lnTo>
                    <a:pt x="33528" y="32004"/>
                  </a:lnTo>
                  <a:lnTo>
                    <a:pt x="33528" y="35052"/>
                  </a:lnTo>
                  <a:lnTo>
                    <a:pt x="24384" y="44196"/>
                  </a:lnTo>
                  <a:lnTo>
                    <a:pt x="21336" y="45720"/>
                  </a:lnTo>
                  <a:lnTo>
                    <a:pt x="16764" y="48768"/>
                  </a:lnTo>
                  <a:lnTo>
                    <a:pt x="13716" y="51904"/>
                  </a:lnTo>
                  <a:lnTo>
                    <a:pt x="10668" y="53428"/>
                  </a:lnTo>
                  <a:lnTo>
                    <a:pt x="7620" y="56476"/>
                  </a:lnTo>
                  <a:lnTo>
                    <a:pt x="6096" y="59524"/>
                  </a:lnTo>
                  <a:lnTo>
                    <a:pt x="4572" y="61048"/>
                  </a:lnTo>
                  <a:lnTo>
                    <a:pt x="3048" y="64096"/>
                  </a:lnTo>
                  <a:lnTo>
                    <a:pt x="1524" y="65620"/>
                  </a:lnTo>
                  <a:lnTo>
                    <a:pt x="0" y="68668"/>
                  </a:lnTo>
                  <a:lnTo>
                    <a:pt x="0" y="80860"/>
                  </a:lnTo>
                  <a:lnTo>
                    <a:pt x="48856" y="80860"/>
                  </a:lnTo>
                  <a:lnTo>
                    <a:pt x="48856" y="73240"/>
                  </a:lnTo>
                  <a:close/>
                </a:path>
                <a:path w="182244" h="82550">
                  <a:moveTo>
                    <a:pt x="73253" y="73152"/>
                  </a:moveTo>
                  <a:lnTo>
                    <a:pt x="70205" y="70104"/>
                  </a:lnTo>
                  <a:lnTo>
                    <a:pt x="64109" y="70104"/>
                  </a:lnTo>
                  <a:lnTo>
                    <a:pt x="62585" y="71628"/>
                  </a:lnTo>
                  <a:lnTo>
                    <a:pt x="62585" y="73152"/>
                  </a:lnTo>
                  <a:lnTo>
                    <a:pt x="60960" y="74764"/>
                  </a:lnTo>
                  <a:lnTo>
                    <a:pt x="60960" y="77812"/>
                  </a:lnTo>
                  <a:lnTo>
                    <a:pt x="62585" y="79336"/>
                  </a:lnTo>
                  <a:lnTo>
                    <a:pt x="62585" y="80860"/>
                  </a:lnTo>
                  <a:lnTo>
                    <a:pt x="64109" y="82384"/>
                  </a:lnTo>
                  <a:lnTo>
                    <a:pt x="67157" y="82384"/>
                  </a:lnTo>
                  <a:lnTo>
                    <a:pt x="70205" y="82384"/>
                  </a:lnTo>
                  <a:lnTo>
                    <a:pt x="73253" y="79336"/>
                  </a:lnTo>
                  <a:lnTo>
                    <a:pt x="73253" y="73152"/>
                  </a:lnTo>
                  <a:close/>
                </a:path>
                <a:path w="182244" h="82550">
                  <a:moveTo>
                    <a:pt x="120586" y="0"/>
                  </a:moveTo>
                  <a:lnTo>
                    <a:pt x="116014" y="0"/>
                  </a:lnTo>
                  <a:lnTo>
                    <a:pt x="116014" y="1524"/>
                  </a:lnTo>
                  <a:lnTo>
                    <a:pt x="112966" y="1524"/>
                  </a:lnTo>
                  <a:lnTo>
                    <a:pt x="108394" y="6096"/>
                  </a:lnTo>
                  <a:lnTo>
                    <a:pt x="105346" y="7620"/>
                  </a:lnTo>
                  <a:lnTo>
                    <a:pt x="103822" y="7620"/>
                  </a:lnTo>
                  <a:lnTo>
                    <a:pt x="100774" y="9144"/>
                  </a:lnTo>
                  <a:lnTo>
                    <a:pt x="99250" y="10668"/>
                  </a:lnTo>
                  <a:lnTo>
                    <a:pt x="96202" y="10668"/>
                  </a:lnTo>
                  <a:lnTo>
                    <a:pt x="94678" y="12192"/>
                  </a:lnTo>
                  <a:lnTo>
                    <a:pt x="93154" y="12192"/>
                  </a:lnTo>
                  <a:lnTo>
                    <a:pt x="93154" y="21336"/>
                  </a:lnTo>
                  <a:lnTo>
                    <a:pt x="96202" y="21336"/>
                  </a:lnTo>
                  <a:lnTo>
                    <a:pt x="97726" y="19812"/>
                  </a:lnTo>
                  <a:lnTo>
                    <a:pt x="99250" y="19812"/>
                  </a:lnTo>
                  <a:lnTo>
                    <a:pt x="102298" y="18288"/>
                  </a:lnTo>
                  <a:lnTo>
                    <a:pt x="103822" y="16764"/>
                  </a:lnTo>
                  <a:lnTo>
                    <a:pt x="105346" y="16764"/>
                  </a:lnTo>
                  <a:lnTo>
                    <a:pt x="106870" y="15240"/>
                  </a:lnTo>
                  <a:lnTo>
                    <a:pt x="108394" y="15240"/>
                  </a:lnTo>
                  <a:lnTo>
                    <a:pt x="111442" y="12192"/>
                  </a:lnTo>
                  <a:lnTo>
                    <a:pt x="111442" y="80860"/>
                  </a:lnTo>
                  <a:lnTo>
                    <a:pt x="120586" y="80860"/>
                  </a:lnTo>
                  <a:lnTo>
                    <a:pt x="120586" y="0"/>
                  </a:lnTo>
                  <a:close/>
                </a:path>
                <a:path w="182244" h="82550">
                  <a:moveTo>
                    <a:pt x="181737" y="0"/>
                  </a:moveTo>
                  <a:lnTo>
                    <a:pt x="178689" y="0"/>
                  </a:lnTo>
                  <a:lnTo>
                    <a:pt x="177165" y="1524"/>
                  </a:lnTo>
                  <a:lnTo>
                    <a:pt x="175641" y="1524"/>
                  </a:lnTo>
                  <a:lnTo>
                    <a:pt x="174117" y="3048"/>
                  </a:lnTo>
                  <a:lnTo>
                    <a:pt x="171069" y="4572"/>
                  </a:lnTo>
                  <a:lnTo>
                    <a:pt x="168021" y="7620"/>
                  </a:lnTo>
                  <a:lnTo>
                    <a:pt x="164973" y="7620"/>
                  </a:lnTo>
                  <a:lnTo>
                    <a:pt x="163449" y="9144"/>
                  </a:lnTo>
                  <a:lnTo>
                    <a:pt x="160312" y="10668"/>
                  </a:lnTo>
                  <a:lnTo>
                    <a:pt x="158788" y="10668"/>
                  </a:lnTo>
                  <a:lnTo>
                    <a:pt x="155740" y="12192"/>
                  </a:lnTo>
                  <a:lnTo>
                    <a:pt x="154216" y="12192"/>
                  </a:lnTo>
                  <a:lnTo>
                    <a:pt x="154216" y="21336"/>
                  </a:lnTo>
                  <a:lnTo>
                    <a:pt x="157264" y="21336"/>
                  </a:lnTo>
                  <a:lnTo>
                    <a:pt x="160312" y="19812"/>
                  </a:lnTo>
                  <a:lnTo>
                    <a:pt x="161925" y="19812"/>
                  </a:lnTo>
                  <a:lnTo>
                    <a:pt x="164973" y="16764"/>
                  </a:lnTo>
                  <a:lnTo>
                    <a:pt x="166497" y="16764"/>
                  </a:lnTo>
                  <a:lnTo>
                    <a:pt x="168021" y="15240"/>
                  </a:lnTo>
                  <a:lnTo>
                    <a:pt x="169545" y="15240"/>
                  </a:lnTo>
                  <a:lnTo>
                    <a:pt x="171069" y="13716"/>
                  </a:lnTo>
                  <a:lnTo>
                    <a:pt x="172593" y="13716"/>
                  </a:lnTo>
                  <a:lnTo>
                    <a:pt x="172593" y="80860"/>
                  </a:lnTo>
                  <a:lnTo>
                    <a:pt x="181737" y="80860"/>
                  </a:lnTo>
                  <a:lnTo>
                    <a:pt x="18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469165" y="5391816"/>
              <a:ext cx="108489" cy="82391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3041999" y="5391816"/>
            <a:ext cx="197485" cy="82550"/>
            <a:chOff x="3041999" y="5391816"/>
            <a:chExt cx="197485" cy="82550"/>
          </a:xfrm>
        </p:grpSpPr>
        <p:pic>
          <p:nvPicPr>
            <p:cNvPr id="156" name="object 15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041999" y="5391816"/>
              <a:ext cx="120586" cy="82391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190112" y="5391816"/>
              <a:ext cx="48895" cy="81280"/>
            </a:xfrm>
            <a:custGeom>
              <a:avLst/>
              <a:gdLst/>
              <a:ahLst/>
              <a:cxnLst/>
              <a:rect l="l" t="t" r="r" b="b"/>
              <a:pathLst>
                <a:path w="48894" h="81279">
                  <a:moveTo>
                    <a:pt x="48863" y="80867"/>
                  </a:moveTo>
                  <a:lnTo>
                    <a:pt x="0" y="80867"/>
                  </a:lnTo>
                  <a:lnTo>
                    <a:pt x="0" y="71723"/>
                  </a:lnTo>
                  <a:lnTo>
                    <a:pt x="1523" y="68675"/>
                  </a:lnTo>
                  <a:lnTo>
                    <a:pt x="1523" y="65627"/>
                  </a:lnTo>
                  <a:lnTo>
                    <a:pt x="3047" y="64103"/>
                  </a:lnTo>
                  <a:lnTo>
                    <a:pt x="4571" y="61055"/>
                  </a:lnTo>
                  <a:lnTo>
                    <a:pt x="9143" y="56483"/>
                  </a:lnTo>
                  <a:lnTo>
                    <a:pt x="10667" y="53435"/>
                  </a:lnTo>
                  <a:lnTo>
                    <a:pt x="13715" y="51911"/>
                  </a:lnTo>
                  <a:lnTo>
                    <a:pt x="18287" y="48768"/>
                  </a:lnTo>
                  <a:lnTo>
                    <a:pt x="21335" y="45720"/>
                  </a:lnTo>
                  <a:lnTo>
                    <a:pt x="27527" y="42672"/>
                  </a:lnTo>
                  <a:lnTo>
                    <a:pt x="29051" y="39624"/>
                  </a:lnTo>
                  <a:lnTo>
                    <a:pt x="33623" y="35052"/>
                  </a:lnTo>
                  <a:lnTo>
                    <a:pt x="35147" y="32004"/>
                  </a:lnTo>
                  <a:lnTo>
                    <a:pt x="35147" y="30480"/>
                  </a:lnTo>
                  <a:lnTo>
                    <a:pt x="36671" y="28956"/>
                  </a:lnTo>
                  <a:lnTo>
                    <a:pt x="36671" y="22860"/>
                  </a:lnTo>
                  <a:lnTo>
                    <a:pt x="36671" y="18288"/>
                  </a:lnTo>
                  <a:lnTo>
                    <a:pt x="35147" y="15240"/>
                  </a:lnTo>
                  <a:lnTo>
                    <a:pt x="35147" y="13716"/>
                  </a:lnTo>
                  <a:lnTo>
                    <a:pt x="33623" y="12192"/>
                  </a:lnTo>
                  <a:lnTo>
                    <a:pt x="32099" y="12192"/>
                  </a:lnTo>
                  <a:lnTo>
                    <a:pt x="32099" y="10668"/>
                  </a:lnTo>
                  <a:lnTo>
                    <a:pt x="29051" y="9144"/>
                  </a:lnTo>
                  <a:lnTo>
                    <a:pt x="27527" y="9144"/>
                  </a:lnTo>
                  <a:lnTo>
                    <a:pt x="26003" y="7620"/>
                  </a:lnTo>
                  <a:lnTo>
                    <a:pt x="18287" y="7620"/>
                  </a:lnTo>
                  <a:lnTo>
                    <a:pt x="16763" y="9144"/>
                  </a:lnTo>
                  <a:lnTo>
                    <a:pt x="13715" y="9144"/>
                  </a:lnTo>
                  <a:lnTo>
                    <a:pt x="12191" y="10668"/>
                  </a:lnTo>
                  <a:lnTo>
                    <a:pt x="10667" y="10668"/>
                  </a:lnTo>
                  <a:lnTo>
                    <a:pt x="3047" y="18288"/>
                  </a:lnTo>
                  <a:lnTo>
                    <a:pt x="3047" y="7620"/>
                  </a:lnTo>
                  <a:lnTo>
                    <a:pt x="6095" y="4572"/>
                  </a:lnTo>
                  <a:lnTo>
                    <a:pt x="15239" y="0"/>
                  </a:lnTo>
                  <a:lnTo>
                    <a:pt x="29051" y="0"/>
                  </a:lnTo>
                  <a:lnTo>
                    <a:pt x="38195" y="4572"/>
                  </a:lnTo>
                  <a:lnTo>
                    <a:pt x="42767" y="9144"/>
                  </a:lnTo>
                  <a:lnTo>
                    <a:pt x="45815" y="15240"/>
                  </a:lnTo>
                  <a:lnTo>
                    <a:pt x="45815" y="30480"/>
                  </a:lnTo>
                  <a:lnTo>
                    <a:pt x="44291" y="33528"/>
                  </a:lnTo>
                  <a:lnTo>
                    <a:pt x="42767" y="35052"/>
                  </a:lnTo>
                  <a:lnTo>
                    <a:pt x="41243" y="38100"/>
                  </a:lnTo>
                  <a:lnTo>
                    <a:pt x="39719" y="39624"/>
                  </a:lnTo>
                  <a:lnTo>
                    <a:pt x="38195" y="42672"/>
                  </a:lnTo>
                  <a:lnTo>
                    <a:pt x="36671" y="44196"/>
                  </a:lnTo>
                  <a:lnTo>
                    <a:pt x="33623" y="45720"/>
                  </a:lnTo>
                  <a:lnTo>
                    <a:pt x="32099" y="48768"/>
                  </a:lnTo>
                  <a:lnTo>
                    <a:pt x="29051" y="50387"/>
                  </a:lnTo>
                  <a:lnTo>
                    <a:pt x="24479" y="53435"/>
                  </a:lnTo>
                  <a:lnTo>
                    <a:pt x="21335" y="54959"/>
                  </a:lnTo>
                  <a:lnTo>
                    <a:pt x="19811" y="58007"/>
                  </a:lnTo>
                  <a:lnTo>
                    <a:pt x="16763" y="59531"/>
                  </a:lnTo>
                  <a:lnTo>
                    <a:pt x="10667" y="65627"/>
                  </a:lnTo>
                  <a:lnTo>
                    <a:pt x="10667" y="67151"/>
                  </a:lnTo>
                  <a:lnTo>
                    <a:pt x="9143" y="68675"/>
                  </a:lnTo>
                  <a:lnTo>
                    <a:pt x="9143" y="73247"/>
                  </a:lnTo>
                  <a:lnTo>
                    <a:pt x="48863" y="73247"/>
                  </a:lnTo>
                  <a:lnTo>
                    <a:pt x="48863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/>
          <p:nvPr/>
        </p:nvSpPr>
        <p:spPr>
          <a:xfrm>
            <a:off x="3313842" y="5393340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7620"/>
                </a:lnTo>
                <a:lnTo>
                  <a:pt x="9144" y="7620"/>
                </a:lnTo>
                <a:lnTo>
                  <a:pt x="9144" y="38100"/>
                </a:lnTo>
                <a:lnTo>
                  <a:pt x="39719" y="38100"/>
                </a:lnTo>
                <a:lnTo>
                  <a:pt x="38195" y="39624"/>
                </a:lnTo>
                <a:lnTo>
                  <a:pt x="35147" y="41148"/>
                </a:lnTo>
                <a:lnTo>
                  <a:pt x="33623" y="42672"/>
                </a:lnTo>
                <a:lnTo>
                  <a:pt x="30480" y="42672"/>
                </a:lnTo>
                <a:lnTo>
                  <a:pt x="32099" y="44196"/>
                </a:lnTo>
                <a:lnTo>
                  <a:pt x="33623" y="45720"/>
                </a:lnTo>
                <a:lnTo>
                  <a:pt x="9144" y="45720"/>
                </a:lnTo>
                <a:lnTo>
                  <a:pt x="9144" y="79343"/>
                </a:lnTo>
                <a:close/>
              </a:path>
              <a:path w="56514" h="79375">
                <a:moveTo>
                  <a:pt x="39719" y="38100"/>
                </a:moveTo>
                <a:lnTo>
                  <a:pt x="24384" y="38100"/>
                </a:lnTo>
                <a:lnTo>
                  <a:pt x="25908" y="36576"/>
                </a:lnTo>
                <a:lnTo>
                  <a:pt x="28956" y="36576"/>
                </a:lnTo>
                <a:lnTo>
                  <a:pt x="30480" y="35052"/>
                </a:lnTo>
                <a:lnTo>
                  <a:pt x="32099" y="35052"/>
                </a:lnTo>
                <a:lnTo>
                  <a:pt x="36671" y="30480"/>
                </a:lnTo>
                <a:lnTo>
                  <a:pt x="36671" y="28956"/>
                </a:lnTo>
                <a:lnTo>
                  <a:pt x="38195" y="25908"/>
                </a:lnTo>
                <a:lnTo>
                  <a:pt x="38195" y="18288"/>
                </a:lnTo>
                <a:lnTo>
                  <a:pt x="36671" y="13716"/>
                </a:lnTo>
                <a:lnTo>
                  <a:pt x="33623" y="12192"/>
                </a:lnTo>
                <a:lnTo>
                  <a:pt x="30480" y="9144"/>
                </a:lnTo>
                <a:lnTo>
                  <a:pt x="27432" y="7620"/>
                </a:lnTo>
                <a:lnTo>
                  <a:pt x="42767" y="7620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8956"/>
                </a:lnTo>
                <a:lnTo>
                  <a:pt x="45815" y="30480"/>
                </a:lnTo>
                <a:lnTo>
                  <a:pt x="44291" y="33528"/>
                </a:lnTo>
                <a:lnTo>
                  <a:pt x="39719" y="38100"/>
                </a:lnTo>
                <a:close/>
              </a:path>
              <a:path w="56514" h="79375">
                <a:moveTo>
                  <a:pt x="35147" y="47244"/>
                </a:moveTo>
                <a:lnTo>
                  <a:pt x="21336" y="47244"/>
                </a:lnTo>
                <a:lnTo>
                  <a:pt x="19812" y="45720"/>
                </a:lnTo>
                <a:lnTo>
                  <a:pt x="35147" y="45720"/>
                </a:lnTo>
                <a:lnTo>
                  <a:pt x="35147" y="47244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8007"/>
                </a:lnTo>
                <a:lnTo>
                  <a:pt x="30480" y="54959"/>
                </a:lnTo>
                <a:lnTo>
                  <a:pt x="30480" y="53435"/>
                </a:lnTo>
                <a:lnTo>
                  <a:pt x="25908" y="48863"/>
                </a:lnTo>
                <a:lnTo>
                  <a:pt x="24384" y="47244"/>
                </a:lnTo>
                <a:lnTo>
                  <a:pt x="36671" y="47244"/>
                </a:lnTo>
                <a:lnTo>
                  <a:pt x="36671" y="48863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9" name="object 159"/>
          <p:cNvGrpSpPr/>
          <p:nvPr/>
        </p:nvGrpSpPr>
        <p:grpSpPr>
          <a:xfrm>
            <a:off x="685323" y="5562694"/>
            <a:ext cx="168275" cy="84455"/>
            <a:chOff x="685323" y="5562694"/>
            <a:chExt cx="168275" cy="84455"/>
          </a:xfrm>
        </p:grpSpPr>
        <p:sp>
          <p:nvSpPr>
            <p:cNvPr id="160" name="object 160"/>
            <p:cNvSpPr/>
            <p:nvPr/>
          </p:nvSpPr>
          <p:spPr>
            <a:xfrm>
              <a:off x="685323" y="5562694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09" h="82550">
                  <a:moveTo>
                    <a:pt x="28956" y="82486"/>
                  </a:moveTo>
                  <a:lnTo>
                    <a:pt x="19812" y="82486"/>
                  </a:lnTo>
                  <a:lnTo>
                    <a:pt x="19812" y="13811"/>
                  </a:lnTo>
                  <a:lnTo>
                    <a:pt x="18288" y="13811"/>
                  </a:lnTo>
                  <a:lnTo>
                    <a:pt x="18288" y="15335"/>
                  </a:lnTo>
                  <a:lnTo>
                    <a:pt x="16764" y="15335"/>
                  </a:lnTo>
                  <a:lnTo>
                    <a:pt x="15240" y="16859"/>
                  </a:lnTo>
                  <a:lnTo>
                    <a:pt x="13716" y="16859"/>
                  </a:lnTo>
                  <a:lnTo>
                    <a:pt x="10668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4572" y="21431"/>
                  </a:lnTo>
                  <a:lnTo>
                    <a:pt x="3048" y="22955"/>
                  </a:lnTo>
                  <a:lnTo>
                    <a:pt x="0" y="22955"/>
                  </a:lnTo>
                  <a:lnTo>
                    <a:pt x="0" y="13811"/>
                  </a:lnTo>
                  <a:lnTo>
                    <a:pt x="3048" y="12287"/>
                  </a:lnTo>
                  <a:lnTo>
                    <a:pt x="4572" y="12287"/>
                  </a:lnTo>
                  <a:lnTo>
                    <a:pt x="7620" y="10763"/>
                  </a:lnTo>
                  <a:lnTo>
                    <a:pt x="9144" y="10763"/>
                  </a:lnTo>
                  <a:lnTo>
                    <a:pt x="12192" y="9239"/>
                  </a:lnTo>
                  <a:lnTo>
                    <a:pt x="15240" y="6191"/>
                  </a:lnTo>
                  <a:lnTo>
                    <a:pt x="18288" y="6191"/>
                  </a:lnTo>
                  <a:lnTo>
                    <a:pt x="24384" y="0"/>
                  </a:lnTo>
                  <a:lnTo>
                    <a:pt x="28956" y="0"/>
                  </a:lnTo>
                  <a:lnTo>
                    <a:pt x="28956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741807" y="5564218"/>
              <a:ext cx="111537" cy="82486"/>
            </a:xfrm>
            <a:prstGeom prst="rect">
              <a:avLst/>
            </a:prstGeom>
          </p:spPr>
        </p:pic>
      </p:grpSp>
      <p:grpSp>
        <p:nvGrpSpPr>
          <p:cNvPr id="162" name="object 162"/>
          <p:cNvGrpSpPr/>
          <p:nvPr/>
        </p:nvGrpSpPr>
        <p:grpSpPr>
          <a:xfrm>
            <a:off x="1282445" y="5562694"/>
            <a:ext cx="316230" cy="84455"/>
            <a:chOff x="1282445" y="5562694"/>
            <a:chExt cx="316230" cy="84455"/>
          </a:xfrm>
        </p:grpSpPr>
        <p:sp>
          <p:nvSpPr>
            <p:cNvPr id="163" name="object 163"/>
            <p:cNvSpPr/>
            <p:nvPr/>
          </p:nvSpPr>
          <p:spPr>
            <a:xfrm>
              <a:off x="1282445" y="5562694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811"/>
                  </a:lnTo>
                  <a:lnTo>
                    <a:pt x="1524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239" y="10763"/>
                  </a:lnTo>
                  <a:lnTo>
                    <a:pt x="10763" y="9239"/>
                  </a:lnTo>
                  <a:lnTo>
                    <a:pt x="13811" y="7715"/>
                  </a:lnTo>
                  <a:lnTo>
                    <a:pt x="15335" y="6191"/>
                  </a:lnTo>
                  <a:lnTo>
                    <a:pt x="16859" y="6191"/>
                  </a:lnTo>
                  <a:lnTo>
                    <a:pt x="19907" y="4667"/>
                  </a:lnTo>
                  <a:lnTo>
                    <a:pt x="21431" y="3143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13811"/>
                  </a:lnTo>
                  <a:lnTo>
                    <a:pt x="18383" y="13811"/>
                  </a:lnTo>
                  <a:lnTo>
                    <a:pt x="16859" y="15335"/>
                  </a:lnTo>
                  <a:lnTo>
                    <a:pt x="15335" y="15335"/>
                  </a:lnTo>
                  <a:lnTo>
                    <a:pt x="13811" y="16859"/>
                  </a:lnTo>
                  <a:lnTo>
                    <a:pt x="12287" y="16859"/>
                  </a:lnTo>
                  <a:lnTo>
                    <a:pt x="9239" y="19907"/>
                  </a:lnTo>
                  <a:lnTo>
                    <a:pt x="7715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3811"/>
                  </a:lnTo>
                  <a:lnTo>
                    <a:pt x="27527" y="13811"/>
                  </a:lnTo>
                  <a:lnTo>
                    <a:pt x="27527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337500" y="5564219"/>
              <a:ext cx="261175" cy="82486"/>
            </a:xfrm>
            <a:prstGeom prst="rect">
              <a:avLst/>
            </a:prstGeom>
          </p:spPr>
        </p:pic>
      </p:grpSp>
      <p:pic>
        <p:nvPicPr>
          <p:cNvPr id="165" name="object 165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742217" y="5564219"/>
            <a:ext cx="320706" cy="82486"/>
          </a:xfrm>
          <a:prstGeom prst="rect">
            <a:avLst/>
          </a:prstGeom>
        </p:spPr>
      </p:pic>
      <p:grpSp>
        <p:nvGrpSpPr>
          <p:cNvPr id="166" name="object 166"/>
          <p:cNvGrpSpPr/>
          <p:nvPr/>
        </p:nvGrpSpPr>
        <p:grpSpPr>
          <a:xfrm>
            <a:off x="2266092" y="5562694"/>
            <a:ext cx="314960" cy="84455"/>
            <a:chOff x="2266092" y="5562694"/>
            <a:chExt cx="314960" cy="84455"/>
          </a:xfrm>
        </p:grpSpPr>
        <p:sp>
          <p:nvSpPr>
            <p:cNvPr id="167" name="object 167"/>
            <p:cNvSpPr/>
            <p:nvPr/>
          </p:nvSpPr>
          <p:spPr>
            <a:xfrm>
              <a:off x="2266092" y="5562694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811"/>
                  </a:lnTo>
                  <a:lnTo>
                    <a:pt x="1524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144" y="10763"/>
                  </a:lnTo>
                  <a:lnTo>
                    <a:pt x="12192" y="7715"/>
                  </a:lnTo>
                  <a:lnTo>
                    <a:pt x="15240" y="6191"/>
                  </a:lnTo>
                  <a:lnTo>
                    <a:pt x="16764" y="6191"/>
                  </a:lnTo>
                  <a:lnTo>
                    <a:pt x="19812" y="4667"/>
                  </a:lnTo>
                  <a:lnTo>
                    <a:pt x="21336" y="3143"/>
                  </a:lnTo>
                  <a:lnTo>
                    <a:pt x="22860" y="1524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13811"/>
                  </a:lnTo>
                  <a:lnTo>
                    <a:pt x="18288" y="13811"/>
                  </a:lnTo>
                  <a:lnTo>
                    <a:pt x="16764" y="15335"/>
                  </a:lnTo>
                  <a:lnTo>
                    <a:pt x="15240" y="15335"/>
                  </a:lnTo>
                  <a:lnTo>
                    <a:pt x="13716" y="16859"/>
                  </a:lnTo>
                  <a:lnTo>
                    <a:pt x="12192" y="16859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  <a:path w="27939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3811"/>
                  </a:lnTo>
                  <a:lnTo>
                    <a:pt x="27432" y="13811"/>
                  </a:lnTo>
                  <a:lnTo>
                    <a:pt x="27432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321052" y="5564218"/>
              <a:ext cx="259651" cy="82486"/>
            </a:xfrm>
            <a:prstGeom prst="rect">
              <a:avLst/>
            </a:prstGeom>
          </p:spPr>
        </p:pic>
      </p:grpSp>
      <p:grpSp>
        <p:nvGrpSpPr>
          <p:cNvPr id="169" name="object 169"/>
          <p:cNvGrpSpPr/>
          <p:nvPr/>
        </p:nvGrpSpPr>
        <p:grpSpPr>
          <a:xfrm>
            <a:off x="3048095" y="5562694"/>
            <a:ext cx="192405" cy="84455"/>
            <a:chOff x="3048095" y="5562694"/>
            <a:chExt cx="192405" cy="84455"/>
          </a:xfrm>
        </p:grpSpPr>
        <p:sp>
          <p:nvSpPr>
            <p:cNvPr id="170" name="object 170"/>
            <p:cNvSpPr/>
            <p:nvPr/>
          </p:nvSpPr>
          <p:spPr>
            <a:xfrm>
              <a:off x="3048095" y="5562694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811"/>
                  </a:lnTo>
                  <a:lnTo>
                    <a:pt x="1524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144" y="10763"/>
                  </a:lnTo>
                  <a:lnTo>
                    <a:pt x="10668" y="9239"/>
                  </a:lnTo>
                  <a:lnTo>
                    <a:pt x="13716" y="7715"/>
                  </a:lnTo>
                  <a:lnTo>
                    <a:pt x="15240" y="6191"/>
                  </a:lnTo>
                  <a:lnTo>
                    <a:pt x="16764" y="6191"/>
                  </a:lnTo>
                  <a:lnTo>
                    <a:pt x="19812" y="4667"/>
                  </a:lnTo>
                  <a:lnTo>
                    <a:pt x="21336" y="3143"/>
                  </a:lnTo>
                  <a:lnTo>
                    <a:pt x="22860" y="1524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13811"/>
                  </a:lnTo>
                  <a:lnTo>
                    <a:pt x="18288" y="13811"/>
                  </a:lnTo>
                  <a:lnTo>
                    <a:pt x="16764" y="15335"/>
                  </a:lnTo>
                  <a:lnTo>
                    <a:pt x="15240" y="15335"/>
                  </a:lnTo>
                  <a:lnTo>
                    <a:pt x="13716" y="16859"/>
                  </a:lnTo>
                  <a:lnTo>
                    <a:pt x="12192" y="16859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4572" y="21431"/>
                  </a:lnTo>
                  <a:lnTo>
                    <a:pt x="1524" y="22955"/>
                  </a:lnTo>
                  <a:close/>
                </a:path>
                <a:path w="27939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3811"/>
                  </a:lnTo>
                  <a:lnTo>
                    <a:pt x="27432" y="13811"/>
                  </a:lnTo>
                  <a:lnTo>
                    <a:pt x="27432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103054" y="5564218"/>
              <a:ext cx="137445" cy="82486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513867" y="5564314"/>
            <a:ext cx="65722" cy="80867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685323" y="5735192"/>
            <a:ext cx="168275" cy="82550"/>
            <a:chOff x="685323" y="5735192"/>
            <a:chExt cx="168275" cy="82550"/>
          </a:xfrm>
        </p:grpSpPr>
        <p:sp>
          <p:nvSpPr>
            <p:cNvPr id="174" name="object 174"/>
            <p:cNvSpPr/>
            <p:nvPr/>
          </p:nvSpPr>
          <p:spPr>
            <a:xfrm>
              <a:off x="685323" y="5735193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09" h="82550">
                  <a:moveTo>
                    <a:pt x="28956" y="82486"/>
                  </a:moveTo>
                  <a:lnTo>
                    <a:pt x="19812" y="82486"/>
                  </a:lnTo>
                  <a:lnTo>
                    <a:pt x="19812" y="12192"/>
                  </a:lnTo>
                  <a:lnTo>
                    <a:pt x="3048" y="12192"/>
                  </a:lnTo>
                  <a:lnTo>
                    <a:pt x="4572" y="10668"/>
                  </a:lnTo>
                  <a:lnTo>
                    <a:pt x="7620" y="10668"/>
                  </a:lnTo>
                  <a:lnTo>
                    <a:pt x="9144" y="9144"/>
                  </a:lnTo>
                  <a:lnTo>
                    <a:pt x="12192" y="7620"/>
                  </a:lnTo>
                  <a:lnTo>
                    <a:pt x="13716" y="7620"/>
                  </a:lnTo>
                  <a:lnTo>
                    <a:pt x="15240" y="6096"/>
                  </a:lnTo>
                  <a:lnTo>
                    <a:pt x="18288" y="4572"/>
                  </a:lnTo>
                  <a:lnTo>
                    <a:pt x="21336" y="1524"/>
                  </a:lnTo>
                  <a:lnTo>
                    <a:pt x="22860" y="1524"/>
                  </a:lnTo>
                  <a:lnTo>
                    <a:pt x="24384" y="0"/>
                  </a:lnTo>
                  <a:lnTo>
                    <a:pt x="28956" y="0"/>
                  </a:lnTo>
                  <a:lnTo>
                    <a:pt x="28956" y="82486"/>
                  </a:lnTo>
                  <a:close/>
                </a:path>
                <a:path w="29209" h="82550">
                  <a:moveTo>
                    <a:pt x="4572" y="21431"/>
                  </a:moveTo>
                  <a:lnTo>
                    <a:pt x="0" y="21431"/>
                  </a:lnTo>
                  <a:lnTo>
                    <a:pt x="0" y="12192"/>
                  </a:lnTo>
                  <a:lnTo>
                    <a:pt x="19812" y="12192"/>
                  </a:lnTo>
                  <a:lnTo>
                    <a:pt x="16764" y="15240"/>
                  </a:lnTo>
                  <a:lnTo>
                    <a:pt x="15240" y="15240"/>
                  </a:lnTo>
                  <a:lnTo>
                    <a:pt x="13716" y="16859"/>
                  </a:lnTo>
                  <a:lnTo>
                    <a:pt x="12192" y="18383"/>
                  </a:lnTo>
                  <a:lnTo>
                    <a:pt x="10668" y="18383"/>
                  </a:lnTo>
                  <a:lnTo>
                    <a:pt x="7620" y="19907"/>
                  </a:lnTo>
                  <a:lnTo>
                    <a:pt x="6096" y="19907"/>
                  </a:lnTo>
                  <a:lnTo>
                    <a:pt x="4572" y="21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41807" y="5735192"/>
              <a:ext cx="111537" cy="82486"/>
            </a:xfrm>
            <a:prstGeom prst="rect">
              <a:avLst/>
            </a:prstGeom>
          </p:spPr>
        </p:pic>
      </p:grpSp>
      <p:grpSp>
        <p:nvGrpSpPr>
          <p:cNvPr id="176" name="object 176"/>
          <p:cNvGrpSpPr/>
          <p:nvPr/>
        </p:nvGrpSpPr>
        <p:grpSpPr>
          <a:xfrm>
            <a:off x="1282445" y="5735192"/>
            <a:ext cx="316230" cy="82550"/>
            <a:chOff x="1282445" y="5735192"/>
            <a:chExt cx="316230" cy="82550"/>
          </a:xfrm>
        </p:grpSpPr>
        <p:sp>
          <p:nvSpPr>
            <p:cNvPr id="177" name="object 177"/>
            <p:cNvSpPr/>
            <p:nvPr/>
          </p:nvSpPr>
          <p:spPr>
            <a:xfrm>
              <a:off x="1282445" y="5735193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239" y="9144"/>
                  </a:lnTo>
                  <a:lnTo>
                    <a:pt x="10763" y="7620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486"/>
                  </a:lnTo>
                  <a:close/>
                </a:path>
                <a:path w="27940" h="82550">
                  <a:moveTo>
                    <a:pt x="3048" y="21431"/>
                  </a:moveTo>
                  <a:lnTo>
                    <a:pt x="0" y="21431"/>
                  </a:lnTo>
                  <a:lnTo>
                    <a:pt x="0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2287" y="16859"/>
                  </a:lnTo>
                  <a:lnTo>
                    <a:pt x="10763" y="18383"/>
                  </a:lnTo>
                  <a:lnTo>
                    <a:pt x="9239" y="18383"/>
                  </a:lnTo>
                  <a:lnTo>
                    <a:pt x="7715" y="19907"/>
                  </a:lnTo>
                  <a:lnTo>
                    <a:pt x="6096" y="19907"/>
                  </a:lnTo>
                  <a:lnTo>
                    <a:pt x="3048" y="21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337500" y="5735192"/>
              <a:ext cx="261175" cy="82486"/>
            </a:xfrm>
            <a:prstGeom prst="rect">
              <a:avLst/>
            </a:prstGeom>
          </p:spPr>
        </p:pic>
      </p:grpSp>
      <p:grpSp>
        <p:nvGrpSpPr>
          <p:cNvPr id="179" name="object 179"/>
          <p:cNvGrpSpPr/>
          <p:nvPr/>
        </p:nvGrpSpPr>
        <p:grpSpPr>
          <a:xfrm>
            <a:off x="1742122" y="5735192"/>
            <a:ext cx="323850" cy="82550"/>
            <a:chOff x="1742122" y="5735192"/>
            <a:chExt cx="323850" cy="82550"/>
          </a:xfrm>
        </p:grpSpPr>
        <p:pic>
          <p:nvPicPr>
            <p:cNvPr id="180" name="object 18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742122" y="5735192"/>
              <a:ext cx="122301" cy="82486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1897951" y="5735193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10" h="82550">
                  <a:moveTo>
                    <a:pt x="29051" y="82486"/>
                  </a:moveTo>
                  <a:lnTo>
                    <a:pt x="19907" y="82486"/>
                  </a:lnTo>
                  <a:lnTo>
                    <a:pt x="19907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6859" y="15240"/>
                  </a:lnTo>
                  <a:lnTo>
                    <a:pt x="15335" y="15240"/>
                  </a:lnTo>
                  <a:lnTo>
                    <a:pt x="12287" y="18383"/>
                  </a:lnTo>
                  <a:lnTo>
                    <a:pt x="9239" y="18383"/>
                  </a:lnTo>
                  <a:lnTo>
                    <a:pt x="7715" y="19907"/>
                  </a:lnTo>
                  <a:lnTo>
                    <a:pt x="6191" y="19907"/>
                  </a:lnTo>
                  <a:lnTo>
                    <a:pt x="4667" y="21431"/>
                  </a:lnTo>
                  <a:lnTo>
                    <a:pt x="0" y="21431"/>
                  </a:lnTo>
                  <a:lnTo>
                    <a:pt x="0" y="12192"/>
                  </a:lnTo>
                  <a:lnTo>
                    <a:pt x="3047" y="12192"/>
                  </a:lnTo>
                  <a:lnTo>
                    <a:pt x="4667" y="10668"/>
                  </a:lnTo>
                  <a:lnTo>
                    <a:pt x="7715" y="10668"/>
                  </a:lnTo>
                  <a:lnTo>
                    <a:pt x="9239" y="9144"/>
                  </a:lnTo>
                  <a:lnTo>
                    <a:pt x="12287" y="7620"/>
                  </a:lnTo>
                  <a:lnTo>
                    <a:pt x="13811" y="7620"/>
                  </a:lnTo>
                  <a:lnTo>
                    <a:pt x="15335" y="6096"/>
                  </a:lnTo>
                  <a:lnTo>
                    <a:pt x="18383" y="4572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29051" y="0"/>
                  </a:lnTo>
                  <a:lnTo>
                    <a:pt x="29051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948434" y="5735192"/>
              <a:ext cx="117538" cy="82486"/>
            </a:xfrm>
            <a:prstGeom prst="rect">
              <a:avLst/>
            </a:prstGeom>
          </p:spPr>
        </p:pic>
      </p:grpSp>
      <p:pic>
        <p:nvPicPr>
          <p:cNvPr id="183" name="object 183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259996" y="5735192"/>
            <a:ext cx="320706" cy="82486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3041999" y="5735192"/>
            <a:ext cx="198500" cy="8248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3313842" y="5736717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962"/>
                </a:moveTo>
                <a:lnTo>
                  <a:pt x="0" y="80962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7620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95"/>
                </a:lnTo>
                <a:lnTo>
                  <a:pt x="39719" y="38195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2767"/>
                </a:lnTo>
                <a:lnTo>
                  <a:pt x="32099" y="44291"/>
                </a:lnTo>
                <a:lnTo>
                  <a:pt x="33623" y="45815"/>
                </a:lnTo>
                <a:lnTo>
                  <a:pt x="9144" y="45815"/>
                </a:lnTo>
                <a:lnTo>
                  <a:pt x="9144" y="80962"/>
                </a:lnTo>
                <a:close/>
              </a:path>
              <a:path w="56514" h="81279">
                <a:moveTo>
                  <a:pt x="39719" y="38195"/>
                </a:moveTo>
                <a:lnTo>
                  <a:pt x="24384" y="38195"/>
                </a:lnTo>
                <a:lnTo>
                  <a:pt x="25908" y="36671"/>
                </a:lnTo>
                <a:lnTo>
                  <a:pt x="28956" y="36671"/>
                </a:lnTo>
                <a:lnTo>
                  <a:pt x="30480" y="35147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9051"/>
                </a:lnTo>
                <a:lnTo>
                  <a:pt x="38195" y="26003"/>
                </a:lnTo>
                <a:lnTo>
                  <a:pt x="38195" y="18383"/>
                </a:lnTo>
                <a:lnTo>
                  <a:pt x="36671" y="15335"/>
                </a:lnTo>
                <a:lnTo>
                  <a:pt x="33623" y="12192"/>
                </a:lnTo>
                <a:lnTo>
                  <a:pt x="30480" y="9144"/>
                </a:lnTo>
                <a:lnTo>
                  <a:pt x="44291" y="9144"/>
                </a:lnTo>
                <a:lnTo>
                  <a:pt x="45815" y="12192"/>
                </a:lnTo>
                <a:lnTo>
                  <a:pt x="47339" y="15335"/>
                </a:lnTo>
                <a:lnTo>
                  <a:pt x="47339" y="29051"/>
                </a:lnTo>
                <a:lnTo>
                  <a:pt x="45815" y="32099"/>
                </a:lnTo>
                <a:lnTo>
                  <a:pt x="39719" y="38195"/>
                </a:lnTo>
                <a:close/>
              </a:path>
              <a:path w="56514" h="81279">
                <a:moveTo>
                  <a:pt x="35147" y="47339"/>
                </a:moveTo>
                <a:lnTo>
                  <a:pt x="21336" y="47339"/>
                </a:lnTo>
                <a:lnTo>
                  <a:pt x="19812" y="45815"/>
                </a:lnTo>
                <a:lnTo>
                  <a:pt x="35147" y="45815"/>
                </a:lnTo>
                <a:lnTo>
                  <a:pt x="35147" y="47339"/>
                </a:lnTo>
                <a:close/>
              </a:path>
              <a:path w="56514" h="81279">
                <a:moveTo>
                  <a:pt x="56483" y="80962"/>
                </a:moveTo>
                <a:lnTo>
                  <a:pt x="45815" y="80962"/>
                </a:lnTo>
                <a:lnTo>
                  <a:pt x="32099" y="58007"/>
                </a:lnTo>
                <a:lnTo>
                  <a:pt x="30480" y="54959"/>
                </a:lnTo>
                <a:lnTo>
                  <a:pt x="30480" y="53435"/>
                </a:lnTo>
                <a:lnTo>
                  <a:pt x="27432" y="50387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7339"/>
                </a:lnTo>
                <a:lnTo>
                  <a:pt x="36671" y="47339"/>
                </a:lnTo>
                <a:lnTo>
                  <a:pt x="36671" y="48863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6" name="object 186"/>
          <p:cNvGrpSpPr/>
          <p:nvPr/>
        </p:nvGrpSpPr>
        <p:grpSpPr>
          <a:xfrm>
            <a:off x="685323" y="5906071"/>
            <a:ext cx="168275" cy="84455"/>
            <a:chOff x="685323" y="5906071"/>
            <a:chExt cx="168275" cy="84455"/>
          </a:xfrm>
        </p:grpSpPr>
        <p:sp>
          <p:nvSpPr>
            <p:cNvPr id="187" name="object 187"/>
            <p:cNvSpPr/>
            <p:nvPr/>
          </p:nvSpPr>
          <p:spPr>
            <a:xfrm>
              <a:off x="685323" y="5906071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09" h="82550">
                  <a:moveTo>
                    <a:pt x="28956" y="82486"/>
                  </a:moveTo>
                  <a:lnTo>
                    <a:pt x="19812" y="82486"/>
                  </a:lnTo>
                  <a:lnTo>
                    <a:pt x="19812" y="13811"/>
                  </a:lnTo>
                  <a:lnTo>
                    <a:pt x="18288" y="13811"/>
                  </a:lnTo>
                  <a:lnTo>
                    <a:pt x="18288" y="15335"/>
                  </a:lnTo>
                  <a:lnTo>
                    <a:pt x="16764" y="15335"/>
                  </a:lnTo>
                  <a:lnTo>
                    <a:pt x="15240" y="16859"/>
                  </a:lnTo>
                  <a:lnTo>
                    <a:pt x="13716" y="16859"/>
                  </a:lnTo>
                  <a:lnTo>
                    <a:pt x="10668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4572" y="21431"/>
                  </a:lnTo>
                  <a:lnTo>
                    <a:pt x="3048" y="22955"/>
                  </a:lnTo>
                  <a:lnTo>
                    <a:pt x="0" y="22955"/>
                  </a:lnTo>
                  <a:lnTo>
                    <a:pt x="0" y="13811"/>
                  </a:lnTo>
                  <a:lnTo>
                    <a:pt x="3048" y="12287"/>
                  </a:lnTo>
                  <a:lnTo>
                    <a:pt x="4572" y="12287"/>
                  </a:lnTo>
                  <a:lnTo>
                    <a:pt x="7620" y="10763"/>
                  </a:lnTo>
                  <a:lnTo>
                    <a:pt x="9144" y="10763"/>
                  </a:lnTo>
                  <a:lnTo>
                    <a:pt x="12192" y="9239"/>
                  </a:lnTo>
                  <a:lnTo>
                    <a:pt x="15240" y="6191"/>
                  </a:lnTo>
                  <a:lnTo>
                    <a:pt x="18288" y="6191"/>
                  </a:lnTo>
                  <a:lnTo>
                    <a:pt x="24384" y="0"/>
                  </a:lnTo>
                  <a:lnTo>
                    <a:pt x="28956" y="0"/>
                  </a:lnTo>
                  <a:lnTo>
                    <a:pt x="28956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740282" y="5907690"/>
              <a:ext cx="113061" cy="82391"/>
            </a:xfrm>
            <a:prstGeom prst="rect">
              <a:avLst/>
            </a:prstGeom>
          </p:spPr>
        </p:pic>
      </p:grpSp>
      <p:grpSp>
        <p:nvGrpSpPr>
          <p:cNvPr id="189" name="object 189"/>
          <p:cNvGrpSpPr/>
          <p:nvPr/>
        </p:nvGrpSpPr>
        <p:grpSpPr>
          <a:xfrm>
            <a:off x="1282445" y="5906071"/>
            <a:ext cx="316230" cy="84455"/>
            <a:chOff x="1282445" y="5906071"/>
            <a:chExt cx="316230" cy="84455"/>
          </a:xfrm>
        </p:grpSpPr>
        <p:sp>
          <p:nvSpPr>
            <p:cNvPr id="190" name="object 190"/>
            <p:cNvSpPr/>
            <p:nvPr/>
          </p:nvSpPr>
          <p:spPr>
            <a:xfrm>
              <a:off x="1282445" y="5906071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811"/>
                  </a:lnTo>
                  <a:lnTo>
                    <a:pt x="1524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239" y="10763"/>
                  </a:lnTo>
                  <a:lnTo>
                    <a:pt x="10763" y="9239"/>
                  </a:lnTo>
                  <a:lnTo>
                    <a:pt x="13811" y="7715"/>
                  </a:lnTo>
                  <a:lnTo>
                    <a:pt x="15335" y="6191"/>
                  </a:lnTo>
                  <a:lnTo>
                    <a:pt x="16859" y="6191"/>
                  </a:lnTo>
                  <a:lnTo>
                    <a:pt x="19907" y="4667"/>
                  </a:lnTo>
                  <a:lnTo>
                    <a:pt x="21431" y="3143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13811"/>
                  </a:lnTo>
                  <a:lnTo>
                    <a:pt x="18383" y="13811"/>
                  </a:lnTo>
                  <a:lnTo>
                    <a:pt x="16859" y="15335"/>
                  </a:lnTo>
                  <a:lnTo>
                    <a:pt x="15335" y="15335"/>
                  </a:lnTo>
                  <a:lnTo>
                    <a:pt x="13811" y="16859"/>
                  </a:lnTo>
                  <a:lnTo>
                    <a:pt x="12287" y="16859"/>
                  </a:lnTo>
                  <a:lnTo>
                    <a:pt x="9239" y="19907"/>
                  </a:lnTo>
                  <a:lnTo>
                    <a:pt x="7715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3811"/>
                  </a:lnTo>
                  <a:lnTo>
                    <a:pt x="27527" y="13811"/>
                  </a:lnTo>
                  <a:lnTo>
                    <a:pt x="27527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337500" y="5907690"/>
              <a:ext cx="261175" cy="82391"/>
            </a:xfrm>
            <a:prstGeom prst="rect">
              <a:avLst/>
            </a:prstGeom>
          </p:spPr>
        </p:pic>
      </p:grpSp>
      <p:grpSp>
        <p:nvGrpSpPr>
          <p:cNvPr id="192" name="object 192"/>
          <p:cNvGrpSpPr/>
          <p:nvPr/>
        </p:nvGrpSpPr>
        <p:grpSpPr>
          <a:xfrm>
            <a:off x="1742217" y="5906166"/>
            <a:ext cx="322580" cy="84455"/>
            <a:chOff x="1742217" y="5906166"/>
            <a:chExt cx="322580" cy="84455"/>
          </a:xfrm>
        </p:grpSpPr>
        <p:pic>
          <p:nvPicPr>
            <p:cNvPr id="193" name="object 19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742217" y="5906166"/>
              <a:ext cx="184784" cy="83915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948433" y="5907690"/>
              <a:ext cx="116014" cy="80867"/>
            </a:xfrm>
            <a:prstGeom prst="rect">
              <a:avLst/>
            </a:prstGeom>
          </p:spPr>
        </p:pic>
      </p:grpSp>
      <p:grpSp>
        <p:nvGrpSpPr>
          <p:cNvPr id="195" name="object 195"/>
          <p:cNvGrpSpPr/>
          <p:nvPr/>
        </p:nvGrpSpPr>
        <p:grpSpPr>
          <a:xfrm>
            <a:off x="2258472" y="5906166"/>
            <a:ext cx="322580" cy="84455"/>
            <a:chOff x="2258472" y="5906166"/>
            <a:chExt cx="322580" cy="84455"/>
          </a:xfrm>
        </p:grpSpPr>
        <p:pic>
          <p:nvPicPr>
            <p:cNvPr id="196" name="object 19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258472" y="5906166"/>
              <a:ext cx="245840" cy="83915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2531840" y="5907690"/>
              <a:ext cx="48895" cy="81280"/>
            </a:xfrm>
            <a:custGeom>
              <a:avLst/>
              <a:gdLst/>
              <a:ahLst/>
              <a:cxnLst/>
              <a:rect l="l" t="t" r="r" b="b"/>
              <a:pathLst>
                <a:path w="48894" h="81279">
                  <a:moveTo>
                    <a:pt x="3048" y="15240"/>
                  </a:moveTo>
                  <a:lnTo>
                    <a:pt x="3048" y="7620"/>
                  </a:lnTo>
                  <a:lnTo>
                    <a:pt x="4572" y="4572"/>
                  </a:lnTo>
                  <a:lnTo>
                    <a:pt x="13716" y="0"/>
                  </a:lnTo>
                  <a:lnTo>
                    <a:pt x="29051" y="0"/>
                  </a:lnTo>
                  <a:lnTo>
                    <a:pt x="32099" y="1524"/>
                  </a:lnTo>
                  <a:lnTo>
                    <a:pt x="35147" y="1524"/>
                  </a:lnTo>
                  <a:lnTo>
                    <a:pt x="36671" y="3048"/>
                  </a:lnTo>
                  <a:lnTo>
                    <a:pt x="39719" y="4572"/>
                  </a:lnTo>
                  <a:lnTo>
                    <a:pt x="41243" y="7620"/>
                  </a:lnTo>
                  <a:lnTo>
                    <a:pt x="16764" y="7620"/>
                  </a:lnTo>
                  <a:lnTo>
                    <a:pt x="15240" y="9144"/>
                  </a:lnTo>
                  <a:lnTo>
                    <a:pt x="12192" y="9144"/>
                  </a:lnTo>
                  <a:lnTo>
                    <a:pt x="10668" y="10668"/>
                  </a:lnTo>
                  <a:lnTo>
                    <a:pt x="9144" y="10668"/>
                  </a:lnTo>
                  <a:lnTo>
                    <a:pt x="6096" y="13716"/>
                  </a:lnTo>
                  <a:lnTo>
                    <a:pt x="4572" y="13716"/>
                  </a:lnTo>
                  <a:lnTo>
                    <a:pt x="3048" y="15240"/>
                  </a:lnTo>
                  <a:close/>
                </a:path>
                <a:path w="48894" h="81279">
                  <a:moveTo>
                    <a:pt x="48863" y="80867"/>
                  </a:moveTo>
                  <a:lnTo>
                    <a:pt x="0" y="80867"/>
                  </a:lnTo>
                  <a:lnTo>
                    <a:pt x="0" y="68675"/>
                  </a:lnTo>
                  <a:lnTo>
                    <a:pt x="3048" y="62579"/>
                  </a:lnTo>
                  <a:lnTo>
                    <a:pt x="4572" y="61055"/>
                  </a:lnTo>
                  <a:lnTo>
                    <a:pt x="6096" y="58007"/>
                  </a:lnTo>
                  <a:lnTo>
                    <a:pt x="10668" y="53435"/>
                  </a:lnTo>
                  <a:lnTo>
                    <a:pt x="13716" y="51911"/>
                  </a:lnTo>
                  <a:lnTo>
                    <a:pt x="16764" y="48863"/>
                  </a:lnTo>
                  <a:lnTo>
                    <a:pt x="21336" y="45815"/>
                  </a:lnTo>
                  <a:lnTo>
                    <a:pt x="24384" y="42767"/>
                  </a:lnTo>
                  <a:lnTo>
                    <a:pt x="26003" y="41243"/>
                  </a:lnTo>
                  <a:lnTo>
                    <a:pt x="29051" y="39719"/>
                  </a:lnTo>
                  <a:lnTo>
                    <a:pt x="30575" y="38195"/>
                  </a:lnTo>
                  <a:lnTo>
                    <a:pt x="32099" y="35147"/>
                  </a:lnTo>
                  <a:lnTo>
                    <a:pt x="33623" y="33623"/>
                  </a:lnTo>
                  <a:lnTo>
                    <a:pt x="33623" y="32099"/>
                  </a:lnTo>
                  <a:lnTo>
                    <a:pt x="35147" y="30480"/>
                  </a:lnTo>
                  <a:lnTo>
                    <a:pt x="35147" y="27432"/>
                  </a:lnTo>
                  <a:lnTo>
                    <a:pt x="36671" y="25908"/>
                  </a:lnTo>
                  <a:lnTo>
                    <a:pt x="36671" y="16764"/>
                  </a:lnTo>
                  <a:lnTo>
                    <a:pt x="35147" y="15240"/>
                  </a:lnTo>
                  <a:lnTo>
                    <a:pt x="35147" y="13716"/>
                  </a:lnTo>
                  <a:lnTo>
                    <a:pt x="30575" y="9144"/>
                  </a:lnTo>
                  <a:lnTo>
                    <a:pt x="29051" y="9144"/>
                  </a:lnTo>
                  <a:lnTo>
                    <a:pt x="27527" y="7620"/>
                  </a:lnTo>
                  <a:lnTo>
                    <a:pt x="41243" y="7620"/>
                  </a:lnTo>
                  <a:lnTo>
                    <a:pt x="42767" y="9144"/>
                  </a:lnTo>
                  <a:lnTo>
                    <a:pt x="45815" y="15240"/>
                  </a:lnTo>
                  <a:lnTo>
                    <a:pt x="45815" y="27432"/>
                  </a:lnTo>
                  <a:lnTo>
                    <a:pt x="44291" y="28956"/>
                  </a:lnTo>
                  <a:lnTo>
                    <a:pt x="44291" y="32099"/>
                  </a:lnTo>
                  <a:lnTo>
                    <a:pt x="42767" y="35147"/>
                  </a:lnTo>
                  <a:lnTo>
                    <a:pt x="41243" y="36671"/>
                  </a:lnTo>
                  <a:lnTo>
                    <a:pt x="39719" y="39719"/>
                  </a:lnTo>
                  <a:lnTo>
                    <a:pt x="38195" y="41243"/>
                  </a:lnTo>
                  <a:lnTo>
                    <a:pt x="35147" y="42767"/>
                  </a:lnTo>
                  <a:lnTo>
                    <a:pt x="33623" y="45815"/>
                  </a:lnTo>
                  <a:lnTo>
                    <a:pt x="30575" y="47339"/>
                  </a:lnTo>
                  <a:lnTo>
                    <a:pt x="27527" y="50387"/>
                  </a:lnTo>
                  <a:lnTo>
                    <a:pt x="24384" y="51911"/>
                  </a:lnTo>
                  <a:lnTo>
                    <a:pt x="21336" y="54959"/>
                  </a:lnTo>
                  <a:lnTo>
                    <a:pt x="18288" y="56483"/>
                  </a:lnTo>
                  <a:lnTo>
                    <a:pt x="10668" y="64103"/>
                  </a:lnTo>
                  <a:lnTo>
                    <a:pt x="10668" y="65627"/>
                  </a:lnTo>
                  <a:lnTo>
                    <a:pt x="9144" y="67151"/>
                  </a:lnTo>
                  <a:lnTo>
                    <a:pt x="9144" y="73247"/>
                  </a:lnTo>
                  <a:lnTo>
                    <a:pt x="48863" y="73247"/>
                  </a:lnTo>
                  <a:lnTo>
                    <a:pt x="48863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8" name="object 198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3040475" y="5907690"/>
            <a:ext cx="196977" cy="82391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3513867" y="5909214"/>
            <a:ext cx="65722" cy="79343"/>
          </a:xfrm>
          <a:prstGeom prst="rect">
            <a:avLst/>
          </a:prstGeom>
        </p:spPr>
      </p:pic>
      <p:grpSp>
        <p:nvGrpSpPr>
          <p:cNvPr id="200" name="object 200"/>
          <p:cNvGrpSpPr/>
          <p:nvPr/>
        </p:nvGrpSpPr>
        <p:grpSpPr>
          <a:xfrm>
            <a:off x="685323" y="6078664"/>
            <a:ext cx="168275" cy="84455"/>
            <a:chOff x="685323" y="6078664"/>
            <a:chExt cx="168275" cy="84455"/>
          </a:xfrm>
        </p:grpSpPr>
        <p:sp>
          <p:nvSpPr>
            <p:cNvPr id="201" name="object 201"/>
            <p:cNvSpPr/>
            <p:nvPr/>
          </p:nvSpPr>
          <p:spPr>
            <a:xfrm>
              <a:off x="685323" y="6078664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09" h="82550">
                  <a:moveTo>
                    <a:pt x="28956" y="82391"/>
                  </a:moveTo>
                  <a:lnTo>
                    <a:pt x="19812" y="82391"/>
                  </a:lnTo>
                  <a:lnTo>
                    <a:pt x="19812" y="12192"/>
                  </a:lnTo>
                  <a:lnTo>
                    <a:pt x="4572" y="12192"/>
                  </a:lnTo>
                  <a:lnTo>
                    <a:pt x="7620" y="10668"/>
                  </a:lnTo>
                  <a:lnTo>
                    <a:pt x="9144" y="9144"/>
                  </a:lnTo>
                  <a:lnTo>
                    <a:pt x="12192" y="9144"/>
                  </a:lnTo>
                  <a:lnTo>
                    <a:pt x="15240" y="6096"/>
                  </a:lnTo>
                  <a:lnTo>
                    <a:pt x="18288" y="4572"/>
                  </a:lnTo>
                  <a:lnTo>
                    <a:pt x="19812" y="3048"/>
                  </a:lnTo>
                  <a:lnTo>
                    <a:pt x="21336" y="3048"/>
                  </a:lnTo>
                  <a:lnTo>
                    <a:pt x="24384" y="0"/>
                  </a:lnTo>
                  <a:lnTo>
                    <a:pt x="28956" y="0"/>
                  </a:lnTo>
                  <a:lnTo>
                    <a:pt x="28956" y="82391"/>
                  </a:lnTo>
                  <a:close/>
                </a:path>
                <a:path w="29209" h="82550">
                  <a:moveTo>
                    <a:pt x="4572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9812" y="12192"/>
                  </a:lnTo>
                  <a:lnTo>
                    <a:pt x="16764" y="15240"/>
                  </a:lnTo>
                  <a:lnTo>
                    <a:pt x="15240" y="15240"/>
                  </a:lnTo>
                  <a:lnTo>
                    <a:pt x="12192" y="18288"/>
                  </a:lnTo>
                  <a:lnTo>
                    <a:pt x="10668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40283" y="6078664"/>
              <a:ext cx="113061" cy="83915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1282445" y="6078664"/>
            <a:ext cx="316230" cy="84455"/>
            <a:chOff x="1282445" y="6078664"/>
            <a:chExt cx="316230" cy="84455"/>
          </a:xfrm>
        </p:grpSpPr>
        <p:sp>
          <p:nvSpPr>
            <p:cNvPr id="204" name="object 204"/>
            <p:cNvSpPr/>
            <p:nvPr/>
          </p:nvSpPr>
          <p:spPr>
            <a:xfrm>
              <a:off x="1282445" y="6078664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239" y="9144"/>
                  </a:lnTo>
                  <a:lnTo>
                    <a:pt x="10763" y="9144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3048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391"/>
                  </a:lnTo>
                  <a:close/>
                </a:path>
                <a:path w="27940" h="82550">
                  <a:moveTo>
                    <a:pt x="3048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0763" y="18288"/>
                  </a:lnTo>
                  <a:lnTo>
                    <a:pt x="9239" y="18288"/>
                  </a:lnTo>
                  <a:lnTo>
                    <a:pt x="7715" y="19812"/>
                  </a:lnTo>
                  <a:lnTo>
                    <a:pt x="6096" y="19812"/>
                  </a:lnTo>
                  <a:lnTo>
                    <a:pt x="304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337405" y="6078664"/>
              <a:ext cx="261270" cy="83915"/>
            </a:xfrm>
            <a:prstGeom prst="rect">
              <a:avLst/>
            </a:prstGeom>
          </p:spPr>
        </p:pic>
      </p:grpSp>
      <p:grpSp>
        <p:nvGrpSpPr>
          <p:cNvPr id="206" name="object 206"/>
          <p:cNvGrpSpPr/>
          <p:nvPr/>
        </p:nvGrpSpPr>
        <p:grpSpPr>
          <a:xfrm>
            <a:off x="1742217" y="6078664"/>
            <a:ext cx="323850" cy="84455"/>
            <a:chOff x="1742217" y="6078664"/>
            <a:chExt cx="323850" cy="84455"/>
          </a:xfrm>
        </p:grpSpPr>
        <p:pic>
          <p:nvPicPr>
            <p:cNvPr id="207" name="object 207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742217" y="6078664"/>
              <a:ext cx="122205" cy="83915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897951" y="6078664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10" h="82550">
                  <a:moveTo>
                    <a:pt x="29051" y="82391"/>
                  </a:moveTo>
                  <a:lnTo>
                    <a:pt x="19907" y="82391"/>
                  </a:lnTo>
                  <a:lnTo>
                    <a:pt x="19907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6859" y="15240"/>
                  </a:lnTo>
                  <a:lnTo>
                    <a:pt x="15335" y="15240"/>
                  </a:lnTo>
                  <a:lnTo>
                    <a:pt x="12287" y="18288"/>
                  </a:lnTo>
                  <a:lnTo>
                    <a:pt x="9239" y="18288"/>
                  </a:lnTo>
                  <a:lnTo>
                    <a:pt x="7715" y="19812"/>
                  </a:lnTo>
                  <a:lnTo>
                    <a:pt x="6191" y="19812"/>
                  </a:lnTo>
                  <a:lnTo>
                    <a:pt x="4667" y="21336"/>
                  </a:lnTo>
                  <a:lnTo>
                    <a:pt x="0" y="21336"/>
                  </a:lnTo>
                  <a:lnTo>
                    <a:pt x="0" y="12192"/>
                  </a:lnTo>
                  <a:lnTo>
                    <a:pt x="4667" y="12192"/>
                  </a:lnTo>
                  <a:lnTo>
                    <a:pt x="7715" y="10668"/>
                  </a:lnTo>
                  <a:lnTo>
                    <a:pt x="9239" y="9144"/>
                  </a:lnTo>
                  <a:lnTo>
                    <a:pt x="12287" y="9144"/>
                  </a:lnTo>
                  <a:lnTo>
                    <a:pt x="15335" y="6096"/>
                  </a:lnTo>
                  <a:lnTo>
                    <a:pt x="18383" y="4572"/>
                  </a:lnTo>
                  <a:lnTo>
                    <a:pt x="19907" y="3048"/>
                  </a:lnTo>
                  <a:lnTo>
                    <a:pt x="21431" y="3048"/>
                  </a:lnTo>
                  <a:lnTo>
                    <a:pt x="24479" y="0"/>
                  </a:lnTo>
                  <a:lnTo>
                    <a:pt x="29051" y="0"/>
                  </a:lnTo>
                  <a:lnTo>
                    <a:pt x="29051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953005" y="6078664"/>
              <a:ext cx="112966" cy="83915"/>
            </a:xfrm>
            <a:prstGeom prst="rect">
              <a:avLst/>
            </a:prstGeom>
          </p:spPr>
        </p:pic>
      </p:grpSp>
      <p:pic>
        <p:nvPicPr>
          <p:cNvPr id="210" name="object 210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2259996" y="6078664"/>
            <a:ext cx="322230" cy="83915"/>
          </a:xfrm>
          <a:prstGeom prst="rect">
            <a:avLst/>
          </a:prstGeom>
        </p:spPr>
      </p:pic>
      <p:pic>
        <p:nvPicPr>
          <p:cNvPr id="211" name="object 211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3041999" y="6078664"/>
            <a:ext cx="198500" cy="83915"/>
          </a:xfrm>
          <a:prstGeom prst="rect">
            <a:avLst/>
          </a:prstGeom>
        </p:spPr>
      </p:pic>
      <p:sp>
        <p:nvSpPr>
          <p:cNvPr id="212" name="object 212"/>
          <p:cNvSpPr/>
          <p:nvPr/>
        </p:nvSpPr>
        <p:spPr>
          <a:xfrm>
            <a:off x="3313842" y="6080188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867"/>
                </a:moveTo>
                <a:lnTo>
                  <a:pt x="0" y="80867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3048"/>
                </a:lnTo>
                <a:lnTo>
                  <a:pt x="38195" y="3048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00"/>
                </a:lnTo>
                <a:lnTo>
                  <a:pt x="39719" y="38100"/>
                </a:lnTo>
                <a:lnTo>
                  <a:pt x="38195" y="39624"/>
                </a:lnTo>
                <a:lnTo>
                  <a:pt x="35147" y="41148"/>
                </a:lnTo>
                <a:lnTo>
                  <a:pt x="33623" y="42672"/>
                </a:lnTo>
                <a:lnTo>
                  <a:pt x="30480" y="42672"/>
                </a:lnTo>
                <a:lnTo>
                  <a:pt x="32099" y="44196"/>
                </a:lnTo>
                <a:lnTo>
                  <a:pt x="33623" y="45815"/>
                </a:lnTo>
                <a:lnTo>
                  <a:pt x="9144" y="45815"/>
                </a:lnTo>
                <a:lnTo>
                  <a:pt x="9144" y="80867"/>
                </a:lnTo>
                <a:close/>
              </a:path>
              <a:path w="56514" h="81279">
                <a:moveTo>
                  <a:pt x="39719" y="38100"/>
                </a:moveTo>
                <a:lnTo>
                  <a:pt x="24384" y="38100"/>
                </a:lnTo>
                <a:lnTo>
                  <a:pt x="25908" y="36576"/>
                </a:lnTo>
                <a:lnTo>
                  <a:pt x="30480" y="36576"/>
                </a:lnTo>
                <a:lnTo>
                  <a:pt x="32099" y="35052"/>
                </a:lnTo>
                <a:lnTo>
                  <a:pt x="36671" y="30480"/>
                </a:lnTo>
                <a:lnTo>
                  <a:pt x="36671" y="28956"/>
                </a:lnTo>
                <a:lnTo>
                  <a:pt x="38195" y="27432"/>
                </a:lnTo>
                <a:lnTo>
                  <a:pt x="38195" y="18288"/>
                </a:lnTo>
                <a:lnTo>
                  <a:pt x="36671" y="15240"/>
                </a:lnTo>
                <a:lnTo>
                  <a:pt x="33623" y="12192"/>
                </a:lnTo>
                <a:lnTo>
                  <a:pt x="30480" y="9144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8956"/>
                </a:lnTo>
                <a:lnTo>
                  <a:pt x="45815" y="32004"/>
                </a:lnTo>
                <a:lnTo>
                  <a:pt x="39719" y="38100"/>
                </a:lnTo>
                <a:close/>
              </a:path>
              <a:path w="56514" h="81279">
                <a:moveTo>
                  <a:pt x="35147" y="47339"/>
                </a:moveTo>
                <a:lnTo>
                  <a:pt x="21336" y="47339"/>
                </a:lnTo>
                <a:lnTo>
                  <a:pt x="19812" y="45815"/>
                </a:lnTo>
                <a:lnTo>
                  <a:pt x="35147" y="45815"/>
                </a:lnTo>
                <a:lnTo>
                  <a:pt x="35147" y="47339"/>
                </a:lnTo>
                <a:close/>
              </a:path>
              <a:path w="56514" h="81279">
                <a:moveTo>
                  <a:pt x="56483" y="80867"/>
                </a:moveTo>
                <a:lnTo>
                  <a:pt x="45815" y="80867"/>
                </a:lnTo>
                <a:lnTo>
                  <a:pt x="32099" y="58007"/>
                </a:lnTo>
                <a:lnTo>
                  <a:pt x="30480" y="56483"/>
                </a:lnTo>
                <a:lnTo>
                  <a:pt x="30480" y="53435"/>
                </a:lnTo>
                <a:lnTo>
                  <a:pt x="27432" y="50387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7339"/>
                </a:lnTo>
                <a:lnTo>
                  <a:pt x="36671" y="47339"/>
                </a:lnTo>
                <a:lnTo>
                  <a:pt x="36671" y="48863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3" name="object 213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679227" y="6251162"/>
            <a:ext cx="174116" cy="82391"/>
          </a:xfrm>
          <a:prstGeom prst="rect">
            <a:avLst/>
          </a:prstGeom>
        </p:spPr>
      </p:pic>
      <p:pic>
        <p:nvPicPr>
          <p:cNvPr id="214" name="object 214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1274825" y="6251066"/>
            <a:ext cx="323850" cy="82486"/>
          </a:xfrm>
          <a:prstGeom prst="rect">
            <a:avLst/>
          </a:prstGeom>
        </p:spPr>
      </p:pic>
      <p:grpSp>
        <p:nvGrpSpPr>
          <p:cNvPr id="215" name="object 215"/>
          <p:cNvGrpSpPr/>
          <p:nvPr/>
        </p:nvGrpSpPr>
        <p:grpSpPr>
          <a:xfrm>
            <a:off x="1742217" y="6249638"/>
            <a:ext cx="325755" cy="84455"/>
            <a:chOff x="1742217" y="6249638"/>
            <a:chExt cx="325755" cy="84455"/>
          </a:xfrm>
        </p:grpSpPr>
        <p:pic>
          <p:nvPicPr>
            <p:cNvPr id="216" name="object 216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742217" y="6249638"/>
              <a:ext cx="245840" cy="83915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2009489" y="6252686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19" h="79375">
                  <a:moveTo>
                    <a:pt x="58007" y="61055"/>
                  </a:moveTo>
                  <a:lnTo>
                    <a:pt x="0" y="61055"/>
                  </a:lnTo>
                  <a:lnTo>
                    <a:pt x="0" y="53340"/>
                  </a:lnTo>
                  <a:lnTo>
                    <a:pt x="4572" y="48768"/>
                  </a:lnTo>
                  <a:lnTo>
                    <a:pt x="10668" y="39624"/>
                  </a:lnTo>
                  <a:lnTo>
                    <a:pt x="15240" y="35052"/>
                  </a:lnTo>
                  <a:lnTo>
                    <a:pt x="21336" y="25908"/>
                  </a:lnTo>
                  <a:lnTo>
                    <a:pt x="24479" y="21336"/>
                  </a:lnTo>
                  <a:lnTo>
                    <a:pt x="33623" y="7620"/>
                  </a:lnTo>
                  <a:lnTo>
                    <a:pt x="35147" y="3048"/>
                  </a:lnTo>
                  <a:lnTo>
                    <a:pt x="38195" y="0"/>
                  </a:lnTo>
                  <a:lnTo>
                    <a:pt x="47339" y="0"/>
                  </a:lnTo>
                  <a:lnTo>
                    <a:pt x="47339" y="13716"/>
                  </a:lnTo>
                  <a:lnTo>
                    <a:pt x="38195" y="13716"/>
                  </a:lnTo>
                  <a:lnTo>
                    <a:pt x="35147" y="18288"/>
                  </a:lnTo>
                  <a:lnTo>
                    <a:pt x="33623" y="22860"/>
                  </a:lnTo>
                  <a:lnTo>
                    <a:pt x="30575" y="25908"/>
                  </a:lnTo>
                  <a:lnTo>
                    <a:pt x="27527" y="30480"/>
                  </a:lnTo>
                  <a:lnTo>
                    <a:pt x="26003" y="33528"/>
                  </a:lnTo>
                  <a:lnTo>
                    <a:pt x="22860" y="36576"/>
                  </a:lnTo>
                  <a:lnTo>
                    <a:pt x="21336" y="39624"/>
                  </a:lnTo>
                  <a:lnTo>
                    <a:pt x="18288" y="42672"/>
                  </a:lnTo>
                  <a:lnTo>
                    <a:pt x="16764" y="45720"/>
                  </a:lnTo>
                  <a:lnTo>
                    <a:pt x="10668" y="51816"/>
                  </a:lnTo>
                  <a:lnTo>
                    <a:pt x="58007" y="51816"/>
                  </a:lnTo>
                  <a:lnTo>
                    <a:pt x="58007" y="61055"/>
                  </a:lnTo>
                  <a:close/>
                </a:path>
                <a:path w="58419" h="79375">
                  <a:moveTo>
                    <a:pt x="47339" y="51816"/>
                  </a:moveTo>
                  <a:lnTo>
                    <a:pt x="38195" y="51816"/>
                  </a:lnTo>
                  <a:lnTo>
                    <a:pt x="38195" y="13716"/>
                  </a:lnTo>
                  <a:lnTo>
                    <a:pt x="47339" y="13716"/>
                  </a:lnTo>
                  <a:lnTo>
                    <a:pt x="47339" y="51816"/>
                  </a:lnTo>
                  <a:close/>
                </a:path>
                <a:path w="58419" h="79375">
                  <a:moveTo>
                    <a:pt x="47339" y="79343"/>
                  </a:moveTo>
                  <a:lnTo>
                    <a:pt x="38195" y="79343"/>
                  </a:lnTo>
                  <a:lnTo>
                    <a:pt x="38195" y="61055"/>
                  </a:lnTo>
                  <a:lnTo>
                    <a:pt x="47339" y="61055"/>
                  </a:lnTo>
                  <a:lnTo>
                    <a:pt x="47339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8" name="object 218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2214372" y="6251162"/>
            <a:ext cx="367855" cy="82391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2997707" y="6251162"/>
            <a:ext cx="239744" cy="82391"/>
          </a:xfrm>
          <a:prstGeom prst="rect">
            <a:avLst/>
          </a:prstGeom>
        </p:spPr>
      </p:pic>
      <p:sp>
        <p:nvSpPr>
          <p:cNvPr id="220" name="object 220"/>
          <p:cNvSpPr/>
          <p:nvPr/>
        </p:nvSpPr>
        <p:spPr>
          <a:xfrm>
            <a:off x="3313842" y="6252686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3623" y="0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6096"/>
                </a:lnTo>
                <a:lnTo>
                  <a:pt x="43529" y="7620"/>
                </a:lnTo>
                <a:lnTo>
                  <a:pt x="9144" y="7620"/>
                </a:lnTo>
                <a:lnTo>
                  <a:pt x="9144" y="36576"/>
                </a:lnTo>
                <a:lnTo>
                  <a:pt x="41243" y="36576"/>
                </a:lnTo>
                <a:lnTo>
                  <a:pt x="38195" y="39624"/>
                </a:lnTo>
                <a:lnTo>
                  <a:pt x="35147" y="41148"/>
                </a:lnTo>
                <a:lnTo>
                  <a:pt x="33623" y="41148"/>
                </a:lnTo>
                <a:lnTo>
                  <a:pt x="30480" y="42672"/>
                </a:lnTo>
                <a:lnTo>
                  <a:pt x="32099" y="42672"/>
                </a:lnTo>
                <a:lnTo>
                  <a:pt x="32099" y="44196"/>
                </a:lnTo>
                <a:lnTo>
                  <a:pt x="33623" y="44196"/>
                </a:lnTo>
                <a:lnTo>
                  <a:pt x="35147" y="45720"/>
                </a:lnTo>
                <a:lnTo>
                  <a:pt x="9144" y="45720"/>
                </a:lnTo>
                <a:lnTo>
                  <a:pt x="9144" y="79343"/>
                </a:lnTo>
                <a:close/>
              </a:path>
              <a:path w="56514" h="79375">
                <a:moveTo>
                  <a:pt x="41243" y="36576"/>
                </a:moveTo>
                <a:lnTo>
                  <a:pt x="28956" y="36576"/>
                </a:lnTo>
                <a:lnTo>
                  <a:pt x="30480" y="35052"/>
                </a:lnTo>
                <a:lnTo>
                  <a:pt x="32099" y="33528"/>
                </a:lnTo>
                <a:lnTo>
                  <a:pt x="33623" y="33528"/>
                </a:lnTo>
                <a:lnTo>
                  <a:pt x="36671" y="30480"/>
                </a:lnTo>
                <a:lnTo>
                  <a:pt x="36671" y="27432"/>
                </a:lnTo>
                <a:lnTo>
                  <a:pt x="38195" y="25908"/>
                </a:lnTo>
                <a:lnTo>
                  <a:pt x="38195" y="16764"/>
                </a:lnTo>
                <a:lnTo>
                  <a:pt x="36671" y="13716"/>
                </a:lnTo>
                <a:lnTo>
                  <a:pt x="33623" y="12192"/>
                </a:lnTo>
                <a:lnTo>
                  <a:pt x="30480" y="9144"/>
                </a:lnTo>
                <a:lnTo>
                  <a:pt x="27432" y="7620"/>
                </a:lnTo>
                <a:lnTo>
                  <a:pt x="43529" y="7620"/>
                </a:lnTo>
                <a:lnTo>
                  <a:pt x="44291" y="9144"/>
                </a:lnTo>
                <a:lnTo>
                  <a:pt x="45815" y="10668"/>
                </a:lnTo>
                <a:lnTo>
                  <a:pt x="47339" y="13716"/>
                </a:lnTo>
                <a:lnTo>
                  <a:pt x="47339" y="28956"/>
                </a:lnTo>
                <a:lnTo>
                  <a:pt x="45815" y="30480"/>
                </a:lnTo>
                <a:lnTo>
                  <a:pt x="44291" y="33528"/>
                </a:lnTo>
                <a:lnTo>
                  <a:pt x="41243" y="36576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6388"/>
                </a:lnTo>
                <a:lnTo>
                  <a:pt x="30480" y="54864"/>
                </a:lnTo>
                <a:lnTo>
                  <a:pt x="30480" y="53340"/>
                </a:lnTo>
                <a:lnTo>
                  <a:pt x="24384" y="47244"/>
                </a:lnTo>
                <a:lnTo>
                  <a:pt x="22860" y="47244"/>
                </a:lnTo>
                <a:lnTo>
                  <a:pt x="21336" y="45720"/>
                </a:lnTo>
                <a:lnTo>
                  <a:pt x="35147" y="45720"/>
                </a:lnTo>
                <a:lnTo>
                  <a:pt x="36671" y="47244"/>
                </a:lnTo>
                <a:lnTo>
                  <a:pt x="36671" y="48768"/>
                </a:lnTo>
                <a:lnTo>
                  <a:pt x="38195" y="48768"/>
                </a:lnTo>
                <a:lnTo>
                  <a:pt x="39719" y="50292"/>
                </a:lnTo>
                <a:lnTo>
                  <a:pt x="39719" y="51816"/>
                </a:lnTo>
                <a:lnTo>
                  <a:pt x="42767" y="54864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1" name="object 221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679227" y="6422040"/>
            <a:ext cx="175641" cy="82486"/>
          </a:xfrm>
          <a:prstGeom prst="rect">
            <a:avLst/>
          </a:prstGeom>
        </p:spPr>
      </p:pic>
      <p:grpSp>
        <p:nvGrpSpPr>
          <p:cNvPr id="222" name="object 222"/>
          <p:cNvGrpSpPr/>
          <p:nvPr/>
        </p:nvGrpSpPr>
        <p:grpSpPr>
          <a:xfrm>
            <a:off x="1282445" y="6422040"/>
            <a:ext cx="316230" cy="84455"/>
            <a:chOff x="1282445" y="6422040"/>
            <a:chExt cx="316230" cy="84455"/>
          </a:xfrm>
        </p:grpSpPr>
        <p:sp>
          <p:nvSpPr>
            <p:cNvPr id="223" name="object 223"/>
            <p:cNvSpPr/>
            <p:nvPr/>
          </p:nvSpPr>
          <p:spPr>
            <a:xfrm>
              <a:off x="1282445" y="6422040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239" y="9239"/>
                  </a:lnTo>
                  <a:lnTo>
                    <a:pt x="10763" y="9239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3048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486"/>
                  </a:lnTo>
                  <a:close/>
                </a:path>
                <a:path w="27940" h="82550">
                  <a:moveTo>
                    <a:pt x="0" y="22955"/>
                  </a:moveTo>
                  <a:lnTo>
                    <a:pt x="0" y="12287"/>
                  </a:lnTo>
                  <a:lnTo>
                    <a:pt x="18383" y="12287"/>
                  </a:lnTo>
                  <a:lnTo>
                    <a:pt x="18383" y="13811"/>
                  </a:lnTo>
                  <a:lnTo>
                    <a:pt x="16859" y="13811"/>
                  </a:lnTo>
                  <a:lnTo>
                    <a:pt x="15335" y="15335"/>
                  </a:lnTo>
                  <a:lnTo>
                    <a:pt x="13811" y="15335"/>
                  </a:lnTo>
                  <a:lnTo>
                    <a:pt x="10763" y="18383"/>
                  </a:lnTo>
                  <a:lnTo>
                    <a:pt x="9239" y="18383"/>
                  </a:lnTo>
                  <a:lnTo>
                    <a:pt x="7715" y="19907"/>
                  </a:lnTo>
                  <a:lnTo>
                    <a:pt x="6096" y="19907"/>
                  </a:lnTo>
                  <a:lnTo>
                    <a:pt x="3048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337405" y="6422040"/>
              <a:ext cx="261270" cy="84010"/>
            </a:xfrm>
            <a:prstGeom prst="rect">
              <a:avLst/>
            </a:prstGeom>
          </p:spPr>
        </p:pic>
      </p:grpSp>
      <p:grpSp>
        <p:nvGrpSpPr>
          <p:cNvPr id="225" name="object 225"/>
          <p:cNvGrpSpPr/>
          <p:nvPr/>
        </p:nvGrpSpPr>
        <p:grpSpPr>
          <a:xfrm>
            <a:off x="1742217" y="6422040"/>
            <a:ext cx="321310" cy="84455"/>
            <a:chOff x="1742217" y="6422040"/>
            <a:chExt cx="321310" cy="84455"/>
          </a:xfrm>
        </p:grpSpPr>
        <p:pic>
          <p:nvPicPr>
            <p:cNvPr id="226" name="object 226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742217" y="6422040"/>
              <a:ext cx="196976" cy="84010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1960626" y="6422047"/>
              <a:ext cx="102870" cy="84455"/>
            </a:xfrm>
            <a:custGeom>
              <a:avLst/>
              <a:gdLst/>
              <a:ahLst/>
              <a:cxnLst/>
              <a:rect l="l" t="t" r="r" b="b"/>
              <a:pathLst>
                <a:path w="102869" h="84454">
                  <a:moveTo>
                    <a:pt x="27432" y="0"/>
                  </a:moveTo>
                  <a:lnTo>
                    <a:pt x="24384" y="0"/>
                  </a:lnTo>
                  <a:lnTo>
                    <a:pt x="21336" y="3048"/>
                  </a:lnTo>
                  <a:lnTo>
                    <a:pt x="18288" y="3048"/>
                  </a:lnTo>
                  <a:lnTo>
                    <a:pt x="15240" y="6096"/>
                  </a:lnTo>
                  <a:lnTo>
                    <a:pt x="12192" y="7620"/>
                  </a:lnTo>
                  <a:lnTo>
                    <a:pt x="10668" y="9144"/>
                  </a:lnTo>
                  <a:lnTo>
                    <a:pt x="9144" y="9144"/>
                  </a:lnTo>
                  <a:lnTo>
                    <a:pt x="6096" y="10668"/>
                  </a:lnTo>
                  <a:lnTo>
                    <a:pt x="4572" y="12192"/>
                  </a:lnTo>
                  <a:lnTo>
                    <a:pt x="0" y="12192"/>
                  </a:lnTo>
                  <a:lnTo>
                    <a:pt x="0" y="22948"/>
                  </a:lnTo>
                  <a:lnTo>
                    <a:pt x="1524" y="21424"/>
                  </a:lnTo>
                  <a:lnTo>
                    <a:pt x="3048" y="21424"/>
                  </a:lnTo>
                  <a:lnTo>
                    <a:pt x="4572" y="19900"/>
                  </a:lnTo>
                  <a:lnTo>
                    <a:pt x="7620" y="19900"/>
                  </a:lnTo>
                  <a:lnTo>
                    <a:pt x="9144" y="18376"/>
                  </a:lnTo>
                  <a:lnTo>
                    <a:pt x="10668" y="18376"/>
                  </a:lnTo>
                  <a:lnTo>
                    <a:pt x="13716" y="15328"/>
                  </a:lnTo>
                  <a:lnTo>
                    <a:pt x="15240" y="15328"/>
                  </a:lnTo>
                  <a:lnTo>
                    <a:pt x="16764" y="13716"/>
                  </a:lnTo>
                  <a:lnTo>
                    <a:pt x="18288" y="13716"/>
                  </a:lnTo>
                  <a:lnTo>
                    <a:pt x="18288" y="82486"/>
                  </a:lnTo>
                  <a:lnTo>
                    <a:pt x="27432" y="82486"/>
                  </a:lnTo>
                  <a:lnTo>
                    <a:pt x="27432" y="0"/>
                  </a:lnTo>
                  <a:close/>
                </a:path>
                <a:path w="102869" h="84454">
                  <a:moveTo>
                    <a:pt x="102298" y="50380"/>
                  </a:moveTo>
                  <a:lnTo>
                    <a:pt x="97726" y="41236"/>
                  </a:lnTo>
                  <a:lnTo>
                    <a:pt x="96202" y="39712"/>
                  </a:lnTo>
                  <a:lnTo>
                    <a:pt x="84010" y="33616"/>
                  </a:lnTo>
                  <a:lnTo>
                    <a:pt x="68668" y="33616"/>
                  </a:lnTo>
                  <a:lnTo>
                    <a:pt x="70192" y="10668"/>
                  </a:lnTo>
                  <a:lnTo>
                    <a:pt x="99250" y="10668"/>
                  </a:lnTo>
                  <a:lnTo>
                    <a:pt x="99250" y="1524"/>
                  </a:lnTo>
                  <a:lnTo>
                    <a:pt x="62572" y="1524"/>
                  </a:lnTo>
                  <a:lnTo>
                    <a:pt x="59524" y="41236"/>
                  </a:lnTo>
                  <a:lnTo>
                    <a:pt x="79438" y="41236"/>
                  </a:lnTo>
                  <a:lnTo>
                    <a:pt x="85534" y="42760"/>
                  </a:lnTo>
                  <a:lnTo>
                    <a:pt x="91630" y="48856"/>
                  </a:lnTo>
                  <a:lnTo>
                    <a:pt x="93154" y="53428"/>
                  </a:lnTo>
                  <a:lnTo>
                    <a:pt x="93154" y="62572"/>
                  </a:lnTo>
                  <a:lnTo>
                    <a:pt x="91630" y="65620"/>
                  </a:lnTo>
                  <a:lnTo>
                    <a:pt x="91630" y="67144"/>
                  </a:lnTo>
                  <a:lnTo>
                    <a:pt x="85534" y="73240"/>
                  </a:lnTo>
                  <a:lnTo>
                    <a:pt x="82486" y="74764"/>
                  </a:lnTo>
                  <a:lnTo>
                    <a:pt x="68668" y="74764"/>
                  </a:lnTo>
                  <a:lnTo>
                    <a:pt x="64096" y="73240"/>
                  </a:lnTo>
                  <a:lnTo>
                    <a:pt x="58000" y="70192"/>
                  </a:lnTo>
                  <a:lnTo>
                    <a:pt x="58000" y="79438"/>
                  </a:lnTo>
                  <a:lnTo>
                    <a:pt x="61048" y="82486"/>
                  </a:lnTo>
                  <a:lnTo>
                    <a:pt x="67144" y="84010"/>
                  </a:lnTo>
                  <a:lnTo>
                    <a:pt x="79438" y="84010"/>
                  </a:lnTo>
                  <a:lnTo>
                    <a:pt x="85534" y="80962"/>
                  </a:lnTo>
                  <a:lnTo>
                    <a:pt x="90106" y="80962"/>
                  </a:lnTo>
                  <a:lnTo>
                    <a:pt x="99250" y="71716"/>
                  </a:lnTo>
                  <a:lnTo>
                    <a:pt x="102298" y="65620"/>
                  </a:lnTo>
                  <a:lnTo>
                    <a:pt x="102298" y="58000"/>
                  </a:lnTo>
                  <a:lnTo>
                    <a:pt x="102298" y="50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8" name="object 228"/>
          <p:cNvGrpSpPr/>
          <p:nvPr/>
        </p:nvGrpSpPr>
        <p:grpSpPr>
          <a:xfrm>
            <a:off x="2266092" y="6422040"/>
            <a:ext cx="316230" cy="84455"/>
            <a:chOff x="2266092" y="6422040"/>
            <a:chExt cx="316230" cy="84455"/>
          </a:xfrm>
        </p:grpSpPr>
        <p:sp>
          <p:nvSpPr>
            <p:cNvPr id="229" name="object 229"/>
            <p:cNvSpPr/>
            <p:nvPr/>
          </p:nvSpPr>
          <p:spPr>
            <a:xfrm>
              <a:off x="2266092" y="6422040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16764" y="4572"/>
                  </a:lnTo>
                  <a:lnTo>
                    <a:pt x="19812" y="3048"/>
                  </a:lnTo>
                  <a:lnTo>
                    <a:pt x="21336" y="3048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486"/>
                  </a:lnTo>
                  <a:close/>
                </a:path>
                <a:path w="27939" h="82550">
                  <a:moveTo>
                    <a:pt x="0" y="22955"/>
                  </a:moveTo>
                  <a:lnTo>
                    <a:pt x="0" y="12192"/>
                  </a:lnTo>
                  <a:lnTo>
                    <a:pt x="18288" y="12192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5240" y="15335"/>
                  </a:lnTo>
                  <a:lnTo>
                    <a:pt x="13716" y="15335"/>
                  </a:lnTo>
                  <a:lnTo>
                    <a:pt x="10668" y="18383"/>
                  </a:lnTo>
                  <a:lnTo>
                    <a:pt x="9144" y="18383"/>
                  </a:lnTo>
                  <a:lnTo>
                    <a:pt x="7620" y="19907"/>
                  </a:lnTo>
                  <a:lnTo>
                    <a:pt x="6096" y="19907"/>
                  </a:lnTo>
                  <a:lnTo>
                    <a:pt x="3048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320956" y="6422040"/>
              <a:ext cx="261270" cy="84010"/>
            </a:xfrm>
            <a:prstGeom prst="rect">
              <a:avLst/>
            </a:prstGeom>
          </p:spPr>
        </p:pic>
      </p:grpSp>
      <p:sp>
        <p:nvSpPr>
          <p:cNvPr id="231" name="object 231"/>
          <p:cNvSpPr/>
          <p:nvPr/>
        </p:nvSpPr>
        <p:spPr>
          <a:xfrm>
            <a:off x="3048000" y="6422047"/>
            <a:ext cx="175895" cy="84455"/>
          </a:xfrm>
          <a:custGeom>
            <a:avLst/>
            <a:gdLst/>
            <a:ahLst/>
            <a:cxnLst/>
            <a:rect l="l" t="t" r="r" b="b"/>
            <a:pathLst>
              <a:path w="175894" h="84454">
                <a:moveTo>
                  <a:pt x="27520" y="88"/>
                </a:moveTo>
                <a:lnTo>
                  <a:pt x="24472" y="88"/>
                </a:lnTo>
                <a:lnTo>
                  <a:pt x="21424" y="3136"/>
                </a:lnTo>
                <a:lnTo>
                  <a:pt x="19900" y="3136"/>
                </a:lnTo>
                <a:lnTo>
                  <a:pt x="16852" y="4660"/>
                </a:lnTo>
                <a:lnTo>
                  <a:pt x="13804" y="7708"/>
                </a:lnTo>
                <a:lnTo>
                  <a:pt x="10668" y="9232"/>
                </a:lnTo>
                <a:lnTo>
                  <a:pt x="9144" y="9232"/>
                </a:lnTo>
                <a:lnTo>
                  <a:pt x="6096" y="10756"/>
                </a:lnTo>
                <a:lnTo>
                  <a:pt x="4572" y="12280"/>
                </a:lnTo>
                <a:lnTo>
                  <a:pt x="0" y="12280"/>
                </a:lnTo>
                <a:lnTo>
                  <a:pt x="0" y="22948"/>
                </a:lnTo>
                <a:lnTo>
                  <a:pt x="1524" y="21424"/>
                </a:lnTo>
                <a:lnTo>
                  <a:pt x="4572" y="21424"/>
                </a:lnTo>
                <a:lnTo>
                  <a:pt x="6096" y="19900"/>
                </a:lnTo>
                <a:lnTo>
                  <a:pt x="7620" y="19900"/>
                </a:lnTo>
                <a:lnTo>
                  <a:pt x="9144" y="18376"/>
                </a:lnTo>
                <a:lnTo>
                  <a:pt x="10668" y="18376"/>
                </a:lnTo>
                <a:lnTo>
                  <a:pt x="12192" y="16852"/>
                </a:lnTo>
                <a:lnTo>
                  <a:pt x="13804" y="15328"/>
                </a:lnTo>
                <a:lnTo>
                  <a:pt x="15328" y="15328"/>
                </a:lnTo>
                <a:lnTo>
                  <a:pt x="16852" y="13804"/>
                </a:lnTo>
                <a:lnTo>
                  <a:pt x="18376" y="13804"/>
                </a:lnTo>
                <a:lnTo>
                  <a:pt x="18376" y="82486"/>
                </a:lnTo>
                <a:lnTo>
                  <a:pt x="27520" y="82486"/>
                </a:lnTo>
                <a:lnTo>
                  <a:pt x="27520" y="88"/>
                </a:lnTo>
                <a:close/>
              </a:path>
              <a:path w="175894" h="84454">
                <a:moveTo>
                  <a:pt x="68770" y="74866"/>
                </a:moveTo>
                <a:lnTo>
                  <a:pt x="64198" y="70294"/>
                </a:lnTo>
                <a:lnTo>
                  <a:pt x="59626" y="70294"/>
                </a:lnTo>
                <a:lnTo>
                  <a:pt x="58102" y="71818"/>
                </a:lnTo>
                <a:lnTo>
                  <a:pt x="56476" y="73342"/>
                </a:lnTo>
                <a:lnTo>
                  <a:pt x="54952" y="74866"/>
                </a:lnTo>
                <a:lnTo>
                  <a:pt x="54952" y="79438"/>
                </a:lnTo>
                <a:lnTo>
                  <a:pt x="56476" y="79438"/>
                </a:lnTo>
                <a:lnTo>
                  <a:pt x="58102" y="80962"/>
                </a:lnTo>
                <a:lnTo>
                  <a:pt x="58102" y="82486"/>
                </a:lnTo>
                <a:lnTo>
                  <a:pt x="65722" y="82486"/>
                </a:lnTo>
                <a:lnTo>
                  <a:pt x="65722" y="80962"/>
                </a:lnTo>
                <a:lnTo>
                  <a:pt x="68770" y="77914"/>
                </a:lnTo>
                <a:lnTo>
                  <a:pt x="68770" y="74866"/>
                </a:lnTo>
                <a:close/>
              </a:path>
              <a:path w="175894" h="84454">
                <a:moveTo>
                  <a:pt x="126873" y="53428"/>
                </a:moveTo>
                <a:lnTo>
                  <a:pt x="125349" y="51904"/>
                </a:lnTo>
                <a:lnTo>
                  <a:pt x="125349" y="50380"/>
                </a:lnTo>
                <a:lnTo>
                  <a:pt x="123825" y="47332"/>
                </a:lnTo>
                <a:lnTo>
                  <a:pt x="122301" y="45808"/>
                </a:lnTo>
                <a:lnTo>
                  <a:pt x="120675" y="44284"/>
                </a:lnTo>
                <a:lnTo>
                  <a:pt x="117627" y="42760"/>
                </a:lnTo>
                <a:lnTo>
                  <a:pt x="116103" y="42760"/>
                </a:lnTo>
                <a:lnTo>
                  <a:pt x="113055" y="41236"/>
                </a:lnTo>
                <a:lnTo>
                  <a:pt x="111531" y="39712"/>
                </a:lnTo>
                <a:lnTo>
                  <a:pt x="108483" y="39712"/>
                </a:lnTo>
                <a:lnTo>
                  <a:pt x="119151" y="36664"/>
                </a:lnTo>
                <a:lnTo>
                  <a:pt x="123825" y="30568"/>
                </a:lnTo>
                <a:lnTo>
                  <a:pt x="123825" y="13716"/>
                </a:lnTo>
                <a:lnTo>
                  <a:pt x="122301" y="12192"/>
                </a:lnTo>
                <a:lnTo>
                  <a:pt x="122301" y="9144"/>
                </a:lnTo>
                <a:lnTo>
                  <a:pt x="120675" y="7620"/>
                </a:lnTo>
                <a:lnTo>
                  <a:pt x="117627" y="6096"/>
                </a:lnTo>
                <a:lnTo>
                  <a:pt x="114579" y="3048"/>
                </a:lnTo>
                <a:lnTo>
                  <a:pt x="111531" y="1524"/>
                </a:lnTo>
                <a:lnTo>
                  <a:pt x="108483" y="1524"/>
                </a:lnTo>
                <a:lnTo>
                  <a:pt x="105435" y="0"/>
                </a:lnTo>
                <a:lnTo>
                  <a:pt x="94767" y="0"/>
                </a:lnTo>
                <a:lnTo>
                  <a:pt x="88671" y="1524"/>
                </a:lnTo>
                <a:lnTo>
                  <a:pt x="84099" y="4572"/>
                </a:lnTo>
                <a:lnTo>
                  <a:pt x="84099" y="13716"/>
                </a:lnTo>
                <a:lnTo>
                  <a:pt x="88671" y="10668"/>
                </a:lnTo>
                <a:lnTo>
                  <a:pt x="94767" y="7620"/>
                </a:lnTo>
                <a:lnTo>
                  <a:pt x="110007" y="7620"/>
                </a:lnTo>
                <a:lnTo>
                  <a:pt x="114579" y="12192"/>
                </a:lnTo>
                <a:lnTo>
                  <a:pt x="114579" y="32092"/>
                </a:lnTo>
                <a:lnTo>
                  <a:pt x="108483" y="36664"/>
                </a:lnTo>
                <a:lnTo>
                  <a:pt x="88671" y="36664"/>
                </a:lnTo>
                <a:lnTo>
                  <a:pt x="88671" y="44284"/>
                </a:lnTo>
                <a:lnTo>
                  <a:pt x="96291" y="44284"/>
                </a:lnTo>
                <a:lnTo>
                  <a:pt x="105410" y="45389"/>
                </a:lnTo>
                <a:lnTo>
                  <a:pt x="112102" y="48475"/>
                </a:lnTo>
                <a:lnTo>
                  <a:pt x="116217" y="53289"/>
                </a:lnTo>
                <a:lnTo>
                  <a:pt x="117627" y="59524"/>
                </a:lnTo>
                <a:lnTo>
                  <a:pt x="117627" y="64096"/>
                </a:lnTo>
                <a:lnTo>
                  <a:pt x="116103" y="67144"/>
                </a:lnTo>
                <a:lnTo>
                  <a:pt x="116103" y="68668"/>
                </a:lnTo>
                <a:lnTo>
                  <a:pt x="111531" y="73240"/>
                </a:lnTo>
                <a:lnTo>
                  <a:pt x="110007" y="73240"/>
                </a:lnTo>
                <a:lnTo>
                  <a:pt x="106959" y="74764"/>
                </a:lnTo>
                <a:lnTo>
                  <a:pt x="93243" y="74764"/>
                </a:lnTo>
                <a:lnTo>
                  <a:pt x="87147" y="73240"/>
                </a:lnTo>
                <a:lnTo>
                  <a:pt x="81051" y="68668"/>
                </a:lnTo>
                <a:lnTo>
                  <a:pt x="81051" y="79438"/>
                </a:lnTo>
                <a:lnTo>
                  <a:pt x="85623" y="82486"/>
                </a:lnTo>
                <a:lnTo>
                  <a:pt x="91719" y="84010"/>
                </a:lnTo>
                <a:lnTo>
                  <a:pt x="103911" y="84010"/>
                </a:lnTo>
                <a:lnTo>
                  <a:pt x="110007" y="80962"/>
                </a:lnTo>
                <a:lnTo>
                  <a:pt x="114579" y="80962"/>
                </a:lnTo>
                <a:lnTo>
                  <a:pt x="117627" y="79438"/>
                </a:lnTo>
                <a:lnTo>
                  <a:pt x="119151" y="76390"/>
                </a:lnTo>
                <a:lnTo>
                  <a:pt x="122301" y="74764"/>
                </a:lnTo>
                <a:lnTo>
                  <a:pt x="126873" y="65620"/>
                </a:lnTo>
                <a:lnTo>
                  <a:pt x="126873" y="53428"/>
                </a:lnTo>
                <a:close/>
              </a:path>
              <a:path w="175894" h="84454">
                <a:moveTo>
                  <a:pt x="175729" y="0"/>
                </a:moveTo>
                <a:lnTo>
                  <a:pt x="172681" y="0"/>
                </a:lnTo>
                <a:lnTo>
                  <a:pt x="169633" y="3048"/>
                </a:lnTo>
                <a:lnTo>
                  <a:pt x="168109" y="3048"/>
                </a:lnTo>
                <a:lnTo>
                  <a:pt x="166585" y="4572"/>
                </a:lnTo>
                <a:lnTo>
                  <a:pt x="163449" y="6096"/>
                </a:lnTo>
                <a:lnTo>
                  <a:pt x="161925" y="7620"/>
                </a:lnTo>
                <a:lnTo>
                  <a:pt x="158877" y="9232"/>
                </a:lnTo>
                <a:lnTo>
                  <a:pt x="157353" y="9232"/>
                </a:lnTo>
                <a:lnTo>
                  <a:pt x="154305" y="10756"/>
                </a:lnTo>
                <a:lnTo>
                  <a:pt x="152781" y="12280"/>
                </a:lnTo>
                <a:lnTo>
                  <a:pt x="148209" y="12280"/>
                </a:lnTo>
                <a:lnTo>
                  <a:pt x="148209" y="22948"/>
                </a:lnTo>
                <a:lnTo>
                  <a:pt x="149733" y="21424"/>
                </a:lnTo>
                <a:lnTo>
                  <a:pt x="152781" y="21424"/>
                </a:lnTo>
                <a:lnTo>
                  <a:pt x="154305" y="19900"/>
                </a:lnTo>
                <a:lnTo>
                  <a:pt x="155829" y="19900"/>
                </a:lnTo>
                <a:lnTo>
                  <a:pt x="157353" y="18376"/>
                </a:lnTo>
                <a:lnTo>
                  <a:pt x="158877" y="18376"/>
                </a:lnTo>
                <a:lnTo>
                  <a:pt x="160401" y="16852"/>
                </a:lnTo>
                <a:lnTo>
                  <a:pt x="163449" y="15328"/>
                </a:lnTo>
                <a:lnTo>
                  <a:pt x="164973" y="13804"/>
                </a:lnTo>
                <a:lnTo>
                  <a:pt x="166585" y="13804"/>
                </a:lnTo>
                <a:lnTo>
                  <a:pt x="166585" y="82486"/>
                </a:lnTo>
                <a:lnTo>
                  <a:pt x="175729" y="82486"/>
                </a:lnTo>
                <a:lnTo>
                  <a:pt x="175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2" name="object 232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3513867" y="6423564"/>
            <a:ext cx="65722" cy="80962"/>
          </a:xfrm>
          <a:prstGeom prst="rect">
            <a:avLst/>
          </a:prstGeom>
        </p:spPr>
      </p:pic>
      <p:pic>
        <p:nvPicPr>
          <p:cNvPr id="233" name="object 233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679227" y="6594538"/>
            <a:ext cx="170973" cy="82391"/>
          </a:xfrm>
          <a:prstGeom prst="rect">
            <a:avLst/>
          </a:prstGeom>
        </p:spPr>
      </p:pic>
      <p:grpSp>
        <p:nvGrpSpPr>
          <p:cNvPr id="234" name="object 234"/>
          <p:cNvGrpSpPr/>
          <p:nvPr/>
        </p:nvGrpSpPr>
        <p:grpSpPr>
          <a:xfrm>
            <a:off x="1282445" y="6594538"/>
            <a:ext cx="316230" cy="82550"/>
            <a:chOff x="1282445" y="6594538"/>
            <a:chExt cx="316230" cy="82550"/>
          </a:xfrm>
        </p:grpSpPr>
        <p:sp>
          <p:nvSpPr>
            <p:cNvPr id="235" name="object 235"/>
            <p:cNvSpPr/>
            <p:nvPr/>
          </p:nvSpPr>
          <p:spPr>
            <a:xfrm>
              <a:off x="1282445" y="6594538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40" h="81279">
                  <a:moveTo>
                    <a:pt x="27527" y="80867"/>
                  </a:moveTo>
                  <a:lnTo>
                    <a:pt x="18383" y="80867"/>
                  </a:lnTo>
                  <a:lnTo>
                    <a:pt x="18383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9144"/>
                  </a:lnTo>
                  <a:lnTo>
                    <a:pt x="9239" y="9144"/>
                  </a:lnTo>
                  <a:lnTo>
                    <a:pt x="10763" y="7620"/>
                  </a:lnTo>
                  <a:lnTo>
                    <a:pt x="13811" y="6096"/>
                  </a:lnTo>
                  <a:lnTo>
                    <a:pt x="15335" y="6096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2955" y="0"/>
                  </a:lnTo>
                  <a:lnTo>
                    <a:pt x="27527" y="0"/>
                  </a:lnTo>
                  <a:lnTo>
                    <a:pt x="27527" y="80867"/>
                  </a:lnTo>
                  <a:close/>
                </a:path>
                <a:path w="27940" h="81279">
                  <a:moveTo>
                    <a:pt x="1524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383" y="12192"/>
                  </a:lnTo>
                  <a:lnTo>
                    <a:pt x="16859" y="13716"/>
                  </a:lnTo>
                  <a:lnTo>
                    <a:pt x="15335" y="13716"/>
                  </a:lnTo>
                  <a:lnTo>
                    <a:pt x="12287" y="16764"/>
                  </a:lnTo>
                  <a:lnTo>
                    <a:pt x="10763" y="16764"/>
                  </a:lnTo>
                  <a:lnTo>
                    <a:pt x="9239" y="18288"/>
                  </a:lnTo>
                  <a:lnTo>
                    <a:pt x="7715" y="18288"/>
                  </a:lnTo>
                  <a:lnTo>
                    <a:pt x="6096" y="19812"/>
                  </a:lnTo>
                  <a:lnTo>
                    <a:pt x="3048" y="19812"/>
                  </a:lnTo>
                  <a:lnTo>
                    <a:pt x="1524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1337500" y="6594538"/>
              <a:ext cx="261175" cy="82486"/>
            </a:xfrm>
            <a:prstGeom prst="rect">
              <a:avLst/>
            </a:prstGeom>
          </p:spPr>
        </p:pic>
      </p:grpSp>
      <p:grpSp>
        <p:nvGrpSpPr>
          <p:cNvPr id="237" name="object 237"/>
          <p:cNvGrpSpPr/>
          <p:nvPr/>
        </p:nvGrpSpPr>
        <p:grpSpPr>
          <a:xfrm>
            <a:off x="1742217" y="6594538"/>
            <a:ext cx="323850" cy="82550"/>
            <a:chOff x="1742217" y="6594538"/>
            <a:chExt cx="323850" cy="82550"/>
          </a:xfrm>
        </p:grpSpPr>
        <p:pic>
          <p:nvPicPr>
            <p:cNvPr id="238" name="object 238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742217" y="6594538"/>
              <a:ext cx="135921" cy="82391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1897951" y="6594538"/>
              <a:ext cx="29209" cy="81280"/>
            </a:xfrm>
            <a:custGeom>
              <a:avLst/>
              <a:gdLst/>
              <a:ahLst/>
              <a:cxnLst/>
              <a:rect l="l" t="t" r="r" b="b"/>
              <a:pathLst>
                <a:path w="29210" h="81279">
                  <a:moveTo>
                    <a:pt x="29051" y="80867"/>
                  </a:moveTo>
                  <a:lnTo>
                    <a:pt x="19907" y="80867"/>
                  </a:lnTo>
                  <a:lnTo>
                    <a:pt x="19907" y="12192"/>
                  </a:lnTo>
                  <a:lnTo>
                    <a:pt x="18383" y="12192"/>
                  </a:lnTo>
                  <a:lnTo>
                    <a:pt x="13811" y="16764"/>
                  </a:lnTo>
                  <a:lnTo>
                    <a:pt x="12287" y="16764"/>
                  </a:lnTo>
                  <a:lnTo>
                    <a:pt x="9239" y="18288"/>
                  </a:lnTo>
                  <a:lnTo>
                    <a:pt x="7715" y="18288"/>
                  </a:lnTo>
                  <a:lnTo>
                    <a:pt x="6191" y="19812"/>
                  </a:lnTo>
                  <a:lnTo>
                    <a:pt x="4667" y="19812"/>
                  </a:lnTo>
                  <a:lnTo>
                    <a:pt x="3047" y="21336"/>
                  </a:lnTo>
                  <a:lnTo>
                    <a:pt x="0" y="21336"/>
                  </a:lnTo>
                  <a:lnTo>
                    <a:pt x="0" y="12192"/>
                  </a:lnTo>
                  <a:lnTo>
                    <a:pt x="3047" y="12192"/>
                  </a:lnTo>
                  <a:lnTo>
                    <a:pt x="4667" y="10668"/>
                  </a:lnTo>
                  <a:lnTo>
                    <a:pt x="7715" y="9144"/>
                  </a:lnTo>
                  <a:lnTo>
                    <a:pt x="9239" y="9144"/>
                  </a:lnTo>
                  <a:lnTo>
                    <a:pt x="12287" y="7620"/>
                  </a:lnTo>
                  <a:lnTo>
                    <a:pt x="13811" y="6096"/>
                  </a:lnTo>
                  <a:lnTo>
                    <a:pt x="15335" y="6096"/>
                  </a:lnTo>
                  <a:lnTo>
                    <a:pt x="18383" y="4572"/>
                  </a:lnTo>
                  <a:lnTo>
                    <a:pt x="22955" y="0"/>
                  </a:lnTo>
                  <a:lnTo>
                    <a:pt x="29051" y="0"/>
                  </a:lnTo>
                  <a:lnTo>
                    <a:pt x="29051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954529" y="6594538"/>
              <a:ext cx="111442" cy="82391"/>
            </a:xfrm>
            <a:prstGeom prst="rect">
              <a:avLst/>
            </a:prstGeom>
          </p:spPr>
        </p:pic>
      </p:grpSp>
      <p:grpSp>
        <p:nvGrpSpPr>
          <p:cNvPr id="241" name="object 241"/>
          <p:cNvGrpSpPr/>
          <p:nvPr/>
        </p:nvGrpSpPr>
        <p:grpSpPr>
          <a:xfrm>
            <a:off x="2266092" y="6594538"/>
            <a:ext cx="314960" cy="82550"/>
            <a:chOff x="2266092" y="6594538"/>
            <a:chExt cx="314960" cy="82550"/>
          </a:xfrm>
        </p:grpSpPr>
        <p:sp>
          <p:nvSpPr>
            <p:cNvPr id="242" name="object 242"/>
            <p:cNvSpPr/>
            <p:nvPr/>
          </p:nvSpPr>
          <p:spPr>
            <a:xfrm>
              <a:off x="2266086" y="6594538"/>
              <a:ext cx="175895" cy="82550"/>
            </a:xfrm>
            <a:custGeom>
              <a:avLst/>
              <a:gdLst/>
              <a:ahLst/>
              <a:cxnLst/>
              <a:rect l="l" t="t" r="r" b="b"/>
              <a:pathLst>
                <a:path w="175894" h="82550">
                  <a:moveTo>
                    <a:pt x="27432" y="0"/>
                  </a:moveTo>
                  <a:lnTo>
                    <a:pt x="22860" y="0"/>
                  </a:lnTo>
                  <a:lnTo>
                    <a:pt x="19812" y="3048"/>
                  </a:lnTo>
                  <a:lnTo>
                    <a:pt x="16764" y="4572"/>
                  </a:lnTo>
                  <a:lnTo>
                    <a:pt x="15240" y="6096"/>
                  </a:lnTo>
                  <a:lnTo>
                    <a:pt x="12192" y="6096"/>
                  </a:lnTo>
                  <a:lnTo>
                    <a:pt x="9144" y="9144"/>
                  </a:lnTo>
                  <a:lnTo>
                    <a:pt x="6096" y="9144"/>
                  </a:lnTo>
                  <a:lnTo>
                    <a:pt x="4572" y="10668"/>
                  </a:lnTo>
                  <a:lnTo>
                    <a:pt x="1524" y="12192"/>
                  </a:lnTo>
                  <a:lnTo>
                    <a:pt x="0" y="12192"/>
                  </a:lnTo>
                  <a:lnTo>
                    <a:pt x="0" y="21336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6096" y="19812"/>
                  </a:lnTo>
                  <a:lnTo>
                    <a:pt x="7620" y="18288"/>
                  </a:lnTo>
                  <a:lnTo>
                    <a:pt x="9144" y="18288"/>
                  </a:lnTo>
                  <a:lnTo>
                    <a:pt x="10668" y="16764"/>
                  </a:lnTo>
                  <a:lnTo>
                    <a:pt x="12192" y="16764"/>
                  </a:lnTo>
                  <a:lnTo>
                    <a:pt x="15240" y="13716"/>
                  </a:lnTo>
                  <a:lnTo>
                    <a:pt x="16764" y="13716"/>
                  </a:lnTo>
                  <a:lnTo>
                    <a:pt x="18288" y="12192"/>
                  </a:lnTo>
                  <a:lnTo>
                    <a:pt x="18288" y="80873"/>
                  </a:lnTo>
                  <a:lnTo>
                    <a:pt x="27432" y="80873"/>
                  </a:lnTo>
                  <a:lnTo>
                    <a:pt x="27432" y="0"/>
                  </a:lnTo>
                  <a:close/>
                </a:path>
                <a:path w="175894" h="82550">
                  <a:moveTo>
                    <a:pt x="67157" y="73152"/>
                  </a:moveTo>
                  <a:lnTo>
                    <a:pt x="64109" y="70104"/>
                  </a:lnTo>
                  <a:lnTo>
                    <a:pt x="59537" y="70104"/>
                  </a:lnTo>
                  <a:lnTo>
                    <a:pt x="58013" y="71628"/>
                  </a:lnTo>
                  <a:lnTo>
                    <a:pt x="56489" y="71628"/>
                  </a:lnTo>
                  <a:lnTo>
                    <a:pt x="56489" y="73152"/>
                  </a:lnTo>
                  <a:lnTo>
                    <a:pt x="54965" y="74676"/>
                  </a:lnTo>
                  <a:lnTo>
                    <a:pt x="54965" y="77724"/>
                  </a:lnTo>
                  <a:lnTo>
                    <a:pt x="56489" y="79349"/>
                  </a:lnTo>
                  <a:lnTo>
                    <a:pt x="56489" y="80873"/>
                  </a:lnTo>
                  <a:lnTo>
                    <a:pt x="58013" y="82397"/>
                  </a:lnTo>
                  <a:lnTo>
                    <a:pt x="61061" y="82397"/>
                  </a:lnTo>
                  <a:lnTo>
                    <a:pt x="64109" y="82397"/>
                  </a:lnTo>
                  <a:lnTo>
                    <a:pt x="67157" y="79349"/>
                  </a:lnTo>
                  <a:lnTo>
                    <a:pt x="67157" y="73152"/>
                  </a:lnTo>
                  <a:close/>
                </a:path>
                <a:path w="175894" h="82550">
                  <a:moveTo>
                    <a:pt x="128308" y="53441"/>
                  </a:moveTo>
                  <a:lnTo>
                    <a:pt x="126784" y="50393"/>
                  </a:lnTo>
                  <a:lnTo>
                    <a:pt x="126784" y="47345"/>
                  </a:lnTo>
                  <a:lnTo>
                    <a:pt x="123736" y="41249"/>
                  </a:lnTo>
                  <a:lnTo>
                    <a:pt x="120688" y="39725"/>
                  </a:lnTo>
                  <a:lnTo>
                    <a:pt x="119164" y="36677"/>
                  </a:lnTo>
                  <a:lnTo>
                    <a:pt x="116014" y="35153"/>
                  </a:lnTo>
                  <a:lnTo>
                    <a:pt x="111442" y="33629"/>
                  </a:lnTo>
                  <a:lnTo>
                    <a:pt x="108394" y="33629"/>
                  </a:lnTo>
                  <a:lnTo>
                    <a:pt x="105346" y="32105"/>
                  </a:lnTo>
                  <a:lnTo>
                    <a:pt x="94678" y="32105"/>
                  </a:lnTo>
                  <a:lnTo>
                    <a:pt x="93154" y="33629"/>
                  </a:lnTo>
                  <a:lnTo>
                    <a:pt x="94678" y="9144"/>
                  </a:lnTo>
                  <a:lnTo>
                    <a:pt x="123736" y="9144"/>
                  </a:lnTo>
                  <a:lnTo>
                    <a:pt x="123736" y="1524"/>
                  </a:lnTo>
                  <a:lnTo>
                    <a:pt x="87058" y="1524"/>
                  </a:lnTo>
                  <a:lnTo>
                    <a:pt x="84010" y="41249"/>
                  </a:lnTo>
                  <a:lnTo>
                    <a:pt x="103822" y="41249"/>
                  </a:lnTo>
                  <a:lnTo>
                    <a:pt x="109918" y="42773"/>
                  </a:lnTo>
                  <a:lnTo>
                    <a:pt x="112966" y="44297"/>
                  </a:lnTo>
                  <a:lnTo>
                    <a:pt x="116014" y="47345"/>
                  </a:lnTo>
                  <a:lnTo>
                    <a:pt x="119164" y="51917"/>
                  </a:lnTo>
                  <a:lnTo>
                    <a:pt x="119164" y="59537"/>
                  </a:lnTo>
                  <a:lnTo>
                    <a:pt x="117640" y="62585"/>
                  </a:lnTo>
                  <a:lnTo>
                    <a:pt x="117640" y="64109"/>
                  </a:lnTo>
                  <a:lnTo>
                    <a:pt x="116014" y="67157"/>
                  </a:lnTo>
                  <a:lnTo>
                    <a:pt x="109918" y="73253"/>
                  </a:lnTo>
                  <a:lnTo>
                    <a:pt x="106870" y="73253"/>
                  </a:lnTo>
                  <a:lnTo>
                    <a:pt x="105346" y="74777"/>
                  </a:lnTo>
                  <a:lnTo>
                    <a:pt x="93154" y="74777"/>
                  </a:lnTo>
                  <a:lnTo>
                    <a:pt x="88582" y="73253"/>
                  </a:lnTo>
                  <a:lnTo>
                    <a:pt x="82486" y="70205"/>
                  </a:lnTo>
                  <a:lnTo>
                    <a:pt x="82486" y="79349"/>
                  </a:lnTo>
                  <a:lnTo>
                    <a:pt x="91630" y="82397"/>
                  </a:lnTo>
                  <a:lnTo>
                    <a:pt x="106870" y="82397"/>
                  </a:lnTo>
                  <a:lnTo>
                    <a:pt x="111442" y="80873"/>
                  </a:lnTo>
                  <a:lnTo>
                    <a:pt x="117640" y="77825"/>
                  </a:lnTo>
                  <a:lnTo>
                    <a:pt x="125260" y="70205"/>
                  </a:lnTo>
                  <a:lnTo>
                    <a:pt x="125260" y="67157"/>
                  </a:lnTo>
                  <a:lnTo>
                    <a:pt x="128308" y="61061"/>
                  </a:lnTo>
                  <a:lnTo>
                    <a:pt x="128308" y="56489"/>
                  </a:lnTo>
                  <a:lnTo>
                    <a:pt x="128308" y="53441"/>
                  </a:lnTo>
                  <a:close/>
                </a:path>
                <a:path w="175894" h="82550">
                  <a:moveTo>
                    <a:pt x="175641" y="0"/>
                  </a:moveTo>
                  <a:lnTo>
                    <a:pt x="171069" y="0"/>
                  </a:lnTo>
                  <a:lnTo>
                    <a:pt x="168021" y="3048"/>
                  </a:lnTo>
                  <a:lnTo>
                    <a:pt x="164973" y="4572"/>
                  </a:lnTo>
                  <a:lnTo>
                    <a:pt x="163449" y="6096"/>
                  </a:lnTo>
                  <a:lnTo>
                    <a:pt x="161925" y="6096"/>
                  </a:lnTo>
                  <a:lnTo>
                    <a:pt x="158877" y="7620"/>
                  </a:lnTo>
                  <a:lnTo>
                    <a:pt x="157353" y="9144"/>
                  </a:lnTo>
                  <a:lnTo>
                    <a:pt x="154216" y="9144"/>
                  </a:lnTo>
                  <a:lnTo>
                    <a:pt x="152692" y="10668"/>
                  </a:lnTo>
                  <a:lnTo>
                    <a:pt x="149644" y="12192"/>
                  </a:lnTo>
                  <a:lnTo>
                    <a:pt x="148120" y="12192"/>
                  </a:lnTo>
                  <a:lnTo>
                    <a:pt x="148120" y="21336"/>
                  </a:lnTo>
                  <a:lnTo>
                    <a:pt x="149644" y="21336"/>
                  </a:lnTo>
                  <a:lnTo>
                    <a:pt x="151168" y="19812"/>
                  </a:lnTo>
                  <a:lnTo>
                    <a:pt x="154216" y="19812"/>
                  </a:lnTo>
                  <a:lnTo>
                    <a:pt x="155829" y="18288"/>
                  </a:lnTo>
                  <a:lnTo>
                    <a:pt x="157353" y="18288"/>
                  </a:lnTo>
                  <a:lnTo>
                    <a:pt x="158877" y="16764"/>
                  </a:lnTo>
                  <a:lnTo>
                    <a:pt x="160401" y="16764"/>
                  </a:lnTo>
                  <a:lnTo>
                    <a:pt x="163449" y="13716"/>
                  </a:lnTo>
                  <a:lnTo>
                    <a:pt x="164973" y="13716"/>
                  </a:lnTo>
                  <a:lnTo>
                    <a:pt x="166497" y="12192"/>
                  </a:lnTo>
                  <a:lnTo>
                    <a:pt x="166497" y="80873"/>
                  </a:lnTo>
                  <a:lnTo>
                    <a:pt x="175641" y="80873"/>
                  </a:lnTo>
                  <a:lnTo>
                    <a:pt x="175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3" name="object 243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469165" y="6594538"/>
              <a:ext cx="111537" cy="82391"/>
            </a:xfrm>
            <a:prstGeom prst="rect">
              <a:avLst/>
            </a:prstGeom>
          </p:spPr>
        </p:pic>
      </p:grpSp>
      <p:grpSp>
        <p:nvGrpSpPr>
          <p:cNvPr id="244" name="object 244"/>
          <p:cNvGrpSpPr/>
          <p:nvPr/>
        </p:nvGrpSpPr>
        <p:grpSpPr>
          <a:xfrm>
            <a:off x="3048095" y="6594538"/>
            <a:ext cx="189865" cy="82550"/>
            <a:chOff x="3048095" y="6594538"/>
            <a:chExt cx="189865" cy="82550"/>
          </a:xfrm>
        </p:grpSpPr>
        <p:sp>
          <p:nvSpPr>
            <p:cNvPr id="245" name="object 245"/>
            <p:cNvSpPr/>
            <p:nvPr/>
          </p:nvSpPr>
          <p:spPr>
            <a:xfrm>
              <a:off x="3048095" y="6594538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39" h="81279">
                  <a:moveTo>
                    <a:pt x="27432" y="80867"/>
                  </a:moveTo>
                  <a:lnTo>
                    <a:pt x="18288" y="80867"/>
                  </a:lnTo>
                  <a:lnTo>
                    <a:pt x="18288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9144"/>
                  </a:lnTo>
                  <a:lnTo>
                    <a:pt x="9144" y="9144"/>
                  </a:lnTo>
                  <a:lnTo>
                    <a:pt x="10668" y="7620"/>
                  </a:lnTo>
                  <a:lnTo>
                    <a:pt x="13716" y="6096"/>
                  </a:lnTo>
                  <a:lnTo>
                    <a:pt x="15240" y="6096"/>
                  </a:lnTo>
                  <a:lnTo>
                    <a:pt x="16764" y="4572"/>
                  </a:lnTo>
                  <a:lnTo>
                    <a:pt x="19812" y="3048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0867"/>
                  </a:lnTo>
                  <a:close/>
                </a:path>
                <a:path w="27939" h="81279">
                  <a:moveTo>
                    <a:pt x="1524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6764" y="13716"/>
                  </a:lnTo>
                  <a:lnTo>
                    <a:pt x="15240" y="13716"/>
                  </a:lnTo>
                  <a:lnTo>
                    <a:pt x="12192" y="16764"/>
                  </a:lnTo>
                  <a:lnTo>
                    <a:pt x="10668" y="16764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6096" y="19812"/>
                  </a:lnTo>
                  <a:lnTo>
                    <a:pt x="4572" y="19812"/>
                  </a:lnTo>
                  <a:lnTo>
                    <a:pt x="1524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3103054" y="6594538"/>
              <a:ext cx="134397" cy="82391"/>
            </a:xfrm>
            <a:prstGeom prst="rect">
              <a:avLst/>
            </a:prstGeom>
          </p:spPr>
        </p:pic>
      </p:grpSp>
      <p:pic>
        <p:nvPicPr>
          <p:cNvPr id="247" name="object 247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13867" y="6596062"/>
            <a:ext cx="65722" cy="79343"/>
          </a:xfrm>
          <a:prstGeom prst="rect">
            <a:avLst/>
          </a:prstGeom>
        </p:spPr>
      </p:pic>
      <p:pic>
        <p:nvPicPr>
          <p:cNvPr id="248" name="object 248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679227" y="6765512"/>
            <a:ext cx="158781" cy="82391"/>
          </a:xfrm>
          <a:prstGeom prst="rect">
            <a:avLst/>
          </a:prstGeom>
        </p:spPr>
      </p:pic>
      <p:grpSp>
        <p:nvGrpSpPr>
          <p:cNvPr id="249" name="object 249"/>
          <p:cNvGrpSpPr/>
          <p:nvPr/>
        </p:nvGrpSpPr>
        <p:grpSpPr>
          <a:xfrm>
            <a:off x="1282541" y="6765511"/>
            <a:ext cx="316230" cy="84455"/>
            <a:chOff x="1282541" y="6765511"/>
            <a:chExt cx="316230" cy="84455"/>
          </a:xfrm>
        </p:grpSpPr>
        <p:sp>
          <p:nvSpPr>
            <p:cNvPr id="250" name="object 250"/>
            <p:cNvSpPr/>
            <p:nvPr/>
          </p:nvSpPr>
          <p:spPr>
            <a:xfrm>
              <a:off x="1282541" y="6765512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432" y="82391"/>
                  </a:moveTo>
                  <a:lnTo>
                    <a:pt x="18288" y="82391"/>
                  </a:lnTo>
                  <a:lnTo>
                    <a:pt x="18288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6764" y="4572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391"/>
                  </a:lnTo>
                  <a:close/>
                </a:path>
                <a:path w="27940" h="82550">
                  <a:moveTo>
                    <a:pt x="0" y="22860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288" y="12192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3048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337405" y="6765511"/>
              <a:ext cx="261270" cy="83915"/>
            </a:xfrm>
            <a:prstGeom prst="rect">
              <a:avLst/>
            </a:prstGeom>
          </p:spPr>
        </p:pic>
      </p:grpSp>
      <p:pic>
        <p:nvPicPr>
          <p:cNvPr id="252" name="object 252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742217" y="6765511"/>
            <a:ext cx="323754" cy="83915"/>
          </a:xfrm>
          <a:prstGeom prst="rect">
            <a:avLst/>
          </a:prstGeom>
        </p:spPr>
      </p:pic>
      <p:pic>
        <p:nvPicPr>
          <p:cNvPr id="253" name="object 253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2258472" y="6765511"/>
            <a:ext cx="320706" cy="83915"/>
          </a:xfrm>
          <a:prstGeom prst="rect">
            <a:avLst/>
          </a:prstGeom>
        </p:spPr>
      </p:pic>
      <p:pic>
        <p:nvPicPr>
          <p:cNvPr id="254" name="object 254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3040475" y="6765511"/>
            <a:ext cx="196977" cy="83915"/>
          </a:xfrm>
          <a:prstGeom prst="rect">
            <a:avLst/>
          </a:prstGeom>
        </p:spPr>
      </p:pic>
      <p:pic>
        <p:nvPicPr>
          <p:cNvPr id="255" name="object 255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513867" y="6767036"/>
            <a:ext cx="65722" cy="80867"/>
          </a:xfrm>
          <a:prstGeom prst="rect">
            <a:avLst/>
          </a:prstGeom>
        </p:spPr>
      </p:pic>
      <p:pic>
        <p:nvPicPr>
          <p:cNvPr id="256" name="object 256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679227" y="6938009"/>
            <a:ext cx="170973" cy="82391"/>
          </a:xfrm>
          <a:prstGeom prst="rect">
            <a:avLst/>
          </a:prstGeom>
        </p:spPr>
      </p:pic>
      <p:grpSp>
        <p:nvGrpSpPr>
          <p:cNvPr id="257" name="object 257"/>
          <p:cNvGrpSpPr/>
          <p:nvPr/>
        </p:nvGrpSpPr>
        <p:grpSpPr>
          <a:xfrm>
            <a:off x="1282541" y="6938009"/>
            <a:ext cx="316230" cy="82550"/>
            <a:chOff x="1282541" y="6938009"/>
            <a:chExt cx="316230" cy="82550"/>
          </a:xfrm>
        </p:grpSpPr>
        <p:sp>
          <p:nvSpPr>
            <p:cNvPr id="258" name="object 258"/>
            <p:cNvSpPr/>
            <p:nvPr/>
          </p:nvSpPr>
          <p:spPr>
            <a:xfrm>
              <a:off x="1282541" y="6938010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40" h="81279">
                  <a:moveTo>
                    <a:pt x="27432" y="80867"/>
                  </a:moveTo>
                  <a:lnTo>
                    <a:pt x="18288" y="80867"/>
                  </a:lnTo>
                  <a:lnTo>
                    <a:pt x="18288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7620"/>
                  </a:lnTo>
                  <a:lnTo>
                    <a:pt x="13716" y="6096"/>
                  </a:lnTo>
                  <a:lnTo>
                    <a:pt x="15240" y="6096"/>
                  </a:lnTo>
                  <a:lnTo>
                    <a:pt x="16764" y="4572"/>
                  </a:lnTo>
                  <a:lnTo>
                    <a:pt x="19812" y="3048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0867"/>
                  </a:lnTo>
                  <a:close/>
                </a:path>
                <a:path w="27940" h="81279">
                  <a:moveTo>
                    <a:pt x="1524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6764" y="13716"/>
                  </a:lnTo>
                  <a:lnTo>
                    <a:pt x="15240" y="13716"/>
                  </a:lnTo>
                  <a:lnTo>
                    <a:pt x="12192" y="16764"/>
                  </a:lnTo>
                  <a:lnTo>
                    <a:pt x="10668" y="16764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6096" y="19812"/>
                  </a:lnTo>
                  <a:lnTo>
                    <a:pt x="3048" y="19812"/>
                  </a:lnTo>
                  <a:lnTo>
                    <a:pt x="1524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337500" y="6938009"/>
              <a:ext cx="261175" cy="82391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1742217" y="6938009"/>
            <a:ext cx="325755" cy="82550"/>
            <a:chOff x="1742217" y="6938009"/>
            <a:chExt cx="325755" cy="82550"/>
          </a:xfrm>
        </p:grpSpPr>
        <p:pic>
          <p:nvPicPr>
            <p:cNvPr id="261" name="object 261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1742217" y="6938009"/>
              <a:ext cx="122205" cy="82391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1890331" y="6938009"/>
              <a:ext cx="177164" cy="82391"/>
            </a:xfrm>
            <a:prstGeom prst="rect">
              <a:avLst/>
            </a:prstGeom>
          </p:spPr>
        </p:pic>
      </p:grpSp>
      <p:grpSp>
        <p:nvGrpSpPr>
          <p:cNvPr id="263" name="object 263"/>
          <p:cNvGrpSpPr/>
          <p:nvPr/>
        </p:nvGrpSpPr>
        <p:grpSpPr>
          <a:xfrm>
            <a:off x="2259996" y="6937914"/>
            <a:ext cx="322580" cy="82550"/>
            <a:chOff x="2259996" y="6937914"/>
            <a:chExt cx="322580" cy="82550"/>
          </a:xfrm>
        </p:grpSpPr>
        <p:sp>
          <p:nvSpPr>
            <p:cNvPr id="264" name="object 264"/>
            <p:cNvSpPr/>
            <p:nvPr/>
          </p:nvSpPr>
          <p:spPr>
            <a:xfrm>
              <a:off x="2259990" y="6937921"/>
              <a:ext cx="120650" cy="82550"/>
            </a:xfrm>
            <a:custGeom>
              <a:avLst/>
              <a:gdLst/>
              <a:ahLst/>
              <a:cxnLst/>
              <a:rect l="l" t="t" r="r" b="b"/>
              <a:pathLst>
                <a:path w="120650" h="82550">
                  <a:moveTo>
                    <a:pt x="48856" y="73240"/>
                  </a:moveTo>
                  <a:lnTo>
                    <a:pt x="9144" y="73240"/>
                  </a:lnTo>
                  <a:lnTo>
                    <a:pt x="9144" y="67144"/>
                  </a:lnTo>
                  <a:lnTo>
                    <a:pt x="10668" y="65620"/>
                  </a:lnTo>
                  <a:lnTo>
                    <a:pt x="10668" y="64096"/>
                  </a:lnTo>
                  <a:lnTo>
                    <a:pt x="13716" y="61048"/>
                  </a:lnTo>
                  <a:lnTo>
                    <a:pt x="16764" y="59524"/>
                  </a:lnTo>
                  <a:lnTo>
                    <a:pt x="18288" y="56476"/>
                  </a:lnTo>
                  <a:lnTo>
                    <a:pt x="24384" y="53428"/>
                  </a:lnTo>
                  <a:lnTo>
                    <a:pt x="30480" y="47332"/>
                  </a:lnTo>
                  <a:lnTo>
                    <a:pt x="33528" y="45808"/>
                  </a:lnTo>
                  <a:lnTo>
                    <a:pt x="35052" y="44284"/>
                  </a:lnTo>
                  <a:lnTo>
                    <a:pt x="38188" y="41236"/>
                  </a:lnTo>
                  <a:lnTo>
                    <a:pt x="39712" y="39712"/>
                  </a:lnTo>
                  <a:lnTo>
                    <a:pt x="41236" y="36664"/>
                  </a:lnTo>
                  <a:lnTo>
                    <a:pt x="42760" y="35140"/>
                  </a:lnTo>
                  <a:lnTo>
                    <a:pt x="44284" y="32092"/>
                  </a:lnTo>
                  <a:lnTo>
                    <a:pt x="44284" y="30568"/>
                  </a:lnTo>
                  <a:lnTo>
                    <a:pt x="45808" y="27520"/>
                  </a:lnTo>
                  <a:lnTo>
                    <a:pt x="45808" y="15328"/>
                  </a:lnTo>
                  <a:lnTo>
                    <a:pt x="44284" y="12192"/>
                  </a:lnTo>
                  <a:lnTo>
                    <a:pt x="42760" y="9144"/>
                  </a:lnTo>
                  <a:lnTo>
                    <a:pt x="41236" y="7620"/>
                  </a:lnTo>
                  <a:lnTo>
                    <a:pt x="36664" y="3048"/>
                  </a:lnTo>
                  <a:lnTo>
                    <a:pt x="35052" y="1524"/>
                  </a:lnTo>
                  <a:lnTo>
                    <a:pt x="32004" y="1524"/>
                  </a:lnTo>
                  <a:lnTo>
                    <a:pt x="28956" y="0"/>
                  </a:lnTo>
                  <a:lnTo>
                    <a:pt x="13716" y="0"/>
                  </a:lnTo>
                  <a:lnTo>
                    <a:pt x="4572" y="4572"/>
                  </a:lnTo>
                  <a:lnTo>
                    <a:pt x="3048" y="7620"/>
                  </a:lnTo>
                  <a:lnTo>
                    <a:pt x="3048" y="15328"/>
                  </a:lnTo>
                  <a:lnTo>
                    <a:pt x="4572" y="15328"/>
                  </a:lnTo>
                  <a:lnTo>
                    <a:pt x="6096" y="13804"/>
                  </a:lnTo>
                  <a:lnTo>
                    <a:pt x="7620" y="12192"/>
                  </a:lnTo>
                  <a:lnTo>
                    <a:pt x="9144" y="10668"/>
                  </a:lnTo>
                  <a:lnTo>
                    <a:pt x="10668" y="10668"/>
                  </a:lnTo>
                  <a:lnTo>
                    <a:pt x="13716" y="9144"/>
                  </a:lnTo>
                  <a:lnTo>
                    <a:pt x="15240" y="9144"/>
                  </a:lnTo>
                  <a:lnTo>
                    <a:pt x="16764" y="7620"/>
                  </a:lnTo>
                  <a:lnTo>
                    <a:pt x="25908" y="7620"/>
                  </a:lnTo>
                  <a:lnTo>
                    <a:pt x="27432" y="9144"/>
                  </a:lnTo>
                  <a:lnTo>
                    <a:pt x="28956" y="9144"/>
                  </a:lnTo>
                  <a:lnTo>
                    <a:pt x="30480" y="10668"/>
                  </a:lnTo>
                  <a:lnTo>
                    <a:pt x="32004" y="10668"/>
                  </a:lnTo>
                  <a:lnTo>
                    <a:pt x="33528" y="12192"/>
                  </a:lnTo>
                  <a:lnTo>
                    <a:pt x="35052" y="13804"/>
                  </a:lnTo>
                  <a:lnTo>
                    <a:pt x="35052" y="15328"/>
                  </a:lnTo>
                  <a:lnTo>
                    <a:pt x="36664" y="18376"/>
                  </a:lnTo>
                  <a:lnTo>
                    <a:pt x="36664" y="25996"/>
                  </a:lnTo>
                  <a:lnTo>
                    <a:pt x="35052" y="29044"/>
                  </a:lnTo>
                  <a:lnTo>
                    <a:pt x="35052" y="30568"/>
                  </a:lnTo>
                  <a:lnTo>
                    <a:pt x="33528" y="32092"/>
                  </a:lnTo>
                  <a:lnTo>
                    <a:pt x="33528" y="33616"/>
                  </a:lnTo>
                  <a:lnTo>
                    <a:pt x="32004" y="36664"/>
                  </a:lnTo>
                  <a:lnTo>
                    <a:pt x="28956" y="39712"/>
                  </a:lnTo>
                  <a:lnTo>
                    <a:pt x="25908" y="41236"/>
                  </a:lnTo>
                  <a:lnTo>
                    <a:pt x="24384" y="44284"/>
                  </a:lnTo>
                  <a:lnTo>
                    <a:pt x="21336" y="45808"/>
                  </a:lnTo>
                  <a:lnTo>
                    <a:pt x="16764" y="48856"/>
                  </a:lnTo>
                  <a:lnTo>
                    <a:pt x="13716" y="51904"/>
                  </a:lnTo>
                  <a:lnTo>
                    <a:pt x="10668" y="53428"/>
                  </a:lnTo>
                  <a:lnTo>
                    <a:pt x="6096" y="58000"/>
                  </a:lnTo>
                  <a:lnTo>
                    <a:pt x="4572" y="61048"/>
                  </a:lnTo>
                  <a:lnTo>
                    <a:pt x="3048" y="62572"/>
                  </a:lnTo>
                  <a:lnTo>
                    <a:pt x="0" y="68668"/>
                  </a:lnTo>
                  <a:lnTo>
                    <a:pt x="0" y="80962"/>
                  </a:lnTo>
                  <a:lnTo>
                    <a:pt x="48856" y="80962"/>
                  </a:lnTo>
                  <a:lnTo>
                    <a:pt x="48856" y="73240"/>
                  </a:lnTo>
                  <a:close/>
                </a:path>
                <a:path w="120650" h="82550">
                  <a:moveTo>
                    <a:pt x="73253" y="73240"/>
                  </a:moveTo>
                  <a:lnTo>
                    <a:pt x="70205" y="70192"/>
                  </a:lnTo>
                  <a:lnTo>
                    <a:pt x="65633" y="70192"/>
                  </a:lnTo>
                  <a:lnTo>
                    <a:pt x="64109" y="71716"/>
                  </a:lnTo>
                  <a:lnTo>
                    <a:pt x="62585" y="71716"/>
                  </a:lnTo>
                  <a:lnTo>
                    <a:pt x="62585" y="73240"/>
                  </a:lnTo>
                  <a:lnTo>
                    <a:pt x="61061" y="74764"/>
                  </a:lnTo>
                  <a:lnTo>
                    <a:pt x="61061" y="77812"/>
                  </a:lnTo>
                  <a:lnTo>
                    <a:pt x="62585" y="79438"/>
                  </a:lnTo>
                  <a:lnTo>
                    <a:pt x="62585" y="80962"/>
                  </a:lnTo>
                  <a:lnTo>
                    <a:pt x="64109" y="82486"/>
                  </a:lnTo>
                  <a:lnTo>
                    <a:pt x="67157" y="82486"/>
                  </a:lnTo>
                  <a:lnTo>
                    <a:pt x="70205" y="82486"/>
                  </a:lnTo>
                  <a:lnTo>
                    <a:pt x="73253" y="79438"/>
                  </a:lnTo>
                  <a:lnTo>
                    <a:pt x="73253" y="73240"/>
                  </a:lnTo>
                  <a:close/>
                </a:path>
                <a:path w="120650" h="82550">
                  <a:moveTo>
                    <a:pt x="120586" y="88"/>
                  </a:moveTo>
                  <a:lnTo>
                    <a:pt x="116014" y="88"/>
                  </a:lnTo>
                  <a:lnTo>
                    <a:pt x="112966" y="1612"/>
                  </a:lnTo>
                  <a:lnTo>
                    <a:pt x="108394" y="6184"/>
                  </a:lnTo>
                  <a:lnTo>
                    <a:pt x="105346" y="6184"/>
                  </a:lnTo>
                  <a:lnTo>
                    <a:pt x="103822" y="7708"/>
                  </a:lnTo>
                  <a:lnTo>
                    <a:pt x="100774" y="9232"/>
                  </a:lnTo>
                  <a:lnTo>
                    <a:pt x="99250" y="10756"/>
                  </a:lnTo>
                  <a:lnTo>
                    <a:pt x="96202" y="10756"/>
                  </a:lnTo>
                  <a:lnTo>
                    <a:pt x="94678" y="12280"/>
                  </a:lnTo>
                  <a:lnTo>
                    <a:pt x="93154" y="12280"/>
                  </a:lnTo>
                  <a:lnTo>
                    <a:pt x="93154" y="21424"/>
                  </a:lnTo>
                  <a:lnTo>
                    <a:pt x="94678" y="21424"/>
                  </a:lnTo>
                  <a:lnTo>
                    <a:pt x="96202" y="19900"/>
                  </a:lnTo>
                  <a:lnTo>
                    <a:pt x="97726" y="19900"/>
                  </a:lnTo>
                  <a:lnTo>
                    <a:pt x="99250" y="18376"/>
                  </a:lnTo>
                  <a:lnTo>
                    <a:pt x="102298" y="18376"/>
                  </a:lnTo>
                  <a:lnTo>
                    <a:pt x="103822" y="16852"/>
                  </a:lnTo>
                  <a:lnTo>
                    <a:pt x="105346" y="16852"/>
                  </a:lnTo>
                  <a:lnTo>
                    <a:pt x="108394" y="13804"/>
                  </a:lnTo>
                  <a:lnTo>
                    <a:pt x="109918" y="13804"/>
                  </a:lnTo>
                  <a:lnTo>
                    <a:pt x="109918" y="12280"/>
                  </a:lnTo>
                  <a:lnTo>
                    <a:pt x="111442" y="12280"/>
                  </a:lnTo>
                  <a:lnTo>
                    <a:pt x="111442" y="80962"/>
                  </a:lnTo>
                  <a:lnTo>
                    <a:pt x="120586" y="80962"/>
                  </a:lnTo>
                  <a:lnTo>
                    <a:pt x="120586" y="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408110" y="6938009"/>
              <a:ext cx="174116" cy="82391"/>
            </a:xfrm>
            <a:prstGeom prst="rect">
              <a:avLst/>
            </a:prstGeom>
          </p:spPr>
        </p:pic>
      </p:grpSp>
      <p:grpSp>
        <p:nvGrpSpPr>
          <p:cNvPr id="266" name="object 266"/>
          <p:cNvGrpSpPr/>
          <p:nvPr/>
        </p:nvGrpSpPr>
        <p:grpSpPr>
          <a:xfrm>
            <a:off x="3041999" y="6938009"/>
            <a:ext cx="200025" cy="82550"/>
            <a:chOff x="3041999" y="6938009"/>
            <a:chExt cx="200025" cy="82550"/>
          </a:xfrm>
        </p:grpSpPr>
        <p:pic>
          <p:nvPicPr>
            <p:cNvPr id="267" name="object 267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3041999" y="6938009"/>
              <a:ext cx="120586" cy="82391"/>
            </a:xfrm>
            <a:prstGeom prst="rect">
              <a:avLst/>
            </a:prstGeom>
          </p:spPr>
        </p:pic>
        <p:sp>
          <p:nvSpPr>
            <p:cNvPr id="268" name="object 268"/>
            <p:cNvSpPr/>
            <p:nvPr/>
          </p:nvSpPr>
          <p:spPr>
            <a:xfrm>
              <a:off x="3184017" y="6939533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19" h="79375">
                  <a:moveTo>
                    <a:pt x="58007" y="61055"/>
                  </a:moveTo>
                  <a:lnTo>
                    <a:pt x="0" y="61055"/>
                  </a:lnTo>
                  <a:lnTo>
                    <a:pt x="0" y="53340"/>
                  </a:lnTo>
                  <a:lnTo>
                    <a:pt x="4572" y="48768"/>
                  </a:lnTo>
                  <a:lnTo>
                    <a:pt x="10668" y="39624"/>
                  </a:lnTo>
                  <a:lnTo>
                    <a:pt x="15240" y="36576"/>
                  </a:lnTo>
                  <a:lnTo>
                    <a:pt x="18288" y="32004"/>
                  </a:lnTo>
                  <a:lnTo>
                    <a:pt x="21336" y="25908"/>
                  </a:lnTo>
                  <a:lnTo>
                    <a:pt x="24479" y="21336"/>
                  </a:lnTo>
                  <a:lnTo>
                    <a:pt x="33623" y="7620"/>
                  </a:lnTo>
                  <a:lnTo>
                    <a:pt x="35147" y="4572"/>
                  </a:lnTo>
                  <a:lnTo>
                    <a:pt x="38195" y="0"/>
                  </a:lnTo>
                  <a:lnTo>
                    <a:pt x="47339" y="0"/>
                  </a:lnTo>
                  <a:lnTo>
                    <a:pt x="47339" y="13716"/>
                  </a:lnTo>
                  <a:lnTo>
                    <a:pt x="38195" y="13716"/>
                  </a:lnTo>
                  <a:lnTo>
                    <a:pt x="35147" y="18288"/>
                  </a:lnTo>
                  <a:lnTo>
                    <a:pt x="33623" y="22860"/>
                  </a:lnTo>
                  <a:lnTo>
                    <a:pt x="30575" y="25908"/>
                  </a:lnTo>
                  <a:lnTo>
                    <a:pt x="27527" y="30480"/>
                  </a:lnTo>
                  <a:lnTo>
                    <a:pt x="26003" y="33528"/>
                  </a:lnTo>
                  <a:lnTo>
                    <a:pt x="22860" y="36576"/>
                  </a:lnTo>
                  <a:lnTo>
                    <a:pt x="21336" y="39624"/>
                  </a:lnTo>
                  <a:lnTo>
                    <a:pt x="18288" y="42672"/>
                  </a:lnTo>
                  <a:lnTo>
                    <a:pt x="16764" y="45720"/>
                  </a:lnTo>
                  <a:lnTo>
                    <a:pt x="10668" y="51816"/>
                  </a:lnTo>
                  <a:lnTo>
                    <a:pt x="58007" y="51816"/>
                  </a:lnTo>
                  <a:lnTo>
                    <a:pt x="58007" y="61055"/>
                  </a:lnTo>
                  <a:close/>
                </a:path>
                <a:path w="58419" h="79375">
                  <a:moveTo>
                    <a:pt x="47339" y="51816"/>
                  </a:moveTo>
                  <a:lnTo>
                    <a:pt x="38195" y="51816"/>
                  </a:lnTo>
                  <a:lnTo>
                    <a:pt x="38195" y="13716"/>
                  </a:lnTo>
                  <a:lnTo>
                    <a:pt x="47339" y="13716"/>
                  </a:lnTo>
                  <a:lnTo>
                    <a:pt x="47339" y="51816"/>
                  </a:lnTo>
                  <a:close/>
                </a:path>
                <a:path w="58419" h="79375">
                  <a:moveTo>
                    <a:pt x="47339" y="79343"/>
                  </a:moveTo>
                  <a:lnTo>
                    <a:pt x="38195" y="79343"/>
                  </a:lnTo>
                  <a:lnTo>
                    <a:pt x="38195" y="61055"/>
                  </a:lnTo>
                  <a:lnTo>
                    <a:pt x="47339" y="61055"/>
                  </a:lnTo>
                  <a:lnTo>
                    <a:pt x="47339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/>
          <p:nvPr/>
        </p:nvSpPr>
        <p:spPr>
          <a:xfrm>
            <a:off x="3313842" y="6939533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6096"/>
                </a:lnTo>
                <a:lnTo>
                  <a:pt x="43529" y="7620"/>
                </a:lnTo>
                <a:lnTo>
                  <a:pt x="9144" y="7620"/>
                </a:lnTo>
                <a:lnTo>
                  <a:pt x="9144" y="36671"/>
                </a:lnTo>
                <a:lnTo>
                  <a:pt x="41243" y="36671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1243"/>
                </a:lnTo>
                <a:lnTo>
                  <a:pt x="30480" y="42767"/>
                </a:lnTo>
                <a:lnTo>
                  <a:pt x="32099" y="42767"/>
                </a:lnTo>
                <a:lnTo>
                  <a:pt x="32099" y="44291"/>
                </a:lnTo>
                <a:lnTo>
                  <a:pt x="33623" y="44291"/>
                </a:lnTo>
                <a:lnTo>
                  <a:pt x="35147" y="45815"/>
                </a:lnTo>
                <a:lnTo>
                  <a:pt x="9144" y="45815"/>
                </a:lnTo>
                <a:lnTo>
                  <a:pt x="9144" y="79343"/>
                </a:lnTo>
                <a:close/>
              </a:path>
              <a:path w="56514" h="79375">
                <a:moveTo>
                  <a:pt x="41243" y="36671"/>
                </a:moveTo>
                <a:lnTo>
                  <a:pt x="28956" y="36671"/>
                </a:lnTo>
                <a:lnTo>
                  <a:pt x="30480" y="35147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7527"/>
                </a:lnTo>
                <a:lnTo>
                  <a:pt x="38195" y="26003"/>
                </a:lnTo>
                <a:lnTo>
                  <a:pt x="38195" y="16764"/>
                </a:lnTo>
                <a:lnTo>
                  <a:pt x="36671" y="13716"/>
                </a:lnTo>
                <a:lnTo>
                  <a:pt x="33623" y="12192"/>
                </a:lnTo>
                <a:lnTo>
                  <a:pt x="30480" y="9144"/>
                </a:lnTo>
                <a:lnTo>
                  <a:pt x="27432" y="7620"/>
                </a:lnTo>
                <a:lnTo>
                  <a:pt x="43529" y="7620"/>
                </a:lnTo>
                <a:lnTo>
                  <a:pt x="45815" y="12192"/>
                </a:lnTo>
                <a:lnTo>
                  <a:pt x="47339" y="13716"/>
                </a:lnTo>
                <a:lnTo>
                  <a:pt x="47339" y="29051"/>
                </a:lnTo>
                <a:lnTo>
                  <a:pt x="45815" y="30575"/>
                </a:lnTo>
                <a:lnTo>
                  <a:pt x="44291" y="33623"/>
                </a:lnTo>
                <a:lnTo>
                  <a:pt x="41243" y="36671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8007"/>
                </a:lnTo>
                <a:lnTo>
                  <a:pt x="30480" y="54959"/>
                </a:lnTo>
                <a:lnTo>
                  <a:pt x="30480" y="53435"/>
                </a:lnTo>
                <a:lnTo>
                  <a:pt x="24384" y="47339"/>
                </a:lnTo>
                <a:lnTo>
                  <a:pt x="22860" y="47339"/>
                </a:lnTo>
                <a:lnTo>
                  <a:pt x="21336" y="45815"/>
                </a:lnTo>
                <a:lnTo>
                  <a:pt x="35147" y="45815"/>
                </a:lnTo>
                <a:lnTo>
                  <a:pt x="36671" y="47339"/>
                </a:lnTo>
                <a:lnTo>
                  <a:pt x="36671" y="48863"/>
                </a:lnTo>
                <a:lnTo>
                  <a:pt x="38195" y="50387"/>
                </a:lnTo>
                <a:lnTo>
                  <a:pt x="39719" y="50387"/>
                </a:lnTo>
                <a:lnTo>
                  <a:pt x="39719" y="51911"/>
                </a:lnTo>
                <a:lnTo>
                  <a:pt x="42767" y="54959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0" name="object 270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680751" y="7108888"/>
            <a:ext cx="174117" cy="84010"/>
          </a:xfrm>
          <a:prstGeom prst="rect">
            <a:avLst/>
          </a:prstGeom>
        </p:spPr>
      </p:pic>
      <p:grpSp>
        <p:nvGrpSpPr>
          <p:cNvPr id="271" name="object 271"/>
          <p:cNvGrpSpPr/>
          <p:nvPr/>
        </p:nvGrpSpPr>
        <p:grpSpPr>
          <a:xfrm>
            <a:off x="1282541" y="7108888"/>
            <a:ext cx="316230" cy="84455"/>
            <a:chOff x="1282541" y="7108888"/>
            <a:chExt cx="316230" cy="84455"/>
          </a:xfrm>
        </p:grpSpPr>
        <p:sp>
          <p:nvSpPr>
            <p:cNvPr id="272" name="object 272"/>
            <p:cNvSpPr/>
            <p:nvPr/>
          </p:nvSpPr>
          <p:spPr>
            <a:xfrm>
              <a:off x="1282541" y="7108983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432" y="82391"/>
                  </a:moveTo>
                  <a:lnTo>
                    <a:pt x="18288" y="82391"/>
                  </a:lnTo>
                  <a:lnTo>
                    <a:pt x="18288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6764" y="4572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391"/>
                  </a:lnTo>
                  <a:close/>
                </a:path>
                <a:path w="27940" h="82550">
                  <a:moveTo>
                    <a:pt x="0" y="22860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288" y="12192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3048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1337500" y="7108888"/>
              <a:ext cx="261175" cy="84010"/>
            </a:xfrm>
            <a:prstGeom prst="rect">
              <a:avLst/>
            </a:prstGeom>
          </p:spPr>
        </p:pic>
      </p:grpSp>
      <p:pic>
        <p:nvPicPr>
          <p:cNvPr id="274" name="object 274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742122" y="7108888"/>
            <a:ext cx="323849" cy="84010"/>
          </a:xfrm>
          <a:prstGeom prst="rect">
            <a:avLst/>
          </a:prstGeom>
        </p:spPr>
      </p:pic>
      <p:pic>
        <p:nvPicPr>
          <p:cNvPr id="275" name="object 275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2258472" y="7108888"/>
            <a:ext cx="306990" cy="84010"/>
          </a:xfrm>
          <a:prstGeom prst="rect">
            <a:avLst/>
          </a:prstGeom>
        </p:spPr>
      </p:pic>
      <p:grpSp>
        <p:nvGrpSpPr>
          <p:cNvPr id="276" name="object 276"/>
          <p:cNvGrpSpPr/>
          <p:nvPr/>
        </p:nvGrpSpPr>
        <p:grpSpPr>
          <a:xfrm>
            <a:off x="3048095" y="7108888"/>
            <a:ext cx="175895" cy="84455"/>
            <a:chOff x="3048095" y="7108888"/>
            <a:chExt cx="175895" cy="84455"/>
          </a:xfrm>
        </p:grpSpPr>
        <p:sp>
          <p:nvSpPr>
            <p:cNvPr id="277" name="object 277"/>
            <p:cNvSpPr/>
            <p:nvPr/>
          </p:nvSpPr>
          <p:spPr>
            <a:xfrm>
              <a:off x="3048095" y="7108983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391"/>
                  </a:moveTo>
                  <a:lnTo>
                    <a:pt x="18288" y="82391"/>
                  </a:lnTo>
                  <a:lnTo>
                    <a:pt x="18288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6764" y="4572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288" y="12192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3103054" y="7108888"/>
              <a:ext cx="120681" cy="84010"/>
            </a:xfrm>
            <a:prstGeom prst="rect">
              <a:avLst/>
            </a:prstGeom>
          </p:spPr>
        </p:pic>
      </p:grpSp>
      <p:pic>
        <p:nvPicPr>
          <p:cNvPr id="279" name="object 27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513867" y="7110412"/>
            <a:ext cx="65722" cy="80962"/>
          </a:xfrm>
          <a:prstGeom prst="rect">
            <a:avLst/>
          </a:prstGeom>
        </p:spPr>
      </p:pic>
      <p:pic>
        <p:nvPicPr>
          <p:cNvPr id="280" name="object 280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680751" y="7281385"/>
            <a:ext cx="172592" cy="82391"/>
          </a:xfrm>
          <a:prstGeom prst="rect">
            <a:avLst/>
          </a:prstGeom>
        </p:spPr>
      </p:pic>
      <p:grpSp>
        <p:nvGrpSpPr>
          <p:cNvPr id="281" name="object 281"/>
          <p:cNvGrpSpPr/>
          <p:nvPr/>
        </p:nvGrpSpPr>
        <p:grpSpPr>
          <a:xfrm>
            <a:off x="1282445" y="7281386"/>
            <a:ext cx="316230" cy="82550"/>
            <a:chOff x="1282445" y="7281386"/>
            <a:chExt cx="316230" cy="82550"/>
          </a:xfrm>
        </p:grpSpPr>
        <p:sp>
          <p:nvSpPr>
            <p:cNvPr id="282" name="object 282"/>
            <p:cNvSpPr/>
            <p:nvPr/>
          </p:nvSpPr>
          <p:spPr>
            <a:xfrm>
              <a:off x="1282445" y="7281386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40" h="81279">
                  <a:moveTo>
                    <a:pt x="27527" y="80867"/>
                  </a:moveTo>
                  <a:lnTo>
                    <a:pt x="18383" y="80867"/>
                  </a:lnTo>
                  <a:lnTo>
                    <a:pt x="18383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239" y="9144"/>
                  </a:lnTo>
                  <a:lnTo>
                    <a:pt x="10763" y="7620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2955" y="0"/>
                  </a:lnTo>
                  <a:lnTo>
                    <a:pt x="27527" y="0"/>
                  </a:lnTo>
                  <a:lnTo>
                    <a:pt x="27527" y="80867"/>
                  </a:lnTo>
                  <a:close/>
                </a:path>
                <a:path w="27940" h="81279">
                  <a:moveTo>
                    <a:pt x="3048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383" y="12192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2287" y="16764"/>
                  </a:lnTo>
                  <a:lnTo>
                    <a:pt x="10763" y="16764"/>
                  </a:lnTo>
                  <a:lnTo>
                    <a:pt x="9239" y="18288"/>
                  </a:lnTo>
                  <a:lnTo>
                    <a:pt x="7715" y="18288"/>
                  </a:lnTo>
                  <a:lnTo>
                    <a:pt x="6096" y="19812"/>
                  </a:lnTo>
                  <a:lnTo>
                    <a:pt x="304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3" name="object 283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337500" y="7281386"/>
              <a:ext cx="261175" cy="82391"/>
            </a:xfrm>
            <a:prstGeom prst="rect">
              <a:avLst/>
            </a:prstGeom>
          </p:spPr>
        </p:pic>
      </p:grpSp>
      <p:pic>
        <p:nvPicPr>
          <p:cNvPr id="284" name="object 284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1742217" y="7281385"/>
            <a:ext cx="320706" cy="82391"/>
          </a:xfrm>
          <a:prstGeom prst="rect">
            <a:avLst/>
          </a:prstGeom>
        </p:spPr>
      </p:pic>
      <p:grpSp>
        <p:nvGrpSpPr>
          <p:cNvPr id="285" name="object 285"/>
          <p:cNvGrpSpPr/>
          <p:nvPr/>
        </p:nvGrpSpPr>
        <p:grpSpPr>
          <a:xfrm>
            <a:off x="2266092" y="7281385"/>
            <a:ext cx="313690" cy="82550"/>
            <a:chOff x="2266092" y="7281385"/>
            <a:chExt cx="313690" cy="82550"/>
          </a:xfrm>
        </p:grpSpPr>
        <p:sp>
          <p:nvSpPr>
            <p:cNvPr id="286" name="object 286"/>
            <p:cNvSpPr/>
            <p:nvPr/>
          </p:nvSpPr>
          <p:spPr>
            <a:xfrm>
              <a:off x="2266092" y="7281386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39" h="81279">
                  <a:moveTo>
                    <a:pt x="27432" y="80867"/>
                  </a:moveTo>
                  <a:lnTo>
                    <a:pt x="18288" y="80867"/>
                  </a:lnTo>
                  <a:lnTo>
                    <a:pt x="18288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7620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16764" y="4572"/>
                  </a:lnTo>
                  <a:lnTo>
                    <a:pt x="19812" y="3048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0867"/>
                  </a:lnTo>
                  <a:close/>
                </a:path>
                <a:path w="27939" h="81279">
                  <a:moveTo>
                    <a:pt x="3048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5240" y="15240"/>
                  </a:lnTo>
                  <a:lnTo>
                    <a:pt x="13716" y="15240"/>
                  </a:lnTo>
                  <a:lnTo>
                    <a:pt x="12192" y="16764"/>
                  </a:lnTo>
                  <a:lnTo>
                    <a:pt x="10668" y="16764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6096" y="19812"/>
                  </a:lnTo>
                  <a:lnTo>
                    <a:pt x="304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321052" y="7281385"/>
              <a:ext cx="258127" cy="82391"/>
            </a:xfrm>
            <a:prstGeom prst="rect">
              <a:avLst/>
            </a:prstGeom>
          </p:spPr>
        </p:pic>
      </p:grpSp>
      <p:grpSp>
        <p:nvGrpSpPr>
          <p:cNvPr id="288" name="object 288"/>
          <p:cNvGrpSpPr/>
          <p:nvPr/>
        </p:nvGrpSpPr>
        <p:grpSpPr>
          <a:xfrm>
            <a:off x="3048095" y="7281385"/>
            <a:ext cx="192405" cy="82550"/>
            <a:chOff x="3048095" y="7281385"/>
            <a:chExt cx="192405" cy="82550"/>
          </a:xfrm>
        </p:grpSpPr>
        <p:sp>
          <p:nvSpPr>
            <p:cNvPr id="289" name="object 289"/>
            <p:cNvSpPr/>
            <p:nvPr/>
          </p:nvSpPr>
          <p:spPr>
            <a:xfrm>
              <a:off x="3048095" y="7281386"/>
              <a:ext cx="27940" cy="81280"/>
            </a:xfrm>
            <a:custGeom>
              <a:avLst/>
              <a:gdLst/>
              <a:ahLst/>
              <a:cxnLst/>
              <a:rect l="l" t="t" r="r" b="b"/>
              <a:pathLst>
                <a:path w="27939" h="81279">
                  <a:moveTo>
                    <a:pt x="27432" y="80867"/>
                  </a:moveTo>
                  <a:lnTo>
                    <a:pt x="18288" y="80867"/>
                  </a:lnTo>
                  <a:lnTo>
                    <a:pt x="18288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7620"/>
                  </a:lnTo>
                  <a:lnTo>
                    <a:pt x="13716" y="7620"/>
                  </a:lnTo>
                  <a:lnTo>
                    <a:pt x="16764" y="4572"/>
                  </a:lnTo>
                  <a:lnTo>
                    <a:pt x="19812" y="3048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0867"/>
                  </a:lnTo>
                  <a:close/>
                </a:path>
                <a:path w="27939" h="81279">
                  <a:moveTo>
                    <a:pt x="4572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5240" y="15240"/>
                  </a:lnTo>
                  <a:lnTo>
                    <a:pt x="13716" y="15240"/>
                  </a:lnTo>
                  <a:lnTo>
                    <a:pt x="12192" y="16764"/>
                  </a:lnTo>
                  <a:lnTo>
                    <a:pt x="10668" y="16764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457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3103054" y="7281385"/>
              <a:ext cx="137445" cy="82391"/>
            </a:xfrm>
            <a:prstGeom prst="rect">
              <a:avLst/>
            </a:prstGeom>
          </p:spPr>
        </p:pic>
      </p:grpSp>
      <p:pic>
        <p:nvPicPr>
          <p:cNvPr id="291" name="object 29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13867" y="7282910"/>
            <a:ext cx="65722" cy="79343"/>
          </a:xfrm>
          <a:prstGeom prst="rect">
            <a:avLst/>
          </a:prstGeom>
        </p:spPr>
      </p:pic>
      <p:pic>
        <p:nvPicPr>
          <p:cNvPr id="292" name="object 292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680751" y="7452359"/>
            <a:ext cx="172592" cy="83915"/>
          </a:xfrm>
          <a:prstGeom prst="rect">
            <a:avLst/>
          </a:prstGeom>
        </p:spPr>
      </p:pic>
      <p:pic>
        <p:nvPicPr>
          <p:cNvPr id="293" name="object 293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274825" y="7452359"/>
            <a:ext cx="323850" cy="83915"/>
          </a:xfrm>
          <a:prstGeom prst="rect">
            <a:avLst/>
          </a:prstGeom>
        </p:spPr>
      </p:pic>
      <p:pic>
        <p:nvPicPr>
          <p:cNvPr id="294" name="object 294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742217" y="7452359"/>
            <a:ext cx="323754" cy="83915"/>
          </a:xfrm>
          <a:prstGeom prst="rect">
            <a:avLst/>
          </a:prstGeom>
        </p:spPr>
      </p:pic>
      <p:grpSp>
        <p:nvGrpSpPr>
          <p:cNvPr id="295" name="object 295"/>
          <p:cNvGrpSpPr/>
          <p:nvPr/>
        </p:nvGrpSpPr>
        <p:grpSpPr>
          <a:xfrm>
            <a:off x="2214372" y="7452359"/>
            <a:ext cx="368300" cy="84455"/>
            <a:chOff x="2214372" y="7452359"/>
            <a:chExt cx="368300" cy="84455"/>
          </a:xfrm>
        </p:grpSpPr>
        <p:pic>
          <p:nvPicPr>
            <p:cNvPr id="296" name="object 29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214372" y="7452359"/>
              <a:ext cx="118872" cy="83915"/>
            </a:xfrm>
            <a:prstGeom prst="rect">
              <a:avLst/>
            </a:prstGeom>
          </p:spPr>
        </p:pic>
        <p:sp>
          <p:nvSpPr>
            <p:cNvPr id="297" name="object 297"/>
            <p:cNvSpPr/>
            <p:nvPr/>
          </p:nvSpPr>
          <p:spPr>
            <a:xfrm>
              <a:off x="2353151" y="7452359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0" y="22860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3048" y="12192"/>
                  </a:lnTo>
                  <a:lnTo>
                    <a:pt x="6096" y="10668"/>
                  </a:lnTo>
                  <a:lnTo>
                    <a:pt x="7620" y="10668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16764" y="6096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6096" y="19812"/>
                  </a:lnTo>
                  <a:lnTo>
                    <a:pt x="4572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  <a:path w="27939" h="82550">
                  <a:moveTo>
                    <a:pt x="27432" y="82391"/>
                  </a:moveTo>
                  <a:lnTo>
                    <a:pt x="18288" y="82391"/>
                  </a:lnTo>
                  <a:lnTo>
                    <a:pt x="18288" y="13716"/>
                  </a:lnTo>
                  <a:lnTo>
                    <a:pt x="27432" y="13716"/>
                  </a:lnTo>
                  <a:lnTo>
                    <a:pt x="27432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8" name="object 29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2406491" y="7452359"/>
              <a:ext cx="175736" cy="83915"/>
            </a:xfrm>
            <a:prstGeom prst="rect">
              <a:avLst/>
            </a:prstGeom>
          </p:spPr>
        </p:pic>
      </p:grpSp>
      <p:grpSp>
        <p:nvGrpSpPr>
          <p:cNvPr id="299" name="object 299"/>
          <p:cNvGrpSpPr/>
          <p:nvPr/>
        </p:nvGrpSpPr>
        <p:grpSpPr>
          <a:xfrm>
            <a:off x="2997707" y="7452359"/>
            <a:ext cx="226060" cy="84455"/>
            <a:chOff x="2997707" y="7452359"/>
            <a:chExt cx="226060" cy="84455"/>
          </a:xfrm>
        </p:grpSpPr>
        <p:pic>
          <p:nvPicPr>
            <p:cNvPr id="300" name="object 300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997707" y="7452359"/>
              <a:ext cx="164877" cy="83915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3196209" y="7452359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0" y="22860"/>
                  </a:moveTo>
                  <a:lnTo>
                    <a:pt x="0" y="13716"/>
                  </a:lnTo>
                  <a:lnTo>
                    <a:pt x="3048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10668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5240" y="6096"/>
                  </a:lnTo>
                  <a:lnTo>
                    <a:pt x="18383" y="6096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6096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  <a:path w="27939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3716"/>
                  </a:lnTo>
                  <a:lnTo>
                    <a:pt x="27527" y="13716"/>
                  </a:lnTo>
                  <a:lnTo>
                    <a:pt x="27527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2" name="object 302"/>
          <p:cNvSpPr/>
          <p:nvPr/>
        </p:nvSpPr>
        <p:spPr>
          <a:xfrm>
            <a:off x="3313842" y="7453883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867"/>
                </a:moveTo>
                <a:lnTo>
                  <a:pt x="0" y="80867"/>
                </a:lnTo>
                <a:lnTo>
                  <a:pt x="0" y="0"/>
                </a:lnTo>
                <a:lnTo>
                  <a:pt x="27432" y="0"/>
                </a:lnTo>
                <a:lnTo>
                  <a:pt x="30480" y="1524"/>
                </a:lnTo>
                <a:lnTo>
                  <a:pt x="33623" y="1524"/>
                </a:lnTo>
                <a:lnTo>
                  <a:pt x="36671" y="3048"/>
                </a:lnTo>
                <a:lnTo>
                  <a:pt x="38195" y="4572"/>
                </a:lnTo>
                <a:lnTo>
                  <a:pt x="41243" y="6096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00"/>
                </a:lnTo>
                <a:lnTo>
                  <a:pt x="41243" y="38100"/>
                </a:lnTo>
                <a:lnTo>
                  <a:pt x="39719" y="39719"/>
                </a:lnTo>
                <a:lnTo>
                  <a:pt x="38195" y="41243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2767"/>
                </a:lnTo>
                <a:lnTo>
                  <a:pt x="30480" y="44291"/>
                </a:lnTo>
                <a:lnTo>
                  <a:pt x="32099" y="44291"/>
                </a:lnTo>
                <a:lnTo>
                  <a:pt x="33623" y="45815"/>
                </a:lnTo>
                <a:lnTo>
                  <a:pt x="35147" y="45815"/>
                </a:lnTo>
                <a:lnTo>
                  <a:pt x="35147" y="47339"/>
                </a:lnTo>
                <a:lnTo>
                  <a:pt x="9144" y="47339"/>
                </a:lnTo>
                <a:lnTo>
                  <a:pt x="9144" y="80867"/>
                </a:lnTo>
                <a:close/>
              </a:path>
              <a:path w="56514" h="81279">
                <a:moveTo>
                  <a:pt x="41243" y="38100"/>
                </a:moveTo>
                <a:lnTo>
                  <a:pt x="25908" y="38100"/>
                </a:lnTo>
                <a:lnTo>
                  <a:pt x="28956" y="36576"/>
                </a:lnTo>
                <a:lnTo>
                  <a:pt x="30480" y="36576"/>
                </a:lnTo>
                <a:lnTo>
                  <a:pt x="32099" y="35052"/>
                </a:lnTo>
                <a:lnTo>
                  <a:pt x="36671" y="30480"/>
                </a:lnTo>
                <a:lnTo>
                  <a:pt x="36671" y="28956"/>
                </a:lnTo>
                <a:lnTo>
                  <a:pt x="38195" y="27432"/>
                </a:lnTo>
                <a:lnTo>
                  <a:pt x="38195" y="18288"/>
                </a:lnTo>
                <a:lnTo>
                  <a:pt x="36671" y="15240"/>
                </a:lnTo>
                <a:lnTo>
                  <a:pt x="33623" y="12192"/>
                </a:lnTo>
                <a:lnTo>
                  <a:pt x="30480" y="10668"/>
                </a:lnTo>
                <a:lnTo>
                  <a:pt x="27432" y="9144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8956"/>
                </a:lnTo>
                <a:lnTo>
                  <a:pt x="45815" y="32004"/>
                </a:lnTo>
                <a:lnTo>
                  <a:pt x="42767" y="35052"/>
                </a:lnTo>
                <a:lnTo>
                  <a:pt x="41243" y="38100"/>
                </a:lnTo>
                <a:close/>
              </a:path>
              <a:path w="56514" h="81279">
                <a:moveTo>
                  <a:pt x="56483" y="80867"/>
                </a:moveTo>
                <a:lnTo>
                  <a:pt x="45815" y="80867"/>
                </a:lnTo>
                <a:lnTo>
                  <a:pt x="32099" y="58007"/>
                </a:lnTo>
                <a:lnTo>
                  <a:pt x="30480" y="56483"/>
                </a:lnTo>
                <a:lnTo>
                  <a:pt x="30480" y="54959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8863"/>
                </a:lnTo>
                <a:lnTo>
                  <a:pt x="22860" y="47339"/>
                </a:lnTo>
                <a:lnTo>
                  <a:pt x="35147" y="47339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3" name="object 303"/>
          <p:cNvGrpSpPr/>
          <p:nvPr/>
        </p:nvGrpSpPr>
        <p:grpSpPr>
          <a:xfrm>
            <a:off x="680751" y="7624857"/>
            <a:ext cx="157480" cy="82550"/>
            <a:chOff x="680751" y="7624857"/>
            <a:chExt cx="157480" cy="82550"/>
          </a:xfrm>
        </p:grpSpPr>
        <p:pic>
          <p:nvPicPr>
            <p:cNvPr id="304" name="object 30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80751" y="7624857"/>
              <a:ext cx="106870" cy="82391"/>
            </a:xfrm>
            <a:prstGeom prst="rect">
              <a:avLst/>
            </a:prstGeom>
          </p:spPr>
        </p:pic>
        <p:sp>
          <p:nvSpPr>
            <p:cNvPr id="305" name="object 305"/>
            <p:cNvSpPr/>
            <p:nvPr/>
          </p:nvSpPr>
          <p:spPr>
            <a:xfrm>
              <a:off x="809053" y="7624857"/>
              <a:ext cx="29209" cy="81280"/>
            </a:xfrm>
            <a:custGeom>
              <a:avLst/>
              <a:gdLst/>
              <a:ahLst/>
              <a:cxnLst/>
              <a:rect l="l" t="t" r="r" b="b"/>
              <a:pathLst>
                <a:path w="29209" h="81279">
                  <a:moveTo>
                    <a:pt x="28956" y="80867"/>
                  </a:moveTo>
                  <a:lnTo>
                    <a:pt x="19812" y="80867"/>
                  </a:lnTo>
                  <a:lnTo>
                    <a:pt x="19812" y="12192"/>
                  </a:lnTo>
                  <a:lnTo>
                    <a:pt x="3048" y="12192"/>
                  </a:lnTo>
                  <a:lnTo>
                    <a:pt x="4572" y="10668"/>
                  </a:lnTo>
                  <a:lnTo>
                    <a:pt x="7620" y="10668"/>
                  </a:lnTo>
                  <a:lnTo>
                    <a:pt x="10668" y="7620"/>
                  </a:lnTo>
                  <a:lnTo>
                    <a:pt x="13716" y="7620"/>
                  </a:lnTo>
                  <a:lnTo>
                    <a:pt x="15240" y="6096"/>
                  </a:lnTo>
                  <a:lnTo>
                    <a:pt x="18288" y="4572"/>
                  </a:lnTo>
                  <a:lnTo>
                    <a:pt x="21336" y="1524"/>
                  </a:lnTo>
                  <a:lnTo>
                    <a:pt x="22860" y="1524"/>
                  </a:lnTo>
                  <a:lnTo>
                    <a:pt x="24384" y="0"/>
                  </a:lnTo>
                  <a:lnTo>
                    <a:pt x="28956" y="0"/>
                  </a:lnTo>
                  <a:lnTo>
                    <a:pt x="28956" y="80867"/>
                  </a:lnTo>
                  <a:close/>
                </a:path>
                <a:path w="29209" h="81279">
                  <a:moveTo>
                    <a:pt x="4572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9812" y="12192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0668" y="16764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6" name="object 306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1274825" y="7624857"/>
            <a:ext cx="323850" cy="82391"/>
          </a:xfrm>
          <a:prstGeom prst="rect">
            <a:avLst/>
          </a:prstGeom>
        </p:spPr>
      </p:pic>
      <p:pic>
        <p:nvPicPr>
          <p:cNvPr id="307" name="object 307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1742217" y="7624857"/>
            <a:ext cx="325278" cy="82391"/>
          </a:xfrm>
          <a:prstGeom prst="rect">
            <a:avLst/>
          </a:prstGeom>
        </p:spPr>
      </p:pic>
      <p:grpSp>
        <p:nvGrpSpPr>
          <p:cNvPr id="308" name="object 308"/>
          <p:cNvGrpSpPr/>
          <p:nvPr/>
        </p:nvGrpSpPr>
        <p:grpSpPr>
          <a:xfrm>
            <a:off x="2214372" y="7624857"/>
            <a:ext cx="366395" cy="82550"/>
            <a:chOff x="2214372" y="7624857"/>
            <a:chExt cx="366395" cy="82550"/>
          </a:xfrm>
        </p:grpSpPr>
        <p:sp>
          <p:nvSpPr>
            <p:cNvPr id="309" name="object 309"/>
            <p:cNvSpPr/>
            <p:nvPr/>
          </p:nvSpPr>
          <p:spPr>
            <a:xfrm>
              <a:off x="2214359" y="7624864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32004" y="45427"/>
                  </a:moveTo>
                  <a:lnTo>
                    <a:pt x="0" y="45427"/>
                  </a:lnTo>
                  <a:lnTo>
                    <a:pt x="0" y="53047"/>
                  </a:lnTo>
                  <a:lnTo>
                    <a:pt x="32004" y="53047"/>
                  </a:lnTo>
                  <a:lnTo>
                    <a:pt x="32004" y="45427"/>
                  </a:lnTo>
                  <a:close/>
                </a:path>
                <a:path w="79375" h="81279">
                  <a:moveTo>
                    <a:pt x="79159" y="0"/>
                  </a:moveTo>
                  <a:lnTo>
                    <a:pt x="76111" y="0"/>
                  </a:lnTo>
                  <a:lnTo>
                    <a:pt x="74587" y="1524"/>
                  </a:lnTo>
                  <a:lnTo>
                    <a:pt x="73063" y="1524"/>
                  </a:lnTo>
                  <a:lnTo>
                    <a:pt x="70015" y="3048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7620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0668"/>
                  </a:lnTo>
                  <a:lnTo>
                    <a:pt x="53251" y="12192"/>
                  </a:lnTo>
                  <a:lnTo>
                    <a:pt x="51727" y="12192"/>
                  </a:lnTo>
                  <a:lnTo>
                    <a:pt x="51727" y="21336"/>
                  </a:lnTo>
                  <a:lnTo>
                    <a:pt x="54775" y="21336"/>
                  </a:lnTo>
                  <a:lnTo>
                    <a:pt x="56299" y="19812"/>
                  </a:lnTo>
                  <a:lnTo>
                    <a:pt x="59347" y="19812"/>
                  </a:lnTo>
                  <a:lnTo>
                    <a:pt x="62395" y="16764"/>
                  </a:lnTo>
                  <a:lnTo>
                    <a:pt x="63919" y="16764"/>
                  </a:lnTo>
                  <a:lnTo>
                    <a:pt x="65443" y="15240"/>
                  </a:lnTo>
                  <a:lnTo>
                    <a:pt x="66967" y="15240"/>
                  </a:lnTo>
                  <a:lnTo>
                    <a:pt x="68491" y="13716"/>
                  </a:lnTo>
                  <a:lnTo>
                    <a:pt x="70015" y="13716"/>
                  </a:lnTo>
                  <a:lnTo>
                    <a:pt x="70015" y="80860"/>
                  </a:lnTo>
                  <a:lnTo>
                    <a:pt x="79159" y="8086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0" name="object 310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2321052" y="7624857"/>
              <a:ext cx="259651" cy="82391"/>
            </a:xfrm>
            <a:prstGeom prst="rect">
              <a:avLst/>
            </a:prstGeom>
          </p:spPr>
        </p:pic>
      </p:grpSp>
      <p:sp>
        <p:nvSpPr>
          <p:cNvPr id="311" name="object 311"/>
          <p:cNvSpPr/>
          <p:nvPr/>
        </p:nvSpPr>
        <p:spPr>
          <a:xfrm>
            <a:off x="2997708" y="7624864"/>
            <a:ext cx="226060" cy="82550"/>
          </a:xfrm>
          <a:custGeom>
            <a:avLst/>
            <a:gdLst/>
            <a:ahLst/>
            <a:cxnLst/>
            <a:rect l="l" t="t" r="r" b="b"/>
            <a:pathLst>
              <a:path w="226060" h="82550">
                <a:moveTo>
                  <a:pt x="31991" y="45427"/>
                </a:moveTo>
                <a:lnTo>
                  <a:pt x="0" y="45427"/>
                </a:lnTo>
                <a:lnTo>
                  <a:pt x="0" y="53047"/>
                </a:lnTo>
                <a:lnTo>
                  <a:pt x="31991" y="53047"/>
                </a:lnTo>
                <a:lnTo>
                  <a:pt x="31991" y="45427"/>
                </a:lnTo>
                <a:close/>
              </a:path>
              <a:path w="226060" h="82550">
                <a:moveTo>
                  <a:pt x="77812" y="0"/>
                </a:moveTo>
                <a:lnTo>
                  <a:pt x="74764" y="0"/>
                </a:lnTo>
                <a:lnTo>
                  <a:pt x="73240" y="1524"/>
                </a:lnTo>
                <a:lnTo>
                  <a:pt x="71716" y="1524"/>
                </a:lnTo>
                <a:lnTo>
                  <a:pt x="70192" y="3048"/>
                </a:lnTo>
                <a:lnTo>
                  <a:pt x="67144" y="4572"/>
                </a:lnTo>
                <a:lnTo>
                  <a:pt x="64096" y="7620"/>
                </a:lnTo>
                <a:lnTo>
                  <a:pt x="61048" y="7620"/>
                </a:lnTo>
                <a:lnTo>
                  <a:pt x="59524" y="9144"/>
                </a:lnTo>
                <a:lnTo>
                  <a:pt x="56476" y="10668"/>
                </a:lnTo>
                <a:lnTo>
                  <a:pt x="54952" y="10668"/>
                </a:lnTo>
                <a:lnTo>
                  <a:pt x="51904" y="12192"/>
                </a:lnTo>
                <a:lnTo>
                  <a:pt x="50380" y="12192"/>
                </a:lnTo>
                <a:lnTo>
                  <a:pt x="50380" y="21336"/>
                </a:lnTo>
                <a:lnTo>
                  <a:pt x="54952" y="21336"/>
                </a:lnTo>
                <a:lnTo>
                  <a:pt x="56476" y="19812"/>
                </a:lnTo>
                <a:lnTo>
                  <a:pt x="58000" y="19812"/>
                </a:lnTo>
                <a:lnTo>
                  <a:pt x="61048" y="16764"/>
                </a:lnTo>
                <a:lnTo>
                  <a:pt x="62572" y="16764"/>
                </a:lnTo>
                <a:lnTo>
                  <a:pt x="64096" y="15240"/>
                </a:lnTo>
                <a:lnTo>
                  <a:pt x="65620" y="15240"/>
                </a:lnTo>
                <a:lnTo>
                  <a:pt x="67144" y="13716"/>
                </a:lnTo>
                <a:lnTo>
                  <a:pt x="68668" y="13716"/>
                </a:lnTo>
                <a:lnTo>
                  <a:pt x="68668" y="80860"/>
                </a:lnTo>
                <a:lnTo>
                  <a:pt x="77812" y="80860"/>
                </a:lnTo>
                <a:lnTo>
                  <a:pt x="77812" y="0"/>
                </a:lnTo>
                <a:close/>
              </a:path>
              <a:path w="226060" h="82550">
                <a:moveTo>
                  <a:pt x="119062" y="74764"/>
                </a:moveTo>
                <a:lnTo>
                  <a:pt x="116014" y="71716"/>
                </a:lnTo>
                <a:lnTo>
                  <a:pt x="116014" y="70192"/>
                </a:lnTo>
                <a:lnTo>
                  <a:pt x="108394" y="70192"/>
                </a:lnTo>
                <a:lnTo>
                  <a:pt x="106870" y="71716"/>
                </a:lnTo>
                <a:lnTo>
                  <a:pt x="106870" y="73240"/>
                </a:lnTo>
                <a:lnTo>
                  <a:pt x="105346" y="74764"/>
                </a:lnTo>
                <a:lnTo>
                  <a:pt x="105346" y="77812"/>
                </a:lnTo>
                <a:lnTo>
                  <a:pt x="106870" y="79336"/>
                </a:lnTo>
                <a:lnTo>
                  <a:pt x="106870" y="80860"/>
                </a:lnTo>
                <a:lnTo>
                  <a:pt x="108394" y="82384"/>
                </a:lnTo>
                <a:lnTo>
                  <a:pt x="111442" y="82384"/>
                </a:lnTo>
                <a:lnTo>
                  <a:pt x="116014" y="82384"/>
                </a:lnTo>
                <a:lnTo>
                  <a:pt x="116014" y="80860"/>
                </a:lnTo>
                <a:lnTo>
                  <a:pt x="119062" y="77812"/>
                </a:lnTo>
                <a:lnTo>
                  <a:pt x="119062" y="74764"/>
                </a:lnTo>
                <a:close/>
              </a:path>
              <a:path w="226060" h="82550">
                <a:moveTo>
                  <a:pt x="164871" y="0"/>
                </a:moveTo>
                <a:lnTo>
                  <a:pt x="161823" y="0"/>
                </a:lnTo>
                <a:lnTo>
                  <a:pt x="160299" y="1524"/>
                </a:lnTo>
                <a:lnTo>
                  <a:pt x="158775" y="1524"/>
                </a:lnTo>
                <a:lnTo>
                  <a:pt x="155727" y="3048"/>
                </a:lnTo>
                <a:lnTo>
                  <a:pt x="152679" y="6096"/>
                </a:lnTo>
                <a:lnTo>
                  <a:pt x="149631" y="7620"/>
                </a:lnTo>
                <a:lnTo>
                  <a:pt x="148107" y="7620"/>
                </a:lnTo>
                <a:lnTo>
                  <a:pt x="145059" y="9144"/>
                </a:lnTo>
                <a:lnTo>
                  <a:pt x="143535" y="10668"/>
                </a:lnTo>
                <a:lnTo>
                  <a:pt x="140487" y="10668"/>
                </a:lnTo>
                <a:lnTo>
                  <a:pt x="138963" y="12192"/>
                </a:lnTo>
                <a:lnTo>
                  <a:pt x="137439" y="12192"/>
                </a:lnTo>
                <a:lnTo>
                  <a:pt x="137439" y="21336"/>
                </a:lnTo>
                <a:lnTo>
                  <a:pt x="140487" y="21336"/>
                </a:lnTo>
                <a:lnTo>
                  <a:pt x="142011" y="19812"/>
                </a:lnTo>
                <a:lnTo>
                  <a:pt x="145059" y="19812"/>
                </a:lnTo>
                <a:lnTo>
                  <a:pt x="148107" y="16764"/>
                </a:lnTo>
                <a:lnTo>
                  <a:pt x="149631" y="16764"/>
                </a:lnTo>
                <a:lnTo>
                  <a:pt x="151155" y="15240"/>
                </a:lnTo>
                <a:lnTo>
                  <a:pt x="152679" y="15240"/>
                </a:lnTo>
                <a:lnTo>
                  <a:pt x="155727" y="12192"/>
                </a:lnTo>
                <a:lnTo>
                  <a:pt x="155727" y="80860"/>
                </a:lnTo>
                <a:lnTo>
                  <a:pt x="164871" y="80860"/>
                </a:lnTo>
                <a:lnTo>
                  <a:pt x="164871" y="0"/>
                </a:lnTo>
                <a:close/>
              </a:path>
              <a:path w="226060" h="82550">
                <a:moveTo>
                  <a:pt x="226021" y="0"/>
                </a:moveTo>
                <a:lnTo>
                  <a:pt x="222973" y="0"/>
                </a:lnTo>
                <a:lnTo>
                  <a:pt x="221449" y="1524"/>
                </a:lnTo>
                <a:lnTo>
                  <a:pt x="219925" y="1524"/>
                </a:lnTo>
                <a:lnTo>
                  <a:pt x="216877" y="4572"/>
                </a:lnTo>
                <a:lnTo>
                  <a:pt x="213741" y="6096"/>
                </a:lnTo>
                <a:lnTo>
                  <a:pt x="212217" y="7620"/>
                </a:lnTo>
                <a:lnTo>
                  <a:pt x="209169" y="7620"/>
                </a:lnTo>
                <a:lnTo>
                  <a:pt x="207645" y="9144"/>
                </a:lnTo>
                <a:lnTo>
                  <a:pt x="204597" y="10668"/>
                </a:lnTo>
                <a:lnTo>
                  <a:pt x="203073" y="10668"/>
                </a:lnTo>
                <a:lnTo>
                  <a:pt x="201549" y="12192"/>
                </a:lnTo>
                <a:lnTo>
                  <a:pt x="198501" y="12192"/>
                </a:lnTo>
                <a:lnTo>
                  <a:pt x="198501" y="21336"/>
                </a:lnTo>
                <a:lnTo>
                  <a:pt x="203073" y="21336"/>
                </a:lnTo>
                <a:lnTo>
                  <a:pt x="204597" y="19812"/>
                </a:lnTo>
                <a:lnTo>
                  <a:pt x="206121" y="19812"/>
                </a:lnTo>
                <a:lnTo>
                  <a:pt x="209169" y="16764"/>
                </a:lnTo>
                <a:lnTo>
                  <a:pt x="210693" y="16764"/>
                </a:lnTo>
                <a:lnTo>
                  <a:pt x="212217" y="15240"/>
                </a:lnTo>
                <a:lnTo>
                  <a:pt x="213741" y="15240"/>
                </a:lnTo>
                <a:lnTo>
                  <a:pt x="215265" y="13716"/>
                </a:lnTo>
                <a:lnTo>
                  <a:pt x="216877" y="13716"/>
                </a:lnTo>
                <a:lnTo>
                  <a:pt x="216877" y="80860"/>
                </a:lnTo>
                <a:lnTo>
                  <a:pt x="226021" y="80860"/>
                </a:lnTo>
                <a:lnTo>
                  <a:pt x="226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2" name="object 312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513867" y="7626381"/>
            <a:ext cx="65722" cy="79343"/>
          </a:xfrm>
          <a:prstGeom prst="rect">
            <a:avLst/>
          </a:prstGeom>
        </p:spPr>
      </p:pic>
      <p:pic>
        <p:nvPicPr>
          <p:cNvPr id="313" name="object 313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680751" y="7797259"/>
            <a:ext cx="170973" cy="82486"/>
          </a:xfrm>
          <a:prstGeom prst="rect">
            <a:avLst/>
          </a:prstGeom>
        </p:spPr>
      </p:pic>
      <p:pic>
        <p:nvPicPr>
          <p:cNvPr id="314" name="object 314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274825" y="7797260"/>
            <a:ext cx="323850" cy="82486"/>
          </a:xfrm>
          <a:prstGeom prst="rect">
            <a:avLst/>
          </a:prstGeom>
        </p:spPr>
      </p:pic>
      <p:grpSp>
        <p:nvGrpSpPr>
          <p:cNvPr id="315" name="object 315"/>
          <p:cNvGrpSpPr/>
          <p:nvPr/>
        </p:nvGrpSpPr>
        <p:grpSpPr>
          <a:xfrm>
            <a:off x="1742217" y="7795735"/>
            <a:ext cx="307340" cy="84455"/>
            <a:chOff x="1742217" y="7795735"/>
            <a:chExt cx="307340" cy="84455"/>
          </a:xfrm>
        </p:grpSpPr>
        <p:pic>
          <p:nvPicPr>
            <p:cNvPr id="316" name="object 316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1742217" y="7797259"/>
              <a:ext cx="259651" cy="82486"/>
            </a:xfrm>
            <a:prstGeom prst="rect">
              <a:avLst/>
            </a:prstGeom>
          </p:spPr>
        </p:pic>
        <p:sp>
          <p:nvSpPr>
            <p:cNvPr id="317" name="object 317"/>
            <p:cNvSpPr/>
            <p:nvPr/>
          </p:nvSpPr>
          <p:spPr>
            <a:xfrm>
              <a:off x="2021681" y="7795735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811"/>
                  </a:lnTo>
                  <a:lnTo>
                    <a:pt x="3048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144" y="10763"/>
                  </a:lnTo>
                  <a:lnTo>
                    <a:pt x="10668" y="9239"/>
                  </a:lnTo>
                  <a:lnTo>
                    <a:pt x="13811" y="7620"/>
                  </a:lnTo>
                  <a:lnTo>
                    <a:pt x="15335" y="6096"/>
                  </a:lnTo>
                  <a:lnTo>
                    <a:pt x="18383" y="6096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13811"/>
                  </a:lnTo>
                  <a:lnTo>
                    <a:pt x="18383" y="13811"/>
                  </a:lnTo>
                  <a:lnTo>
                    <a:pt x="16859" y="15335"/>
                  </a:lnTo>
                  <a:lnTo>
                    <a:pt x="15335" y="15335"/>
                  </a:lnTo>
                  <a:lnTo>
                    <a:pt x="15335" y="16859"/>
                  </a:lnTo>
                  <a:lnTo>
                    <a:pt x="13811" y="16859"/>
                  </a:lnTo>
                  <a:lnTo>
                    <a:pt x="10668" y="18383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4572" y="21431"/>
                  </a:lnTo>
                  <a:lnTo>
                    <a:pt x="1524" y="22955"/>
                  </a:lnTo>
                  <a:close/>
                </a:path>
                <a:path w="27939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3811"/>
                  </a:lnTo>
                  <a:lnTo>
                    <a:pt x="27527" y="13811"/>
                  </a:lnTo>
                  <a:lnTo>
                    <a:pt x="27527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8" name="object 318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2214372" y="7797260"/>
            <a:ext cx="367855" cy="82486"/>
          </a:xfrm>
          <a:prstGeom prst="rect">
            <a:avLst/>
          </a:prstGeom>
        </p:spPr>
      </p:pic>
      <p:pic>
        <p:nvPicPr>
          <p:cNvPr id="319" name="object 319"/>
          <p:cNvPicPr/>
          <p:nvPr/>
        </p:nvPicPr>
        <p:blipFill>
          <a:blip r:embed="rId165" cstate="print"/>
          <a:stretch>
            <a:fillRect/>
          </a:stretch>
        </p:blipFill>
        <p:spPr>
          <a:xfrm>
            <a:off x="2997707" y="7797259"/>
            <a:ext cx="244316" cy="82486"/>
          </a:xfrm>
          <a:prstGeom prst="rect">
            <a:avLst/>
          </a:prstGeom>
        </p:spPr>
      </p:pic>
      <p:pic>
        <p:nvPicPr>
          <p:cNvPr id="320" name="object 32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513867" y="7797355"/>
            <a:ext cx="65722" cy="80867"/>
          </a:xfrm>
          <a:prstGeom prst="rect">
            <a:avLst/>
          </a:prstGeom>
        </p:spPr>
      </p:pic>
      <p:pic>
        <p:nvPicPr>
          <p:cNvPr id="321" name="object 321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680751" y="7968233"/>
            <a:ext cx="172592" cy="82391"/>
          </a:xfrm>
          <a:prstGeom prst="rect">
            <a:avLst/>
          </a:prstGeom>
        </p:spPr>
      </p:pic>
      <p:pic>
        <p:nvPicPr>
          <p:cNvPr id="322" name="object 322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1274825" y="7968233"/>
            <a:ext cx="323850" cy="82486"/>
          </a:xfrm>
          <a:prstGeom prst="rect">
            <a:avLst/>
          </a:prstGeom>
        </p:spPr>
      </p:pic>
      <p:pic>
        <p:nvPicPr>
          <p:cNvPr id="323" name="object 323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742217" y="7968233"/>
            <a:ext cx="323754" cy="82486"/>
          </a:xfrm>
          <a:prstGeom prst="rect">
            <a:avLst/>
          </a:prstGeom>
        </p:spPr>
      </p:pic>
      <p:grpSp>
        <p:nvGrpSpPr>
          <p:cNvPr id="324" name="object 324"/>
          <p:cNvGrpSpPr/>
          <p:nvPr/>
        </p:nvGrpSpPr>
        <p:grpSpPr>
          <a:xfrm>
            <a:off x="2214372" y="7968233"/>
            <a:ext cx="368300" cy="82550"/>
            <a:chOff x="2214372" y="7968233"/>
            <a:chExt cx="368300" cy="82550"/>
          </a:xfrm>
        </p:grpSpPr>
        <p:sp>
          <p:nvSpPr>
            <p:cNvPr id="325" name="object 325"/>
            <p:cNvSpPr/>
            <p:nvPr/>
          </p:nvSpPr>
          <p:spPr>
            <a:xfrm>
              <a:off x="2214359" y="7968234"/>
              <a:ext cx="79375" cy="82550"/>
            </a:xfrm>
            <a:custGeom>
              <a:avLst/>
              <a:gdLst/>
              <a:ahLst/>
              <a:cxnLst/>
              <a:rect l="l" t="t" r="r" b="b"/>
              <a:pathLst>
                <a:path w="79375" h="82550">
                  <a:moveTo>
                    <a:pt x="32004" y="46482"/>
                  </a:moveTo>
                  <a:lnTo>
                    <a:pt x="0" y="46482"/>
                  </a:lnTo>
                  <a:lnTo>
                    <a:pt x="0" y="54102"/>
                  </a:lnTo>
                  <a:lnTo>
                    <a:pt x="32004" y="54102"/>
                  </a:lnTo>
                  <a:lnTo>
                    <a:pt x="32004" y="46482"/>
                  </a:lnTo>
                  <a:close/>
                </a:path>
                <a:path w="79375" h="82550">
                  <a:moveTo>
                    <a:pt x="79159" y="0"/>
                  </a:moveTo>
                  <a:lnTo>
                    <a:pt x="76111" y="0"/>
                  </a:lnTo>
                  <a:lnTo>
                    <a:pt x="74587" y="1524"/>
                  </a:lnTo>
                  <a:lnTo>
                    <a:pt x="73063" y="1524"/>
                  </a:lnTo>
                  <a:lnTo>
                    <a:pt x="70015" y="3048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7620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0668"/>
                  </a:lnTo>
                  <a:lnTo>
                    <a:pt x="53251" y="12192"/>
                  </a:lnTo>
                  <a:lnTo>
                    <a:pt x="51727" y="12192"/>
                  </a:lnTo>
                  <a:lnTo>
                    <a:pt x="51727" y="21336"/>
                  </a:lnTo>
                  <a:lnTo>
                    <a:pt x="54775" y="21336"/>
                  </a:lnTo>
                  <a:lnTo>
                    <a:pt x="56299" y="19812"/>
                  </a:lnTo>
                  <a:lnTo>
                    <a:pt x="59347" y="19812"/>
                  </a:lnTo>
                  <a:lnTo>
                    <a:pt x="62395" y="16764"/>
                  </a:lnTo>
                  <a:lnTo>
                    <a:pt x="63919" y="16764"/>
                  </a:lnTo>
                  <a:lnTo>
                    <a:pt x="65443" y="15240"/>
                  </a:lnTo>
                  <a:lnTo>
                    <a:pt x="66967" y="15240"/>
                  </a:lnTo>
                  <a:lnTo>
                    <a:pt x="68491" y="13716"/>
                  </a:lnTo>
                  <a:lnTo>
                    <a:pt x="70015" y="13716"/>
                  </a:lnTo>
                  <a:lnTo>
                    <a:pt x="70015" y="82397"/>
                  </a:lnTo>
                  <a:lnTo>
                    <a:pt x="79159" y="82397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2321052" y="7968233"/>
              <a:ext cx="261175" cy="82391"/>
            </a:xfrm>
            <a:prstGeom prst="rect">
              <a:avLst/>
            </a:prstGeom>
          </p:spPr>
        </p:pic>
      </p:grpSp>
      <p:sp>
        <p:nvSpPr>
          <p:cNvPr id="327" name="object 327"/>
          <p:cNvSpPr/>
          <p:nvPr/>
        </p:nvSpPr>
        <p:spPr>
          <a:xfrm>
            <a:off x="2997708" y="7968234"/>
            <a:ext cx="243204" cy="82550"/>
          </a:xfrm>
          <a:custGeom>
            <a:avLst/>
            <a:gdLst/>
            <a:ahLst/>
            <a:cxnLst/>
            <a:rect l="l" t="t" r="r" b="b"/>
            <a:pathLst>
              <a:path w="243205" h="82550">
                <a:moveTo>
                  <a:pt x="31991" y="46482"/>
                </a:moveTo>
                <a:lnTo>
                  <a:pt x="0" y="46482"/>
                </a:lnTo>
                <a:lnTo>
                  <a:pt x="0" y="54102"/>
                </a:lnTo>
                <a:lnTo>
                  <a:pt x="31991" y="54102"/>
                </a:lnTo>
                <a:lnTo>
                  <a:pt x="31991" y="46482"/>
                </a:lnTo>
                <a:close/>
              </a:path>
              <a:path w="243205" h="82550">
                <a:moveTo>
                  <a:pt x="77812" y="0"/>
                </a:moveTo>
                <a:lnTo>
                  <a:pt x="74764" y="0"/>
                </a:lnTo>
                <a:lnTo>
                  <a:pt x="73240" y="1524"/>
                </a:lnTo>
                <a:lnTo>
                  <a:pt x="71716" y="1524"/>
                </a:lnTo>
                <a:lnTo>
                  <a:pt x="70192" y="3048"/>
                </a:lnTo>
                <a:lnTo>
                  <a:pt x="67144" y="4572"/>
                </a:lnTo>
                <a:lnTo>
                  <a:pt x="64096" y="7620"/>
                </a:lnTo>
                <a:lnTo>
                  <a:pt x="61048" y="7620"/>
                </a:lnTo>
                <a:lnTo>
                  <a:pt x="59524" y="9144"/>
                </a:lnTo>
                <a:lnTo>
                  <a:pt x="56476" y="10668"/>
                </a:lnTo>
                <a:lnTo>
                  <a:pt x="54952" y="10668"/>
                </a:lnTo>
                <a:lnTo>
                  <a:pt x="51904" y="12192"/>
                </a:lnTo>
                <a:lnTo>
                  <a:pt x="50380" y="12192"/>
                </a:lnTo>
                <a:lnTo>
                  <a:pt x="50380" y="21336"/>
                </a:lnTo>
                <a:lnTo>
                  <a:pt x="54952" y="21336"/>
                </a:lnTo>
                <a:lnTo>
                  <a:pt x="56476" y="19812"/>
                </a:lnTo>
                <a:lnTo>
                  <a:pt x="58000" y="19812"/>
                </a:lnTo>
                <a:lnTo>
                  <a:pt x="61048" y="16764"/>
                </a:lnTo>
                <a:lnTo>
                  <a:pt x="62572" y="16764"/>
                </a:lnTo>
                <a:lnTo>
                  <a:pt x="64096" y="15240"/>
                </a:lnTo>
                <a:lnTo>
                  <a:pt x="65620" y="15240"/>
                </a:lnTo>
                <a:lnTo>
                  <a:pt x="67144" y="13716"/>
                </a:lnTo>
                <a:lnTo>
                  <a:pt x="68668" y="13716"/>
                </a:lnTo>
                <a:lnTo>
                  <a:pt x="68668" y="82397"/>
                </a:lnTo>
                <a:lnTo>
                  <a:pt x="77812" y="82397"/>
                </a:lnTo>
                <a:lnTo>
                  <a:pt x="77812" y="0"/>
                </a:lnTo>
                <a:close/>
              </a:path>
              <a:path w="243205" h="82550">
                <a:moveTo>
                  <a:pt x="119062" y="74777"/>
                </a:moveTo>
                <a:lnTo>
                  <a:pt x="116014" y="71729"/>
                </a:lnTo>
                <a:lnTo>
                  <a:pt x="116014" y="70205"/>
                </a:lnTo>
                <a:lnTo>
                  <a:pt x="108394" y="70205"/>
                </a:lnTo>
                <a:lnTo>
                  <a:pt x="106870" y="71729"/>
                </a:lnTo>
                <a:lnTo>
                  <a:pt x="106870" y="73253"/>
                </a:lnTo>
                <a:lnTo>
                  <a:pt x="105346" y="74777"/>
                </a:lnTo>
                <a:lnTo>
                  <a:pt x="105346" y="77825"/>
                </a:lnTo>
                <a:lnTo>
                  <a:pt x="106870" y="79349"/>
                </a:lnTo>
                <a:lnTo>
                  <a:pt x="106870" y="80873"/>
                </a:lnTo>
                <a:lnTo>
                  <a:pt x="108394" y="82397"/>
                </a:lnTo>
                <a:lnTo>
                  <a:pt x="111442" y="82397"/>
                </a:lnTo>
                <a:lnTo>
                  <a:pt x="116014" y="82397"/>
                </a:lnTo>
                <a:lnTo>
                  <a:pt x="116014" y="80873"/>
                </a:lnTo>
                <a:lnTo>
                  <a:pt x="119062" y="77825"/>
                </a:lnTo>
                <a:lnTo>
                  <a:pt x="119062" y="74777"/>
                </a:lnTo>
                <a:close/>
              </a:path>
              <a:path w="243205" h="82550">
                <a:moveTo>
                  <a:pt x="164871" y="0"/>
                </a:moveTo>
                <a:lnTo>
                  <a:pt x="161823" y="0"/>
                </a:lnTo>
                <a:lnTo>
                  <a:pt x="160299" y="1524"/>
                </a:lnTo>
                <a:lnTo>
                  <a:pt x="158775" y="1524"/>
                </a:lnTo>
                <a:lnTo>
                  <a:pt x="155727" y="3048"/>
                </a:lnTo>
                <a:lnTo>
                  <a:pt x="152679" y="6096"/>
                </a:lnTo>
                <a:lnTo>
                  <a:pt x="149631" y="7620"/>
                </a:lnTo>
                <a:lnTo>
                  <a:pt x="148107" y="7620"/>
                </a:lnTo>
                <a:lnTo>
                  <a:pt x="145059" y="9144"/>
                </a:lnTo>
                <a:lnTo>
                  <a:pt x="143535" y="10668"/>
                </a:lnTo>
                <a:lnTo>
                  <a:pt x="140487" y="10668"/>
                </a:lnTo>
                <a:lnTo>
                  <a:pt x="138963" y="12192"/>
                </a:lnTo>
                <a:lnTo>
                  <a:pt x="137439" y="12192"/>
                </a:lnTo>
                <a:lnTo>
                  <a:pt x="137439" y="21336"/>
                </a:lnTo>
                <a:lnTo>
                  <a:pt x="140487" y="21336"/>
                </a:lnTo>
                <a:lnTo>
                  <a:pt x="142011" y="19812"/>
                </a:lnTo>
                <a:lnTo>
                  <a:pt x="145059" y="19812"/>
                </a:lnTo>
                <a:lnTo>
                  <a:pt x="148107" y="16764"/>
                </a:lnTo>
                <a:lnTo>
                  <a:pt x="149631" y="16764"/>
                </a:lnTo>
                <a:lnTo>
                  <a:pt x="151155" y="15240"/>
                </a:lnTo>
                <a:lnTo>
                  <a:pt x="152679" y="15240"/>
                </a:lnTo>
                <a:lnTo>
                  <a:pt x="155727" y="12192"/>
                </a:lnTo>
                <a:lnTo>
                  <a:pt x="155727" y="82397"/>
                </a:lnTo>
                <a:lnTo>
                  <a:pt x="164871" y="82397"/>
                </a:lnTo>
                <a:lnTo>
                  <a:pt x="164871" y="0"/>
                </a:lnTo>
                <a:close/>
              </a:path>
              <a:path w="243205" h="82550">
                <a:moveTo>
                  <a:pt x="242785" y="41249"/>
                </a:moveTo>
                <a:lnTo>
                  <a:pt x="241338" y="23190"/>
                </a:lnTo>
                <a:lnTo>
                  <a:pt x="236880" y="10299"/>
                </a:lnTo>
                <a:lnTo>
                  <a:pt x="234251" y="7620"/>
                </a:lnTo>
                <a:lnTo>
                  <a:pt x="233641" y="7010"/>
                </a:lnTo>
                <a:lnTo>
                  <a:pt x="233641" y="42773"/>
                </a:lnTo>
                <a:lnTo>
                  <a:pt x="232524" y="56769"/>
                </a:lnTo>
                <a:lnTo>
                  <a:pt x="229260" y="66776"/>
                </a:lnTo>
                <a:lnTo>
                  <a:pt x="224002" y="72771"/>
                </a:lnTo>
                <a:lnTo>
                  <a:pt x="216877" y="74777"/>
                </a:lnTo>
                <a:lnTo>
                  <a:pt x="209702" y="72771"/>
                </a:lnTo>
                <a:lnTo>
                  <a:pt x="204406" y="66776"/>
                </a:lnTo>
                <a:lnTo>
                  <a:pt x="201142" y="56769"/>
                </a:lnTo>
                <a:lnTo>
                  <a:pt x="200012" y="42773"/>
                </a:lnTo>
                <a:lnTo>
                  <a:pt x="201142" y="27597"/>
                </a:lnTo>
                <a:lnTo>
                  <a:pt x="204406" y="16586"/>
                </a:lnTo>
                <a:lnTo>
                  <a:pt x="209702" y="9893"/>
                </a:lnTo>
                <a:lnTo>
                  <a:pt x="216877" y="7620"/>
                </a:lnTo>
                <a:lnTo>
                  <a:pt x="224637" y="9893"/>
                </a:lnTo>
                <a:lnTo>
                  <a:pt x="229831" y="16586"/>
                </a:lnTo>
                <a:lnTo>
                  <a:pt x="232740" y="27597"/>
                </a:lnTo>
                <a:lnTo>
                  <a:pt x="233641" y="42773"/>
                </a:lnTo>
                <a:lnTo>
                  <a:pt x="233641" y="7010"/>
                </a:lnTo>
                <a:lnTo>
                  <a:pt x="229285" y="2578"/>
                </a:lnTo>
                <a:lnTo>
                  <a:pt x="218401" y="0"/>
                </a:lnTo>
                <a:lnTo>
                  <a:pt x="213728" y="0"/>
                </a:lnTo>
                <a:lnTo>
                  <a:pt x="209156" y="1524"/>
                </a:lnTo>
                <a:lnTo>
                  <a:pt x="203060" y="4572"/>
                </a:lnTo>
                <a:lnTo>
                  <a:pt x="200012" y="7620"/>
                </a:lnTo>
                <a:lnTo>
                  <a:pt x="198488" y="10668"/>
                </a:lnTo>
                <a:lnTo>
                  <a:pt x="195440" y="15240"/>
                </a:lnTo>
                <a:lnTo>
                  <a:pt x="193916" y="19812"/>
                </a:lnTo>
                <a:lnTo>
                  <a:pt x="192392" y="24485"/>
                </a:lnTo>
                <a:lnTo>
                  <a:pt x="190868" y="30581"/>
                </a:lnTo>
                <a:lnTo>
                  <a:pt x="190868" y="54965"/>
                </a:lnTo>
                <a:lnTo>
                  <a:pt x="192392" y="59537"/>
                </a:lnTo>
                <a:lnTo>
                  <a:pt x="193916" y="65633"/>
                </a:lnTo>
                <a:lnTo>
                  <a:pt x="195440" y="68681"/>
                </a:lnTo>
                <a:lnTo>
                  <a:pt x="196964" y="73253"/>
                </a:lnTo>
                <a:lnTo>
                  <a:pt x="200012" y="76301"/>
                </a:lnTo>
                <a:lnTo>
                  <a:pt x="201536" y="79349"/>
                </a:lnTo>
                <a:lnTo>
                  <a:pt x="206108" y="80873"/>
                </a:lnTo>
                <a:lnTo>
                  <a:pt x="209156" y="82397"/>
                </a:lnTo>
                <a:lnTo>
                  <a:pt x="224497" y="82397"/>
                </a:lnTo>
                <a:lnTo>
                  <a:pt x="227545" y="80873"/>
                </a:lnTo>
                <a:lnTo>
                  <a:pt x="230593" y="77825"/>
                </a:lnTo>
                <a:lnTo>
                  <a:pt x="233641" y="76301"/>
                </a:lnTo>
                <a:lnTo>
                  <a:pt x="234657" y="74777"/>
                </a:lnTo>
                <a:lnTo>
                  <a:pt x="236689" y="71729"/>
                </a:lnTo>
                <a:lnTo>
                  <a:pt x="238213" y="68681"/>
                </a:lnTo>
                <a:lnTo>
                  <a:pt x="241261" y="59537"/>
                </a:lnTo>
                <a:lnTo>
                  <a:pt x="242785" y="53441"/>
                </a:lnTo>
                <a:lnTo>
                  <a:pt x="242785" y="4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8" name="object 328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513867" y="7969663"/>
            <a:ext cx="65722" cy="80962"/>
          </a:xfrm>
          <a:prstGeom prst="rect">
            <a:avLst/>
          </a:prstGeom>
        </p:spPr>
      </p:pic>
      <p:pic>
        <p:nvPicPr>
          <p:cNvPr id="329" name="object 329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674560" y="8139207"/>
            <a:ext cx="163449" cy="83915"/>
          </a:xfrm>
          <a:prstGeom prst="rect">
            <a:avLst/>
          </a:prstGeom>
        </p:spPr>
      </p:pic>
      <p:grpSp>
        <p:nvGrpSpPr>
          <p:cNvPr id="330" name="object 330"/>
          <p:cNvGrpSpPr/>
          <p:nvPr/>
        </p:nvGrpSpPr>
        <p:grpSpPr>
          <a:xfrm>
            <a:off x="1282445" y="8139112"/>
            <a:ext cx="316230" cy="84455"/>
            <a:chOff x="1282445" y="8139112"/>
            <a:chExt cx="316230" cy="84455"/>
          </a:xfrm>
        </p:grpSpPr>
        <p:sp>
          <p:nvSpPr>
            <p:cNvPr id="331" name="object 331"/>
            <p:cNvSpPr/>
            <p:nvPr/>
          </p:nvSpPr>
          <p:spPr>
            <a:xfrm>
              <a:off x="1282445" y="8139112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811"/>
                  </a:lnTo>
                  <a:lnTo>
                    <a:pt x="1524" y="12287"/>
                  </a:lnTo>
                  <a:lnTo>
                    <a:pt x="4572" y="12287"/>
                  </a:lnTo>
                  <a:lnTo>
                    <a:pt x="6096" y="10763"/>
                  </a:lnTo>
                  <a:lnTo>
                    <a:pt x="9239" y="10763"/>
                  </a:lnTo>
                  <a:lnTo>
                    <a:pt x="10763" y="9239"/>
                  </a:lnTo>
                  <a:lnTo>
                    <a:pt x="13811" y="7715"/>
                  </a:lnTo>
                  <a:lnTo>
                    <a:pt x="15335" y="6191"/>
                  </a:lnTo>
                  <a:lnTo>
                    <a:pt x="16859" y="6191"/>
                  </a:lnTo>
                  <a:lnTo>
                    <a:pt x="19907" y="4667"/>
                  </a:lnTo>
                  <a:lnTo>
                    <a:pt x="21431" y="3143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13811"/>
                  </a:lnTo>
                  <a:lnTo>
                    <a:pt x="18383" y="13811"/>
                  </a:lnTo>
                  <a:lnTo>
                    <a:pt x="16859" y="15335"/>
                  </a:lnTo>
                  <a:lnTo>
                    <a:pt x="15335" y="15335"/>
                  </a:lnTo>
                  <a:lnTo>
                    <a:pt x="13811" y="16859"/>
                  </a:lnTo>
                  <a:lnTo>
                    <a:pt x="12287" y="16859"/>
                  </a:lnTo>
                  <a:lnTo>
                    <a:pt x="9239" y="19907"/>
                  </a:lnTo>
                  <a:lnTo>
                    <a:pt x="7715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3811"/>
                  </a:lnTo>
                  <a:lnTo>
                    <a:pt x="27527" y="13811"/>
                  </a:lnTo>
                  <a:lnTo>
                    <a:pt x="27527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1337500" y="8140732"/>
              <a:ext cx="261175" cy="82391"/>
            </a:xfrm>
            <a:prstGeom prst="rect">
              <a:avLst/>
            </a:prstGeom>
          </p:spPr>
        </p:pic>
      </p:grpSp>
      <p:grpSp>
        <p:nvGrpSpPr>
          <p:cNvPr id="333" name="object 333"/>
          <p:cNvGrpSpPr/>
          <p:nvPr/>
        </p:nvGrpSpPr>
        <p:grpSpPr>
          <a:xfrm>
            <a:off x="1742217" y="8139207"/>
            <a:ext cx="323850" cy="84455"/>
            <a:chOff x="1742217" y="8139207"/>
            <a:chExt cx="323850" cy="84455"/>
          </a:xfrm>
        </p:grpSpPr>
        <p:pic>
          <p:nvPicPr>
            <p:cNvPr id="334" name="object 334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1742217" y="8139207"/>
              <a:ext cx="122205" cy="83915"/>
            </a:xfrm>
            <a:prstGeom prst="rect">
              <a:avLst/>
            </a:prstGeom>
          </p:spPr>
        </p:pic>
        <p:sp>
          <p:nvSpPr>
            <p:cNvPr id="335" name="object 335"/>
            <p:cNvSpPr/>
            <p:nvPr/>
          </p:nvSpPr>
          <p:spPr>
            <a:xfrm>
              <a:off x="1897951" y="8139207"/>
              <a:ext cx="29209" cy="82550"/>
            </a:xfrm>
            <a:custGeom>
              <a:avLst/>
              <a:gdLst/>
              <a:ahLst/>
              <a:cxnLst/>
              <a:rect l="l" t="t" r="r" b="b"/>
              <a:pathLst>
                <a:path w="29210" h="82550">
                  <a:moveTo>
                    <a:pt x="3048" y="22860"/>
                  </a:moveTo>
                  <a:lnTo>
                    <a:pt x="0" y="22860"/>
                  </a:lnTo>
                  <a:lnTo>
                    <a:pt x="0" y="13716"/>
                  </a:lnTo>
                  <a:lnTo>
                    <a:pt x="3048" y="12192"/>
                  </a:lnTo>
                  <a:lnTo>
                    <a:pt x="4572" y="12192"/>
                  </a:lnTo>
                  <a:lnTo>
                    <a:pt x="7620" y="10668"/>
                  </a:lnTo>
                  <a:lnTo>
                    <a:pt x="9144" y="10668"/>
                  </a:lnTo>
                  <a:lnTo>
                    <a:pt x="12192" y="9144"/>
                  </a:lnTo>
                  <a:lnTo>
                    <a:pt x="15240" y="6096"/>
                  </a:lnTo>
                  <a:lnTo>
                    <a:pt x="18383" y="6096"/>
                  </a:lnTo>
                  <a:lnTo>
                    <a:pt x="24479" y="0"/>
                  </a:lnTo>
                  <a:lnTo>
                    <a:pt x="29051" y="0"/>
                  </a:lnTo>
                  <a:lnTo>
                    <a:pt x="29051" y="13716"/>
                  </a:lnTo>
                  <a:lnTo>
                    <a:pt x="18383" y="13716"/>
                  </a:lnTo>
                  <a:lnTo>
                    <a:pt x="16859" y="15240"/>
                  </a:lnTo>
                  <a:lnTo>
                    <a:pt x="15240" y="16764"/>
                  </a:lnTo>
                  <a:lnTo>
                    <a:pt x="13716" y="16764"/>
                  </a:lnTo>
                  <a:lnTo>
                    <a:pt x="12192" y="18288"/>
                  </a:lnTo>
                  <a:lnTo>
                    <a:pt x="9144" y="19812"/>
                  </a:lnTo>
                  <a:lnTo>
                    <a:pt x="7620" y="19812"/>
                  </a:lnTo>
                  <a:lnTo>
                    <a:pt x="6096" y="21336"/>
                  </a:lnTo>
                  <a:lnTo>
                    <a:pt x="4572" y="21336"/>
                  </a:lnTo>
                  <a:lnTo>
                    <a:pt x="3048" y="22860"/>
                  </a:lnTo>
                  <a:close/>
                </a:path>
                <a:path w="29210" h="82550">
                  <a:moveTo>
                    <a:pt x="29051" y="82391"/>
                  </a:moveTo>
                  <a:lnTo>
                    <a:pt x="19907" y="82391"/>
                  </a:lnTo>
                  <a:lnTo>
                    <a:pt x="19907" y="13716"/>
                  </a:lnTo>
                  <a:lnTo>
                    <a:pt x="29051" y="13716"/>
                  </a:lnTo>
                  <a:lnTo>
                    <a:pt x="29051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6" name="object 336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1953005" y="8140732"/>
              <a:ext cx="112966" cy="82391"/>
            </a:xfrm>
            <a:prstGeom prst="rect">
              <a:avLst/>
            </a:prstGeom>
          </p:spPr>
        </p:pic>
      </p:grpSp>
      <p:pic>
        <p:nvPicPr>
          <p:cNvPr id="337" name="object 337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2259996" y="8139207"/>
            <a:ext cx="305466" cy="83915"/>
          </a:xfrm>
          <a:prstGeom prst="rect">
            <a:avLst/>
          </a:prstGeom>
        </p:spPr>
      </p:pic>
      <p:grpSp>
        <p:nvGrpSpPr>
          <p:cNvPr id="338" name="object 338"/>
          <p:cNvGrpSpPr/>
          <p:nvPr/>
        </p:nvGrpSpPr>
        <p:grpSpPr>
          <a:xfrm>
            <a:off x="3041999" y="8139207"/>
            <a:ext cx="198755" cy="84455"/>
            <a:chOff x="3041999" y="8139207"/>
            <a:chExt cx="198755" cy="84455"/>
          </a:xfrm>
        </p:grpSpPr>
        <p:pic>
          <p:nvPicPr>
            <p:cNvPr id="339" name="object 339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3041999" y="8139207"/>
              <a:ext cx="120586" cy="83915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3188588" y="8140732"/>
              <a:ext cx="52069" cy="82550"/>
            </a:xfrm>
            <a:custGeom>
              <a:avLst/>
              <a:gdLst/>
              <a:ahLst/>
              <a:cxnLst/>
              <a:rect l="l" t="t" r="r" b="b"/>
              <a:pathLst>
                <a:path w="52069" h="82550">
                  <a:moveTo>
                    <a:pt x="28956" y="82486"/>
                  </a:moveTo>
                  <a:lnTo>
                    <a:pt x="21336" y="82486"/>
                  </a:lnTo>
                  <a:lnTo>
                    <a:pt x="18288" y="80962"/>
                  </a:lnTo>
                  <a:lnTo>
                    <a:pt x="15240" y="79343"/>
                  </a:lnTo>
                  <a:lnTo>
                    <a:pt x="12192" y="77819"/>
                  </a:lnTo>
                  <a:lnTo>
                    <a:pt x="6096" y="71723"/>
                  </a:lnTo>
                  <a:lnTo>
                    <a:pt x="4572" y="68675"/>
                  </a:lnTo>
                  <a:lnTo>
                    <a:pt x="0" y="54959"/>
                  </a:lnTo>
                  <a:lnTo>
                    <a:pt x="0" y="29051"/>
                  </a:lnTo>
                  <a:lnTo>
                    <a:pt x="1524" y="24479"/>
                  </a:lnTo>
                  <a:lnTo>
                    <a:pt x="3048" y="18383"/>
                  </a:lnTo>
                  <a:lnTo>
                    <a:pt x="4572" y="13716"/>
                  </a:lnTo>
                  <a:lnTo>
                    <a:pt x="7620" y="10668"/>
                  </a:lnTo>
                  <a:lnTo>
                    <a:pt x="9144" y="6096"/>
                  </a:lnTo>
                  <a:lnTo>
                    <a:pt x="12192" y="4572"/>
                  </a:lnTo>
                  <a:lnTo>
                    <a:pt x="15240" y="1524"/>
                  </a:lnTo>
                  <a:lnTo>
                    <a:pt x="18288" y="0"/>
                  </a:lnTo>
                  <a:lnTo>
                    <a:pt x="27432" y="0"/>
                  </a:lnTo>
                  <a:lnTo>
                    <a:pt x="38369" y="2573"/>
                  </a:lnTo>
                  <a:lnTo>
                    <a:pt x="43350" y="7620"/>
                  </a:lnTo>
                  <a:lnTo>
                    <a:pt x="25908" y="7620"/>
                  </a:lnTo>
                  <a:lnTo>
                    <a:pt x="18788" y="9682"/>
                  </a:lnTo>
                  <a:lnTo>
                    <a:pt x="13525" y="16049"/>
                  </a:lnTo>
                  <a:lnTo>
                    <a:pt x="10263" y="26988"/>
                  </a:lnTo>
                  <a:lnTo>
                    <a:pt x="9144" y="42767"/>
                  </a:lnTo>
                  <a:lnTo>
                    <a:pt x="10263" y="56769"/>
                  </a:lnTo>
                  <a:lnTo>
                    <a:pt x="13525" y="66770"/>
                  </a:lnTo>
                  <a:lnTo>
                    <a:pt x="18788" y="72771"/>
                  </a:lnTo>
                  <a:lnTo>
                    <a:pt x="25908" y="74771"/>
                  </a:lnTo>
                  <a:lnTo>
                    <a:pt x="42767" y="74771"/>
                  </a:lnTo>
                  <a:lnTo>
                    <a:pt x="39624" y="77819"/>
                  </a:lnTo>
                  <a:lnTo>
                    <a:pt x="36576" y="79343"/>
                  </a:lnTo>
                  <a:lnTo>
                    <a:pt x="33528" y="80962"/>
                  </a:lnTo>
                  <a:lnTo>
                    <a:pt x="28956" y="82486"/>
                  </a:lnTo>
                  <a:close/>
                </a:path>
                <a:path w="52069" h="82550">
                  <a:moveTo>
                    <a:pt x="42767" y="74771"/>
                  </a:moveTo>
                  <a:lnTo>
                    <a:pt x="25908" y="74771"/>
                  </a:lnTo>
                  <a:lnTo>
                    <a:pt x="33042" y="72747"/>
                  </a:lnTo>
                  <a:lnTo>
                    <a:pt x="38338" y="66579"/>
                  </a:lnTo>
                  <a:lnTo>
                    <a:pt x="41633" y="56126"/>
                  </a:lnTo>
                  <a:lnTo>
                    <a:pt x="42767" y="41243"/>
                  </a:lnTo>
                  <a:lnTo>
                    <a:pt x="41847" y="26345"/>
                  </a:lnTo>
                  <a:lnTo>
                    <a:pt x="38909" y="15859"/>
                  </a:lnTo>
                  <a:lnTo>
                    <a:pt x="33685" y="9658"/>
                  </a:lnTo>
                  <a:lnTo>
                    <a:pt x="25908" y="7620"/>
                  </a:lnTo>
                  <a:lnTo>
                    <a:pt x="43350" y="7620"/>
                  </a:lnTo>
                  <a:lnTo>
                    <a:pt x="45993" y="10298"/>
                  </a:lnTo>
                  <a:lnTo>
                    <a:pt x="50457" y="23185"/>
                  </a:lnTo>
                  <a:lnTo>
                    <a:pt x="51911" y="41243"/>
                  </a:lnTo>
                  <a:lnTo>
                    <a:pt x="51911" y="53435"/>
                  </a:lnTo>
                  <a:lnTo>
                    <a:pt x="50387" y="58007"/>
                  </a:lnTo>
                  <a:lnTo>
                    <a:pt x="48863" y="64103"/>
                  </a:lnTo>
                  <a:lnTo>
                    <a:pt x="47339" y="67151"/>
                  </a:lnTo>
                  <a:lnTo>
                    <a:pt x="45815" y="71723"/>
                  </a:lnTo>
                  <a:lnTo>
                    <a:pt x="42767" y="74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/>
          <p:nvPr/>
        </p:nvSpPr>
        <p:spPr>
          <a:xfrm>
            <a:off x="3313842" y="8142255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3623" y="0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6096"/>
                </a:lnTo>
                <a:lnTo>
                  <a:pt x="43529" y="7620"/>
                </a:lnTo>
                <a:lnTo>
                  <a:pt x="9144" y="7620"/>
                </a:lnTo>
                <a:lnTo>
                  <a:pt x="9144" y="36671"/>
                </a:lnTo>
                <a:lnTo>
                  <a:pt x="41243" y="36671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1243"/>
                </a:lnTo>
                <a:lnTo>
                  <a:pt x="30480" y="42767"/>
                </a:lnTo>
                <a:lnTo>
                  <a:pt x="32099" y="42767"/>
                </a:lnTo>
                <a:lnTo>
                  <a:pt x="32099" y="44291"/>
                </a:lnTo>
                <a:lnTo>
                  <a:pt x="33623" y="44291"/>
                </a:lnTo>
                <a:lnTo>
                  <a:pt x="35147" y="45815"/>
                </a:lnTo>
                <a:lnTo>
                  <a:pt x="9144" y="45815"/>
                </a:lnTo>
                <a:lnTo>
                  <a:pt x="9144" y="79343"/>
                </a:lnTo>
                <a:close/>
              </a:path>
              <a:path w="56514" h="79375">
                <a:moveTo>
                  <a:pt x="41243" y="36671"/>
                </a:moveTo>
                <a:lnTo>
                  <a:pt x="25908" y="36671"/>
                </a:lnTo>
                <a:lnTo>
                  <a:pt x="28956" y="35052"/>
                </a:lnTo>
                <a:lnTo>
                  <a:pt x="30480" y="35052"/>
                </a:lnTo>
                <a:lnTo>
                  <a:pt x="32099" y="33528"/>
                </a:lnTo>
                <a:lnTo>
                  <a:pt x="33623" y="32004"/>
                </a:lnTo>
                <a:lnTo>
                  <a:pt x="35147" y="32004"/>
                </a:lnTo>
                <a:lnTo>
                  <a:pt x="36671" y="30480"/>
                </a:lnTo>
                <a:lnTo>
                  <a:pt x="36671" y="27432"/>
                </a:lnTo>
                <a:lnTo>
                  <a:pt x="38195" y="25908"/>
                </a:lnTo>
                <a:lnTo>
                  <a:pt x="38195" y="16764"/>
                </a:lnTo>
                <a:lnTo>
                  <a:pt x="36671" y="13716"/>
                </a:lnTo>
                <a:lnTo>
                  <a:pt x="33623" y="10668"/>
                </a:lnTo>
                <a:lnTo>
                  <a:pt x="30480" y="9144"/>
                </a:lnTo>
                <a:lnTo>
                  <a:pt x="27432" y="7620"/>
                </a:lnTo>
                <a:lnTo>
                  <a:pt x="43529" y="7620"/>
                </a:lnTo>
                <a:lnTo>
                  <a:pt x="44291" y="9144"/>
                </a:lnTo>
                <a:lnTo>
                  <a:pt x="45815" y="10668"/>
                </a:lnTo>
                <a:lnTo>
                  <a:pt x="47339" y="13716"/>
                </a:lnTo>
                <a:lnTo>
                  <a:pt x="47339" y="28956"/>
                </a:lnTo>
                <a:lnTo>
                  <a:pt x="44291" y="32004"/>
                </a:lnTo>
                <a:lnTo>
                  <a:pt x="42767" y="35052"/>
                </a:lnTo>
                <a:lnTo>
                  <a:pt x="41243" y="36671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6483"/>
                </a:lnTo>
                <a:lnTo>
                  <a:pt x="30480" y="54959"/>
                </a:lnTo>
                <a:lnTo>
                  <a:pt x="30480" y="53435"/>
                </a:lnTo>
                <a:lnTo>
                  <a:pt x="25908" y="48863"/>
                </a:lnTo>
                <a:lnTo>
                  <a:pt x="25908" y="47339"/>
                </a:lnTo>
                <a:lnTo>
                  <a:pt x="24384" y="47339"/>
                </a:lnTo>
                <a:lnTo>
                  <a:pt x="22860" y="45815"/>
                </a:lnTo>
                <a:lnTo>
                  <a:pt x="35147" y="45815"/>
                </a:lnTo>
                <a:lnTo>
                  <a:pt x="36671" y="47339"/>
                </a:lnTo>
                <a:lnTo>
                  <a:pt x="36671" y="48863"/>
                </a:lnTo>
                <a:lnTo>
                  <a:pt x="38195" y="48863"/>
                </a:lnTo>
                <a:lnTo>
                  <a:pt x="39719" y="50387"/>
                </a:lnTo>
                <a:lnTo>
                  <a:pt x="39719" y="51911"/>
                </a:lnTo>
                <a:lnTo>
                  <a:pt x="42767" y="54959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2" name="object 342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674560" y="8311705"/>
            <a:ext cx="178784" cy="82391"/>
          </a:xfrm>
          <a:prstGeom prst="rect">
            <a:avLst/>
          </a:prstGeom>
        </p:spPr>
      </p:pic>
      <p:grpSp>
        <p:nvGrpSpPr>
          <p:cNvPr id="343" name="object 343"/>
          <p:cNvGrpSpPr/>
          <p:nvPr/>
        </p:nvGrpSpPr>
        <p:grpSpPr>
          <a:xfrm>
            <a:off x="1282445" y="8311610"/>
            <a:ext cx="316230" cy="82550"/>
            <a:chOff x="1282445" y="8311610"/>
            <a:chExt cx="316230" cy="82550"/>
          </a:xfrm>
        </p:grpSpPr>
        <p:sp>
          <p:nvSpPr>
            <p:cNvPr id="344" name="object 344"/>
            <p:cNvSpPr/>
            <p:nvPr/>
          </p:nvSpPr>
          <p:spPr>
            <a:xfrm>
              <a:off x="1282445" y="8311705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2192"/>
                  </a:lnTo>
                  <a:lnTo>
                    <a:pt x="1524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239" y="9144"/>
                  </a:lnTo>
                  <a:lnTo>
                    <a:pt x="10763" y="9144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3048"/>
                  </a:lnTo>
                  <a:lnTo>
                    <a:pt x="21431" y="3048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391"/>
                  </a:lnTo>
                  <a:close/>
                </a:path>
                <a:path w="27940" h="82550">
                  <a:moveTo>
                    <a:pt x="3048" y="21336"/>
                  </a:moveTo>
                  <a:lnTo>
                    <a:pt x="0" y="21336"/>
                  </a:lnTo>
                  <a:lnTo>
                    <a:pt x="0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0763" y="18288"/>
                  </a:lnTo>
                  <a:lnTo>
                    <a:pt x="9239" y="18288"/>
                  </a:lnTo>
                  <a:lnTo>
                    <a:pt x="7715" y="19812"/>
                  </a:lnTo>
                  <a:lnTo>
                    <a:pt x="6096" y="19812"/>
                  </a:lnTo>
                  <a:lnTo>
                    <a:pt x="304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5" name="object 345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1337405" y="8311610"/>
              <a:ext cx="261270" cy="82486"/>
            </a:xfrm>
            <a:prstGeom prst="rect">
              <a:avLst/>
            </a:prstGeom>
          </p:spPr>
        </p:pic>
      </p:grpSp>
      <p:grpSp>
        <p:nvGrpSpPr>
          <p:cNvPr id="346" name="object 346"/>
          <p:cNvGrpSpPr/>
          <p:nvPr/>
        </p:nvGrpSpPr>
        <p:grpSpPr>
          <a:xfrm>
            <a:off x="1742122" y="8311705"/>
            <a:ext cx="323850" cy="82550"/>
            <a:chOff x="1742122" y="8311705"/>
            <a:chExt cx="323850" cy="82550"/>
          </a:xfrm>
        </p:grpSpPr>
        <p:pic>
          <p:nvPicPr>
            <p:cNvPr id="347" name="object 347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742122" y="8311705"/>
              <a:ext cx="122301" cy="82391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1890331" y="8311705"/>
              <a:ext cx="175640" cy="82391"/>
            </a:xfrm>
            <a:prstGeom prst="rect">
              <a:avLst/>
            </a:prstGeom>
          </p:spPr>
        </p:pic>
      </p:grpSp>
      <p:grpSp>
        <p:nvGrpSpPr>
          <p:cNvPr id="349" name="object 349"/>
          <p:cNvGrpSpPr/>
          <p:nvPr/>
        </p:nvGrpSpPr>
        <p:grpSpPr>
          <a:xfrm>
            <a:off x="2259996" y="8311705"/>
            <a:ext cx="322580" cy="82550"/>
            <a:chOff x="2259996" y="8311705"/>
            <a:chExt cx="322580" cy="82550"/>
          </a:xfrm>
        </p:grpSpPr>
        <p:sp>
          <p:nvSpPr>
            <p:cNvPr id="350" name="object 350"/>
            <p:cNvSpPr/>
            <p:nvPr/>
          </p:nvSpPr>
          <p:spPr>
            <a:xfrm>
              <a:off x="2259990" y="8311705"/>
              <a:ext cx="120650" cy="82550"/>
            </a:xfrm>
            <a:custGeom>
              <a:avLst/>
              <a:gdLst/>
              <a:ahLst/>
              <a:cxnLst/>
              <a:rect l="l" t="t" r="r" b="b"/>
              <a:pathLst>
                <a:path w="120650" h="82550">
                  <a:moveTo>
                    <a:pt x="48856" y="73253"/>
                  </a:moveTo>
                  <a:lnTo>
                    <a:pt x="9232" y="73253"/>
                  </a:lnTo>
                  <a:lnTo>
                    <a:pt x="9232" y="67157"/>
                  </a:lnTo>
                  <a:lnTo>
                    <a:pt x="10756" y="65633"/>
                  </a:lnTo>
                  <a:lnTo>
                    <a:pt x="10756" y="64109"/>
                  </a:lnTo>
                  <a:lnTo>
                    <a:pt x="13804" y="61061"/>
                  </a:lnTo>
                  <a:lnTo>
                    <a:pt x="16852" y="59436"/>
                  </a:lnTo>
                  <a:lnTo>
                    <a:pt x="21424" y="54864"/>
                  </a:lnTo>
                  <a:lnTo>
                    <a:pt x="24472" y="53340"/>
                  </a:lnTo>
                  <a:lnTo>
                    <a:pt x="27520" y="50292"/>
                  </a:lnTo>
                  <a:lnTo>
                    <a:pt x="30568" y="48768"/>
                  </a:lnTo>
                  <a:lnTo>
                    <a:pt x="35140" y="44196"/>
                  </a:lnTo>
                  <a:lnTo>
                    <a:pt x="38188" y="42672"/>
                  </a:lnTo>
                  <a:lnTo>
                    <a:pt x="39712" y="39624"/>
                  </a:lnTo>
                  <a:lnTo>
                    <a:pt x="41236" y="38100"/>
                  </a:lnTo>
                  <a:lnTo>
                    <a:pt x="42760" y="35052"/>
                  </a:lnTo>
                  <a:lnTo>
                    <a:pt x="44284" y="33528"/>
                  </a:lnTo>
                  <a:lnTo>
                    <a:pt x="44284" y="30480"/>
                  </a:lnTo>
                  <a:lnTo>
                    <a:pt x="45808" y="27432"/>
                  </a:lnTo>
                  <a:lnTo>
                    <a:pt x="45808" y="15240"/>
                  </a:lnTo>
                  <a:lnTo>
                    <a:pt x="44284" y="12192"/>
                  </a:lnTo>
                  <a:lnTo>
                    <a:pt x="42760" y="10668"/>
                  </a:lnTo>
                  <a:lnTo>
                    <a:pt x="41236" y="7620"/>
                  </a:lnTo>
                  <a:lnTo>
                    <a:pt x="39712" y="6096"/>
                  </a:lnTo>
                  <a:lnTo>
                    <a:pt x="36664" y="4572"/>
                  </a:lnTo>
                  <a:lnTo>
                    <a:pt x="35140" y="3048"/>
                  </a:lnTo>
                  <a:lnTo>
                    <a:pt x="29044" y="0"/>
                  </a:lnTo>
                  <a:lnTo>
                    <a:pt x="18376" y="0"/>
                  </a:lnTo>
                  <a:lnTo>
                    <a:pt x="13804" y="1524"/>
                  </a:lnTo>
                  <a:lnTo>
                    <a:pt x="10756" y="1524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3048" y="16764"/>
                  </a:lnTo>
                  <a:lnTo>
                    <a:pt x="7620" y="12192"/>
                  </a:lnTo>
                  <a:lnTo>
                    <a:pt x="9232" y="12192"/>
                  </a:lnTo>
                  <a:lnTo>
                    <a:pt x="12280" y="9144"/>
                  </a:lnTo>
                  <a:lnTo>
                    <a:pt x="16852" y="9144"/>
                  </a:lnTo>
                  <a:lnTo>
                    <a:pt x="18376" y="7620"/>
                  </a:lnTo>
                  <a:lnTo>
                    <a:pt x="25996" y="7620"/>
                  </a:lnTo>
                  <a:lnTo>
                    <a:pt x="27520" y="9144"/>
                  </a:lnTo>
                  <a:lnTo>
                    <a:pt x="29044" y="9144"/>
                  </a:lnTo>
                  <a:lnTo>
                    <a:pt x="32092" y="12192"/>
                  </a:lnTo>
                  <a:lnTo>
                    <a:pt x="33616" y="12192"/>
                  </a:lnTo>
                  <a:lnTo>
                    <a:pt x="35140" y="13716"/>
                  </a:lnTo>
                  <a:lnTo>
                    <a:pt x="35140" y="16764"/>
                  </a:lnTo>
                  <a:lnTo>
                    <a:pt x="36664" y="18288"/>
                  </a:lnTo>
                  <a:lnTo>
                    <a:pt x="36664" y="27432"/>
                  </a:lnTo>
                  <a:lnTo>
                    <a:pt x="35140" y="28956"/>
                  </a:lnTo>
                  <a:lnTo>
                    <a:pt x="35140" y="30480"/>
                  </a:lnTo>
                  <a:lnTo>
                    <a:pt x="33616" y="32004"/>
                  </a:lnTo>
                  <a:lnTo>
                    <a:pt x="33616" y="35052"/>
                  </a:lnTo>
                  <a:lnTo>
                    <a:pt x="24472" y="44196"/>
                  </a:lnTo>
                  <a:lnTo>
                    <a:pt x="21424" y="45720"/>
                  </a:lnTo>
                  <a:lnTo>
                    <a:pt x="16852" y="48768"/>
                  </a:lnTo>
                  <a:lnTo>
                    <a:pt x="10756" y="54864"/>
                  </a:lnTo>
                  <a:lnTo>
                    <a:pt x="7620" y="56388"/>
                  </a:lnTo>
                  <a:lnTo>
                    <a:pt x="6096" y="59436"/>
                  </a:lnTo>
                  <a:lnTo>
                    <a:pt x="4572" y="61061"/>
                  </a:lnTo>
                  <a:lnTo>
                    <a:pt x="3048" y="64109"/>
                  </a:lnTo>
                  <a:lnTo>
                    <a:pt x="1524" y="65633"/>
                  </a:lnTo>
                  <a:lnTo>
                    <a:pt x="0" y="68681"/>
                  </a:lnTo>
                  <a:lnTo>
                    <a:pt x="0" y="82397"/>
                  </a:lnTo>
                  <a:lnTo>
                    <a:pt x="48856" y="82397"/>
                  </a:lnTo>
                  <a:lnTo>
                    <a:pt x="48856" y="73253"/>
                  </a:lnTo>
                  <a:close/>
                </a:path>
                <a:path w="120650" h="82550">
                  <a:moveTo>
                    <a:pt x="73253" y="73253"/>
                  </a:moveTo>
                  <a:lnTo>
                    <a:pt x="71729" y="71729"/>
                  </a:lnTo>
                  <a:lnTo>
                    <a:pt x="70205" y="71729"/>
                  </a:lnTo>
                  <a:lnTo>
                    <a:pt x="68681" y="70205"/>
                  </a:lnTo>
                  <a:lnTo>
                    <a:pt x="65633" y="70205"/>
                  </a:lnTo>
                  <a:lnTo>
                    <a:pt x="64109" y="71729"/>
                  </a:lnTo>
                  <a:lnTo>
                    <a:pt x="62585" y="71729"/>
                  </a:lnTo>
                  <a:lnTo>
                    <a:pt x="62585" y="73253"/>
                  </a:lnTo>
                  <a:lnTo>
                    <a:pt x="60960" y="74777"/>
                  </a:lnTo>
                  <a:lnTo>
                    <a:pt x="60960" y="77825"/>
                  </a:lnTo>
                  <a:lnTo>
                    <a:pt x="62585" y="79349"/>
                  </a:lnTo>
                  <a:lnTo>
                    <a:pt x="62585" y="80873"/>
                  </a:lnTo>
                  <a:lnTo>
                    <a:pt x="64109" y="82397"/>
                  </a:lnTo>
                  <a:lnTo>
                    <a:pt x="67157" y="82397"/>
                  </a:lnTo>
                  <a:lnTo>
                    <a:pt x="70205" y="82397"/>
                  </a:lnTo>
                  <a:lnTo>
                    <a:pt x="73253" y="79349"/>
                  </a:lnTo>
                  <a:lnTo>
                    <a:pt x="73253" y="73253"/>
                  </a:lnTo>
                  <a:close/>
                </a:path>
                <a:path w="120650" h="82550">
                  <a:moveTo>
                    <a:pt x="120586" y="0"/>
                  </a:moveTo>
                  <a:lnTo>
                    <a:pt x="116014" y="0"/>
                  </a:lnTo>
                  <a:lnTo>
                    <a:pt x="116014" y="1524"/>
                  </a:lnTo>
                  <a:lnTo>
                    <a:pt x="112966" y="3048"/>
                  </a:lnTo>
                  <a:lnTo>
                    <a:pt x="111442" y="3048"/>
                  </a:lnTo>
                  <a:lnTo>
                    <a:pt x="108394" y="6096"/>
                  </a:lnTo>
                  <a:lnTo>
                    <a:pt x="105346" y="7620"/>
                  </a:lnTo>
                  <a:lnTo>
                    <a:pt x="103822" y="9144"/>
                  </a:lnTo>
                  <a:lnTo>
                    <a:pt x="100774" y="9144"/>
                  </a:lnTo>
                  <a:lnTo>
                    <a:pt x="99250" y="10668"/>
                  </a:lnTo>
                  <a:lnTo>
                    <a:pt x="96202" y="10668"/>
                  </a:lnTo>
                  <a:lnTo>
                    <a:pt x="94678" y="12192"/>
                  </a:lnTo>
                  <a:lnTo>
                    <a:pt x="93154" y="12192"/>
                  </a:lnTo>
                  <a:lnTo>
                    <a:pt x="93154" y="21336"/>
                  </a:lnTo>
                  <a:lnTo>
                    <a:pt x="96202" y="21336"/>
                  </a:lnTo>
                  <a:lnTo>
                    <a:pt x="97726" y="19812"/>
                  </a:lnTo>
                  <a:lnTo>
                    <a:pt x="99250" y="19812"/>
                  </a:lnTo>
                  <a:lnTo>
                    <a:pt x="102298" y="18288"/>
                  </a:lnTo>
                  <a:lnTo>
                    <a:pt x="103822" y="18288"/>
                  </a:lnTo>
                  <a:lnTo>
                    <a:pt x="106870" y="15240"/>
                  </a:lnTo>
                  <a:lnTo>
                    <a:pt x="108394" y="15240"/>
                  </a:lnTo>
                  <a:lnTo>
                    <a:pt x="111442" y="12192"/>
                  </a:lnTo>
                  <a:lnTo>
                    <a:pt x="111442" y="82397"/>
                  </a:lnTo>
                  <a:lnTo>
                    <a:pt x="120586" y="82397"/>
                  </a:lnTo>
                  <a:lnTo>
                    <a:pt x="120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1" name="object 351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2402014" y="8311705"/>
              <a:ext cx="180213" cy="82391"/>
            </a:xfrm>
            <a:prstGeom prst="rect">
              <a:avLst/>
            </a:prstGeom>
          </p:spPr>
        </p:pic>
      </p:grpSp>
      <p:grpSp>
        <p:nvGrpSpPr>
          <p:cNvPr id="352" name="object 352"/>
          <p:cNvGrpSpPr/>
          <p:nvPr/>
        </p:nvGrpSpPr>
        <p:grpSpPr>
          <a:xfrm>
            <a:off x="3041999" y="8311705"/>
            <a:ext cx="195580" cy="82550"/>
            <a:chOff x="3041999" y="8311705"/>
            <a:chExt cx="195580" cy="82550"/>
          </a:xfrm>
        </p:grpSpPr>
        <p:pic>
          <p:nvPicPr>
            <p:cNvPr id="353" name="object 353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3041999" y="8311705"/>
              <a:ext cx="120586" cy="82391"/>
            </a:xfrm>
            <a:prstGeom prst="rect">
              <a:avLst/>
            </a:prstGeom>
          </p:spPr>
        </p:pic>
        <p:sp>
          <p:nvSpPr>
            <p:cNvPr id="354" name="object 354"/>
            <p:cNvSpPr/>
            <p:nvPr/>
          </p:nvSpPr>
          <p:spPr>
            <a:xfrm>
              <a:off x="3193161" y="8313229"/>
              <a:ext cx="44450" cy="81280"/>
            </a:xfrm>
            <a:custGeom>
              <a:avLst/>
              <a:gdLst/>
              <a:ahLst/>
              <a:cxnLst/>
              <a:rect l="l" t="t" r="r" b="b"/>
              <a:pathLst>
                <a:path w="44450" h="81279">
                  <a:moveTo>
                    <a:pt x="24479" y="80867"/>
                  </a:moveTo>
                  <a:lnTo>
                    <a:pt x="3048" y="80867"/>
                  </a:lnTo>
                  <a:lnTo>
                    <a:pt x="0" y="77819"/>
                  </a:lnTo>
                  <a:lnTo>
                    <a:pt x="0" y="68675"/>
                  </a:lnTo>
                  <a:lnTo>
                    <a:pt x="4572" y="71723"/>
                  </a:lnTo>
                  <a:lnTo>
                    <a:pt x="10668" y="73247"/>
                  </a:lnTo>
                  <a:lnTo>
                    <a:pt x="24479" y="73247"/>
                  </a:lnTo>
                  <a:lnTo>
                    <a:pt x="27527" y="71723"/>
                  </a:lnTo>
                  <a:lnTo>
                    <a:pt x="33623" y="65627"/>
                  </a:lnTo>
                  <a:lnTo>
                    <a:pt x="33623" y="64103"/>
                  </a:lnTo>
                  <a:lnTo>
                    <a:pt x="35147" y="61055"/>
                  </a:lnTo>
                  <a:lnTo>
                    <a:pt x="35147" y="50291"/>
                  </a:lnTo>
                  <a:lnTo>
                    <a:pt x="33623" y="47243"/>
                  </a:lnTo>
                  <a:lnTo>
                    <a:pt x="27527" y="41147"/>
                  </a:lnTo>
                  <a:lnTo>
                    <a:pt x="21431" y="39623"/>
                  </a:lnTo>
                  <a:lnTo>
                    <a:pt x="1524" y="39623"/>
                  </a:lnTo>
                  <a:lnTo>
                    <a:pt x="4572" y="0"/>
                  </a:lnTo>
                  <a:lnTo>
                    <a:pt x="41243" y="0"/>
                  </a:lnTo>
                  <a:lnTo>
                    <a:pt x="41243" y="7619"/>
                  </a:lnTo>
                  <a:lnTo>
                    <a:pt x="12192" y="7619"/>
                  </a:lnTo>
                  <a:lnTo>
                    <a:pt x="10668" y="32003"/>
                  </a:lnTo>
                  <a:lnTo>
                    <a:pt x="26003" y="32003"/>
                  </a:lnTo>
                  <a:lnTo>
                    <a:pt x="38195" y="38099"/>
                  </a:lnTo>
                  <a:lnTo>
                    <a:pt x="39719" y="39623"/>
                  </a:lnTo>
                  <a:lnTo>
                    <a:pt x="44291" y="48767"/>
                  </a:lnTo>
                  <a:lnTo>
                    <a:pt x="44291" y="56483"/>
                  </a:lnTo>
                  <a:lnTo>
                    <a:pt x="44291" y="62579"/>
                  </a:lnTo>
                  <a:lnTo>
                    <a:pt x="42767" y="65627"/>
                  </a:lnTo>
                  <a:lnTo>
                    <a:pt x="41243" y="70199"/>
                  </a:lnTo>
                  <a:lnTo>
                    <a:pt x="35147" y="76295"/>
                  </a:lnTo>
                  <a:lnTo>
                    <a:pt x="32099" y="77819"/>
                  </a:lnTo>
                  <a:lnTo>
                    <a:pt x="27527" y="79343"/>
                  </a:lnTo>
                  <a:lnTo>
                    <a:pt x="24479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5" name="object 355"/>
          <p:cNvSpPr/>
          <p:nvPr/>
        </p:nvSpPr>
        <p:spPr>
          <a:xfrm>
            <a:off x="3313842" y="8313229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867"/>
                </a:moveTo>
                <a:lnTo>
                  <a:pt x="0" y="80867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00"/>
                </a:lnTo>
                <a:lnTo>
                  <a:pt x="39719" y="38100"/>
                </a:lnTo>
                <a:lnTo>
                  <a:pt x="38195" y="39624"/>
                </a:lnTo>
                <a:lnTo>
                  <a:pt x="35147" y="41148"/>
                </a:lnTo>
                <a:lnTo>
                  <a:pt x="33623" y="42672"/>
                </a:lnTo>
                <a:lnTo>
                  <a:pt x="30480" y="42672"/>
                </a:lnTo>
                <a:lnTo>
                  <a:pt x="32099" y="44196"/>
                </a:lnTo>
                <a:lnTo>
                  <a:pt x="33623" y="45720"/>
                </a:lnTo>
                <a:lnTo>
                  <a:pt x="9144" y="45720"/>
                </a:lnTo>
                <a:lnTo>
                  <a:pt x="9144" y="80867"/>
                </a:lnTo>
                <a:close/>
              </a:path>
              <a:path w="56514" h="81279">
                <a:moveTo>
                  <a:pt x="39719" y="38100"/>
                </a:moveTo>
                <a:lnTo>
                  <a:pt x="24384" y="38100"/>
                </a:lnTo>
                <a:lnTo>
                  <a:pt x="25908" y="36576"/>
                </a:lnTo>
                <a:lnTo>
                  <a:pt x="30480" y="36576"/>
                </a:lnTo>
                <a:lnTo>
                  <a:pt x="32099" y="35052"/>
                </a:lnTo>
                <a:lnTo>
                  <a:pt x="36671" y="30480"/>
                </a:lnTo>
                <a:lnTo>
                  <a:pt x="36671" y="28956"/>
                </a:lnTo>
                <a:lnTo>
                  <a:pt x="38195" y="27432"/>
                </a:lnTo>
                <a:lnTo>
                  <a:pt x="38195" y="18288"/>
                </a:lnTo>
                <a:lnTo>
                  <a:pt x="36671" y="15240"/>
                </a:lnTo>
                <a:lnTo>
                  <a:pt x="33623" y="12192"/>
                </a:lnTo>
                <a:lnTo>
                  <a:pt x="30480" y="9144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8956"/>
                </a:lnTo>
                <a:lnTo>
                  <a:pt x="45815" y="32004"/>
                </a:lnTo>
                <a:lnTo>
                  <a:pt x="39719" y="38100"/>
                </a:lnTo>
                <a:close/>
              </a:path>
              <a:path w="56514" h="81279">
                <a:moveTo>
                  <a:pt x="35147" y="47244"/>
                </a:moveTo>
                <a:lnTo>
                  <a:pt x="21336" y="47244"/>
                </a:lnTo>
                <a:lnTo>
                  <a:pt x="19812" y="45720"/>
                </a:lnTo>
                <a:lnTo>
                  <a:pt x="35147" y="45720"/>
                </a:lnTo>
                <a:lnTo>
                  <a:pt x="35147" y="47244"/>
                </a:lnTo>
                <a:close/>
              </a:path>
              <a:path w="56514" h="81279">
                <a:moveTo>
                  <a:pt x="56483" y="80867"/>
                </a:moveTo>
                <a:lnTo>
                  <a:pt x="45815" y="80867"/>
                </a:lnTo>
                <a:lnTo>
                  <a:pt x="32099" y="58007"/>
                </a:lnTo>
                <a:lnTo>
                  <a:pt x="30480" y="54959"/>
                </a:lnTo>
                <a:lnTo>
                  <a:pt x="30480" y="53435"/>
                </a:lnTo>
                <a:lnTo>
                  <a:pt x="28956" y="51911"/>
                </a:lnTo>
                <a:lnTo>
                  <a:pt x="27432" y="50292"/>
                </a:lnTo>
                <a:lnTo>
                  <a:pt x="25908" y="50292"/>
                </a:lnTo>
                <a:lnTo>
                  <a:pt x="25908" y="48768"/>
                </a:lnTo>
                <a:lnTo>
                  <a:pt x="24384" y="47244"/>
                </a:lnTo>
                <a:lnTo>
                  <a:pt x="36671" y="47244"/>
                </a:lnTo>
                <a:lnTo>
                  <a:pt x="36671" y="48768"/>
                </a:lnTo>
                <a:lnTo>
                  <a:pt x="38195" y="50292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6" name="object 356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674560" y="8484107"/>
            <a:ext cx="178784" cy="82486"/>
          </a:xfrm>
          <a:prstGeom prst="rect">
            <a:avLst/>
          </a:prstGeom>
        </p:spPr>
      </p:pic>
      <p:grpSp>
        <p:nvGrpSpPr>
          <p:cNvPr id="357" name="object 357"/>
          <p:cNvGrpSpPr/>
          <p:nvPr/>
        </p:nvGrpSpPr>
        <p:grpSpPr>
          <a:xfrm>
            <a:off x="1282541" y="8482583"/>
            <a:ext cx="316230" cy="84455"/>
            <a:chOff x="1282541" y="8482583"/>
            <a:chExt cx="316230" cy="84455"/>
          </a:xfrm>
        </p:grpSpPr>
        <p:sp>
          <p:nvSpPr>
            <p:cNvPr id="358" name="object 358"/>
            <p:cNvSpPr/>
            <p:nvPr/>
          </p:nvSpPr>
          <p:spPr>
            <a:xfrm>
              <a:off x="1282541" y="8482583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3716"/>
                  </a:lnTo>
                  <a:lnTo>
                    <a:pt x="1524" y="13716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10668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5240" y="7620"/>
                  </a:lnTo>
                  <a:lnTo>
                    <a:pt x="16764" y="6096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486"/>
                  </a:lnTo>
                  <a:close/>
                </a:path>
                <a:path w="27940" h="82550">
                  <a:moveTo>
                    <a:pt x="1524" y="22955"/>
                  </a:moveTo>
                  <a:lnTo>
                    <a:pt x="0" y="22955"/>
                  </a:lnTo>
                  <a:lnTo>
                    <a:pt x="0" y="13716"/>
                  </a:lnTo>
                  <a:lnTo>
                    <a:pt x="18288" y="13716"/>
                  </a:lnTo>
                  <a:lnTo>
                    <a:pt x="16764" y="15335"/>
                  </a:lnTo>
                  <a:lnTo>
                    <a:pt x="15240" y="15335"/>
                  </a:lnTo>
                  <a:lnTo>
                    <a:pt x="12192" y="18383"/>
                  </a:lnTo>
                  <a:lnTo>
                    <a:pt x="10668" y="18383"/>
                  </a:lnTo>
                  <a:lnTo>
                    <a:pt x="9144" y="19907"/>
                  </a:lnTo>
                  <a:lnTo>
                    <a:pt x="7620" y="19907"/>
                  </a:lnTo>
                  <a:lnTo>
                    <a:pt x="6096" y="21431"/>
                  </a:lnTo>
                  <a:lnTo>
                    <a:pt x="3048" y="21431"/>
                  </a:lnTo>
                  <a:lnTo>
                    <a:pt x="1524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1337500" y="8484107"/>
              <a:ext cx="261175" cy="82486"/>
            </a:xfrm>
            <a:prstGeom prst="rect">
              <a:avLst/>
            </a:prstGeom>
          </p:spPr>
        </p:pic>
      </p:grpSp>
      <p:grpSp>
        <p:nvGrpSpPr>
          <p:cNvPr id="360" name="object 360"/>
          <p:cNvGrpSpPr/>
          <p:nvPr/>
        </p:nvGrpSpPr>
        <p:grpSpPr>
          <a:xfrm>
            <a:off x="1742217" y="8482583"/>
            <a:ext cx="325755" cy="84455"/>
            <a:chOff x="1742217" y="8482583"/>
            <a:chExt cx="325755" cy="84455"/>
          </a:xfrm>
        </p:grpSpPr>
        <p:pic>
          <p:nvPicPr>
            <p:cNvPr id="361" name="object 361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1742217" y="8482583"/>
              <a:ext cx="122205" cy="84010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1893379" y="8484108"/>
              <a:ext cx="174117" cy="82486"/>
            </a:xfrm>
            <a:prstGeom prst="rect">
              <a:avLst/>
            </a:prstGeom>
          </p:spPr>
        </p:pic>
      </p:grpSp>
      <p:pic>
        <p:nvPicPr>
          <p:cNvPr id="363" name="object 363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2266092" y="8482583"/>
            <a:ext cx="316134" cy="84010"/>
          </a:xfrm>
          <a:prstGeom prst="rect">
            <a:avLst/>
          </a:prstGeom>
        </p:spPr>
      </p:pic>
      <p:pic>
        <p:nvPicPr>
          <p:cNvPr id="364" name="object 364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3041903" y="8484107"/>
            <a:ext cx="198596" cy="82486"/>
          </a:xfrm>
          <a:prstGeom prst="rect">
            <a:avLst/>
          </a:prstGeom>
        </p:spPr>
      </p:pic>
      <p:sp>
        <p:nvSpPr>
          <p:cNvPr id="365" name="object 365"/>
          <p:cNvSpPr/>
          <p:nvPr/>
        </p:nvSpPr>
        <p:spPr>
          <a:xfrm>
            <a:off x="3313842" y="8485631"/>
            <a:ext cx="56515" cy="80010"/>
          </a:xfrm>
          <a:custGeom>
            <a:avLst/>
            <a:gdLst/>
            <a:ahLst/>
            <a:cxnLst/>
            <a:rect l="l" t="t" r="r" b="b"/>
            <a:pathLst>
              <a:path w="56514" h="80009">
                <a:moveTo>
                  <a:pt x="9144" y="79438"/>
                </a:moveTo>
                <a:lnTo>
                  <a:pt x="0" y="79438"/>
                </a:lnTo>
                <a:lnTo>
                  <a:pt x="0" y="0"/>
                </a:lnTo>
                <a:lnTo>
                  <a:pt x="33623" y="0"/>
                </a:lnTo>
                <a:lnTo>
                  <a:pt x="36671" y="1524"/>
                </a:lnTo>
                <a:lnTo>
                  <a:pt x="38195" y="3143"/>
                </a:lnTo>
                <a:lnTo>
                  <a:pt x="41243" y="4667"/>
                </a:lnTo>
                <a:lnTo>
                  <a:pt x="42767" y="6191"/>
                </a:lnTo>
                <a:lnTo>
                  <a:pt x="43529" y="7715"/>
                </a:lnTo>
                <a:lnTo>
                  <a:pt x="9144" y="7715"/>
                </a:lnTo>
                <a:lnTo>
                  <a:pt x="9144" y="36671"/>
                </a:lnTo>
                <a:lnTo>
                  <a:pt x="41243" y="36671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1243"/>
                </a:lnTo>
                <a:lnTo>
                  <a:pt x="30480" y="42767"/>
                </a:lnTo>
                <a:lnTo>
                  <a:pt x="32099" y="42767"/>
                </a:lnTo>
                <a:lnTo>
                  <a:pt x="32099" y="44291"/>
                </a:lnTo>
                <a:lnTo>
                  <a:pt x="33623" y="44291"/>
                </a:lnTo>
                <a:lnTo>
                  <a:pt x="35147" y="45815"/>
                </a:lnTo>
                <a:lnTo>
                  <a:pt x="9144" y="45815"/>
                </a:lnTo>
                <a:lnTo>
                  <a:pt x="9144" y="79438"/>
                </a:lnTo>
                <a:close/>
              </a:path>
              <a:path w="56514" h="80009">
                <a:moveTo>
                  <a:pt x="41243" y="36671"/>
                </a:moveTo>
                <a:lnTo>
                  <a:pt x="28956" y="36671"/>
                </a:lnTo>
                <a:lnTo>
                  <a:pt x="30480" y="35147"/>
                </a:lnTo>
                <a:lnTo>
                  <a:pt x="32099" y="33623"/>
                </a:lnTo>
                <a:lnTo>
                  <a:pt x="33623" y="33623"/>
                </a:lnTo>
                <a:lnTo>
                  <a:pt x="36671" y="30575"/>
                </a:lnTo>
                <a:lnTo>
                  <a:pt x="36671" y="27527"/>
                </a:lnTo>
                <a:lnTo>
                  <a:pt x="38195" y="26003"/>
                </a:lnTo>
                <a:lnTo>
                  <a:pt x="38195" y="16859"/>
                </a:lnTo>
                <a:lnTo>
                  <a:pt x="36671" y="13811"/>
                </a:lnTo>
                <a:lnTo>
                  <a:pt x="33623" y="12287"/>
                </a:lnTo>
                <a:lnTo>
                  <a:pt x="30480" y="9239"/>
                </a:lnTo>
                <a:lnTo>
                  <a:pt x="27432" y="7715"/>
                </a:lnTo>
                <a:lnTo>
                  <a:pt x="43529" y="7715"/>
                </a:lnTo>
                <a:lnTo>
                  <a:pt x="44291" y="9239"/>
                </a:lnTo>
                <a:lnTo>
                  <a:pt x="45815" y="10763"/>
                </a:lnTo>
                <a:lnTo>
                  <a:pt x="47339" y="13811"/>
                </a:lnTo>
                <a:lnTo>
                  <a:pt x="47339" y="29051"/>
                </a:lnTo>
                <a:lnTo>
                  <a:pt x="44291" y="32099"/>
                </a:lnTo>
                <a:lnTo>
                  <a:pt x="42767" y="35147"/>
                </a:lnTo>
                <a:lnTo>
                  <a:pt x="41243" y="36671"/>
                </a:lnTo>
                <a:close/>
              </a:path>
              <a:path w="56514" h="80009">
                <a:moveTo>
                  <a:pt x="56483" y="79438"/>
                </a:moveTo>
                <a:lnTo>
                  <a:pt x="45815" y="79438"/>
                </a:lnTo>
                <a:lnTo>
                  <a:pt x="32099" y="56483"/>
                </a:lnTo>
                <a:lnTo>
                  <a:pt x="30480" y="54959"/>
                </a:lnTo>
                <a:lnTo>
                  <a:pt x="30480" y="53435"/>
                </a:lnTo>
                <a:lnTo>
                  <a:pt x="22860" y="45815"/>
                </a:lnTo>
                <a:lnTo>
                  <a:pt x="35147" y="45815"/>
                </a:lnTo>
                <a:lnTo>
                  <a:pt x="36671" y="47339"/>
                </a:lnTo>
                <a:lnTo>
                  <a:pt x="36671" y="48863"/>
                </a:lnTo>
                <a:lnTo>
                  <a:pt x="38195" y="48863"/>
                </a:lnTo>
                <a:lnTo>
                  <a:pt x="39719" y="50387"/>
                </a:lnTo>
                <a:lnTo>
                  <a:pt x="39719" y="51911"/>
                </a:lnTo>
                <a:lnTo>
                  <a:pt x="42767" y="54959"/>
                </a:lnTo>
                <a:lnTo>
                  <a:pt x="56483" y="7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6" name="object 366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674560" y="8655081"/>
            <a:ext cx="178689" cy="83915"/>
          </a:xfrm>
          <a:prstGeom prst="rect">
            <a:avLst/>
          </a:prstGeom>
        </p:spPr>
      </p:pic>
      <p:pic>
        <p:nvPicPr>
          <p:cNvPr id="367" name="object 367"/>
          <p:cNvPicPr/>
          <p:nvPr/>
        </p:nvPicPr>
        <p:blipFill>
          <a:blip r:embed="rId189" cstate="print"/>
          <a:stretch>
            <a:fillRect/>
          </a:stretch>
        </p:blipFill>
        <p:spPr>
          <a:xfrm>
            <a:off x="1274825" y="8655081"/>
            <a:ext cx="323850" cy="84010"/>
          </a:xfrm>
          <a:prstGeom prst="rect">
            <a:avLst/>
          </a:prstGeom>
        </p:spPr>
      </p:pic>
      <p:pic>
        <p:nvPicPr>
          <p:cNvPr id="368" name="object 368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1742217" y="8655081"/>
            <a:ext cx="322230" cy="84010"/>
          </a:xfrm>
          <a:prstGeom prst="rect">
            <a:avLst/>
          </a:prstGeom>
        </p:spPr>
      </p:pic>
      <p:grpSp>
        <p:nvGrpSpPr>
          <p:cNvPr id="369" name="object 369"/>
          <p:cNvGrpSpPr/>
          <p:nvPr/>
        </p:nvGrpSpPr>
        <p:grpSpPr>
          <a:xfrm>
            <a:off x="2214372" y="8655081"/>
            <a:ext cx="366395" cy="84455"/>
            <a:chOff x="2214372" y="8655081"/>
            <a:chExt cx="366395" cy="84455"/>
          </a:xfrm>
        </p:grpSpPr>
        <p:pic>
          <p:nvPicPr>
            <p:cNvPr id="370" name="object 370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2214372" y="8655081"/>
              <a:ext cx="118872" cy="82486"/>
            </a:xfrm>
            <a:prstGeom prst="rect">
              <a:avLst/>
            </a:prstGeom>
          </p:spPr>
        </p:pic>
        <p:sp>
          <p:nvSpPr>
            <p:cNvPr id="371" name="object 371"/>
            <p:cNvSpPr/>
            <p:nvPr/>
          </p:nvSpPr>
          <p:spPr>
            <a:xfrm>
              <a:off x="2353151" y="8655081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486"/>
                  </a:moveTo>
                  <a:lnTo>
                    <a:pt x="18288" y="82486"/>
                  </a:lnTo>
                  <a:lnTo>
                    <a:pt x="18288" y="12192"/>
                  </a:lnTo>
                  <a:lnTo>
                    <a:pt x="3048" y="12192"/>
                  </a:lnTo>
                  <a:lnTo>
                    <a:pt x="6096" y="10668"/>
                  </a:lnTo>
                  <a:lnTo>
                    <a:pt x="7620" y="9144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18288" y="3048"/>
                  </a:lnTo>
                  <a:lnTo>
                    <a:pt x="19812" y="3048"/>
                  </a:lnTo>
                  <a:lnTo>
                    <a:pt x="22860" y="0"/>
                  </a:lnTo>
                  <a:lnTo>
                    <a:pt x="27432" y="0"/>
                  </a:lnTo>
                  <a:lnTo>
                    <a:pt x="27432" y="82486"/>
                  </a:lnTo>
                  <a:close/>
                </a:path>
                <a:path w="27939" h="82550">
                  <a:moveTo>
                    <a:pt x="3048" y="21431"/>
                  </a:moveTo>
                  <a:lnTo>
                    <a:pt x="0" y="21431"/>
                  </a:lnTo>
                  <a:lnTo>
                    <a:pt x="0" y="12192"/>
                  </a:lnTo>
                  <a:lnTo>
                    <a:pt x="18288" y="12192"/>
                  </a:lnTo>
                  <a:lnTo>
                    <a:pt x="15240" y="15240"/>
                  </a:lnTo>
                  <a:lnTo>
                    <a:pt x="13716" y="15240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6096" y="19812"/>
                  </a:lnTo>
                  <a:lnTo>
                    <a:pt x="4572" y="19812"/>
                  </a:lnTo>
                  <a:lnTo>
                    <a:pt x="3048" y="21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2" name="object 372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2406586" y="8655081"/>
              <a:ext cx="174117" cy="83915"/>
            </a:xfrm>
            <a:prstGeom prst="rect">
              <a:avLst/>
            </a:prstGeom>
          </p:spPr>
        </p:pic>
      </p:grpSp>
      <p:grpSp>
        <p:nvGrpSpPr>
          <p:cNvPr id="373" name="object 373"/>
          <p:cNvGrpSpPr/>
          <p:nvPr/>
        </p:nvGrpSpPr>
        <p:grpSpPr>
          <a:xfrm>
            <a:off x="2997707" y="8655081"/>
            <a:ext cx="243204" cy="82550"/>
            <a:chOff x="2997707" y="8655081"/>
            <a:chExt cx="243204" cy="82550"/>
          </a:xfrm>
        </p:grpSpPr>
        <p:pic>
          <p:nvPicPr>
            <p:cNvPr id="374" name="object 374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2997707" y="8655082"/>
              <a:ext cx="164877" cy="82486"/>
            </a:xfrm>
            <a:prstGeom prst="rect">
              <a:avLst/>
            </a:prstGeom>
          </p:spPr>
        </p:pic>
        <p:sp>
          <p:nvSpPr>
            <p:cNvPr id="375" name="object 375"/>
            <p:cNvSpPr/>
            <p:nvPr/>
          </p:nvSpPr>
          <p:spPr>
            <a:xfrm>
              <a:off x="3188588" y="8655081"/>
              <a:ext cx="52069" cy="82550"/>
            </a:xfrm>
            <a:custGeom>
              <a:avLst/>
              <a:gdLst/>
              <a:ahLst/>
              <a:cxnLst/>
              <a:rect l="l" t="t" r="r" b="b"/>
              <a:pathLst>
                <a:path w="52069" h="82550">
                  <a:moveTo>
                    <a:pt x="32099" y="1524"/>
                  </a:moveTo>
                  <a:lnTo>
                    <a:pt x="19812" y="1524"/>
                  </a:lnTo>
                  <a:lnTo>
                    <a:pt x="22860" y="0"/>
                  </a:lnTo>
                  <a:lnTo>
                    <a:pt x="29051" y="0"/>
                  </a:lnTo>
                  <a:lnTo>
                    <a:pt x="32099" y="1524"/>
                  </a:lnTo>
                  <a:close/>
                </a:path>
                <a:path w="52069" h="82550">
                  <a:moveTo>
                    <a:pt x="39719" y="80867"/>
                  </a:moveTo>
                  <a:lnTo>
                    <a:pt x="12192" y="80867"/>
                  </a:lnTo>
                  <a:lnTo>
                    <a:pt x="9144" y="79343"/>
                  </a:lnTo>
                  <a:lnTo>
                    <a:pt x="7620" y="76295"/>
                  </a:lnTo>
                  <a:lnTo>
                    <a:pt x="4572" y="74771"/>
                  </a:lnTo>
                  <a:lnTo>
                    <a:pt x="1524" y="68675"/>
                  </a:lnTo>
                  <a:lnTo>
                    <a:pt x="1524" y="65627"/>
                  </a:lnTo>
                  <a:lnTo>
                    <a:pt x="0" y="62579"/>
                  </a:lnTo>
                  <a:lnTo>
                    <a:pt x="0" y="54959"/>
                  </a:lnTo>
                  <a:lnTo>
                    <a:pt x="1524" y="53435"/>
                  </a:lnTo>
                  <a:lnTo>
                    <a:pt x="1524" y="50387"/>
                  </a:lnTo>
                  <a:lnTo>
                    <a:pt x="4572" y="47339"/>
                  </a:lnTo>
                  <a:lnTo>
                    <a:pt x="4572" y="45815"/>
                  </a:lnTo>
                  <a:lnTo>
                    <a:pt x="7620" y="44291"/>
                  </a:lnTo>
                  <a:lnTo>
                    <a:pt x="12192" y="39719"/>
                  </a:lnTo>
                  <a:lnTo>
                    <a:pt x="15240" y="38195"/>
                  </a:lnTo>
                  <a:lnTo>
                    <a:pt x="12192" y="36671"/>
                  </a:lnTo>
                  <a:lnTo>
                    <a:pt x="6096" y="30575"/>
                  </a:lnTo>
                  <a:lnTo>
                    <a:pt x="3048" y="24479"/>
                  </a:lnTo>
                  <a:lnTo>
                    <a:pt x="3048" y="18288"/>
                  </a:lnTo>
                  <a:lnTo>
                    <a:pt x="6096" y="12192"/>
                  </a:lnTo>
                  <a:lnTo>
                    <a:pt x="6096" y="10668"/>
                  </a:lnTo>
                  <a:lnTo>
                    <a:pt x="7620" y="7620"/>
                  </a:lnTo>
                  <a:lnTo>
                    <a:pt x="10668" y="6096"/>
                  </a:lnTo>
                  <a:lnTo>
                    <a:pt x="12192" y="4572"/>
                  </a:lnTo>
                  <a:lnTo>
                    <a:pt x="15240" y="3048"/>
                  </a:lnTo>
                  <a:lnTo>
                    <a:pt x="16764" y="1524"/>
                  </a:lnTo>
                  <a:lnTo>
                    <a:pt x="35147" y="1524"/>
                  </a:lnTo>
                  <a:lnTo>
                    <a:pt x="38195" y="3048"/>
                  </a:lnTo>
                  <a:lnTo>
                    <a:pt x="39719" y="4572"/>
                  </a:lnTo>
                  <a:lnTo>
                    <a:pt x="42767" y="6096"/>
                  </a:lnTo>
                  <a:lnTo>
                    <a:pt x="44291" y="7620"/>
                  </a:lnTo>
                  <a:lnTo>
                    <a:pt x="24384" y="7620"/>
                  </a:lnTo>
                  <a:lnTo>
                    <a:pt x="22860" y="9144"/>
                  </a:lnTo>
                  <a:lnTo>
                    <a:pt x="19812" y="9144"/>
                  </a:lnTo>
                  <a:lnTo>
                    <a:pt x="15240" y="13716"/>
                  </a:lnTo>
                  <a:lnTo>
                    <a:pt x="15240" y="15240"/>
                  </a:lnTo>
                  <a:lnTo>
                    <a:pt x="13716" y="16764"/>
                  </a:lnTo>
                  <a:lnTo>
                    <a:pt x="13716" y="27527"/>
                  </a:lnTo>
                  <a:lnTo>
                    <a:pt x="15240" y="29051"/>
                  </a:lnTo>
                  <a:lnTo>
                    <a:pt x="15240" y="30575"/>
                  </a:lnTo>
                  <a:lnTo>
                    <a:pt x="16764" y="30575"/>
                  </a:lnTo>
                  <a:lnTo>
                    <a:pt x="19812" y="33623"/>
                  </a:lnTo>
                  <a:lnTo>
                    <a:pt x="21336" y="33623"/>
                  </a:lnTo>
                  <a:lnTo>
                    <a:pt x="22860" y="35147"/>
                  </a:lnTo>
                  <a:lnTo>
                    <a:pt x="42767" y="35147"/>
                  </a:lnTo>
                  <a:lnTo>
                    <a:pt x="41243" y="36671"/>
                  </a:lnTo>
                  <a:lnTo>
                    <a:pt x="38195" y="38195"/>
                  </a:lnTo>
                  <a:lnTo>
                    <a:pt x="41243" y="41243"/>
                  </a:lnTo>
                  <a:lnTo>
                    <a:pt x="44291" y="42767"/>
                  </a:lnTo>
                  <a:lnTo>
                    <a:pt x="21336" y="42767"/>
                  </a:lnTo>
                  <a:lnTo>
                    <a:pt x="19812" y="44291"/>
                  </a:lnTo>
                  <a:lnTo>
                    <a:pt x="18288" y="44291"/>
                  </a:lnTo>
                  <a:lnTo>
                    <a:pt x="10668" y="51911"/>
                  </a:lnTo>
                  <a:lnTo>
                    <a:pt x="10668" y="65627"/>
                  </a:lnTo>
                  <a:lnTo>
                    <a:pt x="15240" y="70199"/>
                  </a:lnTo>
                  <a:lnTo>
                    <a:pt x="15240" y="71723"/>
                  </a:lnTo>
                  <a:lnTo>
                    <a:pt x="18288" y="73247"/>
                  </a:lnTo>
                  <a:lnTo>
                    <a:pt x="19812" y="73247"/>
                  </a:lnTo>
                  <a:lnTo>
                    <a:pt x="21336" y="74771"/>
                  </a:lnTo>
                  <a:lnTo>
                    <a:pt x="47339" y="74771"/>
                  </a:lnTo>
                  <a:lnTo>
                    <a:pt x="44291" y="76295"/>
                  </a:lnTo>
                  <a:lnTo>
                    <a:pt x="42767" y="79343"/>
                  </a:lnTo>
                  <a:lnTo>
                    <a:pt x="39719" y="80867"/>
                  </a:lnTo>
                  <a:close/>
                </a:path>
                <a:path w="52069" h="82550">
                  <a:moveTo>
                    <a:pt x="42767" y="35147"/>
                  </a:moveTo>
                  <a:lnTo>
                    <a:pt x="30575" y="35147"/>
                  </a:lnTo>
                  <a:lnTo>
                    <a:pt x="32099" y="33623"/>
                  </a:lnTo>
                  <a:lnTo>
                    <a:pt x="33623" y="33623"/>
                  </a:lnTo>
                  <a:lnTo>
                    <a:pt x="35147" y="32099"/>
                  </a:lnTo>
                  <a:lnTo>
                    <a:pt x="35147" y="30575"/>
                  </a:lnTo>
                  <a:lnTo>
                    <a:pt x="36671" y="30575"/>
                  </a:lnTo>
                  <a:lnTo>
                    <a:pt x="38195" y="29051"/>
                  </a:lnTo>
                  <a:lnTo>
                    <a:pt x="38195" y="27527"/>
                  </a:lnTo>
                  <a:lnTo>
                    <a:pt x="39719" y="24479"/>
                  </a:lnTo>
                  <a:lnTo>
                    <a:pt x="39719" y="18288"/>
                  </a:lnTo>
                  <a:lnTo>
                    <a:pt x="38195" y="16764"/>
                  </a:lnTo>
                  <a:lnTo>
                    <a:pt x="38195" y="15240"/>
                  </a:lnTo>
                  <a:lnTo>
                    <a:pt x="35147" y="12192"/>
                  </a:lnTo>
                  <a:lnTo>
                    <a:pt x="35147" y="10668"/>
                  </a:lnTo>
                  <a:lnTo>
                    <a:pt x="33623" y="9144"/>
                  </a:lnTo>
                  <a:lnTo>
                    <a:pt x="30575" y="9144"/>
                  </a:lnTo>
                  <a:lnTo>
                    <a:pt x="27527" y="7620"/>
                  </a:lnTo>
                  <a:lnTo>
                    <a:pt x="44291" y="7620"/>
                  </a:lnTo>
                  <a:lnTo>
                    <a:pt x="45815" y="10668"/>
                  </a:lnTo>
                  <a:lnTo>
                    <a:pt x="47339" y="12192"/>
                  </a:lnTo>
                  <a:lnTo>
                    <a:pt x="48863" y="15240"/>
                  </a:lnTo>
                  <a:lnTo>
                    <a:pt x="48863" y="24479"/>
                  </a:lnTo>
                  <a:lnTo>
                    <a:pt x="44291" y="33623"/>
                  </a:lnTo>
                  <a:lnTo>
                    <a:pt x="42767" y="35147"/>
                  </a:lnTo>
                  <a:close/>
                </a:path>
                <a:path w="52069" h="82550">
                  <a:moveTo>
                    <a:pt x="47339" y="74771"/>
                  </a:moveTo>
                  <a:lnTo>
                    <a:pt x="30575" y="74771"/>
                  </a:lnTo>
                  <a:lnTo>
                    <a:pt x="32099" y="73247"/>
                  </a:lnTo>
                  <a:lnTo>
                    <a:pt x="35147" y="73247"/>
                  </a:lnTo>
                  <a:lnTo>
                    <a:pt x="39719" y="68675"/>
                  </a:lnTo>
                  <a:lnTo>
                    <a:pt x="39719" y="67151"/>
                  </a:lnTo>
                  <a:lnTo>
                    <a:pt x="42767" y="64103"/>
                  </a:lnTo>
                  <a:lnTo>
                    <a:pt x="42767" y="54959"/>
                  </a:lnTo>
                  <a:lnTo>
                    <a:pt x="41243" y="51911"/>
                  </a:lnTo>
                  <a:lnTo>
                    <a:pt x="41243" y="50387"/>
                  </a:lnTo>
                  <a:lnTo>
                    <a:pt x="35147" y="44291"/>
                  </a:lnTo>
                  <a:lnTo>
                    <a:pt x="33623" y="44291"/>
                  </a:lnTo>
                  <a:lnTo>
                    <a:pt x="30575" y="42767"/>
                  </a:lnTo>
                  <a:lnTo>
                    <a:pt x="44291" y="42767"/>
                  </a:lnTo>
                  <a:lnTo>
                    <a:pt x="48863" y="47339"/>
                  </a:lnTo>
                  <a:lnTo>
                    <a:pt x="48863" y="48863"/>
                  </a:lnTo>
                  <a:lnTo>
                    <a:pt x="50387" y="50387"/>
                  </a:lnTo>
                  <a:lnTo>
                    <a:pt x="51911" y="53435"/>
                  </a:lnTo>
                  <a:lnTo>
                    <a:pt x="51911" y="65627"/>
                  </a:lnTo>
                  <a:lnTo>
                    <a:pt x="47339" y="74771"/>
                  </a:lnTo>
                  <a:close/>
                </a:path>
                <a:path w="52069" h="82550">
                  <a:moveTo>
                    <a:pt x="33623" y="82486"/>
                  </a:moveTo>
                  <a:lnTo>
                    <a:pt x="18288" y="82486"/>
                  </a:lnTo>
                  <a:lnTo>
                    <a:pt x="15240" y="80867"/>
                  </a:lnTo>
                  <a:lnTo>
                    <a:pt x="36671" y="80867"/>
                  </a:lnTo>
                  <a:lnTo>
                    <a:pt x="33623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6" name="object 376"/>
          <p:cNvSpPr/>
          <p:nvPr/>
        </p:nvSpPr>
        <p:spPr>
          <a:xfrm>
            <a:off x="3313842" y="8656605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962"/>
                </a:moveTo>
                <a:lnTo>
                  <a:pt x="0" y="80962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3048"/>
                </a:lnTo>
                <a:lnTo>
                  <a:pt x="38195" y="3048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95"/>
                </a:lnTo>
                <a:lnTo>
                  <a:pt x="39719" y="38195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2767"/>
                </a:lnTo>
                <a:lnTo>
                  <a:pt x="32099" y="44291"/>
                </a:lnTo>
                <a:lnTo>
                  <a:pt x="33623" y="45815"/>
                </a:lnTo>
                <a:lnTo>
                  <a:pt x="9144" y="45815"/>
                </a:lnTo>
                <a:lnTo>
                  <a:pt x="9144" y="80962"/>
                </a:lnTo>
                <a:close/>
              </a:path>
              <a:path w="56514" h="81279">
                <a:moveTo>
                  <a:pt x="39719" y="38195"/>
                </a:moveTo>
                <a:lnTo>
                  <a:pt x="25908" y="38195"/>
                </a:lnTo>
                <a:lnTo>
                  <a:pt x="28956" y="36671"/>
                </a:lnTo>
                <a:lnTo>
                  <a:pt x="30480" y="36671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9051"/>
                </a:lnTo>
                <a:lnTo>
                  <a:pt x="38195" y="27527"/>
                </a:lnTo>
                <a:lnTo>
                  <a:pt x="38195" y="18288"/>
                </a:lnTo>
                <a:lnTo>
                  <a:pt x="36671" y="15240"/>
                </a:lnTo>
                <a:lnTo>
                  <a:pt x="33623" y="12192"/>
                </a:lnTo>
                <a:lnTo>
                  <a:pt x="30480" y="9144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9051"/>
                </a:lnTo>
                <a:lnTo>
                  <a:pt x="45815" y="32099"/>
                </a:lnTo>
                <a:lnTo>
                  <a:pt x="39719" y="38195"/>
                </a:lnTo>
                <a:close/>
              </a:path>
              <a:path w="56514" h="81279">
                <a:moveTo>
                  <a:pt x="56483" y="80962"/>
                </a:moveTo>
                <a:lnTo>
                  <a:pt x="45815" y="80962"/>
                </a:lnTo>
                <a:lnTo>
                  <a:pt x="32099" y="58007"/>
                </a:lnTo>
                <a:lnTo>
                  <a:pt x="30480" y="56483"/>
                </a:lnTo>
                <a:lnTo>
                  <a:pt x="30480" y="53435"/>
                </a:lnTo>
                <a:lnTo>
                  <a:pt x="27432" y="50387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7339"/>
                </a:lnTo>
                <a:lnTo>
                  <a:pt x="21336" y="47339"/>
                </a:lnTo>
                <a:lnTo>
                  <a:pt x="19812" y="45815"/>
                </a:lnTo>
                <a:lnTo>
                  <a:pt x="35147" y="45815"/>
                </a:lnTo>
                <a:lnTo>
                  <a:pt x="35147" y="47339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7" name="object 377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674560" y="8827579"/>
            <a:ext cx="178784" cy="82391"/>
          </a:xfrm>
          <a:prstGeom prst="rect">
            <a:avLst/>
          </a:prstGeom>
        </p:spPr>
      </p:pic>
      <p:pic>
        <p:nvPicPr>
          <p:cNvPr id="378" name="object 378"/>
          <p:cNvPicPr/>
          <p:nvPr/>
        </p:nvPicPr>
        <p:blipFill>
          <a:blip r:embed="rId195" cstate="print"/>
          <a:stretch>
            <a:fillRect/>
          </a:stretch>
        </p:blipFill>
        <p:spPr>
          <a:xfrm>
            <a:off x="1274825" y="8827579"/>
            <a:ext cx="323850" cy="82486"/>
          </a:xfrm>
          <a:prstGeom prst="rect">
            <a:avLst/>
          </a:prstGeom>
        </p:spPr>
      </p:pic>
      <p:pic>
        <p:nvPicPr>
          <p:cNvPr id="379" name="object 379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1742217" y="8827579"/>
            <a:ext cx="323754" cy="82486"/>
          </a:xfrm>
          <a:prstGeom prst="rect">
            <a:avLst/>
          </a:prstGeom>
        </p:spPr>
      </p:pic>
      <p:pic>
        <p:nvPicPr>
          <p:cNvPr id="380" name="object 380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2214372" y="8827579"/>
            <a:ext cx="364807" cy="82391"/>
          </a:xfrm>
          <a:prstGeom prst="rect">
            <a:avLst/>
          </a:prstGeom>
        </p:spPr>
      </p:pic>
      <p:pic>
        <p:nvPicPr>
          <p:cNvPr id="381" name="object 381"/>
          <p:cNvPicPr/>
          <p:nvPr/>
        </p:nvPicPr>
        <p:blipFill>
          <a:blip r:embed="rId198" cstate="print"/>
          <a:stretch>
            <a:fillRect/>
          </a:stretch>
        </p:blipFill>
        <p:spPr>
          <a:xfrm>
            <a:off x="2997707" y="8827579"/>
            <a:ext cx="242792" cy="82391"/>
          </a:xfrm>
          <a:prstGeom prst="rect">
            <a:avLst/>
          </a:prstGeom>
        </p:spPr>
      </p:pic>
      <p:sp>
        <p:nvSpPr>
          <p:cNvPr id="382" name="object 382"/>
          <p:cNvSpPr/>
          <p:nvPr/>
        </p:nvSpPr>
        <p:spPr>
          <a:xfrm>
            <a:off x="3313842" y="8829103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6096"/>
                </a:lnTo>
                <a:lnTo>
                  <a:pt x="43529" y="7620"/>
                </a:lnTo>
                <a:lnTo>
                  <a:pt x="9144" y="7620"/>
                </a:lnTo>
                <a:lnTo>
                  <a:pt x="9144" y="36671"/>
                </a:lnTo>
                <a:lnTo>
                  <a:pt x="41243" y="36671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1243"/>
                </a:lnTo>
                <a:lnTo>
                  <a:pt x="30480" y="42767"/>
                </a:lnTo>
                <a:lnTo>
                  <a:pt x="32099" y="42767"/>
                </a:lnTo>
                <a:lnTo>
                  <a:pt x="32099" y="44291"/>
                </a:lnTo>
                <a:lnTo>
                  <a:pt x="33623" y="44291"/>
                </a:lnTo>
                <a:lnTo>
                  <a:pt x="35147" y="45815"/>
                </a:lnTo>
                <a:lnTo>
                  <a:pt x="9144" y="45815"/>
                </a:lnTo>
                <a:lnTo>
                  <a:pt x="9144" y="79343"/>
                </a:lnTo>
                <a:close/>
              </a:path>
              <a:path w="56514" h="79375">
                <a:moveTo>
                  <a:pt x="41243" y="36671"/>
                </a:moveTo>
                <a:lnTo>
                  <a:pt x="28956" y="36671"/>
                </a:lnTo>
                <a:lnTo>
                  <a:pt x="30480" y="35147"/>
                </a:lnTo>
                <a:lnTo>
                  <a:pt x="32099" y="33623"/>
                </a:lnTo>
                <a:lnTo>
                  <a:pt x="33623" y="33623"/>
                </a:lnTo>
                <a:lnTo>
                  <a:pt x="35147" y="32004"/>
                </a:lnTo>
                <a:lnTo>
                  <a:pt x="36671" y="30480"/>
                </a:lnTo>
                <a:lnTo>
                  <a:pt x="36671" y="27432"/>
                </a:lnTo>
                <a:lnTo>
                  <a:pt x="38195" y="25908"/>
                </a:lnTo>
                <a:lnTo>
                  <a:pt x="38195" y="16764"/>
                </a:lnTo>
                <a:lnTo>
                  <a:pt x="36671" y="13716"/>
                </a:lnTo>
                <a:lnTo>
                  <a:pt x="33623" y="12192"/>
                </a:lnTo>
                <a:lnTo>
                  <a:pt x="30480" y="9144"/>
                </a:lnTo>
                <a:lnTo>
                  <a:pt x="27432" y="7620"/>
                </a:lnTo>
                <a:lnTo>
                  <a:pt x="43529" y="7620"/>
                </a:lnTo>
                <a:lnTo>
                  <a:pt x="45815" y="12192"/>
                </a:lnTo>
                <a:lnTo>
                  <a:pt x="47339" y="13716"/>
                </a:lnTo>
                <a:lnTo>
                  <a:pt x="47339" y="28956"/>
                </a:lnTo>
                <a:lnTo>
                  <a:pt x="45815" y="30480"/>
                </a:lnTo>
                <a:lnTo>
                  <a:pt x="44291" y="33623"/>
                </a:lnTo>
                <a:lnTo>
                  <a:pt x="41243" y="36671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6483"/>
                </a:lnTo>
                <a:lnTo>
                  <a:pt x="30480" y="54959"/>
                </a:lnTo>
                <a:lnTo>
                  <a:pt x="30480" y="53435"/>
                </a:lnTo>
                <a:lnTo>
                  <a:pt x="24384" y="47339"/>
                </a:lnTo>
                <a:lnTo>
                  <a:pt x="22860" y="47339"/>
                </a:lnTo>
                <a:lnTo>
                  <a:pt x="21336" y="45815"/>
                </a:lnTo>
                <a:lnTo>
                  <a:pt x="35147" y="45815"/>
                </a:lnTo>
                <a:lnTo>
                  <a:pt x="36671" y="47339"/>
                </a:lnTo>
                <a:lnTo>
                  <a:pt x="36671" y="48863"/>
                </a:lnTo>
                <a:lnTo>
                  <a:pt x="38195" y="48863"/>
                </a:lnTo>
                <a:lnTo>
                  <a:pt x="39719" y="50387"/>
                </a:lnTo>
                <a:lnTo>
                  <a:pt x="39719" y="51911"/>
                </a:lnTo>
                <a:lnTo>
                  <a:pt x="42767" y="54959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3" name="object 383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682275" y="8998553"/>
            <a:ext cx="171068" cy="83915"/>
          </a:xfrm>
          <a:prstGeom prst="rect">
            <a:avLst/>
          </a:prstGeom>
        </p:spPr>
      </p:pic>
      <p:pic>
        <p:nvPicPr>
          <p:cNvPr id="384" name="object 384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1274825" y="8998553"/>
            <a:ext cx="323850" cy="83915"/>
          </a:xfrm>
          <a:prstGeom prst="rect">
            <a:avLst/>
          </a:prstGeom>
        </p:spPr>
      </p:pic>
      <p:pic>
        <p:nvPicPr>
          <p:cNvPr id="385" name="object 385"/>
          <p:cNvPicPr/>
          <p:nvPr/>
        </p:nvPicPr>
        <p:blipFill>
          <a:blip r:embed="rId201" cstate="print"/>
          <a:stretch>
            <a:fillRect/>
          </a:stretch>
        </p:blipFill>
        <p:spPr>
          <a:xfrm>
            <a:off x="1742217" y="8998553"/>
            <a:ext cx="325278" cy="84010"/>
          </a:xfrm>
          <a:prstGeom prst="rect">
            <a:avLst/>
          </a:prstGeom>
        </p:spPr>
      </p:pic>
      <p:grpSp>
        <p:nvGrpSpPr>
          <p:cNvPr id="386" name="object 386"/>
          <p:cNvGrpSpPr/>
          <p:nvPr/>
        </p:nvGrpSpPr>
        <p:grpSpPr>
          <a:xfrm>
            <a:off x="2214372" y="8998553"/>
            <a:ext cx="365125" cy="84455"/>
            <a:chOff x="2214372" y="8998553"/>
            <a:chExt cx="365125" cy="84455"/>
          </a:xfrm>
        </p:grpSpPr>
        <p:sp>
          <p:nvSpPr>
            <p:cNvPr id="387" name="object 387"/>
            <p:cNvSpPr/>
            <p:nvPr/>
          </p:nvSpPr>
          <p:spPr>
            <a:xfrm>
              <a:off x="2214359" y="8998559"/>
              <a:ext cx="79375" cy="82550"/>
            </a:xfrm>
            <a:custGeom>
              <a:avLst/>
              <a:gdLst/>
              <a:ahLst/>
              <a:cxnLst/>
              <a:rect l="l" t="t" r="r" b="b"/>
              <a:pathLst>
                <a:path w="79375" h="82550">
                  <a:moveTo>
                    <a:pt x="32004" y="46380"/>
                  </a:moveTo>
                  <a:lnTo>
                    <a:pt x="0" y="46380"/>
                  </a:lnTo>
                  <a:lnTo>
                    <a:pt x="0" y="54000"/>
                  </a:lnTo>
                  <a:lnTo>
                    <a:pt x="32004" y="54000"/>
                  </a:lnTo>
                  <a:lnTo>
                    <a:pt x="32004" y="46380"/>
                  </a:lnTo>
                  <a:close/>
                </a:path>
                <a:path w="79375" h="82550">
                  <a:moveTo>
                    <a:pt x="79159" y="0"/>
                  </a:moveTo>
                  <a:lnTo>
                    <a:pt x="76111" y="0"/>
                  </a:lnTo>
                  <a:lnTo>
                    <a:pt x="73063" y="3048"/>
                  </a:lnTo>
                  <a:lnTo>
                    <a:pt x="70015" y="3048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9144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2192"/>
                  </a:lnTo>
                  <a:lnTo>
                    <a:pt x="51727" y="12192"/>
                  </a:lnTo>
                  <a:lnTo>
                    <a:pt x="51727" y="22860"/>
                  </a:lnTo>
                  <a:lnTo>
                    <a:pt x="53251" y="21336"/>
                  </a:lnTo>
                  <a:lnTo>
                    <a:pt x="54775" y="21336"/>
                  </a:lnTo>
                  <a:lnTo>
                    <a:pt x="56299" y="19812"/>
                  </a:lnTo>
                  <a:lnTo>
                    <a:pt x="59347" y="19812"/>
                  </a:lnTo>
                  <a:lnTo>
                    <a:pt x="60871" y="18288"/>
                  </a:lnTo>
                  <a:lnTo>
                    <a:pt x="62395" y="18288"/>
                  </a:lnTo>
                  <a:lnTo>
                    <a:pt x="63919" y="16764"/>
                  </a:lnTo>
                  <a:lnTo>
                    <a:pt x="65443" y="16764"/>
                  </a:lnTo>
                  <a:lnTo>
                    <a:pt x="68491" y="13716"/>
                  </a:lnTo>
                  <a:lnTo>
                    <a:pt x="70015" y="13716"/>
                  </a:lnTo>
                  <a:lnTo>
                    <a:pt x="70015" y="82384"/>
                  </a:lnTo>
                  <a:lnTo>
                    <a:pt x="79159" y="82384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8" name="object 388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2321052" y="8998553"/>
              <a:ext cx="183261" cy="83914"/>
            </a:xfrm>
            <a:prstGeom prst="rect">
              <a:avLst/>
            </a:prstGeom>
          </p:spPr>
        </p:pic>
        <p:sp>
          <p:nvSpPr>
            <p:cNvPr id="389" name="object 389"/>
            <p:cNvSpPr/>
            <p:nvPr/>
          </p:nvSpPr>
          <p:spPr>
            <a:xfrm>
              <a:off x="2533364" y="9000077"/>
              <a:ext cx="46355" cy="82550"/>
            </a:xfrm>
            <a:custGeom>
              <a:avLst/>
              <a:gdLst/>
              <a:ahLst/>
              <a:cxnLst/>
              <a:rect l="l" t="t" r="r" b="b"/>
              <a:pathLst>
                <a:path w="46355" h="82550">
                  <a:moveTo>
                    <a:pt x="21335" y="82391"/>
                  </a:moveTo>
                  <a:lnTo>
                    <a:pt x="9143" y="82391"/>
                  </a:lnTo>
                  <a:lnTo>
                    <a:pt x="4571" y="80867"/>
                  </a:lnTo>
                  <a:lnTo>
                    <a:pt x="0" y="77819"/>
                  </a:lnTo>
                  <a:lnTo>
                    <a:pt x="0" y="68675"/>
                  </a:lnTo>
                  <a:lnTo>
                    <a:pt x="12191" y="74771"/>
                  </a:lnTo>
                  <a:lnTo>
                    <a:pt x="19811" y="74771"/>
                  </a:lnTo>
                  <a:lnTo>
                    <a:pt x="22859" y="73247"/>
                  </a:lnTo>
                  <a:lnTo>
                    <a:pt x="26003" y="73247"/>
                  </a:lnTo>
                  <a:lnTo>
                    <a:pt x="30575" y="68675"/>
                  </a:lnTo>
                  <a:lnTo>
                    <a:pt x="33623" y="67151"/>
                  </a:lnTo>
                  <a:lnTo>
                    <a:pt x="33623" y="65627"/>
                  </a:lnTo>
                  <a:lnTo>
                    <a:pt x="35147" y="64103"/>
                  </a:lnTo>
                  <a:lnTo>
                    <a:pt x="36671" y="61055"/>
                  </a:lnTo>
                  <a:lnTo>
                    <a:pt x="36671" y="51911"/>
                  </a:lnTo>
                  <a:lnTo>
                    <a:pt x="35147" y="47243"/>
                  </a:lnTo>
                  <a:lnTo>
                    <a:pt x="30575" y="44195"/>
                  </a:lnTo>
                  <a:lnTo>
                    <a:pt x="27527" y="41147"/>
                  </a:lnTo>
                  <a:lnTo>
                    <a:pt x="22859" y="39623"/>
                  </a:lnTo>
                  <a:lnTo>
                    <a:pt x="3047" y="39623"/>
                  </a:lnTo>
                  <a:lnTo>
                    <a:pt x="1523" y="41147"/>
                  </a:lnTo>
                  <a:lnTo>
                    <a:pt x="4571" y="0"/>
                  </a:lnTo>
                  <a:lnTo>
                    <a:pt x="42767" y="0"/>
                  </a:lnTo>
                  <a:lnTo>
                    <a:pt x="42767" y="9143"/>
                  </a:lnTo>
                  <a:lnTo>
                    <a:pt x="12191" y="9143"/>
                  </a:lnTo>
                  <a:lnTo>
                    <a:pt x="10667" y="32003"/>
                  </a:lnTo>
                  <a:lnTo>
                    <a:pt x="27527" y="32003"/>
                  </a:lnTo>
                  <a:lnTo>
                    <a:pt x="36671" y="36575"/>
                  </a:lnTo>
                  <a:lnTo>
                    <a:pt x="38195" y="38099"/>
                  </a:lnTo>
                  <a:lnTo>
                    <a:pt x="41243" y="39623"/>
                  </a:lnTo>
                  <a:lnTo>
                    <a:pt x="45815" y="48863"/>
                  </a:lnTo>
                  <a:lnTo>
                    <a:pt x="45815" y="56483"/>
                  </a:lnTo>
                  <a:lnTo>
                    <a:pt x="45815" y="64103"/>
                  </a:lnTo>
                  <a:lnTo>
                    <a:pt x="42767" y="70199"/>
                  </a:lnTo>
                  <a:lnTo>
                    <a:pt x="38195" y="74771"/>
                  </a:lnTo>
                  <a:lnTo>
                    <a:pt x="35147" y="76295"/>
                  </a:lnTo>
                  <a:lnTo>
                    <a:pt x="32099" y="79343"/>
                  </a:lnTo>
                  <a:lnTo>
                    <a:pt x="29051" y="79343"/>
                  </a:lnTo>
                  <a:lnTo>
                    <a:pt x="26003" y="80867"/>
                  </a:lnTo>
                  <a:lnTo>
                    <a:pt x="21335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0" name="object 390"/>
          <p:cNvGrpSpPr/>
          <p:nvPr/>
        </p:nvGrpSpPr>
        <p:grpSpPr>
          <a:xfrm>
            <a:off x="2997707" y="8998553"/>
            <a:ext cx="243204" cy="84455"/>
            <a:chOff x="2997707" y="8998553"/>
            <a:chExt cx="243204" cy="84455"/>
          </a:xfrm>
        </p:grpSpPr>
        <p:sp>
          <p:nvSpPr>
            <p:cNvPr id="391" name="object 391"/>
            <p:cNvSpPr/>
            <p:nvPr/>
          </p:nvSpPr>
          <p:spPr>
            <a:xfrm>
              <a:off x="2997708" y="8998559"/>
              <a:ext cx="78105" cy="82550"/>
            </a:xfrm>
            <a:custGeom>
              <a:avLst/>
              <a:gdLst/>
              <a:ahLst/>
              <a:cxnLst/>
              <a:rect l="l" t="t" r="r" b="b"/>
              <a:pathLst>
                <a:path w="78105" h="82550">
                  <a:moveTo>
                    <a:pt x="31991" y="46380"/>
                  </a:moveTo>
                  <a:lnTo>
                    <a:pt x="0" y="46380"/>
                  </a:lnTo>
                  <a:lnTo>
                    <a:pt x="0" y="54000"/>
                  </a:lnTo>
                  <a:lnTo>
                    <a:pt x="31991" y="54000"/>
                  </a:lnTo>
                  <a:lnTo>
                    <a:pt x="31991" y="46380"/>
                  </a:lnTo>
                  <a:close/>
                </a:path>
                <a:path w="78105" h="82550">
                  <a:moveTo>
                    <a:pt x="77812" y="0"/>
                  </a:moveTo>
                  <a:lnTo>
                    <a:pt x="74764" y="0"/>
                  </a:lnTo>
                  <a:lnTo>
                    <a:pt x="71716" y="3048"/>
                  </a:lnTo>
                  <a:lnTo>
                    <a:pt x="70192" y="3048"/>
                  </a:lnTo>
                  <a:lnTo>
                    <a:pt x="67144" y="4572"/>
                  </a:lnTo>
                  <a:lnTo>
                    <a:pt x="64096" y="7620"/>
                  </a:lnTo>
                  <a:lnTo>
                    <a:pt x="61048" y="9144"/>
                  </a:lnTo>
                  <a:lnTo>
                    <a:pt x="59524" y="9144"/>
                  </a:lnTo>
                  <a:lnTo>
                    <a:pt x="56476" y="10668"/>
                  </a:lnTo>
                  <a:lnTo>
                    <a:pt x="54952" y="12192"/>
                  </a:lnTo>
                  <a:lnTo>
                    <a:pt x="50380" y="12192"/>
                  </a:lnTo>
                  <a:lnTo>
                    <a:pt x="50380" y="22860"/>
                  </a:lnTo>
                  <a:lnTo>
                    <a:pt x="51904" y="21336"/>
                  </a:lnTo>
                  <a:lnTo>
                    <a:pt x="54952" y="21336"/>
                  </a:lnTo>
                  <a:lnTo>
                    <a:pt x="56476" y="19812"/>
                  </a:lnTo>
                  <a:lnTo>
                    <a:pt x="58000" y="19812"/>
                  </a:lnTo>
                  <a:lnTo>
                    <a:pt x="59524" y="18288"/>
                  </a:lnTo>
                  <a:lnTo>
                    <a:pt x="61048" y="18288"/>
                  </a:lnTo>
                  <a:lnTo>
                    <a:pt x="62572" y="16764"/>
                  </a:lnTo>
                  <a:lnTo>
                    <a:pt x="64096" y="16764"/>
                  </a:lnTo>
                  <a:lnTo>
                    <a:pt x="67144" y="13716"/>
                  </a:lnTo>
                  <a:lnTo>
                    <a:pt x="68668" y="13716"/>
                  </a:lnTo>
                  <a:lnTo>
                    <a:pt x="68668" y="82384"/>
                  </a:lnTo>
                  <a:lnTo>
                    <a:pt x="77812" y="82384"/>
                  </a:lnTo>
                  <a:lnTo>
                    <a:pt x="77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3103054" y="8998553"/>
              <a:ext cx="137445" cy="83915"/>
            </a:xfrm>
            <a:prstGeom prst="rect">
              <a:avLst/>
            </a:prstGeom>
          </p:spPr>
        </p:pic>
      </p:grpSp>
      <p:pic>
        <p:nvPicPr>
          <p:cNvPr id="393" name="object 39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513867" y="9000077"/>
            <a:ext cx="65722" cy="80867"/>
          </a:xfrm>
          <a:prstGeom prst="rect">
            <a:avLst/>
          </a:prstGeom>
        </p:spPr>
      </p:pic>
      <p:pic>
        <p:nvPicPr>
          <p:cNvPr id="394" name="object 394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682275" y="9170955"/>
            <a:ext cx="172593" cy="82486"/>
          </a:xfrm>
          <a:prstGeom prst="rect">
            <a:avLst/>
          </a:prstGeom>
        </p:spPr>
      </p:pic>
      <p:pic>
        <p:nvPicPr>
          <p:cNvPr id="395" name="object 395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1274825" y="9170955"/>
            <a:ext cx="323850" cy="82486"/>
          </a:xfrm>
          <a:prstGeom prst="rect">
            <a:avLst/>
          </a:prstGeom>
        </p:spPr>
      </p:pic>
      <p:grpSp>
        <p:nvGrpSpPr>
          <p:cNvPr id="396" name="object 396"/>
          <p:cNvGrpSpPr/>
          <p:nvPr/>
        </p:nvGrpSpPr>
        <p:grpSpPr>
          <a:xfrm>
            <a:off x="1742122" y="9170955"/>
            <a:ext cx="323850" cy="82550"/>
            <a:chOff x="1742122" y="9170955"/>
            <a:chExt cx="323850" cy="82550"/>
          </a:xfrm>
        </p:grpSpPr>
        <p:pic>
          <p:nvPicPr>
            <p:cNvPr id="397" name="object 397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1742122" y="9170955"/>
              <a:ext cx="122301" cy="82486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1894903" y="9170955"/>
              <a:ext cx="171068" cy="82486"/>
            </a:xfrm>
            <a:prstGeom prst="rect">
              <a:avLst/>
            </a:prstGeom>
          </p:spPr>
        </p:pic>
      </p:grpSp>
      <p:pic>
        <p:nvPicPr>
          <p:cNvPr id="399" name="object 399"/>
          <p:cNvPicPr/>
          <p:nvPr/>
        </p:nvPicPr>
        <p:blipFill>
          <a:blip r:embed="rId208" cstate="print"/>
          <a:stretch>
            <a:fillRect/>
          </a:stretch>
        </p:blipFill>
        <p:spPr>
          <a:xfrm>
            <a:off x="2214372" y="9170955"/>
            <a:ext cx="367855" cy="82486"/>
          </a:xfrm>
          <a:prstGeom prst="rect">
            <a:avLst/>
          </a:prstGeom>
        </p:spPr>
      </p:pic>
      <p:pic>
        <p:nvPicPr>
          <p:cNvPr id="400" name="object 400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2997707" y="9170955"/>
            <a:ext cx="242792" cy="82486"/>
          </a:xfrm>
          <a:prstGeom prst="rect">
            <a:avLst/>
          </a:prstGeom>
        </p:spPr>
      </p:pic>
      <p:pic>
        <p:nvPicPr>
          <p:cNvPr id="401" name="object 40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13867" y="9172575"/>
            <a:ext cx="65722" cy="79343"/>
          </a:xfrm>
          <a:prstGeom prst="rect">
            <a:avLst/>
          </a:prstGeom>
        </p:spPr>
      </p:pic>
      <p:grpSp>
        <p:nvGrpSpPr>
          <p:cNvPr id="402" name="object 402"/>
          <p:cNvGrpSpPr/>
          <p:nvPr/>
        </p:nvGrpSpPr>
        <p:grpSpPr>
          <a:xfrm>
            <a:off x="679227" y="9341929"/>
            <a:ext cx="174625" cy="84455"/>
            <a:chOff x="679227" y="9341929"/>
            <a:chExt cx="174625" cy="84455"/>
          </a:xfrm>
        </p:grpSpPr>
        <p:pic>
          <p:nvPicPr>
            <p:cNvPr id="403" name="object 403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679227" y="9341929"/>
              <a:ext cx="96202" cy="84010"/>
            </a:xfrm>
            <a:prstGeom prst="rect">
              <a:avLst/>
            </a:prstGeom>
          </p:spPr>
        </p:pic>
        <p:sp>
          <p:nvSpPr>
            <p:cNvPr id="404" name="object 404"/>
            <p:cNvSpPr/>
            <p:nvPr/>
          </p:nvSpPr>
          <p:spPr>
            <a:xfrm>
              <a:off x="801338" y="9341929"/>
              <a:ext cx="52069" cy="84455"/>
            </a:xfrm>
            <a:custGeom>
              <a:avLst/>
              <a:gdLst/>
              <a:ahLst/>
              <a:cxnLst/>
              <a:rect l="l" t="t" r="r" b="b"/>
              <a:pathLst>
                <a:path w="52069" h="84454">
                  <a:moveTo>
                    <a:pt x="32099" y="51911"/>
                  </a:moveTo>
                  <a:lnTo>
                    <a:pt x="18383" y="51911"/>
                  </a:lnTo>
                  <a:lnTo>
                    <a:pt x="9239" y="47339"/>
                  </a:lnTo>
                  <a:lnTo>
                    <a:pt x="7715" y="45815"/>
                  </a:lnTo>
                  <a:lnTo>
                    <a:pt x="4572" y="42767"/>
                  </a:lnTo>
                  <a:lnTo>
                    <a:pt x="3048" y="41243"/>
                  </a:lnTo>
                  <a:lnTo>
                    <a:pt x="3048" y="38195"/>
                  </a:lnTo>
                  <a:lnTo>
                    <a:pt x="1524" y="35147"/>
                  </a:lnTo>
                  <a:lnTo>
                    <a:pt x="0" y="30575"/>
                  </a:lnTo>
                  <a:lnTo>
                    <a:pt x="0" y="22955"/>
                  </a:lnTo>
                  <a:lnTo>
                    <a:pt x="1524" y="19907"/>
                  </a:lnTo>
                  <a:lnTo>
                    <a:pt x="3048" y="16764"/>
                  </a:lnTo>
                  <a:lnTo>
                    <a:pt x="6096" y="10668"/>
                  </a:lnTo>
                  <a:lnTo>
                    <a:pt x="7715" y="7620"/>
                  </a:lnTo>
                  <a:lnTo>
                    <a:pt x="22955" y="0"/>
                  </a:lnTo>
                  <a:lnTo>
                    <a:pt x="30575" y="0"/>
                  </a:lnTo>
                  <a:lnTo>
                    <a:pt x="39719" y="4572"/>
                  </a:lnTo>
                  <a:lnTo>
                    <a:pt x="42767" y="7620"/>
                  </a:lnTo>
                  <a:lnTo>
                    <a:pt x="22955" y="7620"/>
                  </a:lnTo>
                  <a:lnTo>
                    <a:pt x="21431" y="9144"/>
                  </a:lnTo>
                  <a:lnTo>
                    <a:pt x="19907" y="9144"/>
                  </a:lnTo>
                  <a:lnTo>
                    <a:pt x="18383" y="10668"/>
                  </a:lnTo>
                  <a:lnTo>
                    <a:pt x="15335" y="12192"/>
                  </a:lnTo>
                  <a:lnTo>
                    <a:pt x="15335" y="13716"/>
                  </a:lnTo>
                  <a:lnTo>
                    <a:pt x="12287" y="16764"/>
                  </a:lnTo>
                  <a:lnTo>
                    <a:pt x="10763" y="18383"/>
                  </a:lnTo>
                  <a:lnTo>
                    <a:pt x="10763" y="33623"/>
                  </a:lnTo>
                  <a:lnTo>
                    <a:pt x="12287" y="36671"/>
                  </a:lnTo>
                  <a:lnTo>
                    <a:pt x="13811" y="38195"/>
                  </a:lnTo>
                  <a:lnTo>
                    <a:pt x="13811" y="39719"/>
                  </a:lnTo>
                  <a:lnTo>
                    <a:pt x="15335" y="41243"/>
                  </a:lnTo>
                  <a:lnTo>
                    <a:pt x="18383" y="42767"/>
                  </a:lnTo>
                  <a:lnTo>
                    <a:pt x="19907" y="42767"/>
                  </a:lnTo>
                  <a:lnTo>
                    <a:pt x="21431" y="44291"/>
                  </a:lnTo>
                  <a:lnTo>
                    <a:pt x="41624" y="44291"/>
                  </a:lnTo>
                  <a:lnTo>
                    <a:pt x="38195" y="48863"/>
                  </a:lnTo>
                  <a:lnTo>
                    <a:pt x="32099" y="51911"/>
                  </a:lnTo>
                  <a:close/>
                </a:path>
                <a:path w="52069" h="84454">
                  <a:moveTo>
                    <a:pt x="38195" y="76295"/>
                  </a:moveTo>
                  <a:lnTo>
                    <a:pt x="22955" y="76295"/>
                  </a:lnTo>
                  <a:lnTo>
                    <a:pt x="32099" y="71723"/>
                  </a:lnTo>
                  <a:lnTo>
                    <a:pt x="36671" y="67151"/>
                  </a:lnTo>
                  <a:lnTo>
                    <a:pt x="39719" y="61055"/>
                  </a:lnTo>
                  <a:lnTo>
                    <a:pt x="41243" y="56483"/>
                  </a:lnTo>
                  <a:lnTo>
                    <a:pt x="41243" y="51911"/>
                  </a:lnTo>
                  <a:lnTo>
                    <a:pt x="42767" y="47339"/>
                  </a:lnTo>
                  <a:lnTo>
                    <a:pt x="42767" y="42767"/>
                  </a:lnTo>
                  <a:lnTo>
                    <a:pt x="33623" y="42767"/>
                  </a:lnTo>
                  <a:lnTo>
                    <a:pt x="41243" y="35147"/>
                  </a:lnTo>
                  <a:lnTo>
                    <a:pt x="41243" y="19907"/>
                  </a:lnTo>
                  <a:lnTo>
                    <a:pt x="39719" y="18383"/>
                  </a:lnTo>
                  <a:lnTo>
                    <a:pt x="38195" y="15240"/>
                  </a:lnTo>
                  <a:lnTo>
                    <a:pt x="32099" y="9144"/>
                  </a:lnTo>
                  <a:lnTo>
                    <a:pt x="30575" y="9144"/>
                  </a:lnTo>
                  <a:lnTo>
                    <a:pt x="27527" y="7620"/>
                  </a:lnTo>
                  <a:lnTo>
                    <a:pt x="42767" y="7620"/>
                  </a:lnTo>
                  <a:lnTo>
                    <a:pt x="44291" y="10668"/>
                  </a:lnTo>
                  <a:lnTo>
                    <a:pt x="47339" y="13716"/>
                  </a:lnTo>
                  <a:lnTo>
                    <a:pt x="48863" y="16764"/>
                  </a:lnTo>
                  <a:lnTo>
                    <a:pt x="50387" y="21431"/>
                  </a:lnTo>
                  <a:lnTo>
                    <a:pt x="50387" y="26003"/>
                  </a:lnTo>
                  <a:lnTo>
                    <a:pt x="52006" y="32099"/>
                  </a:lnTo>
                  <a:lnTo>
                    <a:pt x="52006" y="44291"/>
                  </a:lnTo>
                  <a:lnTo>
                    <a:pt x="50387" y="50387"/>
                  </a:lnTo>
                  <a:lnTo>
                    <a:pt x="47339" y="62579"/>
                  </a:lnTo>
                  <a:lnTo>
                    <a:pt x="45815" y="67151"/>
                  </a:lnTo>
                  <a:lnTo>
                    <a:pt x="42767" y="71723"/>
                  </a:lnTo>
                  <a:lnTo>
                    <a:pt x="38195" y="76295"/>
                  </a:lnTo>
                  <a:close/>
                </a:path>
                <a:path w="52069" h="84454">
                  <a:moveTo>
                    <a:pt x="41624" y="44291"/>
                  </a:moveTo>
                  <a:lnTo>
                    <a:pt x="30575" y="44291"/>
                  </a:lnTo>
                  <a:lnTo>
                    <a:pt x="32099" y="42767"/>
                  </a:lnTo>
                  <a:lnTo>
                    <a:pt x="42767" y="42767"/>
                  </a:lnTo>
                  <a:lnTo>
                    <a:pt x="41624" y="44291"/>
                  </a:lnTo>
                  <a:close/>
                </a:path>
                <a:path w="52069" h="84454">
                  <a:moveTo>
                    <a:pt x="24479" y="84010"/>
                  </a:moveTo>
                  <a:lnTo>
                    <a:pt x="13811" y="84010"/>
                  </a:lnTo>
                  <a:lnTo>
                    <a:pt x="4572" y="80962"/>
                  </a:lnTo>
                  <a:lnTo>
                    <a:pt x="4572" y="71723"/>
                  </a:lnTo>
                  <a:lnTo>
                    <a:pt x="9239" y="74771"/>
                  </a:lnTo>
                  <a:lnTo>
                    <a:pt x="13811" y="76295"/>
                  </a:lnTo>
                  <a:lnTo>
                    <a:pt x="38195" y="76295"/>
                  </a:lnTo>
                  <a:lnTo>
                    <a:pt x="36671" y="77819"/>
                  </a:lnTo>
                  <a:lnTo>
                    <a:pt x="32099" y="80962"/>
                  </a:lnTo>
                  <a:lnTo>
                    <a:pt x="29051" y="82486"/>
                  </a:lnTo>
                  <a:lnTo>
                    <a:pt x="24479" y="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5" name="object 405"/>
          <p:cNvGrpSpPr/>
          <p:nvPr/>
        </p:nvGrpSpPr>
        <p:grpSpPr>
          <a:xfrm>
            <a:off x="1282445" y="9341929"/>
            <a:ext cx="316230" cy="84455"/>
            <a:chOff x="1282445" y="9341929"/>
            <a:chExt cx="316230" cy="84455"/>
          </a:xfrm>
        </p:grpSpPr>
        <p:sp>
          <p:nvSpPr>
            <p:cNvPr id="406" name="object 406"/>
            <p:cNvSpPr/>
            <p:nvPr/>
          </p:nvSpPr>
          <p:spPr>
            <a:xfrm>
              <a:off x="1282445" y="9341929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239" y="9144"/>
                  </a:lnTo>
                  <a:lnTo>
                    <a:pt x="10763" y="9144"/>
                  </a:lnTo>
                  <a:lnTo>
                    <a:pt x="13811" y="7620"/>
                  </a:lnTo>
                  <a:lnTo>
                    <a:pt x="16859" y="4572"/>
                  </a:lnTo>
                  <a:lnTo>
                    <a:pt x="19907" y="4572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486"/>
                  </a:lnTo>
                  <a:close/>
                </a:path>
                <a:path w="27940" h="82550">
                  <a:moveTo>
                    <a:pt x="0" y="22955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3811" y="16764"/>
                  </a:lnTo>
                  <a:lnTo>
                    <a:pt x="12287" y="16764"/>
                  </a:lnTo>
                  <a:lnTo>
                    <a:pt x="10763" y="18383"/>
                  </a:lnTo>
                  <a:lnTo>
                    <a:pt x="9239" y="18383"/>
                  </a:lnTo>
                  <a:lnTo>
                    <a:pt x="7715" y="19907"/>
                  </a:lnTo>
                  <a:lnTo>
                    <a:pt x="6096" y="19907"/>
                  </a:lnTo>
                  <a:lnTo>
                    <a:pt x="3048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1337405" y="9341929"/>
              <a:ext cx="261270" cy="84010"/>
            </a:xfrm>
            <a:prstGeom prst="rect">
              <a:avLst/>
            </a:prstGeom>
          </p:spPr>
        </p:pic>
      </p:grpSp>
      <p:pic>
        <p:nvPicPr>
          <p:cNvPr id="408" name="object 408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1742217" y="9341929"/>
            <a:ext cx="323754" cy="84010"/>
          </a:xfrm>
          <a:prstGeom prst="rect">
            <a:avLst/>
          </a:prstGeom>
        </p:spPr>
      </p:pic>
      <p:grpSp>
        <p:nvGrpSpPr>
          <p:cNvPr id="409" name="object 409"/>
          <p:cNvGrpSpPr/>
          <p:nvPr/>
        </p:nvGrpSpPr>
        <p:grpSpPr>
          <a:xfrm>
            <a:off x="2265997" y="9341929"/>
            <a:ext cx="314960" cy="84455"/>
            <a:chOff x="2265997" y="9341929"/>
            <a:chExt cx="314960" cy="84455"/>
          </a:xfrm>
        </p:grpSpPr>
        <p:sp>
          <p:nvSpPr>
            <p:cNvPr id="410" name="object 410"/>
            <p:cNvSpPr/>
            <p:nvPr/>
          </p:nvSpPr>
          <p:spPr>
            <a:xfrm>
              <a:off x="2265997" y="9341929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16764" y="4572"/>
                  </a:lnTo>
                  <a:lnTo>
                    <a:pt x="19907" y="4572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486"/>
                  </a:lnTo>
                  <a:close/>
                </a:path>
                <a:path w="27939" h="82550">
                  <a:moveTo>
                    <a:pt x="0" y="22955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383"/>
                  </a:lnTo>
                  <a:lnTo>
                    <a:pt x="9144" y="18383"/>
                  </a:lnTo>
                  <a:lnTo>
                    <a:pt x="7620" y="19907"/>
                  </a:lnTo>
                  <a:lnTo>
                    <a:pt x="6096" y="19907"/>
                  </a:lnTo>
                  <a:lnTo>
                    <a:pt x="3048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1" name="object 41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2320956" y="9341929"/>
              <a:ext cx="120776" cy="84010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2467641" y="9341929"/>
              <a:ext cx="113061" cy="84010"/>
            </a:xfrm>
            <a:prstGeom prst="rect">
              <a:avLst/>
            </a:prstGeom>
          </p:spPr>
        </p:pic>
      </p:grpSp>
      <p:grpSp>
        <p:nvGrpSpPr>
          <p:cNvPr id="413" name="object 413"/>
          <p:cNvGrpSpPr/>
          <p:nvPr/>
        </p:nvGrpSpPr>
        <p:grpSpPr>
          <a:xfrm>
            <a:off x="3048095" y="9341929"/>
            <a:ext cx="191135" cy="84455"/>
            <a:chOff x="3048095" y="9341929"/>
            <a:chExt cx="191135" cy="84455"/>
          </a:xfrm>
        </p:grpSpPr>
        <p:sp>
          <p:nvSpPr>
            <p:cNvPr id="414" name="object 414"/>
            <p:cNvSpPr/>
            <p:nvPr/>
          </p:nvSpPr>
          <p:spPr>
            <a:xfrm>
              <a:off x="3048095" y="9342025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432" y="82391"/>
                  </a:moveTo>
                  <a:lnTo>
                    <a:pt x="18288" y="82391"/>
                  </a:lnTo>
                  <a:lnTo>
                    <a:pt x="18288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6764" y="4572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18288" y="12192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5" name="object 415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102959" y="9341929"/>
              <a:ext cx="136016" cy="84010"/>
            </a:xfrm>
            <a:prstGeom prst="rect">
              <a:avLst/>
            </a:prstGeom>
          </p:spPr>
        </p:pic>
      </p:grpSp>
      <p:pic>
        <p:nvPicPr>
          <p:cNvPr id="416" name="object 41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513867" y="9343453"/>
            <a:ext cx="65722" cy="80962"/>
          </a:xfrm>
          <a:prstGeom prst="rect">
            <a:avLst/>
          </a:prstGeom>
        </p:spPr>
      </p:pic>
      <p:pic>
        <p:nvPicPr>
          <p:cNvPr id="417" name="object 417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679227" y="9514427"/>
            <a:ext cx="172497" cy="82391"/>
          </a:xfrm>
          <a:prstGeom prst="rect">
            <a:avLst/>
          </a:prstGeom>
        </p:spPr>
      </p:pic>
      <p:pic>
        <p:nvPicPr>
          <p:cNvPr id="418" name="object 418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1274825" y="9514427"/>
            <a:ext cx="323850" cy="82486"/>
          </a:xfrm>
          <a:prstGeom prst="rect">
            <a:avLst/>
          </a:prstGeom>
        </p:spPr>
      </p:pic>
      <p:grpSp>
        <p:nvGrpSpPr>
          <p:cNvPr id="419" name="object 419"/>
          <p:cNvGrpSpPr/>
          <p:nvPr/>
        </p:nvGrpSpPr>
        <p:grpSpPr>
          <a:xfrm>
            <a:off x="1742217" y="9514427"/>
            <a:ext cx="321310" cy="82550"/>
            <a:chOff x="1742217" y="9514427"/>
            <a:chExt cx="321310" cy="82550"/>
          </a:xfrm>
        </p:grpSpPr>
        <p:pic>
          <p:nvPicPr>
            <p:cNvPr id="420" name="object 42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1742217" y="9514427"/>
              <a:ext cx="122205" cy="82391"/>
            </a:xfrm>
            <a:prstGeom prst="rect">
              <a:avLst/>
            </a:prstGeom>
          </p:spPr>
        </p:pic>
        <p:pic>
          <p:nvPicPr>
            <p:cNvPr id="421" name="object 421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1894903" y="9515951"/>
              <a:ext cx="168021" cy="80867"/>
            </a:xfrm>
            <a:prstGeom prst="rect">
              <a:avLst/>
            </a:prstGeom>
          </p:spPr>
        </p:pic>
      </p:grpSp>
      <p:grpSp>
        <p:nvGrpSpPr>
          <p:cNvPr id="422" name="object 422"/>
          <p:cNvGrpSpPr/>
          <p:nvPr/>
        </p:nvGrpSpPr>
        <p:grpSpPr>
          <a:xfrm>
            <a:off x="2214372" y="9514427"/>
            <a:ext cx="368300" cy="82550"/>
            <a:chOff x="2214372" y="9514427"/>
            <a:chExt cx="368300" cy="82550"/>
          </a:xfrm>
        </p:grpSpPr>
        <p:pic>
          <p:nvPicPr>
            <p:cNvPr id="423" name="object 42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2214372" y="9514427"/>
              <a:ext cx="289941" cy="82486"/>
            </a:xfrm>
            <a:prstGeom prst="rect">
              <a:avLst/>
            </a:prstGeom>
          </p:spPr>
        </p:pic>
        <p:sp>
          <p:nvSpPr>
            <p:cNvPr id="424" name="object 424"/>
            <p:cNvSpPr/>
            <p:nvPr/>
          </p:nvSpPr>
          <p:spPr>
            <a:xfrm>
              <a:off x="2525744" y="9515951"/>
              <a:ext cx="56515" cy="79375"/>
            </a:xfrm>
            <a:custGeom>
              <a:avLst/>
              <a:gdLst/>
              <a:ahLst/>
              <a:cxnLst/>
              <a:rect l="l" t="t" r="r" b="b"/>
              <a:pathLst>
                <a:path w="56514" h="79375">
                  <a:moveTo>
                    <a:pt x="56483" y="61055"/>
                  </a:moveTo>
                  <a:lnTo>
                    <a:pt x="0" y="61055"/>
                  </a:lnTo>
                  <a:lnTo>
                    <a:pt x="0" y="53435"/>
                  </a:lnTo>
                  <a:lnTo>
                    <a:pt x="3048" y="48863"/>
                  </a:lnTo>
                  <a:lnTo>
                    <a:pt x="7620" y="44291"/>
                  </a:lnTo>
                  <a:lnTo>
                    <a:pt x="10668" y="39719"/>
                  </a:lnTo>
                  <a:lnTo>
                    <a:pt x="18288" y="32099"/>
                  </a:lnTo>
                  <a:lnTo>
                    <a:pt x="21336" y="27432"/>
                  </a:lnTo>
                  <a:lnTo>
                    <a:pt x="24384" y="22860"/>
                  </a:lnTo>
                  <a:lnTo>
                    <a:pt x="27432" y="16764"/>
                  </a:lnTo>
                  <a:lnTo>
                    <a:pt x="30480" y="12192"/>
                  </a:lnTo>
                  <a:lnTo>
                    <a:pt x="32099" y="7620"/>
                  </a:lnTo>
                  <a:lnTo>
                    <a:pt x="35147" y="4572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47339" y="13716"/>
                  </a:lnTo>
                  <a:lnTo>
                    <a:pt x="38195" y="13716"/>
                  </a:lnTo>
                  <a:lnTo>
                    <a:pt x="32099" y="22860"/>
                  </a:lnTo>
                  <a:lnTo>
                    <a:pt x="28956" y="25908"/>
                  </a:lnTo>
                  <a:lnTo>
                    <a:pt x="27432" y="30575"/>
                  </a:lnTo>
                  <a:lnTo>
                    <a:pt x="24384" y="33623"/>
                  </a:lnTo>
                  <a:lnTo>
                    <a:pt x="22860" y="36671"/>
                  </a:lnTo>
                  <a:lnTo>
                    <a:pt x="19812" y="39719"/>
                  </a:lnTo>
                  <a:lnTo>
                    <a:pt x="16764" y="45815"/>
                  </a:lnTo>
                  <a:lnTo>
                    <a:pt x="13716" y="47339"/>
                  </a:lnTo>
                  <a:lnTo>
                    <a:pt x="12192" y="50387"/>
                  </a:lnTo>
                  <a:lnTo>
                    <a:pt x="10668" y="51911"/>
                  </a:lnTo>
                  <a:lnTo>
                    <a:pt x="56483" y="51911"/>
                  </a:lnTo>
                  <a:lnTo>
                    <a:pt x="56483" y="61055"/>
                  </a:lnTo>
                  <a:close/>
                </a:path>
                <a:path w="56514" h="79375">
                  <a:moveTo>
                    <a:pt x="47339" y="51911"/>
                  </a:moveTo>
                  <a:lnTo>
                    <a:pt x="38195" y="51911"/>
                  </a:lnTo>
                  <a:lnTo>
                    <a:pt x="38195" y="13716"/>
                  </a:lnTo>
                  <a:lnTo>
                    <a:pt x="47339" y="13716"/>
                  </a:lnTo>
                  <a:lnTo>
                    <a:pt x="47339" y="51911"/>
                  </a:lnTo>
                  <a:close/>
                </a:path>
                <a:path w="56514" h="79375">
                  <a:moveTo>
                    <a:pt x="47339" y="79343"/>
                  </a:moveTo>
                  <a:lnTo>
                    <a:pt x="38195" y="79343"/>
                  </a:lnTo>
                  <a:lnTo>
                    <a:pt x="38195" y="61055"/>
                  </a:lnTo>
                  <a:lnTo>
                    <a:pt x="47339" y="61055"/>
                  </a:lnTo>
                  <a:lnTo>
                    <a:pt x="47339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5" name="object 425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2997707" y="9514427"/>
            <a:ext cx="242792" cy="82391"/>
          </a:xfrm>
          <a:prstGeom prst="rect">
            <a:avLst/>
          </a:prstGeom>
        </p:spPr>
      </p:pic>
      <p:pic>
        <p:nvPicPr>
          <p:cNvPr id="426" name="object 42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13867" y="9515950"/>
            <a:ext cx="65722" cy="79343"/>
          </a:xfrm>
          <a:prstGeom prst="rect">
            <a:avLst/>
          </a:prstGeom>
        </p:spPr>
      </p:pic>
      <p:pic>
        <p:nvPicPr>
          <p:cNvPr id="427" name="object 427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679227" y="9685401"/>
            <a:ext cx="170973" cy="83915"/>
          </a:xfrm>
          <a:prstGeom prst="rect">
            <a:avLst/>
          </a:prstGeom>
        </p:spPr>
      </p:pic>
      <p:pic>
        <p:nvPicPr>
          <p:cNvPr id="428" name="object 428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1274825" y="9685401"/>
            <a:ext cx="323850" cy="83915"/>
          </a:xfrm>
          <a:prstGeom prst="rect">
            <a:avLst/>
          </a:prstGeom>
        </p:spPr>
      </p:pic>
      <p:grpSp>
        <p:nvGrpSpPr>
          <p:cNvPr id="429" name="object 429"/>
          <p:cNvGrpSpPr/>
          <p:nvPr/>
        </p:nvGrpSpPr>
        <p:grpSpPr>
          <a:xfrm>
            <a:off x="1742217" y="9685401"/>
            <a:ext cx="307340" cy="84455"/>
            <a:chOff x="1742217" y="9685401"/>
            <a:chExt cx="307340" cy="84455"/>
          </a:xfrm>
        </p:grpSpPr>
        <p:pic>
          <p:nvPicPr>
            <p:cNvPr id="430" name="object 430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1742217" y="9685401"/>
              <a:ext cx="258127" cy="83915"/>
            </a:xfrm>
            <a:prstGeom prst="rect">
              <a:avLst/>
            </a:prstGeom>
          </p:spPr>
        </p:pic>
        <p:sp>
          <p:nvSpPr>
            <p:cNvPr id="431" name="object 431"/>
            <p:cNvSpPr/>
            <p:nvPr/>
          </p:nvSpPr>
          <p:spPr>
            <a:xfrm>
              <a:off x="2021681" y="9685401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39" h="82550">
                  <a:moveTo>
                    <a:pt x="27527" y="82391"/>
                  </a:moveTo>
                  <a:lnTo>
                    <a:pt x="18383" y="82391"/>
                  </a:lnTo>
                  <a:lnTo>
                    <a:pt x="18383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10668"/>
                  </a:lnTo>
                  <a:lnTo>
                    <a:pt x="10668" y="9144"/>
                  </a:lnTo>
                  <a:lnTo>
                    <a:pt x="13811" y="7620"/>
                  </a:lnTo>
                  <a:lnTo>
                    <a:pt x="15335" y="6096"/>
                  </a:lnTo>
                  <a:lnTo>
                    <a:pt x="18383" y="4572"/>
                  </a:lnTo>
                  <a:lnTo>
                    <a:pt x="19907" y="4572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82391"/>
                  </a:lnTo>
                  <a:close/>
                </a:path>
                <a:path w="27939" h="82550">
                  <a:moveTo>
                    <a:pt x="0" y="22860"/>
                  </a:moveTo>
                  <a:lnTo>
                    <a:pt x="0" y="13716"/>
                  </a:lnTo>
                  <a:lnTo>
                    <a:pt x="3048" y="12192"/>
                  </a:lnTo>
                  <a:lnTo>
                    <a:pt x="18383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5335" y="16764"/>
                  </a:lnTo>
                  <a:lnTo>
                    <a:pt x="13811" y="16764"/>
                  </a:lnTo>
                  <a:lnTo>
                    <a:pt x="10668" y="18288"/>
                  </a:lnTo>
                  <a:lnTo>
                    <a:pt x="9144" y="18288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4572" y="21336"/>
                  </a:lnTo>
                  <a:lnTo>
                    <a:pt x="1524" y="21336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2" name="object 432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2214372" y="9685401"/>
            <a:ext cx="367855" cy="83915"/>
          </a:xfrm>
          <a:prstGeom prst="rect">
            <a:avLst/>
          </a:prstGeom>
        </p:spPr>
      </p:pic>
      <p:pic>
        <p:nvPicPr>
          <p:cNvPr id="433" name="object 433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2997707" y="9685401"/>
            <a:ext cx="242792" cy="83915"/>
          </a:xfrm>
          <a:prstGeom prst="rect">
            <a:avLst/>
          </a:prstGeom>
        </p:spPr>
      </p:pic>
      <p:sp>
        <p:nvSpPr>
          <p:cNvPr id="434" name="object 434"/>
          <p:cNvSpPr/>
          <p:nvPr/>
        </p:nvSpPr>
        <p:spPr>
          <a:xfrm>
            <a:off x="3313842" y="9686925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867"/>
                </a:moveTo>
                <a:lnTo>
                  <a:pt x="0" y="80867"/>
                </a:lnTo>
                <a:lnTo>
                  <a:pt x="0" y="0"/>
                </a:lnTo>
                <a:lnTo>
                  <a:pt x="27432" y="0"/>
                </a:lnTo>
                <a:lnTo>
                  <a:pt x="30480" y="1524"/>
                </a:lnTo>
                <a:lnTo>
                  <a:pt x="33623" y="1524"/>
                </a:lnTo>
                <a:lnTo>
                  <a:pt x="36671" y="3048"/>
                </a:lnTo>
                <a:lnTo>
                  <a:pt x="38195" y="4572"/>
                </a:lnTo>
                <a:lnTo>
                  <a:pt x="41243" y="6096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00"/>
                </a:lnTo>
                <a:lnTo>
                  <a:pt x="41243" y="38100"/>
                </a:lnTo>
                <a:lnTo>
                  <a:pt x="39719" y="39719"/>
                </a:lnTo>
                <a:lnTo>
                  <a:pt x="38195" y="41243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2767"/>
                </a:lnTo>
                <a:lnTo>
                  <a:pt x="30480" y="44291"/>
                </a:lnTo>
                <a:lnTo>
                  <a:pt x="32099" y="44291"/>
                </a:lnTo>
                <a:lnTo>
                  <a:pt x="33623" y="45815"/>
                </a:lnTo>
                <a:lnTo>
                  <a:pt x="35147" y="45815"/>
                </a:lnTo>
                <a:lnTo>
                  <a:pt x="35147" y="47339"/>
                </a:lnTo>
                <a:lnTo>
                  <a:pt x="9144" y="47339"/>
                </a:lnTo>
                <a:lnTo>
                  <a:pt x="9144" y="80867"/>
                </a:lnTo>
                <a:close/>
              </a:path>
              <a:path w="56514" h="81279">
                <a:moveTo>
                  <a:pt x="41243" y="38100"/>
                </a:moveTo>
                <a:lnTo>
                  <a:pt x="25908" y="38100"/>
                </a:lnTo>
                <a:lnTo>
                  <a:pt x="28956" y="36576"/>
                </a:lnTo>
                <a:lnTo>
                  <a:pt x="30480" y="36576"/>
                </a:lnTo>
                <a:lnTo>
                  <a:pt x="32099" y="35052"/>
                </a:lnTo>
                <a:lnTo>
                  <a:pt x="36671" y="30480"/>
                </a:lnTo>
                <a:lnTo>
                  <a:pt x="36671" y="28956"/>
                </a:lnTo>
                <a:lnTo>
                  <a:pt x="38195" y="27432"/>
                </a:lnTo>
                <a:lnTo>
                  <a:pt x="38195" y="18288"/>
                </a:lnTo>
                <a:lnTo>
                  <a:pt x="36671" y="15240"/>
                </a:lnTo>
                <a:lnTo>
                  <a:pt x="33623" y="12192"/>
                </a:lnTo>
                <a:lnTo>
                  <a:pt x="30480" y="10668"/>
                </a:lnTo>
                <a:lnTo>
                  <a:pt x="27432" y="9144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8956"/>
                </a:lnTo>
                <a:lnTo>
                  <a:pt x="45815" y="32004"/>
                </a:lnTo>
                <a:lnTo>
                  <a:pt x="42767" y="35052"/>
                </a:lnTo>
                <a:lnTo>
                  <a:pt x="41243" y="38100"/>
                </a:lnTo>
                <a:close/>
              </a:path>
              <a:path w="56514" h="81279">
                <a:moveTo>
                  <a:pt x="56483" y="80867"/>
                </a:moveTo>
                <a:lnTo>
                  <a:pt x="45815" y="80867"/>
                </a:lnTo>
                <a:lnTo>
                  <a:pt x="32099" y="58007"/>
                </a:lnTo>
                <a:lnTo>
                  <a:pt x="30480" y="56483"/>
                </a:lnTo>
                <a:lnTo>
                  <a:pt x="30480" y="54959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8863"/>
                </a:lnTo>
                <a:lnTo>
                  <a:pt x="22860" y="47339"/>
                </a:lnTo>
                <a:lnTo>
                  <a:pt x="35147" y="47339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5" name="object 435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679227" y="9857899"/>
            <a:ext cx="175641" cy="82391"/>
          </a:xfrm>
          <a:prstGeom prst="rect">
            <a:avLst/>
          </a:prstGeom>
        </p:spPr>
      </p:pic>
      <p:pic>
        <p:nvPicPr>
          <p:cNvPr id="436" name="object 436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1274825" y="9857803"/>
            <a:ext cx="323850" cy="82486"/>
          </a:xfrm>
          <a:prstGeom prst="rect">
            <a:avLst/>
          </a:prstGeom>
        </p:spPr>
      </p:pic>
      <p:pic>
        <p:nvPicPr>
          <p:cNvPr id="437" name="object 437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1742217" y="9857898"/>
            <a:ext cx="323754" cy="82392"/>
          </a:xfrm>
          <a:prstGeom prst="rect">
            <a:avLst/>
          </a:prstGeom>
        </p:spPr>
      </p:pic>
      <p:grpSp>
        <p:nvGrpSpPr>
          <p:cNvPr id="438" name="object 438"/>
          <p:cNvGrpSpPr/>
          <p:nvPr/>
        </p:nvGrpSpPr>
        <p:grpSpPr>
          <a:xfrm>
            <a:off x="2214372" y="9857898"/>
            <a:ext cx="365125" cy="82550"/>
            <a:chOff x="2214372" y="9857898"/>
            <a:chExt cx="365125" cy="82550"/>
          </a:xfrm>
        </p:grpSpPr>
        <p:sp>
          <p:nvSpPr>
            <p:cNvPr id="439" name="object 439"/>
            <p:cNvSpPr/>
            <p:nvPr/>
          </p:nvSpPr>
          <p:spPr>
            <a:xfrm>
              <a:off x="2214359" y="9857905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32004" y="45046"/>
                  </a:moveTo>
                  <a:lnTo>
                    <a:pt x="0" y="45046"/>
                  </a:lnTo>
                  <a:lnTo>
                    <a:pt x="0" y="52666"/>
                  </a:lnTo>
                  <a:lnTo>
                    <a:pt x="32004" y="52666"/>
                  </a:lnTo>
                  <a:lnTo>
                    <a:pt x="32004" y="45046"/>
                  </a:lnTo>
                  <a:close/>
                </a:path>
                <a:path w="79375" h="81279">
                  <a:moveTo>
                    <a:pt x="79159" y="0"/>
                  </a:moveTo>
                  <a:lnTo>
                    <a:pt x="76111" y="0"/>
                  </a:lnTo>
                  <a:lnTo>
                    <a:pt x="74587" y="1524"/>
                  </a:lnTo>
                  <a:lnTo>
                    <a:pt x="73063" y="1524"/>
                  </a:lnTo>
                  <a:lnTo>
                    <a:pt x="70015" y="3048"/>
                  </a:lnTo>
                  <a:lnTo>
                    <a:pt x="66967" y="6096"/>
                  </a:lnTo>
                  <a:lnTo>
                    <a:pt x="63919" y="7620"/>
                  </a:lnTo>
                  <a:lnTo>
                    <a:pt x="62395" y="7620"/>
                  </a:lnTo>
                  <a:lnTo>
                    <a:pt x="60871" y="9144"/>
                  </a:lnTo>
                  <a:lnTo>
                    <a:pt x="57823" y="10668"/>
                  </a:lnTo>
                  <a:lnTo>
                    <a:pt x="56299" y="10668"/>
                  </a:lnTo>
                  <a:lnTo>
                    <a:pt x="53251" y="12192"/>
                  </a:lnTo>
                  <a:lnTo>
                    <a:pt x="51727" y="12192"/>
                  </a:lnTo>
                  <a:lnTo>
                    <a:pt x="51727" y="21336"/>
                  </a:lnTo>
                  <a:lnTo>
                    <a:pt x="54775" y="21336"/>
                  </a:lnTo>
                  <a:lnTo>
                    <a:pt x="56299" y="19812"/>
                  </a:lnTo>
                  <a:lnTo>
                    <a:pt x="59347" y="19812"/>
                  </a:lnTo>
                  <a:lnTo>
                    <a:pt x="62395" y="16764"/>
                  </a:lnTo>
                  <a:lnTo>
                    <a:pt x="63919" y="16764"/>
                  </a:lnTo>
                  <a:lnTo>
                    <a:pt x="65443" y="15240"/>
                  </a:lnTo>
                  <a:lnTo>
                    <a:pt x="66967" y="15240"/>
                  </a:lnTo>
                  <a:lnTo>
                    <a:pt x="70015" y="12192"/>
                  </a:lnTo>
                  <a:lnTo>
                    <a:pt x="70015" y="80860"/>
                  </a:lnTo>
                  <a:lnTo>
                    <a:pt x="79159" y="8086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2321052" y="9857898"/>
              <a:ext cx="258127" cy="82392"/>
            </a:xfrm>
            <a:prstGeom prst="rect">
              <a:avLst/>
            </a:prstGeom>
          </p:spPr>
        </p:pic>
      </p:grpSp>
      <p:grpSp>
        <p:nvGrpSpPr>
          <p:cNvPr id="441" name="object 441"/>
          <p:cNvGrpSpPr/>
          <p:nvPr/>
        </p:nvGrpSpPr>
        <p:grpSpPr>
          <a:xfrm>
            <a:off x="2997707" y="9857898"/>
            <a:ext cx="241300" cy="82550"/>
            <a:chOff x="2997707" y="9857898"/>
            <a:chExt cx="241300" cy="82550"/>
          </a:xfrm>
        </p:grpSpPr>
        <p:sp>
          <p:nvSpPr>
            <p:cNvPr id="442" name="object 442"/>
            <p:cNvSpPr/>
            <p:nvPr/>
          </p:nvSpPr>
          <p:spPr>
            <a:xfrm>
              <a:off x="2997708" y="9857905"/>
              <a:ext cx="78105" cy="81280"/>
            </a:xfrm>
            <a:custGeom>
              <a:avLst/>
              <a:gdLst/>
              <a:ahLst/>
              <a:cxnLst/>
              <a:rect l="l" t="t" r="r" b="b"/>
              <a:pathLst>
                <a:path w="78105" h="81279">
                  <a:moveTo>
                    <a:pt x="31991" y="45046"/>
                  </a:moveTo>
                  <a:lnTo>
                    <a:pt x="0" y="45046"/>
                  </a:lnTo>
                  <a:lnTo>
                    <a:pt x="0" y="52666"/>
                  </a:lnTo>
                  <a:lnTo>
                    <a:pt x="31991" y="52666"/>
                  </a:lnTo>
                  <a:lnTo>
                    <a:pt x="31991" y="45046"/>
                  </a:lnTo>
                  <a:close/>
                </a:path>
                <a:path w="78105" h="81279">
                  <a:moveTo>
                    <a:pt x="77812" y="0"/>
                  </a:moveTo>
                  <a:lnTo>
                    <a:pt x="74764" y="0"/>
                  </a:lnTo>
                  <a:lnTo>
                    <a:pt x="73240" y="1524"/>
                  </a:lnTo>
                  <a:lnTo>
                    <a:pt x="71716" y="1524"/>
                  </a:lnTo>
                  <a:lnTo>
                    <a:pt x="70192" y="3048"/>
                  </a:lnTo>
                  <a:lnTo>
                    <a:pt x="67144" y="4572"/>
                  </a:lnTo>
                  <a:lnTo>
                    <a:pt x="64096" y="7620"/>
                  </a:lnTo>
                  <a:lnTo>
                    <a:pt x="61048" y="7620"/>
                  </a:lnTo>
                  <a:lnTo>
                    <a:pt x="59524" y="9144"/>
                  </a:lnTo>
                  <a:lnTo>
                    <a:pt x="56476" y="10668"/>
                  </a:lnTo>
                  <a:lnTo>
                    <a:pt x="54952" y="10668"/>
                  </a:lnTo>
                  <a:lnTo>
                    <a:pt x="51904" y="12192"/>
                  </a:lnTo>
                  <a:lnTo>
                    <a:pt x="50380" y="12192"/>
                  </a:lnTo>
                  <a:lnTo>
                    <a:pt x="50380" y="21336"/>
                  </a:lnTo>
                  <a:lnTo>
                    <a:pt x="54952" y="21336"/>
                  </a:lnTo>
                  <a:lnTo>
                    <a:pt x="56476" y="19812"/>
                  </a:lnTo>
                  <a:lnTo>
                    <a:pt x="58000" y="19812"/>
                  </a:lnTo>
                  <a:lnTo>
                    <a:pt x="61048" y="16764"/>
                  </a:lnTo>
                  <a:lnTo>
                    <a:pt x="62572" y="16764"/>
                  </a:lnTo>
                  <a:lnTo>
                    <a:pt x="64096" y="15240"/>
                  </a:lnTo>
                  <a:lnTo>
                    <a:pt x="65620" y="15240"/>
                  </a:lnTo>
                  <a:lnTo>
                    <a:pt x="68668" y="12192"/>
                  </a:lnTo>
                  <a:lnTo>
                    <a:pt x="68668" y="80860"/>
                  </a:lnTo>
                  <a:lnTo>
                    <a:pt x="77812" y="80860"/>
                  </a:lnTo>
                  <a:lnTo>
                    <a:pt x="77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3103054" y="9857898"/>
              <a:ext cx="135921" cy="82391"/>
            </a:xfrm>
            <a:prstGeom prst="rect">
              <a:avLst/>
            </a:prstGeom>
          </p:spPr>
        </p:pic>
      </p:grpSp>
      <p:pic>
        <p:nvPicPr>
          <p:cNvPr id="444" name="object 444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513867" y="9859422"/>
            <a:ext cx="65722" cy="79343"/>
          </a:xfrm>
          <a:prstGeom prst="rect">
            <a:avLst/>
          </a:prstGeom>
        </p:spPr>
      </p:pic>
      <p:pic>
        <p:nvPicPr>
          <p:cNvPr id="445" name="object 445"/>
          <p:cNvPicPr/>
          <p:nvPr/>
        </p:nvPicPr>
        <p:blipFill>
          <a:blip r:embed="rId232" cstate="print"/>
          <a:stretch>
            <a:fillRect/>
          </a:stretch>
        </p:blipFill>
        <p:spPr>
          <a:xfrm>
            <a:off x="679227" y="10030300"/>
            <a:ext cx="174116" cy="82486"/>
          </a:xfrm>
          <a:prstGeom prst="rect">
            <a:avLst/>
          </a:prstGeom>
        </p:spPr>
      </p:pic>
      <p:grpSp>
        <p:nvGrpSpPr>
          <p:cNvPr id="446" name="object 446"/>
          <p:cNvGrpSpPr/>
          <p:nvPr/>
        </p:nvGrpSpPr>
        <p:grpSpPr>
          <a:xfrm>
            <a:off x="1282445" y="10028777"/>
            <a:ext cx="316230" cy="84455"/>
            <a:chOff x="1282445" y="10028777"/>
            <a:chExt cx="316230" cy="84455"/>
          </a:xfrm>
        </p:grpSpPr>
        <p:sp>
          <p:nvSpPr>
            <p:cNvPr id="447" name="object 447"/>
            <p:cNvSpPr/>
            <p:nvPr/>
          </p:nvSpPr>
          <p:spPr>
            <a:xfrm>
              <a:off x="1282445" y="10028777"/>
              <a:ext cx="27940" cy="82550"/>
            </a:xfrm>
            <a:custGeom>
              <a:avLst/>
              <a:gdLst/>
              <a:ahLst/>
              <a:cxnLst/>
              <a:rect l="l" t="t" r="r" b="b"/>
              <a:pathLst>
                <a:path w="27940" h="82550">
                  <a:moveTo>
                    <a:pt x="0" y="22955"/>
                  </a:moveTo>
                  <a:lnTo>
                    <a:pt x="0" y="13716"/>
                  </a:lnTo>
                  <a:lnTo>
                    <a:pt x="1524" y="12192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239" y="10668"/>
                  </a:lnTo>
                  <a:lnTo>
                    <a:pt x="10763" y="9144"/>
                  </a:lnTo>
                  <a:lnTo>
                    <a:pt x="13811" y="7620"/>
                  </a:lnTo>
                  <a:lnTo>
                    <a:pt x="15335" y="6096"/>
                  </a:lnTo>
                  <a:lnTo>
                    <a:pt x="16859" y="6096"/>
                  </a:lnTo>
                  <a:lnTo>
                    <a:pt x="19907" y="4572"/>
                  </a:lnTo>
                  <a:lnTo>
                    <a:pt x="24479" y="0"/>
                  </a:lnTo>
                  <a:lnTo>
                    <a:pt x="27527" y="0"/>
                  </a:lnTo>
                  <a:lnTo>
                    <a:pt x="27527" y="13716"/>
                  </a:lnTo>
                  <a:lnTo>
                    <a:pt x="18383" y="13716"/>
                  </a:lnTo>
                  <a:lnTo>
                    <a:pt x="16859" y="15335"/>
                  </a:lnTo>
                  <a:lnTo>
                    <a:pt x="15335" y="15335"/>
                  </a:lnTo>
                  <a:lnTo>
                    <a:pt x="13811" y="16859"/>
                  </a:lnTo>
                  <a:lnTo>
                    <a:pt x="12287" y="16859"/>
                  </a:lnTo>
                  <a:lnTo>
                    <a:pt x="9239" y="19907"/>
                  </a:lnTo>
                  <a:lnTo>
                    <a:pt x="7715" y="19907"/>
                  </a:lnTo>
                  <a:lnTo>
                    <a:pt x="6096" y="21431"/>
                  </a:lnTo>
                  <a:lnTo>
                    <a:pt x="1524" y="21431"/>
                  </a:lnTo>
                  <a:lnTo>
                    <a:pt x="0" y="22955"/>
                  </a:lnTo>
                  <a:close/>
                </a:path>
                <a:path w="27940" h="82550">
                  <a:moveTo>
                    <a:pt x="27527" y="82486"/>
                  </a:moveTo>
                  <a:lnTo>
                    <a:pt x="18383" y="82486"/>
                  </a:lnTo>
                  <a:lnTo>
                    <a:pt x="18383" y="13716"/>
                  </a:lnTo>
                  <a:lnTo>
                    <a:pt x="27527" y="13716"/>
                  </a:lnTo>
                  <a:lnTo>
                    <a:pt x="27527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8" name="object 448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1337500" y="10030301"/>
              <a:ext cx="261175" cy="82486"/>
            </a:xfrm>
            <a:prstGeom prst="rect">
              <a:avLst/>
            </a:prstGeom>
          </p:spPr>
        </p:pic>
      </p:grpSp>
      <p:grpSp>
        <p:nvGrpSpPr>
          <p:cNvPr id="449" name="object 449"/>
          <p:cNvGrpSpPr/>
          <p:nvPr/>
        </p:nvGrpSpPr>
        <p:grpSpPr>
          <a:xfrm>
            <a:off x="1742217" y="10028777"/>
            <a:ext cx="325755" cy="84455"/>
            <a:chOff x="1742217" y="10028777"/>
            <a:chExt cx="325755" cy="84455"/>
          </a:xfrm>
        </p:grpSpPr>
        <p:pic>
          <p:nvPicPr>
            <p:cNvPr id="450" name="object 45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1742217" y="10030301"/>
              <a:ext cx="198500" cy="82486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1960626" y="10028784"/>
              <a:ext cx="107314" cy="82550"/>
            </a:xfrm>
            <a:custGeom>
              <a:avLst/>
              <a:gdLst/>
              <a:ahLst/>
              <a:cxnLst/>
              <a:rect l="l" t="t" r="r" b="b"/>
              <a:pathLst>
                <a:path w="107314" h="82550">
                  <a:moveTo>
                    <a:pt x="27432" y="0"/>
                  </a:moveTo>
                  <a:lnTo>
                    <a:pt x="24384" y="0"/>
                  </a:lnTo>
                  <a:lnTo>
                    <a:pt x="21336" y="3048"/>
                  </a:lnTo>
                  <a:lnTo>
                    <a:pt x="18288" y="4572"/>
                  </a:lnTo>
                  <a:lnTo>
                    <a:pt x="16764" y="6096"/>
                  </a:lnTo>
                  <a:lnTo>
                    <a:pt x="15240" y="6096"/>
                  </a:lnTo>
                  <a:lnTo>
                    <a:pt x="12192" y="7620"/>
                  </a:lnTo>
                  <a:lnTo>
                    <a:pt x="9144" y="10668"/>
                  </a:lnTo>
                  <a:lnTo>
                    <a:pt x="6096" y="10668"/>
                  </a:lnTo>
                  <a:lnTo>
                    <a:pt x="4572" y="12192"/>
                  </a:lnTo>
                  <a:lnTo>
                    <a:pt x="1524" y="12192"/>
                  </a:lnTo>
                  <a:lnTo>
                    <a:pt x="0" y="13716"/>
                  </a:lnTo>
                  <a:lnTo>
                    <a:pt x="0" y="22948"/>
                  </a:lnTo>
                  <a:lnTo>
                    <a:pt x="1524" y="21424"/>
                  </a:lnTo>
                  <a:lnTo>
                    <a:pt x="4572" y="21424"/>
                  </a:lnTo>
                  <a:lnTo>
                    <a:pt x="7620" y="19900"/>
                  </a:lnTo>
                  <a:lnTo>
                    <a:pt x="9144" y="19900"/>
                  </a:lnTo>
                  <a:lnTo>
                    <a:pt x="12192" y="16852"/>
                  </a:lnTo>
                  <a:lnTo>
                    <a:pt x="13716" y="16852"/>
                  </a:lnTo>
                  <a:lnTo>
                    <a:pt x="15240" y="15328"/>
                  </a:lnTo>
                  <a:lnTo>
                    <a:pt x="16764" y="15328"/>
                  </a:lnTo>
                  <a:lnTo>
                    <a:pt x="18288" y="13716"/>
                  </a:lnTo>
                  <a:lnTo>
                    <a:pt x="18288" y="82486"/>
                  </a:lnTo>
                  <a:lnTo>
                    <a:pt x="27432" y="82486"/>
                  </a:lnTo>
                  <a:lnTo>
                    <a:pt x="27432" y="13716"/>
                  </a:lnTo>
                  <a:lnTo>
                    <a:pt x="27432" y="0"/>
                  </a:lnTo>
                  <a:close/>
                </a:path>
                <a:path w="107314" h="82550">
                  <a:moveTo>
                    <a:pt x="106870" y="54952"/>
                  </a:moveTo>
                  <a:lnTo>
                    <a:pt x="96202" y="54952"/>
                  </a:lnTo>
                  <a:lnTo>
                    <a:pt x="96202" y="15328"/>
                  </a:lnTo>
                  <a:lnTo>
                    <a:pt x="96202" y="1524"/>
                  </a:lnTo>
                  <a:lnTo>
                    <a:pt x="87058" y="1524"/>
                  </a:lnTo>
                  <a:lnTo>
                    <a:pt x="87058" y="15328"/>
                  </a:lnTo>
                  <a:lnTo>
                    <a:pt x="87058" y="54952"/>
                  </a:lnTo>
                  <a:lnTo>
                    <a:pt x="59524" y="54952"/>
                  </a:lnTo>
                  <a:lnTo>
                    <a:pt x="64096" y="50380"/>
                  </a:lnTo>
                  <a:lnTo>
                    <a:pt x="65620" y="47332"/>
                  </a:lnTo>
                  <a:lnTo>
                    <a:pt x="70192" y="42760"/>
                  </a:lnTo>
                  <a:lnTo>
                    <a:pt x="71716" y="39712"/>
                  </a:lnTo>
                  <a:lnTo>
                    <a:pt x="74866" y="36664"/>
                  </a:lnTo>
                  <a:lnTo>
                    <a:pt x="76390" y="32092"/>
                  </a:lnTo>
                  <a:lnTo>
                    <a:pt x="79438" y="29044"/>
                  </a:lnTo>
                  <a:lnTo>
                    <a:pt x="82486" y="24472"/>
                  </a:lnTo>
                  <a:lnTo>
                    <a:pt x="87058" y="15328"/>
                  </a:lnTo>
                  <a:lnTo>
                    <a:pt x="87058" y="1524"/>
                  </a:lnTo>
                  <a:lnTo>
                    <a:pt x="84010" y="6096"/>
                  </a:lnTo>
                  <a:lnTo>
                    <a:pt x="82486" y="10668"/>
                  </a:lnTo>
                  <a:lnTo>
                    <a:pt x="79438" y="15328"/>
                  </a:lnTo>
                  <a:lnTo>
                    <a:pt x="73342" y="24472"/>
                  </a:lnTo>
                  <a:lnTo>
                    <a:pt x="70192" y="29044"/>
                  </a:lnTo>
                  <a:lnTo>
                    <a:pt x="64096" y="38188"/>
                  </a:lnTo>
                  <a:lnTo>
                    <a:pt x="59524" y="42760"/>
                  </a:lnTo>
                  <a:lnTo>
                    <a:pt x="53428" y="51904"/>
                  </a:lnTo>
                  <a:lnTo>
                    <a:pt x="48856" y="54952"/>
                  </a:lnTo>
                  <a:lnTo>
                    <a:pt x="48856" y="64096"/>
                  </a:lnTo>
                  <a:lnTo>
                    <a:pt x="87058" y="64096"/>
                  </a:lnTo>
                  <a:lnTo>
                    <a:pt x="87058" y="82486"/>
                  </a:lnTo>
                  <a:lnTo>
                    <a:pt x="96202" y="82486"/>
                  </a:lnTo>
                  <a:lnTo>
                    <a:pt x="96202" y="64096"/>
                  </a:lnTo>
                  <a:lnTo>
                    <a:pt x="106870" y="64096"/>
                  </a:lnTo>
                  <a:lnTo>
                    <a:pt x="106870" y="54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2" name="object 452"/>
          <p:cNvPicPr/>
          <p:nvPr/>
        </p:nvPicPr>
        <p:blipFill>
          <a:blip r:embed="rId235" cstate="print"/>
          <a:stretch>
            <a:fillRect/>
          </a:stretch>
        </p:blipFill>
        <p:spPr>
          <a:xfrm>
            <a:off x="2259996" y="10028873"/>
            <a:ext cx="322230" cy="83914"/>
          </a:xfrm>
          <a:prstGeom prst="rect">
            <a:avLst/>
          </a:prstGeom>
        </p:spPr>
      </p:pic>
      <p:pic>
        <p:nvPicPr>
          <p:cNvPr id="453" name="object 453"/>
          <p:cNvPicPr/>
          <p:nvPr/>
        </p:nvPicPr>
        <p:blipFill>
          <a:blip r:embed="rId236" cstate="print"/>
          <a:stretch>
            <a:fillRect/>
          </a:stretch>
        </p:blipFill>
        <p:spPr>
          <a:xfrm>
            <a:off x="3041999" y="10030300"/>
            <a:ext cx="195453" cy="82486"/>
          </a:xfrm>
          <a:prstGeom prst="rect">
            <a:avLst/>
          </a:prstGeom>
        </p:spPr>
      </p:pic>
      <p:sp>
        <p:nvSpPr>
          <p:cNvPr id="454" name="object 454"/>
          <p:cNvSpPr/>
          <p:nvPr/>
        </p:nvSpPr>
        <p:spPr>
          <a:xfrm>
            <a:off x="3313842" y="10030301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4" h="81279">
                <a:moveTo>
                  <a:pt x="9144" y="80962"/>
                </a:moveTo>
                <a:lnTo>
                  <a:pt x="0" y="80962"/>
                </a:lnTo>
                <a:lnTo>
                  <a:pt x="0" y="0"/>
                </a:lnTo>
                <a:lnTo>
                  <a:pt x="27432" y="0"/>
                </a:lnTo>
                <a:lnTo>
                  <a:pt x="30480" y="1524"/>
                </a:lnTo>
                <a:lnTo>
                  <a:pt x="33623" y="1524"/>
                </a:lnTo>
                <a:lnTo>
                  <a:pt x="36671" y="3048"/>
                </a:lnTo>
                <a:lnTo>
                  <a:pt x="38195" y="4572"/>
                </a:lnTo>
                <a:lnTo>
                  <a:pt x="41243" y="6096"/>
                </a:lnTo>
                <a:lnTo>
                  <a:pt x="42767" y="7620"/>
                </a:lnTo>
                <a:lnTo>
                  <a:pt x="43529" y="9144"/>
                </a:lnTo>
                <a:lnTo>
                  <a:pt x="9144" y="9144"/>
                </a:lnTo>
                <a:lnTo>
                  <a:pt x="9144" y="38195"/>
                </a:lnTo>
                <a:lnTo>
                  <a:pt x="41243" y="38195"/>
                </a:lnTo>
                <a:lnTo>
                  <a:pt x="38195" y="41243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4291"/>
                </a:lnTo>
                <a:lnTo>
                  <a:pt x="32099" y="44291"/>
                </a:lnTo>
                <a:lnTo>
                  <a:pt x="32099" y="45815"/>
                </a:lnTo>
                <a:lnTo>
                  <a:pt x="33623" y="45815"/>
                </a:lnTo>
                <a:lnTo>
                  <a:pt x="35147" y="47339"/>
                </a:lnTo>
                <a:lnTo>
                  <a:pt x="9144" y="47339"/>
                </a:lnTo>
                <a:lnTo>
                  <a:pt x="9144" y="80962"/>
                </a:lnTo>
                <a:close/>
              </a:path>
              <a:path w="56514" h="81279">
                <a:moveTo>
                  <a:pt x="41243" y="38195"/>
                </a:moveTo>
                <a:lnTo>
                  <a:pt x="25908" y="38195"/>
                </a:lnTo>
                <a:lnTo>
                  <a:pt x="28956" y="36671"/>
                </a:lnTo>
                <a:lnTo>
                  <a:pt x="30480" y="36671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9051"/>
                </a:lnTo>
                <a:lnTo>
                  <a:pt x="38195" y="27527"/>
                </a:lnTo>
                <a:lnTo>
                  <a:pt x="38195" y="18383"/>
                </a:lnTo>
                <a:lnTo>
                  <a:pt x="36671" y="15335"/>
                </a:lnTo>
                <a:lnTo>
                  <a:pt x="33623" y="12192"/>
                </a:lnTo>
                <a:lnTo>
                  <a:pt x="30480" y="10668"/>
                </a:lnTo>
                <a:lnTo>
                  <a:pt x="27432" y="9144"/>
                </a:lnTo>
                <a:lnTo>
                  <a:pt x="43529" y="9144"/>
                </a:lnTo>
                <a:lnTo>
                  <a:pt x="44291" y="10668"/>
                </a:lnTo>
                <a:lnTo>
                  <a:pt x="45815" y="12192"/>
                </a:lnTo>
                <a:lnTo>
                  <a:pt x="47339" y="15335"/>
                </a:lnTo>
                <a:lnTo>
                  <a:pt x="47339" y="29051"/>
                </a:lnTo>
                <a:lnTo>
                  <a:pt x="45815" y="32099"/>
                </a:lnTo>
                <a:lnTo>
                  <a:pt x="44291" y="33623"/>
                </a:lnTo>
                <a:lnTo>
                  <a:pt x="42767" y="36671"/>
                </a:lnTo>
                <a:lnTo>
                  <a:pt x="41243" y="38195"/>
                </a:lnTo>
                <a:close/>
              </a:path>
              <a:path w="56514" h="81279">
                <a:moveTo>
                  <a:pt x="56483" y="80962"/>
                </a:moveTo>
                <a:lnTo>
                  <a:pt x="45815" y="80962"/>
                </a:lnTo>
                <a:lnTo>
                  <a:pt x="32099" y="58007"/>
                </a:lnTo>
                <a:lnTo>
                  <a:pt x="30480" y="56483"/>
                </a:lnTo>
                <a:lnTo>
                  <a:pt x="30480" y="54959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8863"/>
                </a:lnTo>
                <a:lnTo>
                  <a:pt x="22860" y="47339"/>
                </a:lnTo>
                <a:lnTo>
                  <a:pt x="35147" y="47339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80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5" name="object 455"/>
          <p:cNvPicPr/>
          <p:nvPr/>
        </p:nvPicPr>
        <p:blipFill>
          <a:blip r:embed="rId237" cstate="print"/>
          <a:stretch>
            <a:fillRect/>
          </a:stretch>
        </p:blipFill>
        <p:spPr>
          <a:xfrm>
            <a:off x="679227" y="10202798"/>
            <a:ext cx="170973" cy="80867"/>
          </a:xfrm>
          <a:prstGeom prst="rect">
            <a:avLst/>
          </a:prstGeom>
        </p:spPr>
      </p:pic>
      <p:pic>
        <p:nvPicPr>
          <p:cNvPr id="456" name="object 456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1274825" y="10201274"/>
            <a:ext cx="323850" cy="82486"/>
          </a:xfrm>
          <a:prstGeom prst="rect">
            <a:avLst/>
          </a:prstGeom>
        </p:spPr>
      </p:pic>
      <p:pic>
        <p:nvPicPr>
          <p:cNvPr id="457" name="object 457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1742217" y="10201274"/>
            <a:ext cx="322230" cy="82391"/>
          </a:xfrm>
          <a:prstGeom prst="rect">
            <a:avLst/>
          </a:prstGeom>
        </p:spPr>
      </p:pic>
      <p:pic>
        <p:nvPicPr>
          <p:cNvPr id="458" name="object 458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2214372" y="10201179"/>
            <a:ext cx="367855" cy="82486"/>
          </a:xfrm>
          <a:prstGeom prst="rect">
            <a:avLst/>
          </a:prstGeom>
        </p:spPr>
      </p:pic>
      <p:pic>
        <p:nvPicPr>
          <p:cNvPr id="459" name="object 459"/>
          <p:cNvPicPr/>
          <p:nvPr/>
        </p:nvPicPr>
        <p:blipFill>
          <a:blip r:embed="rId241" cstate="print"/>
          <a:stretch>
            <a:fillRect/>
          </a:stretch>
        </p:blipFill>
        <p:spPr>
          <a:xfrm>
            <a:off x="2997707" y="10201275"/>
            <a:ext cx="226028" cy="82391"/>
          </a:xfrm>
          <a:prstGeom prst="rect">
            <a:avLst/>
          </a:prstGeom>
        </p:spPr>
      </p:pic>
      <p:sp>
        <p:nvSpPr>
          <p:cNvPr id="460" name="object 460"/>
          <p:cNvSpPr/>
          <p:nvPr/>
        </p:nvSpPr>
        <p:spPr>
          <a:xfrm>
            <a:off x="3313842" y="10202798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9144" y="79343"/>
                </a:moveTo>
                <a:lnTo>
                  <a:pt x="0" y="79343"/>
                </a:lnTo>
                <a:lnTo>
                  <a:pt x="0" y="0"/>
                </a:lnTo>
                <a:lnTo>
                  <a:pt x="30480" y="0"/>
                </a:lnTo>
                <a:lnTo>
                  <a:pt x="33623" y="1524"/>
                </a:lnTo>
                <a:lnTo>
                  <a:pt x="36671" y="1524"/>
                </a:lnTo>
                <a:lnTo>
                  <a:pt x="38195" y="3048"/>
                </a:lnTo>
                <a:lnTo>
                  <a:pt x="41243" y="4572"/>
                </a:lnTo>
                <a:lnTo>
                  <a:pt x="42767" y="7620"/>
                </a:lnTo>
                <a:lnTo>
                  <a:pt x="44291" y="9144"/>
                </a:lnTo>
                <a:lnTo>
                  <a:pt x="9144" y="9144"/>
                </a:lnTo>
                <a:lnTo>
                  <a:pt x="9144" y="38195"/>
                </a:lnTo>
                <a:lnTo>
                  <a:pt x="39719" y="38195"/>
                </a:lnTo>
                <a:lnTo>
                  <a:pt x="38195" y="39719"/>
                </a:lnTo>
                <a:lnTo>
                  <a:pt x="35147" y="41243"/>
                </a:lnTo>
                <a:lnTo>
                  <a:pt x="33623" y="42767"/>
                </a:lnTo>
                <a:lnTo>
                  <a:pt x="30480" y="42767"/>
                </a:lnTo>
                <a:lnTo>
                  <a:pt x="32099" y="44291"/>
                </a:lnTo>
                <a:lnTo>
                  <a:pt x="33623" y="45815"/>
                </a:lnTo>
                <a:lnTo>
                  <a:pt x="9144" y="45815"/>
                </a:lnTo>
                <a:lnTo>
                  <a:pt x="9144" y="79343"/>
                </a:lnTo>
                <a:close/>
              </a:path>
              <a:path w="56514" h="79375">
                <a:moveTo>
                  <a:pt x="39719" y="38195"/>
                </a:moveTo>
                <a:lnTo>
                  <a:pt x="24384" y="38195"/>
                </a:lnTo>
                <a:lnTo>
                  <a:pt x="25908" y="36671"/>
                </a:lnTo>
                <a:lnTo>
                  <a:pt x="28956" y="36671"/>
                </a:lnTo>
                <a:lnTo>
                  <a:pt x="30480" y="35147"/>
                </a:lnTo>
                <a:lnTo>
                  <a:pt x="32099" y="35147"/>
                </a:lnTo>
                <a:lnTo>
                  <a:pt x="36671" y="30575"/>
                </a:lnTo>
                <a:lnTo>
                  <a:pt x="36671" y="29051"/>
                </a:lnTo>
                <a:lnTo>
                  <a:pt x="38195" y="25908"/>
                </a:lnTo>
                <a:lnTo>
                  <a:pt x="38195" y="18288"/>
                </a:lnTo>
                <a:lnTo>
                  <a:pt x="36671" y="13716"/>
                </a:lnTo>
                <a:lnTo>
                  <a:pt x="33623" y="12192"/>
                </a:lnTo>
                <a:lnTo>
                  <a:pt x="30480" y="9144"/>
                </a:lnTo>
                <a:lnTo>
                  <a:pt x="44291" y="9144"/>
                </a:lnTo>
                <a:lnTo>
                  <a:pt x="47339" y="15240"/>
                </a:lnTo>
                <a:lnTo>
                  <a:pt x="47339" y="29051"/>
                </a:lnTo>
                <a:lnTo>
                  <a:pt x="45815" y="30575"/>
                </a:lnTo>
                <a:lnTo>
                  <a:pt x="44291" y="33623"/>
                </a:lnTo>
                <a:lnTo>
                  <a:pt x="39719" y="38195"/>
                </a:lnTo>
                <a:close/>
              </a:path>
              <a:path w="56514" h="79375">
                <a:moveTo>
                  <a:pt x="35147" y="47339"/>
                </a:moveTo>
                <a:lnTo>
                  <a:pt x="21336" y="47339"/>
                </a:lnTo>
                <a:lnTo>
                  <a:pt x="19812" y="45815"/>
                </a:lnTo>
                <a:lnTo>
                  <a:pt x="35147" y="45815"/>
                </a:lnTo>
                <a:lnTo>
                  <a:pt x="35147" y="47339"/>
                </a:lnTo>
                <a:close/>
              </a:path>
              <a:path w="56514" h="79375">
                <a:moveTo>
                  <a:pt x="56483" y="79343"/>
                </a:moveTo>
                <a:lnTo>
                  <a:pt x="45815" y="79343"/>
                </a:lnTo>
                <a:lnTo>
                  <a:pt x="32099" y="58007"/>
                </a:lnTo>
                <a:lnTo>
                  <a:pt x="30480" y="54959"/>
                </a:lnTo>
                <a:lnTo>
                  <a:pt x="30480" y="53435"/>
                </a:lnTo>
                <a:lnTo>
                  <a:pt x="27432" y="50387"/>
                </a:lnTo>
                <a:lnTo>
                  <a:pt x="25908" y="50387"/>
                </a:lnTo>
                <a:lnTo>
                  <a:pt x="25908" y="48863"/>
                </a:lnTo>
                <a:lnTo>
                  <a:pt x="24384" y="47339"/>
                </a:lnTo>
                <a:lnTo>
                  <a:pt x="36671" y="47339"/>
                </a:lnTo>
                <a:lnTo>
                  <a:pt x="36671" y="48863"/>
                </a:lnTo>
                <a:lnTo>
                  <a:pt x="39719" y="51911"/>
                </a:lnTo>
                <a:lnTo>
                  <a:pt x="39719" y="53435"/>
                </a:lnTo>
                <a:lnTo>
                  <a:pt x="42767" y="56483"/>
                </a:lnTo>
                <a:lnTo>
                  <a:pt x="56483" y="7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16000">
              <a:schemeClr val="accent1">
                <a:lumMod val="40496"/>
                <a:lumOff val="59504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36" y="405288"/>
            <a:ext cx="759047" cy="2214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1112519"/>
            <a:ext cx="7556500" cy="6443981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effectLst>
            <a:glow rad="108724">
              <a:schemeClr val="accent1">
                <a:alpha val="83048"/>
              </a:schemeClr>
            </a:glow>
            <a:outerShdw blurRad="50800" dist="50800" dir="5400000" sx="24000" sy="24000" algn="ctr" rotWithShape="0">
              <a:srgbClr val="000000">
                <a:alpha val="44000"/>
              </a:srgbClr>
            </a:outerShdw>
            <a:reflection blurRad="137488" stA="45000" endPos="6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7</Words>
  <Application>Microsoft Macintosh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Pane</dc:title>
  <dc:creator>Chinmayee</dc:creator>
  <cp:lastModifiedBy>Arisetty, Krishna Chaitanya</cp:lastModifiedBy>
  <cp:revision>2</cp:revision>
  <dcterms:created xsi:type="dcterms:W3CDTF">2022-12-05T00:34:53Z</dcterms:created>
  <dcterms:modified xsi:type="dcterms:W3CDTF">2022-12-05T02:45:25Z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2022-12-03T00:00:00Z</vt:filetime>
  </property>
  <property fmtid="{D5CDD505-2E9C-101B-9397-08002B2CF9AE}" pid="3" name="LastSaved">
    <vt:filetime>2022-12-05T00:00:00Z</vt:filetime>
  </property>
</Properties>
</file>