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84" r:id="rId2"/>
    <p:sldMasterId id="2147483803" r:id="rId3"/>
    <p:sldMasterId id="2147483822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9144000" cy="6858000" type="screen4x3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25" autoAdjust="0"/>
  </p:normalViewPr>
  <p:slideViewPr>
    <p:cSldViewPr snapToObjects="1" showGuides="1">
      <p:cViewPr>
        <p:scale>
          <a:sx n="70" d="100"/>
          <a:sy n="70" d="100"/>
        </p:scale>
        <p:origin x="-1476" y="-180"/>
      </p:cViewPr>
      <p:guideLst>
        <p:guide orient="horz" pos="142"/>
        <p:guide orient="horz" pos="232"/>
        <p:guide orient="horz" pos="1003"/>
        <p:guide orient="horz" pos="2409"/>
        <p:guide orient="horz" pos="2500"/>
        <p:guide orient="horz" pos="3906"/>
        <p:guide pos="136"/>
        <p:guide pos="839"/>
        <p:guide pos="930"/>
        <p:guide pos="2835"/>
        <p:guide pos="2925"/>
        <p:guide pos="4830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>
        <p:scale>
          <a:sx n="100" d="100"/>
          <a:sy n="100" d="100"/>
        </p:scale>
        <p:origin x="-1548" y="-72"/>
      </p:cViewPr>
      <p:guideLst>
        <p:guide orient="horz" pos="2880"/>
        <p:guide orient="horz" pos="158"/>
        <p:guide orient="horz" pos="5602"/>
        <p:guide orient="horz" pos="317"/>
        <p:guide orient="horz" pos="3061"/>
        <p:guide orient="horz" pos="5488"/>
        <p:guide pos="2160"/>
        <p:guide pos="482"/>
        <p:guide pos="4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B4F8-66DA-4759-BBCF-21143B03512C}" type="datetimeFigureOut">
              <a:rPr lang="de-DE" smtClean="0"/>
              <a:pPr/>
              <a:t>08.08.2012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F87EB-03CB-4160-AE11-2ACD444D585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19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65175" y="250824"/>
            <a:ext cx="3101981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7156" y="250824"/>
            <a:ext cx="2586032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01B32B9-094B-402B-98EB-989925ADEEAB}" type="datetimeFigureOut">
              <a:rPr lang="de-DE" smtClean="0"/>
              <a:pPr/>
              <a:t>08.08.2012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4" y="482544"/>
            <a:ext cx="5688013" cy="42660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65174" y="4864103"/>
            <a:ext cx="5688013" cy="383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765174" y="8685213"/>
            <a:ext cx="2663826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429001" y="8685213"/>
            <a:ext cx="3024188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0CE3404-78B9-4819-95A6-F9D07B45CDE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16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12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de-DE" dirty="0" smtClean="0"/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de-DE" dirty="0" smtClean="0"/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de-DE" dirty="0" smtClean="0"/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179388" marR="0" lvl="1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  <a:p>
            <a:pPr marL="179388" marR="0" lvl="2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Third level</a:t>
            </a:r>
          </a:p>
          <a:p>
            <a:pPr marL="179388" marR="0" lvl="3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Fourth level</a:t>
            </a:r>
          </a:p>
          <a:p>
            <a:pPr marL="179388" marR="0" lvl="4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8" r:id="rId3"/>
    <p:sldLayoutId id="2147483782" r:id="rId4"/>
    <p:sldLayoutId id="2147483783" r:id="rId5"/>
    <p:sldLayoutId id="2147483664" r:id="rId6"/>
    <p:sldLayoutId id="2147483662" r:id="rId7"/>
    <p:sldLayoutId id="2147483663" r:id="rId8"/>
    <p:sldLayoutId id="2147483661" r:id="rId9"/>
    <p:sldLayoutId id="2147483652" r:id="rId10"/>
    <p:sldLayoutId id="2147483659" r:id="rId11"/>
    <p:sldLayoutId id="2147483669" r:id="rId12"/>
    <p:sldLayoutId id="2147483660" r:id="rId13"/>
    <p:sldLayoutId id="2147483777" r:id="rId14"/>
    <p:sldLayoutId id="2147483722" r:id="rId15"/>
    <p:sldLayoutId id="2147483665" r:id="rId16"/>
    <p:sldLayoutId id="2147483666" r:id="rId17"/>
    <p:sldLayoutId id="2147483657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9" y="76200"/>
            <a:ext cx="9144000" cy="838200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Screenshot of the NGS tool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33681" cy="575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23ab725-3214-4e44-a3e8-23366adbdff9"/>
</p:tagLst>
</file>

<file path=ppt/theme/theme1.xml><?xml version="1.0" encoding="utf-8"?>
<a:theme xmlns:a="http://schemas.openxmlformats.org/drawingml/2006/main" name="blank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BB Design 2 Green">
  <a:themeElements>
    <a:clrScheme name="ABB Green 2">
      <a:dk1>
        <a:srgbClr val="000000"/>
      </a:dk1>
      <a:lt1>
        <a:srgbClr val="FFFFFF"/>
      </a:lt1>
      <a:dk2>
        <a:srgbClr val="084C07"/>
      </a:dk2>
      <a:lt2>
        <a:srgbClr val="666666"/>
      </a:lt2>
      <a:accent1>
        <a:srgbClr val="028208"/>
      </a:accent1>
      <a:accent2>
        <a:srgbClr val="3AB200"/>
      </a:accent2>
      <a:accent3>
        <a:srgbClr val="98DB38"/>
      </a:accent3>
      <a:accent4>
        <a:srgbClr val="999999"/>
      </a:accent4>
      <a:accent5>
        <a:srgbClr val="666666"/>
      </a:accent5>
      <a:accent6>
        <a:srgbClr val="666666"/>
      </a:accent6>
      <a:hlink>
        <a:srgbClr val="98DB3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BB Design 3 Violet">
  <a:themeElements>
    <a:clrScheme name="ABB Violet 2">
      <a:dk1>
        <a:srgbClr val="000000"/>
      </a:dk1>
      <a:lt1>
        <a:srgbClr val="FFFFFF"/>
      </a:lt1>
      <a:dk2>
        <a:srgbClr val="601F69"/>
      </a:dk2>
      <a:lt2>
        <a:srgbClr val="666666"/>
      </a:lt2>
      <a:accent1>
        <a:srgbClr val="904AB0"/>
      </a:accent1>
      <a:accent2>
        <a:srgbClr val="9868EF"/>
      </a:accent2>
      <a:accent3>
        <a:srgbClr val="B4A0E8"/>
      </a:accent3>
      <a:accent4>
        <a:srgbClr val="999999"/>
      </a:accent4>
      <a:accent5>
        <a:srgbClr val="666666"/>
      </a:accent5>
      <a:accent6>
        <a:srgbClr val="666666"/>
      </a:accent6>
      <a:hlink>
        <a:srgbClr val="B4A0E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ABB Design 4 Orange">
  <a:themeElements>
    <a:clrScheme name="ABB Orange 2">
      <a:dk1>
        <a:srgbClr val="000000"/>
      </a:dk1>
      <a:lt1>
        <a:srgbClr val="FFFFFF"/>
      </a:lt1>
      <a:dk2>
        <a:srgbClr val="9A2801"/>
      </a:dk2>
      <a:lt2>
        <a:srgbClr val="666666"/>
      </a:lt2>
      <a:accent1>
        <a:srgbClr val="BF4500"/>
      </a:accent1>
      <a:accent2>
        <a:srgbClr val="FF6C00"/>
      </a:accent2>
      <a:accent3>
        <a:srgbClr val="FDAC25"/>
      </a:accent3>
      <a:accent4>
        <a:srgbClr val="999999"/>
      </a:accent4>
      <a:accent5>
        <a:srgbClr val="666666"/>
      </a:accent5>
      <a:accent6>
        <a:srgbClr val="666666"/>
      </a:accent6>
      <a:hlink>
        <a:srgbClr val="FDAC25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16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blank</vt:lpstr>
      <vt:lpstr>ABB Design 2 Green</vt:lpstr>
      <vt:lpstr>ABB Design 3 Violet</vt:lpstr>
      <vt:lpstr>ABB Design 4 Orange</vt:lpstr>
      <vt:lpstr>Screenshot of the NGS tool</vt:lpstr>
    </vt:vector>
  </TitlesOfParts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INANRAT1</dc:creator>
  <cp:lastModifiedBy>INANRAT1</cp:lastModifiedBy>
  <cp:revision>3</cp:revision>
  <dcterms:created xsi:type="dcterms:W3CDTF">2012-08-08T18:22:48Z</dcterms:created>
  <dcterms:modified xsi:type="dcterms:W3CDTF">2012-08-08T18:28:41Z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313548</vt:lpwstr>
  </property>
  <property fmtid="{D5CDD505-2E9C-101B-9397-08002B2CF9AE}" pid="3" name="NXPowerLiteVersion">
    <vt:lpwstr>D4.1.2</vt:lpwstr>
  </property>
</Properties>
</file>