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CD"/>
    <a:srgbClr val="3C1256"/>
    <a:srgbClr val="421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3C1256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F8-4F27-8AFF-7ED53E67D3DD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F8-4F27-8AFF-7ED53E67D3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F8-4F27-8AFF-7ED53E67D3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F8-4F27-8AFF-7ED53E67D3DD}"/>
              </c:ext>
            </c:extLst>
          </c:dPt>
          <c:cat>
            <c:strRef>
              <c:f>Sheet1!$A$2:$A$5</c:f>
              <c:strCache>
                <c:ptCount val="2"/>
                <c:pt idx="0">
                  <c:v>Non-Automated</c:v>
                </c:pt>
                <c:pt idx="1">
                  <c:v>Automated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385</c:v>
                </c:pt>
                <c:pt idx="1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F8-4F27-8AFF-7ED53E67D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3C1256"/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07-4353-A3D9-227BD1B63AC7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07-4353-A3D9-227BD1B63A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07-4353-A3D9-227BD1B63A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7-4353-A3D9-227BD1B63AC7}"/>
              </c:ext>
            </c:extLst>
          </c:dPt>
          <c:cat>
            <c:strRef>
              <c:f>Sheet1!$A$2:$A$5</c:f>
              <c:strCache>
                <c:ptCount val="2"/>
                <c:pt idx="0">
                  <c:v>Automated</c:v>
                </c:pt>
                <c:pt idx="1">
                  <c:v>Non-Automated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577</c:v>
                </c:pt>
                <c:pt idx="1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07-4353-A3D9-227BD1B63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solidFill>
            <a:srgbClr val="3C1256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105503616037587E-2"/>
          <c:y val="0"/>
          <c:w val="0.97889447486711412"/>
          <c:h val="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79-4F9E-9DAD-24D4F929AF2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79-4F9E-9DAD-24D4F929AF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AS</c:v>
                </c:pt>
                <c:pt idx="1">
                  <c:v>DAC</c:v>
                </c:pt>
                <c:pt idx="2">
                  <c:v>NTU</c:v>
                </c:pt>
                <c:pt idx="3">
                  <c:v>ABU</c:v>
                </c:pt>
                <c:pt idx="4">
                  <c:v>TSU</c:v>
                </c:pt>
                <c:pt idx="5">
                  <c:v>RAM</c:v>
                </c:pt>
                <c:pt idx="6">
                  <c:v>NSA</c:v>
                </c:pt>
                <c:pt idx="7">
                  <c:v>Token Enquiry</c:v>
                </c:pt>
                <c:pt idx="8">
                  <c:v>IAV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162</c:v>
                </c:pt>
                <c:pt idx="1">
                  <c:v>26</c:v>
                </c:pt>
                <c:pt idx="2">
                  <c:v>49</c:v>
                </c:pt>
                <c:pt idx="3">
                  <c:v>0</c:v>
                </c:pt>
                <c:pt idx="4">
                  <c:v>70</c:v>
                </c:pt>
                <c:pt idx="5">
                  <c:v>93</c:v>
                </c:pt>
                <c:pt idx="6">
                  <c:v>122</c:v>
                </c:pt>
                <c:pt idx="7">
                  <c:v>55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9-4F9E-9DAD-24D4F929AF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Non-Automated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7"/>
              <c:layout>
                <c:manualLayout>
                  <c:x val="-1.5900365609322455E-16"/>
                  <c:y val="-5.09700068170234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197849157623727"/>
                      <c:h val="0.242508011005852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B79-4F9E-9DAD-24D4F929AF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AS</c:v>
                </c:pt>
                <c:pt idx="1">
                  <c:v>DAC</c:v>
                </c:pt>
                <c:pt idx="2">
                  <c:v>NTU</c:v>
                </c:pt>
                <c:pt idx="3">
                  <c:v>ABU</c:v>
                </c:pt>
                <c:pt idx="4">
                  <c:v>TSU</c:v>
                </c:pt>
                <c:pt idx="5">
                  <c:v>RAM</c:v>
                </c:pt>
                <c:pt idx="6">
                  <c:v>NSA</c:v>
                </c:pt>
                <c:pt idx="7">
                  <c:v>Token Enquiry</c:v>
                </c:pt>
                <c:pt idx="8">
                  <c:v>IAV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112</c:v>
                </c:pt>
                <c:pt idx="1">
                  <c:v>10</c:v>
                </c:pt>
                <c:pt idx="2">
                  <c:v>19</c:v>
                </c:pt>
                <c:pt idx="3">
                  <c:v>44</c:v>
                </c:pt>
                <c:pt idx="4">
                  <c:v>31</c:v>
                </c:pt>
                <c:pt idx="5">
                  <c:v>19</c:v>
                </c:pt>
                <c:pt idx="6">
                  <c:v>54</c:v>
                </c:pt>
                <c:pt idx="7">
                  <c:v>4</c:v>
                </c:pt>
                <c:pt idx="8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79-4F9E-9DAD-24D4F929AF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66687480"/>
        <c:axId val="-2066684504"/>
      </c:barChart>
      <c:catAx>
        <c:axId val="-2066687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684504"/>
        <c:crosses val="autoZero"/>
        <c:auto val="1"/>
        <c:lblAlgn val="ctr"/>
        <c:lblOffset val="100"/>
        <c:noMultiLvlLbl val="0"/>
      </c:catAx>
      <c:valAx>
        <c:axId val="-2066684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66687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050276239320913"/>
          <c:y val="0.12331731609947007"/>
          <c:w val="0.1064876972772159"/>
          <c:h val="0.149006715542068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3C1256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F8-4F27-8AFF-7ED53E67D3DD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F8-4F27-8AFF-7ED53E67D3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F8-4F27-8AFF-7ED53E67D3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F8-4F27-8AFF-7ED53E67D3DD}"/>
              </c:ext>
            </c:extLst>
          </c:dPt>
          <c:cat>
            <c:strRef>
              <c:f>Sheet1!$A$2:$A$5</c:f>
              <c:strCache>
                <c:ptCount val="2"/>
                <c:pt idx="0">
                  <c:v>Non-Automated</c:v>
                </c:pt>
                <c:pt idx="1">
                  <c:v>Automated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385</c:v>
                </c:pt>
                <c:pt idx="1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F8-4F27-8AFF-7ED53E67D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3C1256"/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07-4353-A3D9-227BD1B63AC7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07-4353-A3D9-227BD1B63A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07-4353-A3D9-227BD1B63A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7-4353-A3D9-227BD1B63AC7}"/>
              </c:ext>
            </c:extLst>
          </c:dPt>
          <c:cat>
            <c:strRef>
              <c:f>Sheet1!$A$2:$A$5</c:f>
              <c:strCache>
                <c:ptCount val="2"/>
                <c:pt idx="0">
                  <c:v>Automated</c:v>
                </c:pt>
                <c:pt idx="1">
                  <c:v>Non-Automated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577</c:v>
                </c:pt>
                <c:pt idx="1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07-4353-A3D9-227BD1B63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solidFill>
            <a:srgbClr val="3C1256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105525132885869E-2"/>
          <c:y val="0"/>
          <c:w val="0.97889447486711412"/>
          <c:h val="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79-4F9E-9DAD-24D4F929AF2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79-4F9E-9DAD-24D4F929AF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AS</c:v>
                </c:pt>
                <c:pt idx="1">
                  <c:v>DAC</c:v>
                </c:pt>
                <c:pt idx="2">
                  <c:v>NTU</c:v>
                </c:pt>
                <c:pt idx="3">
                  <c:v>ABU</c:v>
                </c:pt>
                <c:pt idx="4">
                  <c:v>TSU</c:v>
                </c:pt>
                <c:pt idx="5">
                  <c:v>RAM</c:v>
                </c:pt>
                <c:pt idx="6">
                  <c:v>NSA</c:v>
                </c:pt>
                <c:pt idx="7">
                  <c:v>Token Enquiry</c:v>
                </c:pt>
                <c:pt idx="8">
                  <c:v>IAV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162</c:v>
                </c:pt>
                <c:pt idx="1">
                  <c:v>26</c:v>
                </c:pt>
                <c:pt idx="2">
                  <c:v>49</c:v>
                </c:pt>
                <c:pt idx="3">
                  <c:v>0</c:v>
                </c:pt>
                <c:pt idx="4">
                  <c:v>70</c:v>
                </c:pt>
                <c:pt idx="5">
                  <c:v>93</c:v>
                </c:pt>
                <c:pt idx="6">
                  <c:v>122</c:v>
                </c:pt>
                <c:pt idx="7">
                  <c:v>55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9-4F9E-9DAD-24D4F929AF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Non-Automated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7"/>
              <c:layout>
                <c:manualLayout>
                  <c:x val="-2.1682140393769079E-3"/>
                  <c:y val="-3.27664329538007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53876911309763E-2"/>
                      <c:h val="0.187897289416184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B79-4F9E-9DAD-24D4F929AF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AS</c:v>
                </c:pt>
                <c:pt idx="1">
                  <c:v>DAC</c:v>
                </c:pt>
                <c:pt idx="2">
                  <c:v>NTU</c:v>
                </c:pt>
                <c:pt idx="3">
                  <c:v>ABU</c:v>
                </c:pt>
                <c:pt idx="4">
                  <c:v>TSU</c:v>
                </c:pt>
                <c:pt idx="5">
                  <c:v>RAM</c:v>
                </c:pt>
                <c:pt idx="6">
                  <c:v>NSA</c:v>
                </c:pt>
                <c:pt idx="7">
                  <c:v>Token Enquiry</c:v>
                </c:pt>
                <c:pt idx="8">
                  <c:v>IAV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112</c:v>
                </c:pt>
                <c:pt idx="1">
                  <c:v>10</c:v>
                </c:pt>
                <c:pt idx="2">
                  <c:v>19</c:v>
                </c:pt>
                <c:pt idx="3">
                  <c:v>44</c:v>
                </c:pt>
                <c:pt idx="4">
                  <c:v>31</c:v>
                </c:pt>
                <c:pt idx="5">
                  <c:v>19</c:v>
                </c:pt>
                <c:pt idx="6">
                  <c:v>54</c:v>
                </c:pt>
                <c:pt idx="7">
                  <c:v>4</c:v>
                </c:pt>
                <c:pt idx="8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79-4F9E-9DAD-24D4F929AF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66687480"/>
        <c:axId val="-2066684504"/>
      </c:barChart>
      <c:catAx>
        <c:axId val="-2066687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684504"/>
        <c:crosses val="autoZero"/>
        <c:auto val="1"/>
        <c:lblAlgn val="ctr"/>
        <c:lblOffset val="100"/>
        <c:noMultiLvlLbl val="0"/>
      </c:catAx>
      <c:valAx>
        <c:axId val="-2066684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66687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941863403241105"/>
          <c:y val="0.1269580308721146"/>
          <c:w val="0.1064876972772159"/>
          <c:h val="0.149006715542068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3C1256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F8-4F27-8AFF-7ED53E67D3DD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F8-4F27-8AFF-7ED53E67D3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F8-4F27-8AFF-7ED53E67D3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F8-4F27-8AFF-7ED53E67D3DD}"/>
              </c:ext>
            </c:extLst>
          </c:dPt>
          <c:cat>
            <c:strRef>
              <c:f>Sheet1!$A$2:$A$5</c:f>
              <c:strCache>
                <c:ptCount val="2"/>
                <c:pt idx="0">
                  <c:v>Non-Automated</c:v>
                </c:pt>
                <c:pt idx="1">
                  <c:v>Automated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385</c:v>
                </c:pt>
                <c:pt idx="1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F8-4F27-8AFF-7ED53E67D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3C1256"/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07-4353-A3D9-227BD1B63AC7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07-4353-A3D9-227BD1B63A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07-4353-A3D9-227BD1B63A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0">
                <a:solidFill>
                  <a:srgbClr val="3C12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7-4353-A3D9-227BD1B63AC7}"/>
              </c:ext>
            </c:extLst>
          </c:dPt>
          <c:cat>
            <c:strRef>
              <c:f>Sheet1!$A$2:$A$5</c:f>
              <c:strCache>
                <c:ptCount val="2"/>
                <c:pt idx="0">
                  <c:v>Automated</c:v>
                </c:pt>
                <c:pt idx="1">
                  <c:v>Non-Automated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577</c:v>
                </c:pt>
                <c:pt idx="1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07-4353-A3D9-227BD1B63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solidFill>
            <a:srgbClr val="3C1256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105503616037587E-2"/>
          <c:y val="0"/>
          <c:w val="0.97889447486711412"/>
          <c:h val="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79-4F9E-9DAD-24D4F929AF2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79-4F9E-9DAD-24D4F929AF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AS</c:v>
                </c:pt>
                <c:pt idx="1">
                  <c:v>DAC</c:v>
                </c:pt>
                <c:pt idx="2">
                  <c:v>NTU</c:v>
                </c:pt>
                <c:pt idx="3">
                  <c:v>ABU</c:v>
                </c:pt>
                <c:pt idx="4">
                  <c:v>TSU</c:v>
                </c:pt>
                <c:pt idx="5">
                  <c:v>RAM</c:v>
                </c:pt>
                <c:pt idx="6">
                  <c:v>NSA</c:v>
                </c:pt>
                <c:pt idx="7">
                  <c:v>Token Enquiry</c:v>
                </c:pt>
                <c:pt idx="8">
                  <c:v>IAV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162</c:v>
                </c:pt>
                <c:pt idx="1">
                  <c:v>26</c:v>
                </c:pt>
                <c:pt idx="2">
                  <c:v>49</c:v>
                </c:pt>
                <c:pt idx="3">
                  <c:v>0</c:v>
                </c:pt>
                <c:pt idx="4">
                  <c:v>70</c:v>
                </c:pt>
                <c:pt idx="5">
                  <c:v>93</c:v>
                </c:pt>
                <c:pt idx="6">
                  <c:v>122</c:v>
                </c:pt>
                <c:pt idx="7">
                  <c:v>55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9-4F9E-9DAD-24D4F929AF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Non-Automated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7"/>
              <c:layout>
                <c:manualLayout>
                  <c:x val="3.2524277646126844E-3"/>
                  <c:y val="-2.91257181811562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286384030703875E-2"/>
                      <c:h val="0.213382292824695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B79-4F9E-9DAD-24D4F929AF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AS</c:v>
                </c:pt>
                <c:pt idx="1">
                  <c:v>DAC</c:v>
                </c:pt>
                <c:pt idx="2">
                  <c:v>NTU</c:v>
                </c:pt>
                <c:pt idx="3">
                  <c:v>ABU</c:v>
                </c:pt>
                <c:pt idx="4">
                  <c:v>TSU</c:v>
                </c:pt>
                <c:pt idx="5">
                  <c:v>RAM</c:v>
                </c:pt>
                <c:pt idx="6">
                  <c:v>NSA</c:v>
                </c:pt>
                <c:pt idx="7">
                  <c:v>Token Enquiry</c:v>
                </c:pt>
                <c:pt idx="8">
                  <c:v>IAV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112</c:v>
                </c:pt>
                <c:pt idx="1">
                  <c:v>10</c:v>
                </c:pt>
                <c:pt idx="2">
                  <c:v>19</c:v>
                </c:pt>
                <c:pt idx="3">
                  <c:v>44</c:v>
                </c:pt>
                <c:pt idx="4">
                  <c:v>31</c:v>
                </c:pt>
                <c:pt idx="5">
                  <c:v>19</c:v>
                </c:pt>
                <c:pt idx="6">
                  <c:v>54</c:v>
                </c:pt>
                <c:pt idx="7">
                  <c:v>4</c:v>
                </c:pt>
                <c:pt idx="8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79-4F9E-9DAD-24D4F929AF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66687480"/>
        <c:axId val="-2066684504"/>
      </c:barChart>
      <c:catAx>
        <c:axId val="-2066687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684504"/>
        <c:crosses val="autoZero"/>
        <c:auto val="1"/>
        <c:lblAlgn val="ctr"/>
        <c:lblOffset val="100"/>
        <c:noMultiLvlLbl val="0"/>
      </c:catAx>
      <c:valAx>
        <c:axId val="-2066684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66687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375514747560269"/>
          <c:y val="8.6910168373024774E-2"/>
          <c:w val="0.1064876972772159"/>
          <c:h val="0.149006715542068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3E2A0-0B16-4FD3-B18B-CFAE78E36FF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82A2-9C7D-4295-B773-F9174B031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6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On-Click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382A2-9C7D-4295-B773-F9174B03102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1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 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382A2-9C7D-4295-B773-F9174B03102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8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EE6E-2EA5-85B1-A4B2-43F723020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AB43-8189-B44C-73E4-A5D63CACA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F0F6-941B-68F2-AC2D-A7C1B479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699B-4FF5-0709-B574-0899648A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CBAA-96A5-7845-9A77-E7C7982B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83AE-451C-F3F2-7E58-3A32EDC9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A1EC5-54F4-2CAE-5B24-DBE0707D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5A6B-C4EE-A85D-787C-5EAC3057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7386-14FC-574C-156C-0DEBA0E3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9703-B0FC-4AA6-4A57-74092CD8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1F828-E1C3-6B4C-0DD3-B39A094FF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73388-3DFD-7CD0-5431-DBBC69DB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1A6B-7EF3-3CA9-0DA8-C1163FB1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8CFD5-679B-7405-9369-12F4ABAD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B365-3F1C-50BF-E7D1-5D975A6E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1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61BC-B561-6E54-775A-C8797606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90A1-2492-D63B-69C8-C6853808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12EB-7218-E43E-D6A7-0D9C66B5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C2EC-CC87-7B9F-3FD1-F8232170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B0A7-9733-91F7-7CE0-9BEDCC7A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C98F-74EB-1303-4337-01EBB68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8048B-3EDB-E5EF-36E2-D30A3CAF5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C3C2-39DC-A447-A472-E3FD5B9F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2346-4960-A92F-4AB7-802CF85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F0DF-D46B-FB77-C6C1-17359396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7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F668-CD63-CF53-36C5-C3D16362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328A-A46B-A5D6-AD97-D4473E6F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21EF-C34E-3FA9-CFC9-29BC6972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7F4E-9833-32DA-570A-3F9B6B02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FDA3-EB3F-A5EE-E015-DF163A49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DA66C-279A-5462-6DED-FC4FF1C0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32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4443-D753-31DE-2A3E-D3074F3E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BDCF1-24A4-9964-4364-87908C218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2A91-52B8-1F4C-4C50-1BCE78C1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19C1-DE71-1065-9981-C2BC02F66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D382-03F5-1E54-86F8-A7851B203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C6FD9-0D75-06B5-6681-67E0BCE5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24200-3A7D-2868-5803-10819219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BE50E-D2F9-00C6-E7A6-2072C000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12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A11B-9859-1FAF-7B79-63FB73D5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7678A-4697-42DB-4AF0-C0DFB362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75E5F-C01C-0B6E-0D25-1B3299B0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98071-0BB1-CB60-235C-4603C092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4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071BF-9E17-2E50-5659-1FFF220B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82BF1-F833-052D-90EB-ACA6F425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C38F4-5756-D932-0B39-97B0C16F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9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7012-904C-6DE0-F91E-FC529AC1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B788-6E78-D271-AF4B-A321FA59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B9D54-7E59-7629-E821-879E178A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6F4C7-1564-1062-FF98-FAF1059A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109FA-999C-2743-5880-9FB967D5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88CC9-4F00-9A2B-DE6B-C2FE9CC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3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9D79-8ED5-CB4C-581B-7AA1B075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5EE6C-0102-9966-86DB-9D8E3952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D2FB9-5CCD-5B39-89AE-E429AE211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4590-40F7-A11B-0F68-5E6DEEBC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C34C-E979-69CE-9173-603DC760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F4B6-8D79-A74F-E0B7-B987B626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6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DA59E-5A7A-7814-BC82-230F6CCF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FFFF2-9BAC-26C1-D872-2DDE9062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F2EA-6735-D6CD-7926-03AF2DD49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4339-E366-44F7-8074-681CA795CCA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1CC6-D3DE-A69C-FF1A-02543579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3E3C-F8EB-3CBA-722D-F8D0ACC5F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091A-C765-4CEC-95D2-1C49D9FD0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2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9">
            <a:extLst>
              <a:ext uri="{FF2B5EF4-FFF2-40B4-BE49-F238E27FC236}">
                <a16:creationId xmlns:a16="http://schemas.microsoft.com/office/drawing/2014/main" id="{14597455-F20F-453F-1834-51ADF060156D}"/>
              </a:ext>
            </a:extLst>
          </p:cNvPr>
          <p:cNvSpPr txBox="1">
            <a:spLocks/>
          </p:cNvSpPr>
          <p:nvPr/>
        </p:nvSpPr>
        <p:spPr>
          <a:xfrm>
            <a:off x="664465" y="523240"/>
            <a:ext cx="4678500" cy="61228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Regression</a:t>
            </a:r>
          </a:p>
        </p:txBody>
      </p:sp>
      <p:sp>
        <p:nvSpPr>
          <p:cNvPr id="5" name="Text Placeholder 38">
            <a:extLst>
              <a:ext uri="{FF2B5EF4-FFF2-40B4-BE49-F238E27FC236}">
                <a16:creationId xmlns:a16="http://schemas.microsoft.com/office/drawing/2014/main" id="{EEE1D60B-9942-1478-C717-EFA791B0ADB4}"/>
              </a:ext>
            </a:extLst>
          </p:cNvPr>
          <p:cNvSpPr txBox="1">
            <a:spLocks/>
          </p:cNvSpPr>
          <p:nvPr/>
        </p:nvSpPr>
        <p:spPr>
          <a:xfrm>
            <a:off x="665163" y="1490755"/>
            <a:ext cx="2463519" cy="14049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962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5550CC71-5BA9-C25E-A1A7-580793A48C09}"/>
              </a:ext>
            </a:extLst>
          </p:cNvPr>
          <p:cNvSpPr txBox="1">
            <a:spLocks/>
          </p:cNvSpPr>
          <p:nvPr/>
        </p:nvSpPr>
        <p:spPr>
          <a:xfrm>
            <a:off x="3252328" y="1490755"/>
            <a:ext cx="2961807" cy="1404938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EXPLAIN SOME RELEVVANCE PROCESS RELATED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33FF2-A0DF-C056-8112-127F94D919D3}"/>
              </a:ext>
            </a:extLst>
          </p:cNvPr>
          <p:cNvGrpSpPr/>
          <p:nvPr/>
        </p:nvGrpSpPr>
        <p:grpSpPr>
          <a:xfrm>
            <a:off x="8738342" y="713423"/>
            <a:ext cx="2793258" cy="2700000"/>
            <a:chOff x="8240502" y="815023"/>
            <a:chExt cx="2254777" cy="2347725"/>
          </a:xfrm>
        </p:grpSpPr>
        <p:graphicFrame>
          <p:nvGraphicFramePr>
            <p:cNvPr id="16" name="Chart Placeholder 454" descr="Chart ">
              <a:extLst>
                <a:ext uri="{FF2B5EF4-FFF2-40B4-BE49-F238E27FC236}">
                  <a16:creationId xmlns:a16="http://schemas.microsoft.com/office/drawing/2014/main" id="{199F74D8-B09F-7E2C-70E3-2B92A988BD7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451533" y="815023"/>
            <a:ext cx="1743075" cy="16367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Text Placeholder 602">
              <a:extLst>
                <a:ext uri="{FF2B5EF4-FFF2-40B4-BE49-F238E27FC236}">
                  <a16:creationId xmlns:a16="http://schemas.microsoft.com/office/drawing/2014/main" id="{982531CC-6649-DB9E-9DAC-7EBF9017A108}"/>
                </a:ext>
              </a:extLst>
            </p:cNvPr>
            <p:cNvSpPr txBox="1">
              <a:spLocks/>
            </p:cNvSpPr>
            <p:nvPr/>
          </p:nvSpPr>
          <p:spPr>
            <a:xfrm>
              <a:off x="8784411" y="1310649"/>
              <a:ext cx="1105997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40%</a:t>
              </a:r>
            </a:p>
          </p:txBody>
        </p:sp>
        <p:sp>
          <p:nvSpPr>
            <p:cNvPr id="18" name="Text Placeholder 388">
              <a:extLst>
                <a:ext uri="{FF2B5EF4-FFF2-40B4-BE49-F238E27FC236}">
                  <a16:creationId xmlns:a16="http://schemas.microsoft.com/office/drawing/2014/main" id="{739CBECB-38AA-F16B-703A-06D1A7BB2AE0}"/>
                </a:ext>
              </a:extLst>
            </p:cNvPr>
            <p:cNvSpPr txBox="1">
              <a:spLocks/>
            </p:cNvSpPr>
            <p:nvPr/>
          </p:nvSpPr>
          <p:spPr>
            <a:xfrm>
              <a:off x="8240502" y="2517291"/>
              <a:ext cx="2254777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Non-Automated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2D53F9-43E3-8337-DB67-B0CDD0612A02}"/>
              </a:ext>
            </a:extLst>
          </p:cNvPr>
          <p:cNvGrpSpPr/>
          <p:nvPr/>
        </p:nvGrpSpPr>
        <p:grpSpPr>
          <a:xfrm>
            <a:off x="6651360" y="715010"/>
            <a:ext cx="2793600" cy="2700000"/>
            <a:chOff x="6265863" y="816610"/>
            <a:chExt cx="1743075" cy="2346138"/>
          </a:xfrm>
        </p:grpSpPr>
        <p:graphicFrame>
          <p:nvGraphicFramePr>
            <p:cNvPr id="13" name="Chart Placeholder 454" descr="Chart ">
              <a:extLst>
                <a:ext uri="{FF2B5EF4-FFF2-40B4-BE49-F238E27FC236}">
                  <a16:creationId xmlns:a16="http://schemas.microsoft.com/office/drawing/2014/main" id="{776229C9-0056-2987-0CB7-C75E0874EE9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65863" y="816610"/>
            <a:ext cx="1743075" cy="1636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 Placeholder 387">
              <a:extLst>
                <a:ext uri="{FF2B5EF4-FFF2-40B4-BE49-F238E27FC236}">
                  <a16:creationId xmlns:a16="http://schemas.microsoft.com/office/drawing/2014/main" id="{DD45DE9D-9BF7-5E51-549B-83BD76A4330F}"/>
                </a:ext>
              </a:extLst>
            </p:cNvPr>
            <p:cNvSpPr txBox="1">
              <a:spLocks/>
            </p:cNvSpPr>
            <p:nvPr/>
          </p:nvSpPr>
          <p:spPr>
            <a:xfrm>
              <a:off x="6514347" y="2517291"/>
              <a:ext cx="1344709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Automated</a:t>
              </a:r>
            </a:p>
          </p:txBody>
        </p:sp>
        <p:sp>
          <p:nvSpPr>
            <p:cNvPr id="22" name="Text Placeholder 602">
              <a:extLst>
                <a:ext uri="{FF2B5EF4-FFF2-40B4-BE49-F238E27FC236}">
                  <a16:creationId xmlns:a16="http://schemas.microsoft.com/office/drawing/2014/main" id="{D0BF867F-6AFD-CC60-A73A-BD5573121908}"/>
                </a:ext>
              </a:extLst>
            </p:cNvPr>
            <p:cNvSpPr txBox="1">
              <a:spLocks/>
            </p:cNvSpPr>
            <p:nvPr/>
          </p:nvSpPr>
          <p:spPr>
            <a:xfrm>
              <a:off x="6641299" y="1310650"/>
              <a:ext cx="1105997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60%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B8A4E0-58EC-C7AA-9E0E-6114575A3708}"/>
              </a:ext>
            </a:extLst>
          </p:cNvPr>
          <p:cNvGrpSpPr/>
          <p:nvPr/>
        </p:nvGrpSpPr>
        <p:grpSpPr>
          <a:xfrm>
            <a:off x="233681" y="3084080"/>
            <a:ext cx="11714480" cy="3488326"/>
            <a:chOff x="233681" y="3268074"/>
            <a:chExt cx="11714480" cy="3488326"/>
          </a:xfrm>
        </p:grpSpPr>
        <p:graphicFrame>
          <p:nvGraphicFramePr>
            <p:cNvPr id="31" name="Chart Placeholder 160" descr="Graph">
              <a:extLst>
                <a:ext uri="{FF2B5EF4-FFF2-40B4-BE49-F238E27FC236}">
                  <a16:creationId xmlns:a16="http://schemas.microsoft.com/office/drawing/2014/main" id="{3E5BC468-C0F5-8AE4-A9EE-DB3AFE37BC0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5440529"/>
                </p:ext>
              </p:extLst>
            </p:nvPr>
          </p:nvGraphicFramePr>
          <p:xfrm>
            <a:off x="233681" y="3268074"/>
            <a:ext cx="11714480" cy="3488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E35408-40FA-BA12-C9E6-A740BF42CE34}"/>
                </a:ext>
              </a:extLst>
            </p:cNvPr>
            <p:cNvCxnSpPr/>
            <p:nvPr/>
          </p:nvCxnSpPr>
          <p:spPr>
            <a:xfrm>
              <a:off x="548640" y="3268074"/>
              <a:ext cx="648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2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2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9">
            <a:extLst>
              <a:ext uri="{FF2B5EF4-FFF2-40B4-BE49-F238E27FC236}">
                <a16:creationId xmlns:a16="http://schemas.microsoft.com/office/drawing/2014/main" id="{14597455-F20F-453F-1834-51ADF060156D}"/>
              </a:ext>
            </a:extLst>
          </p:cNvPr>
          <p:cNvSpPr txBox="1">
            <a:spLocks/>
          </p:cNvSpPr>
          <p:nvPr/>
        </p:nvSpPr>
        <p:spPr>
          <a:xfrm>
            <a:off x="664465" y="523240"/>
            <a:ext cx="4678500" cy="61228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Regression</a:t>
            </a:r>
          </a:p>
        </p:txBody>
      </p:sp>
      <p:sp>
        <p:nvSpPr>
          <p:cNvPr id="5" name="Text Placeholder 38">
            <a:extLst>
              <a:ext uri="{FF2B5EF4-FFF2-40B4-BE49-F238E27FC236}">
                <a16:creationId xmlns:a16="http://schemas.microsoft.com/office/drawing/2014/main" id="{EEE1D60B-9942-1478-C717-EFA791B0ADB4}"/>
              </a:ext>
            </a:extLst>
          </p:cNvPr>
          <p:cNvSpPr txBox="1">
            <a:spLocks/>
          </p:cNvSpPr>
          <p:nvPr/>
        </p:nvSpPr>
        <p:spPr>
          <a:xfrm>
            <a:off x="665163" y="1490755"/>
            <a:ext cx="2463519" cy="14049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962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5550CC71-5BA9-C25E-A1A7-580793A48C09}"/>
              </a:ext>
            </a:extLst>
          </p:cNvPr>
          <p:cNvSpPr txBox="1">
            <a:spLocks/>
          </p:cNvSpPr>
          <p:nvPr/>
        </p:nvSpPr>
        <p:spPr>
          <a:xfrm>
            <a:off x="3252328" y="1490755"/>
            <a:ext cx="2961807" cy="1404938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EXPLAIN SOME RELEVVANCE PROCESS RELATED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33FF2-A0DF-C056-8112-127F94D919D3}"/>
              </a:ext>
            </a:extLst>
          </p:cNvPr>
          <p:cNvGrpSpPr/>
          <p:nvPr/>
        </p:nvGrpSpPr>
        <p:grpSpPr>
          <a:xfrm>
            <a:off x="8737200" y="723583"/>
            <a:ext cx="2793258" cy="2700000"/>
            <a:chOff x="8240502" y="815023"/>
            <a:chExt cx="2254777" cy="2347725"/>
          </a:xfrm>
        </p:grpSpPr>
        <p:graphicFrame>
          <p:nvGraphicFramePr>
            <p:cNvPr id="16" name="Chart Placeholder 454" descr="Chart ">
              <a:extLst>
                <a:ext uri="{FF2B5EF4-FFF2-40B4-BE49-F238E27FC236}">
                  <a16:creationId xmlns:a16="http://schemas.microsoft.com/office/drawing/2014/main" id="{199F74D8-B09F-7E2C-70E3-2B92A988BD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6211866"/>
                </p:ext>
              </p:extLst>
            </p:nvPr>
          </p:nvGraphicFramePr>
          <p:xfrm>
            <a:off x="8344583" y="815023"/>
            <a:ext cx="1743075" cy="16367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7" name="Text Placeholder 602">
              <a:extLst>
                <a:ext uri="{FF2B5EF4-FFF2-40B4-BE49-F238E27FC236}">
                  <a16:creationId xmlns:a16="http://schemas.microsoft.com/office/drawing/2014/main" id="{982531CC-6649-DB9E-9DAC-7EBF9017A108}"/>
                </a:ext>
              </a:extLst>
            </p:cNvPr>
            <p:cNvSpPr txBox="1">
              <a:spLocks/>
            </p:cNvSpPr>
            <p:nvPr/>
          </p:nvSpPr>
          <p:spPr>
            <a:xfrm>
              <a:off x="8784411" y="1310649"/>
              <a:ext cx="1105997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40%</a:t>
              </a:r>
            </a:p>
          </p:txBody>
        </p:sp>
        <p:sp>
          <p:nvSpPr>
            <p:cNvPr id="18" name="Text Placeholder 388">
              <a:extLst>
                <a:ext uri="{FF2B5EF4-FFF2-40B4-BE49-F238E27FC236}">
                  <a16:creationId xmlns:a16="http://schemas.microsoft.com/office/drawing/2014/main" id="{739CBECB-38AA-F16B-703A-06D1A7BB2AE0}"/>
                </a:ext>
              </a:extLst>
            </p:cNvPr>
            <p:cNvSpPr txBox="1">
              <a:spLocks/>
            </p:cNvSpPr>
            <p:nvPr/>
          </p:nvSpPr>
          <p:spPr>
            <a:xfrm>
              <a:off x="8240502" y="2517291"/>
              <a:ext cx="2254777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Non-Automated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2D53F9-43E3-8337-DB67-B0CDD0612A02}"/>
              </a:ext>
            </a:extLst>
          </p:cNvPr>
          <p:cNvGrpSpPr/>
          <p:nvPr/>
        </p:nvGrpSpPr>
        <p:grpSpPr>
          <a:xfrm>
            <a:off x="6652800" y="725170"/>
            <a:ext cx="2793600" cy="2700000"/>
            <a:chOff x="6265863" y="816610"/>
            <a:chExt cx="1743075" cy="2346138"/>
          </a:xfrm>
        </p:grpSpPr>
        <p:graphicFrame>
          <p:nvGraphicFramePr>
            <p:cNvPr id="13" name="Chart Placeholder 454" descr="Chart ">
              <a:extLst>
                <a:ext uri="{FF2B5EF4-FFF2-40B4-BE49-F238E27FC236}">
                  <a16:creationId xmlns:a16="http://schemas.microsoft.com/office/drawing/2014/main" id="{776229C9-0056-2987-0CB7-C75E0874EE9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65863" y="816610"/>
            <a:ext cx="1743075" cy="1636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Text Placeholder 387">
              <a:extLst>
                <a:ext uri="{FF2B5EF4-FFF2-40B4-BE49-F238E27FC236}">
                  <a16:creationId xmlns:a16="http://schemas.microsoft.com/office/drawing/2014/main" id="{DD45DE9D-9BF7-5E51-549B-83BD76A4330F}"/>
                </a:ext>
              </a:extLst>
            </p:cNvPr>
            <p:cNvSpPr txBox="1">
              <a:spLocks/>
            </p:cNvSpPr>
            <p:nvPr/>
          </p:nvSpPr>
          <p:spPr>
            <a:xfrm>
              <a:off x="6514347" y="2517291"/>
              <a:ext cx="1344709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Automated</a:t>
              </a:r>
            </a:p>
          </p:txBody>
        </p:sp>
        <p:sp>
          <p:nvSpPr>
            <p:cNvPr id="22" name="Text Placeholder 602">
              <a:extLst>
                <a:ext uri="{FF2B5EF4-FFF2-40B4-BE49-F238E27FC236}">
                  <a16:creationId xmlns:a16="http://schemas.microsoft.com/office/drawing/2014/main" id="{D0BF867F-6AFD-CC60-A73A-BD5573121908}"/>
                </a:ext>
              </a:extLst>
            </p:cNvPr>
            <p:cNvSpPr txBox="1">
              <a:spLocks/>
            </p:cNvSpPr>
            <p:nvPr/>
          </p:nvSpPr>
          <p:spPr>
            <a:xfrm>
              <a:off x="6641299" y="1310650"/>
              <a:ext cx="1105997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60%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B8A4E0-58EC-C7AA-9E0E-6114575A3708}"/>
              </a:ext>
            </a:extLst>
          </p:cNvPr>
          <p:cNvGrpSpPr/>
          <p:nvPr/>
        </p:nvGrpSpPr>
        <p:grpSpPr>
          <a:xfrm>
            <a:off x="233681" y="3085200"/>
            <a:ext cx="11714480" cy="3488326"/>
            <a:chOff x="233681" y="3268074"/>
            <a:chExt cx="11714480" cy="3488326"/>
          </a:xfrm>
        </p:grpSpPr>
        <p:graphicFrame>
          <p:nvGraphicFramePr>
            <p:cNvPr id="31" name="Chart Placeholder 160" descr="Graph">
              <a:extLst>
                <a:ext uri="{FF2B5EF4-FFF2-40B4-BE49-F238E27FC236}">
                  <a16:creationId xmlns:a16="http://schemas.microsoft.com/office/drawing/2014/main" id="{3E5BC468-C0F5-8AE4-A9EE-DB3AFE37BC0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03506646"/>
                </p:ext>
              </p:extLst>
            </p:nvPr>
          </p:nvGraphicFramePr>
          <p:xfrm>
            <a:off x="233681" y="3268074"/>
            <a:ext cx="11714480" cy="3488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E35408-40FA-BA12-C9E6-A740BF42CE34}"/>
                </a:ext>
              </a:extLst>
            </p:cNvPr>
            <p:cNvCxnSpPr/>
            <p:nvPr/>
          </p:nvCxnSpPr>
          <p:spPr>
            <a:xfrm>
              <a:off x="548640" y="3268074"/>
              <a:ext cx="672592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06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2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29A600-C305-B8AB-B0B2-B43C494FFF46}"/>
              </a:ext>
            </a:extLst>
          </p:cNvPr>
          <p:cNvGrpSpPr/>
          <p:nvPr/>
        </p:nvGrpSpPr>
        <p:grpSpPr>
          <a:xfrm>
            <a:off x="664465" y="523240"/>
            <a:ext cx="5549670" cy="2372453"/>
            <a:chOff x="664465" y="523240"/>
            <a:chExt cx="5549670" cy="2372453"/>
          </a:xfrm>
        </p:grpSpPr>
        <p:sp>
          <p:nvSpPr>
            <p:cNvPr id="4" name="Title 19">
              <a:extLst>
                <a:ext uri="{FF2B5EF4-FFF2-40B4-BE49-F238E27FC236}">
                  <a16:creationId xmlns:a16="http://schemas.microsoft.com/office/drawing/2014/main" id="{14597455-F20F-453F-1834-51ADF060156D}"/>
                </a:ext>
              </a:extLst>
            </p:cNvPr>
            <p:cNvSpPr txBox="1">
              <a:spLocks/>
            </p:cNvSpPr>
            <p:nvPr/>
          </p:nvSpPr>
          <p:spPr>
            <a:xfrm>
              <a:off x="664465" y="523240"/>
              <a:ext cx="4678500" cy="612289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Franklin Gothic Book"/>
                  <a:ea typeface="+mj-ea"/>
                  <a:cs typeface="+mj-cs"/>
                </a:rPr>
                <a:t>Regression</a:t>
              </a:r>
            </a:p>
          </p:txBody>
        </p:sp>
        <p:sp>
          <p:nvSpPr>
            <p:cNvPr id="5" name="Text Placeholder 38">
              <a:extLst>
                <a:ext uri="{FF2B5EF4-FFF2-40B4-BE49-F238E27FC236}">
                  <a16:creationId xmlns:a16="http://schemas.microsoft.com/office/drawing/2014/main" id="{EEE1D60B-9942-1478-C717-EFA791B0ADB4}"/>
                </a:ext>
              </a:extLst>
            </p:cNvPr>
            <p:cNvSpPr txBox="1">
              <a:spLocks/>
            </p:cNvSpPr>
            <p:nvPr/>
          </p:nvSpPr>
          <p:spPr>
            <a:xfrm>
              <a:off x="665163" y="1490755"/>
              <a:ext cx="2463519" cy="1404938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962</a:t>
              </a:r>
            </a:p>
          </p:txBody>
        </p:sp>
        <p:sp>
          <p:nvSpPr>
            <p:cNvPr id="6" name="Text Placeholder 39">
              <a:extLst>
                <a:ext uri="{FF2B5EF4-FFF2-40B4-BE49-F238E27FC236}">
                  <a16:creationId xmlns:a16="http://schemas.microsoft.com/office/drawing/2014/main" id="{5550CC71-5BA9-C25E-A1A7-580793A48C09}"/>
                </a:ext>
              </a:extLst>
            </p:cNvPr>
            <p:cNvSpPr txBox="1">
              <a:spLocks/>
            </p:cNvSpPr>
            <p:nvPr/>
          </p:nvSpPr>
          <p:spPr>
            <a:xfrm>
              <a:off x="3252328" y="1490755"/>
              <a:ext cx="2961807" cy="1404938"/>
            </a:xfrm>
            <a:prstGeom prst="rect">
              <a:avLst/>
            </a:prstGeom>
            <a:noFill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Franklin Gothic Medium"/>
                  <a:ea typeface="+mn-ea"/>
                  <a:cs typeface="+mn-cs"/>
                </a:rPr>
                <a:t>EXPLAIN SOME RELEVVANCE PROCESS RELATED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33FF2-A0DF-C056-8112-127F94D919D3}"/>
              </a:ext>
            </a:extLst>
          </p:cNvPr>
          <p:cNvGrpSpPr/>
          <p:nvPr/>
        </p:nvGrpSpPr>
        <p:grpSpPr>
          <a:xfrm>
            <a:off x="8737200" y="723583"/>
            <a:ext cx="2793258" cy="2700000"/>
            <a:chOff x="8240502" y="815023"/>
            <a:chExt cx="2254777" cy="2347725"/>
          </a:xfrm>
        </p:grpSpPr>
        <p:graphicFrame>
          <p:nvGraphicFramePr>
            <p:cNvPr id="16" name="Chart Placeholder 454" descr="Chart ">
              <a:extLst>
                <a:ext uri="{FF2B5EF4-FFF2-40B4-BE49-F238E27FC236}">
                  <a16:creationId xmlns:a16="http://schemas.microsoft.com/office/drawing/2014/main" id="{199F74D8-B09F-7E2C-70E3-2B92A988BD7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451533" y="815023"/>
            <a:ext cx="1743075" cy="16367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Text Placeholder 602">
              <a:extLst>
                <a:ext uri="{FF2B5EF4-FFF2-40B4-BE49-F238E27FC236}">
                  <a16:creationId xmlns:a16="http://schemas.microsoft.com/office/drawing/2014/main" id="{982531CC-6649-DB9E-9DAC-7EBF9017A108}"/>
                </a:ext>
              </a:extLst>
            </p:cNvPr>
            <p:cNvSpPr txBox="1">
              <a:spLocks/>
            </p:cNvSpPr>
            <p:nvPr/>
          </p:nvSpPr>
          <p:spPr>
            <a:xfrm>
              <a:off x="8784411" y="1310649"/>
              <a:ext cx="1105997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40%</a:t>
              </a:r>
            </a:p>
          </p:txBody>
        </p:sp>
        <p:sp>
          <p:nvSpPr>
            <p:cNvPr id="18" name="Text Placeholder 388">
              <a:extLst>
                <a:ext uri="{FF2B5EF4-FFF2-40B4-BE49-F238E27FC236}">
                  <a16:creationId xmlns:a16="http://schemas.microsoft.com/office/drawing/2014/main" id="{739CBECB-38AA-F16B-703A-06D1A7BB2AE0}"/>
                </a:ext>
              </a:extLst>
            </p:cNvPr>
            <p:cNvSpPr txBox="1">
              <a:spLocks/>
            </p:cNvSpPr>
            <p:nvPr/>
          </p:nvSpPr>
          <p:spPr>
            <a:xfrm>
              <a:off x="8240502" y="2517291"/>
              <a:ext cx="2254777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Non-Automated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2D53F9-43E3-8337-DB67-B0CDD0612A02}"/>
              </a:ext>
            </a:extLst>
          </p:cNvPr>
          <p:cNvGrpSpPr/>
          <p:nvPr/>
        </p:nvGrpSpPr>
        <p:grpSpPr>
          <a:xfrm>
            <a:off x="6652800" y="725170"/>
            <a:ext cx="2793600" cy="2700000"/>
            <a:chOff x="6265863" y="816610"/>
            <a:chExt cx="1743075" cy="2346138"/>
          </a:xfrm>
        </p:grpSpPr>
        <p:graphicFrame>
          <p:nvGraphicFramePr>
            <p:cNvPr id="13" name="Chart Placeholder 454" descr="Chart ">
              <a:extLst>
                <a:ext uri="{FF2B5EF4-FFF2-40B4-BE49-F238E27FC236}">
                  <a16:creationId xmlns:a16="http://schemas.microsoft.com/office/drawing/2014/main" id="{776229C9-0056-2987-0CB7-C75E0874EE9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65863" y="816610"/>
            <a:ext cx="1743075" cy="1636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 Placeholder 387">
              <a:extLst>
                <a:ext uri="{FF2B5EF4-FFF2-40B4-BE49-F238E27FC236}">
                  <a16:creationId xmlns:a16="http://schemas.microsoft.com/office/drawing/2014/main" id="{DD45DE9D-9BF7-5E51-549B-83BD76A4330F}"/>
                </a:ext>
              </a:extLst>
            </p:cNvPr>
            <p:cNvSpPr txBox="1">
              <a:spLocks/>
            </p:cNvSpPr>
            <p:nvPr/>
          </p:nvSpPr>
          <p:spPr>
            <a:xfrm>
              <a:off x="6514347" y="2517291"/>
              <a:ext cx="1344709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Automated</a:t>
              </a:r>
            </a:p>
          </p:txBody>
        </p:sp>
        <p:sp>
          <p:nvSpPr>
            <p:cNvPr id="22" name="Text Placeholder 602">
              <a:extLst>
                <a:ext uri="{FF2B5EF4-FFF2-40B4-BE49-F238E27FC236}">
                  <a16:creationId xmlns:a16="http://schemas.microsoft.com/office/drawing/2014/main" id="{D0BF867F-6AFD-CC60-A73A-BD5573121908}"/>
                </a:ext>
              </a:extLst>
            </p:cNvPr>
            <p:cNvSpPr txBox="1">
              <a:spLocks/>
            </p:cNvSpPr>
            <p:nvPr/>
          </p:nvSpPr>
          <p:spPr>
            <a:xfrm>
              <a:off x="6641299" y="1310650"/>
              <a:ext cx="1105997" cy="645457"/>
            </a:xfrm>
            <a:prstGeom prst="rect">
              <a:avLst/>
            </a:prstGeom>
            <a:noFill/>
          </p:spPr>
          <p:txBody>
            <a:bodyPr vert="horz" lIns="0" tIns="45720" rIns="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60%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B8A4E0-58EC-C7AA-9E0E-6114575A3708}"/>
              </a:ext>
            </a:extLst>
          </p:cNvPr>
          <p:cNvGrpSpPr/>
          <p:nvPr/>
        </p:nvGrpSpPr>
        <p:grpSpPr>
          <a:xfrm>
            <a:off x="233681" y="3085200"/>
            <a:ext cx="11714480" cy="3488326"/>
            <a:chOff x="233681" y="3268074"/>
            <a:chExt cx="11714480" cy="3488326"/>
          </a:xfrm>
        </p:grpSpPr>
        <p:graphicFrame>
          <p:nvGraphicFramePr>
            <p:cNvPr id="31" name="Chart Placeholder 160" descr="Graph">
              <a:extLst>
                <a:ext uri="{FF2B5EF4-FFF2-40B4-BE49-F238E27FC236}">
                  <a16:creationId xmlns:a16="http://schemas.microsoft.com/office/drawing/2014/main" id="{3E5BC468-C0F5-8AE4-A9EE-DB3AFE37BC0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1481066"/>
                </p:ext>
              </p:extLst>
            </p:nvPr>
          </p:nvGraphicFramePr>
          <p:xfrm>
            <a:off x="233681" y="3268074"/>
            <a:ext cx="11714480" cy="3488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E35408-40FA-BA12-C9E6-A740BF42CE34}"/>
                </a:ext>
              </a:extLst>
            </p:cNvPr>
            <p:cNvCxnSpPr/>
            <p:nvPr/>
          </p:nvCxnSpPr>
          <p:spPr>
            <a:xfrm>
              <a:off x="548640" y="3268074"/>
              <a:ext cx="672592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3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M78382398">
    <a:dk1>
      <a:srgbClr val="000000"/>
    </a:dk1>
    <a:lt1>
      <a:srgbClr val="FFFFFF"/>
    </a:lt1>
    <a:dk2>
      <a:srgbClr val="44546A"/>
    </a:dk2>
    <a:lt2>
      <a:srgbClr val="E7E6E6"/>
    </a:lt2>
    <a:accent1>
      <a:srgbClr val="FFED00"/>
    </a:accent1>
    <a:accent2>
      <a:srgbClr val="DA59DF"/>
    </a:accent2>
    <a:accent3>
      <a:srgbClr val="FF0060"/>
    </a:accent3>
    <a:accent4>
      <a:srgbClr val="1CF7E8"/>
    </a:accent4>
    <a:accent5>
      <a:srgbClr val="57FA1B"/>
    </a:accent5>
    <a:accent6>
      <a:srgbClr val="FCECDD"/>
    </a:accent6>
    <a:hlink>
      <a:srgbClr val="0079FF"/>
    </a:hlink>
    <a:folHlink>
      <a:srgbClr val="FF4949"/>
    </a:folHlink>
  </a:clrScheme>
  <a:fontScheme name="Custom">
    <a:majorFont>
      <a:latin typeface="Franklin Gothic Book"/>
      <a:ea typeface=""/>
      <a:cs typeface=""/>
    </a:majorFont>
    <a:minorFont>
      <a:latin typeface="Franklin Gothic Medium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TM78382398">
    <a:dk1>
      <a:srgbClr val="000000"/>
    </a:dk1>
    <a:lt1>
      <a:srgbClr val="FFFFFF"/>
    </a:lt1>
    <a:dk2>
      <a:srgbClr val="44546A"/>
    </a:dk2>
    <a:lt2>
      <a:srgbClr val="E7E6E6"/>
    </a:lt2>
    <a:accent1>
      <a:srgbClr val="FFED00"/>
    </a:accent1>
    <a:accent2>
      <a:srgbClr val="DA59DF"/>
    </a:accent2>
    <a:accent3>
      <a:srgbClr val="FF0060"/>
    </a:accent3>
    <a:accent4>
      <a:srgbClr val="1CF7E8"/>
    </a:accent4>
    <a:accent5>
      <a:srgbClr val="57FA1B"/>
    </a:accent5>
    <a:accent6>
      <a:srgbClr val="FCECDD"/>
    </a:accent6>
    <a:hlink>
      <a:srgbClr val="0079FF"/>
    </a:hlink>
    <a:folHlink>
      <a:srgbClr val="FF4949"/>
    </a:folHlink>
  </a:clrScheme>
  <a:fontScheme name="Custom">
    <a:majorFont>
      <a:latin typeface="Franklin Gothic Book"/>
      <a:ea typeface=""/>
      <a:cs typeface=""/>
    </a:majorFont>
    <a:minorFont>
      <a:latin typeface="Franklin Gothic Medium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TM78382398">
    <a:dk1>
      <a:srgbClr val="000000"/>
    </a:dk1>
    <a:lt1>
      <a:srgbClr val="FFFFFF"/>
    </a:lt1>
    <a:dk2>
      <a:srgbClr val="44546A"/>
    </a:dk2>
    <a:lt2>
      <a:srgbClr val="E7E6E6"/>
    </a:lt2>
    <a:accent1>
      <a:srgbClr val="FFED00"/>
    </a:accent1>
    <a:accent2>
      <a:srgbClr val="DA59DF"/>
    </a:accent2>
    <a:accent3>
      <a:srgbClr val="FF0060"/>
    </a:accent3>
    <a:accent4>
      <a:srgbClr val="1CF7E8"/>
    </a:accent4>
    <a:accent5>
      <a:srgbClr val="57FA1B"/>
    </a:accent5>
    <a:accent6>
      <a:srgbClr val="FCECDD"/>
    </a:accent6>
    <a:hlink>
      <a:srgbClr val="0079FF"/>
    </a:hlink>
    <a:folHlink>
      <a:srgbClr val="FF4949"/>
    </a:folHlink>
  </a:clrScheme>
  <a:fontScheme name="Custom">
    <a:majorFont>
      <a:latin typeface="Franklin Gothic Book"/>
      <a:ea typeface=""/>
      <a:cs typeface=""/>
    </a:majorFont>
    <a:minorFont>
      <a:latin typeface="Franklin Gothic Medium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TM78382398">
    <a:dk1>
      <a:srgbClr val="000000"/>
    </a:dk1>
    <a:lt1>
      <a:srgbClr val="FFFFFF"/>
    </a:lt1>
    <a:dk2>
      <a:srgbClr val="44546A"/>
    </a:dk2>
    <a:lt2>
      <a:srgbClr val="E7E6E6"/>
    </a:lt2>
    <a:accent1>
      <a:srgbClr val="FFED00"/>
    </a:accent1>
    <a:accent2>
      <a:srgbClr val="DA59DF"/>
    </a:accent2>
    <a:accent3>
      <a:srgbClr val="FF0060"/>
    </a:accent3>
    <a:accent4>
      <a:srgbClr val="1CF7E8"/>
    </a:accent4>
    <a:accent5>
      <a:srgbClr val="57FA1B"/>
    </a:accent5>
    <a:accent6>
      <a:srgbClr val="FCECDD"/>
    </a:accent6>
    <a:hlink>
      <a:srgbClr val="0079FF"/>
    </a:hlink>
    <a:folHlink>
      <a:srgbClr val="FF4949"/>
    </a:folHlink>
  </a:clrScheme>
  <a:fontScheme name="Custom">
    <a:majorFont>
      <a:latin typeface="Franklin Gothic Book"/>
      <a:ea typeface=""/>
      <a:cs typeface=""/>
    </a:majorFont>
    <a:minorFont>
      <a:latin typeface="Franklin Gothic Medium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TM78382398">
    <a:dk1>
      <a:srgbClr val="000000"/>
    </a:dk1>
    <a:lt1>
      <a:srgbClr val="FFFFFF"/>
    </a:lt1>
    <a:dk2>
      <a:srgbClr val="44546A"/>
    </a:dk2>
    <a:lt2>
      <a:srgbClr val="E7E6E6"/>
    </a:lt2>
    <a:accent1>
      <a:srgbClr val="FFED00"/>
    </a:accent1>
    <a:accent2>
      <a:srgbClr val="DA59DF"/>
    </a:accent2>
    <a:accent3>
      <a:srgbClr val="FF0060"/>
    </a:accent3>
    <a:accent4>
      <a:srgbClr val="1CF7E8"/>
    </a:accent4>
    <a:accent5>
      <a:srgbClr val="57FA1B"/>
    </a:accent5>
    <a:accent6>
      <a:srgbClr val="FCECDD"/>
    </a:accent6>
    <a:hlink>
      <a:srgbClr val="0079FF"/>
    </a:hlink>
    <a:folHlink>
      <a:srgbClr val="FF4949"/>
    </a:folHlink>
  </a:clrScheme>
  <a:fontScheme name="Custom">
    <a:majorFont>
      <a:latin typeface="Franklin Gothic Book"/>
      <a:ea typeface=""/>
      <a:cs typeface=""/>
    </a:majorFont>
    <a:minorFont>
      <a:latin typeface="Franklin Gothic Medium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TM78382398">
    <a:dk1>
      <a:srgbClr val="000000"/>
    </a:dk1>
    <a:lt1>
      <a:srgbClr val="FFFFFF"/>
    </a:lt1>
    <a:dk2>
      <a:srgbClr val="44546A"/>
    </a:dk2>
    <a:lt2>
      <a:srgbClr val="E7E6E6"/>
    </a:lt2>
    <a:accent1>
      <a:srgbClr val="FFED00"/>
    </a:accent1>
    <a:accent2>
      <a:srgbClr val="DA59DF"/>
    </a:accent2>
    <a:accent3>
      <a:srgbClr val="FF0060"/>
    </a:accent3>
    <a:accent4>
      <a:srgbClr val="1CF7E8"/>
    </a:accent4>
    <a:accent5>
      <a:srgbClr val="57FA1B"/>
    </a:accent5>
    <a:accent6>
      <a:srgbClr val="FCECDD"/>
    </a:accent6>
    <a:hlink>
      <a:srgbClr val="0079FF"/>
    </a:hlink>
    <a:folHlink>
      <a:srgbClr val="FF4949"/>
    </a:folHlink>
  </a:clrScheme>
  <a:fontScheme name="Custom">
    <a:majorFont>
      <a:latin typeface="Franklin Gothic Book"/>
      <a:ea typeface=""/>
      <a:cs typeface=""/>
    </a:majorFont>
    <a:minorFont>
      <a:latin typeface="Franklin Gothic Medium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Office PowerPoint</Application>
  <PresentationFormat>Widescreen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Chaudhary</dc:creator>
  <cp:lastModifiedBy>Anuradha Chaudhary</cp:lastModifiedBy>
  <cp:revision>4</cp:revision>
  <dcterms:created xsi:type="dcterms:W3CDTF">2024-03-19T17:45:14Z</dcterms:created>
  <dcterms:modified xsi:type="dcterms:W3CDTF">2024-03-19T18:18:31Z</dcterms:modified>
</cp:coreProperties>
</file>