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3"/>
  </p:notesMasterIdLst>
  <p:handoutMasterIdLst>
    <p:handoutMasterId r:id="rId14"/>
  </p:handoutMasterIdLst>
  <p:sldIdLst>
    <p:sldId id="1864" r:id="rId5"/>
    <p:sldId id="1846" r:id="rId6"/>
    <p:sldId id="1845" r:id="rId7"/>
    <p:sldId id="1866" r:id="rId8"/>
    <p:sldId id="1848" r:id="rId9"/>
    <p:sldId id="1865" r:id="rId10"/>
    <p:sldId id="1867" r:id="rId11"/>
    <p:sldId id="1860"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Pinks" id="{4CCBE145-9F3B-43C3-8EAE-1EE4FE803BE6}">
          <p14:sldIdLst>
            <p14:sldId id="1864"/>
            <p14:sldId id="1846"/>
            <p14:sldId id="1845"/>
            <p14:sldId id="1866"/>
            <p14:sldId id="1848"/>
            <p14:sldId id="1865"/>
            <p14:sldId id="1867"/>
            <p14:sldId id="1860"/>
          </p14:sldIdLst>
        </p14:section>
      </p14:sectionLst>
    </p:ext>
    <p:ext uri="{EFAFB233-063F-42B5-8137-9DF3F51BA10A}">
      <p15:sldGuideLst xmlns:p15="http://schemas.microsoft.com/office/powerpoint/2012/main">
        <p15:guide id="2" pos="4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F4"/>
    <a:srgbClr val="FF2625"/>
    <a:srgbClr val="007788"/>
    <a:srgbClr val="297C2A"/>
    <a:srgbClr val="FE4387"/>
    <a:srgbClr val="F69000"/>
    <a:srgbClr val="01C2D1"/>
    <a:srgbClr val="D6D734"/>
    <a:srgbClr val="005C68"/>
    <a:srgbClr val="3B2E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41" autoAdjust="0"/>
  </p:normalViewPr>
  <p:slideViewPr>
    <p:cSldViewPr snapToGrid="0">
      <p:cViewPr varScale="1">
        <p:scale>
          <a:sx n="67" d="100"/>
          <a:sy n="67" d="100"/>
        </p:scale>
        <p:origin x="604" y="56"/>
      </p:cViewPr>
      <p:guideLst>
        <p:guide pos="4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howGuides="1">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 panthulugari" userId="41b048e6a55a9f78" providerId="LiveId" clId="{33E269E1-C567-4A77-929E-7B941A3AE340}"/>
    <pc:docChg chg="undo custSel addSld delSld modSld sldOrd modSection">
      <pc:chgData name="soumya panthulugari" userId="41b048e6a55a9f78" providerId="LiveId" clId="{33E269E1-C567-4A77-929E-7B941A3AE340}" dt="2022-03-13T05:12:36.862" v="638" actId="20577"/>
      <pc:docMkLst>
        <pc:docMk/>
      </pc:docMkLst>
      <pc:sldChg chg="modSp mod">
        <pc:chgData name="soumya panthulugari" userId="41b048e6a55a9f78" providerId="LiveId" clId="{33E269E1-C567-4A77-929E-7B941A3AE340}" dt="2022-03-13T04:41:42.829" v="177" actId="5793"/>
        <pc:sldMkLst>
          <pc:docMk/>
          <pc:sldMk cId="803542810" sldId="1845"/>
        </pc:sldMkLst>
        <pc:spChg chg="mod">
          <ac:chgData name="soumya panthulugari" userId="41b048e6a55a9f78" providerId="LiveId" clId="{33E269E1-C567-4A77-929E-7B941A3AE340}" dt="2022-03-13T04:41:36.461" v="173" actId="1076"/>
          <ac:spMkLst>
            <pc:docMk/>
            <pc:sldMk cId="803542810" sldId="1845"/>
            <ac:spMk id="4" creationId="{FD9E38B3-4686-8247-9625-49018D29F408}"/>
          </ac:spMkLst>
        </pc:spChg>
        <pc:spChg chg="mod">
          <ac:chgData name="soumya panthulugari" userId="41b048e6a55a9f78" providerId="LiveId" clId="{33E269E1-C567-4A77-929E-7B941A3AE340}" dt="2022-03-13T04:41:42.829" v="177" actId="5793"/>
          <ac:spMkLst>
            <pc:docMk/>
            <pc:sldMk cId="803542810" sldId="1845"/>
            <ac:spMk id="6" creationId="{7DCBA01B-ECA4-4938-872A-B38BEB13AC06}"/>
          </ac:spMkLst>
        </pc:spChg>
      </pc:sldChg>
      <pc:sldChg chg="modSp mod ord">
        <pc:chgData name="soumya panthulugari" userId="41b048e6a55a9f78" providerId="LiveId" clId="{33E269E1-C567-4A77-929E-7B941A3AE340}" dt="2022-03-13T05:12:36.862" v="638" actId="20577"/>
        <pc:sldMkLst>
          <pc:docMk/>
          <pc:sldMk cId="461669259" sldId="1846"/>
        </pc:sldMkLst>
        <pc:spChg chg="mod">
          <ac:chgData name="soumya panthulugari" userId="41b048e6a55a9f78" providerId="LiveId" clId="{33E269E1-C567-4A77-929E-7B941A3AE340}" dt="2022-03-13T05:12:36.862" v="638" actId="20577"/>
          <ac:spMkLst>
            <pc:docMk/>
            <pc:sldMk cId="461669259" sldId="1846"/>
            <ac:spMk id="2" creationId="{3F36812B-2065-4A2B-B59B-8957022687BC}"/>
          </ac:spMkLst>
        </pc:spChg>
        <pc:spChg chg="mod">
          <ac:chgData name="soumya panthulugari" userId="41b048e6a55a9f78" providerId="LiveId" clId="{33E269E1-C567-4A77-929E-7B941A3AE340}" dt="2022-03-13T05:08:09.909" v="572" actId="1076"/>
          <ac:spMkLst>
            <pc:docMk/>
            <pc:sldMk cId="461669259" sldId="1846"/>
            <ac:spMk id="5" creationId="{C35FA19F-6DA1-4162-B648-9CBB05B31678}"/>
          </ac:spMkLst>
        </pc:spChg>
      </pc:sldChg>
      <pc:sldChg chg="addSp delSp modSp mod">
        <pc:chgData name="soumya panthulugari" userId="41b048e6a55a9f78" providerId="LiveId" clId="{33E269E1-C567-4A77-929E-7B941A3AE340}" dt="2022-03-13T04:56:53.602" v="425" actId="1076"/>
        <pc:sldMkLst>
          <pc:docMk/>
          <pc:sldMk cId="2957678139" sldId="1848"/>
        </pc:sldMkLst>
        <pc:spChg chg="mod">
          <ac:chgData name="soumya panthulugari" userId="41b048e6a55a9f78" providerId="LiveId" clId="{33E269E1-C567-4A77-929E-7B941A3AE340}" dt="2022-03-13T04:56:53.602" v="425" actId="1076"/>
          <ac:spMkLst>
            <pc:docMk/>
            <pc:sldMk cId="2957678139" sldId="1848"/>
            <ac:spMk id="4" creationId="{048FBE6B-DC67-4E64-80F4-CADE978D2FE3}"/>
          </ac:spMkLst>
        </pc:spChg>
        <pc:spChg chg="del">
          <ac:chgData name="soumya panthulugari" userId="41b048e6a55a9f78" providerId="LiveId" clId="{33E269E1-C567-4A77-929E-7B941A3AE340}" dt="2022-03-13T04:29:34.668" v="54" actId="478"/>
          <ac:spMkLst>
            <pc:docMk/>
            <pc:sldMk cId="2957678139" sldId="1848"/>
            <ac:spMk id="10" creationId="{3E90A16C-1235-4DE1-9AE7-2F7599C83F90}"/>
          </ac:spMkLst>
        </pc:spChg>
        <pc:graphicFrameChg chg="add del mod">
          <ac:chgData name="soumya panthulugari" userId="41b048e6a55a9f78" providerId="LiveId" clId="{33E269E1-C567-4A77-929E-7B941A3AE340}" dt="2022-03-13T04:30:13.856" v="57" actId="478"/>
          <ac:graphicFrameMkLst>
            <pc:docMk/>
            <pc:sldMk cId="2957678139" sldId="1848"/>
            <ac:graphicFrameMk id="2" creationId="{FC91F1F8-D1C9-45F5-AD7B-2C338864A86D}"/>
          </ac:graphicFrameMkLst>
        </pc:graphicFrameChg>
        <pc:graphicFrameChg chg="add del mod modGraphic">
          <ac:chgData name="soumya panthulugari" userId="41b048e6a55a9f78" providerId="LiveId" clId="{33E269E1-C567-4A77-929E-7B941A3AE340}" dt="2022-03-13T04:32:41.623" v="72" actId="478"/>
          <ac:graphicFrameMkLst>
            <pc:docMk/>
            <pc:sldMk cId="2957678139" sldId="1848"/>
            <ac:graphicFrameMk id="3" creationId="{6DBE3ACC-9871-43FD-9C45-BD51C765EF23}"/>
          </ac:graphicFrameMkLst>
        </pc:graphicFrameChg>
        <pc:graphicFrameChg chg="add mod modGraphic">
          <ac:chgData name="soumya panthulugari" userId="41b048e6a55a9f78" providerId="LiveId" clId="{33E269E1-C567-4A77-929E-7B941A3AE340}" dt="2022-03-13T04:56:49.754" v="424" actId="20577"/>
          <ac:graphicFrameMkLst>
            <pc:docMk/>
            <pc:sldMk cId="2957678139" sldId="1848"/>
            <ac:graphicFrameMk id="5" creationId="{BDE49F58-B2E3-4E33-8507-2461B665E506}"/>
          </ac:graphicFrameMkLst>
        </pc:graphicFrameChg>
        <pc:graphicFrameChg chg="del mod">
          <ac:chgData name="soumya panthulugari" userId="41b048e6a55a9f78" providerId="LiveId" clId="{33E269E1-C567-4A77-929E-7B941A3AE340}" dt="2022-03-13T04:35:00.236" v="85" actId="478"/>
          <ac:graphicFrameMkLst>
            <pc:docMk/>
            <pc:sldMk cId="2957678139" sldId="1848"/>
            <ac:graphicFrameMk id="7" creationId="{AD3D3348-39B0-440D-88BE-1A8FA9891931}"/>
          </ac:graphicFrameMkLst>
        </pc:graphicFrameChg>
      </pc:sldChg>
      <pc:sldChg chg="modSp mod">
        <pc:chgData name="soumya panthulugari" userId="41b048e6a55a9f78" providerId="LiveId" clId="{33E269E1-C567-4A77-929E-7B941A3AE340}" dt="2022-03-13T04:29:13.502" v="53" actId="2711"/>
        <pc:sldMkLst>
          <pc:docMk/>
          <pc:sldMk cId="3992488130" sldId="1860"/>
        </pc:sldMkLst>
        <pc:spChg chg="mod">
          <ac:chgData name="soumya panthulugari" userId="41b048e6a55a9f78" providerId="LiveId" clId="{33E269E1-C567-4A77-929E-7B941A3AE340}" dt="2022-03-13T04:29:13.502" v="53" actId="2711"/>
          <ac:spMkLst>
            <pc:docMk/>
            <pc:sldMk cId="3992488130" sldId="1860"/>
            <ac:spMk id="5" creationId="{F4CC8F73-ECDC-4868-AB59-BA85918D9766}"/>
          </ac:spMkLst>
        </pc:spChg>
      </pc:sldChg>
      <pc:sldChg chg="modSp mod">
        <pc:chgData name="soumya panthulugari" userId="41b048e6a55a9f78" providerId="LiveId" clId="{33E269E1-C567-4A77-929E-7B941A3AE340}" dt="2022-03-13T04:40:51.919" v="147" actId="1076"/>
        <pc:sldMkLst>
          <pc:docMk/>
          <pc:sldMk cId="1543265293" sldId="1864"/>
        </pc:sldMkLst>
        <pc:spChg chg="mod">
          <ac:chgData name="soumya panthulugari" userId="41b048e6a55a9f78" providerId="LiveId" clId="{33E269E1-C567-4A77-929E-7B941A3AE340}" dt="2022-03-13T04:40:51.919" v="147" actId="1076"/>
          <ac:spMkLst>
            <pc:docMk/>
            <pc:sldMk cId="1543265293" sldId="1864"/>
            <ac:spMk id="3074" creationId="{ED2DB031-9003-4F74-A88F-FE2A2ABABC72}"/>
          </ac:spMkLst>
        </pc:spChg>
      </pc:sldChg>
      <pc:sldChg chg="modSp mod">
        <pc:chgData name="soumya panthulugari" userId="41b048e6a55a9f78" providerId="LiveId" clId="{33E269E1-C567-4A77-929E-7B941A3AE340}" dt="2022-03-13T05:05:19.634" v="550" actId="20577"/>
        <pc:sldMkLst>
          <pc:docMk/>
          <pc:sldMk cId="3638008948" sldId="1865"/>
        </pc:sldMkLst>
        <pc:spChg chg="mod">
          <ac:chgData name="soumya panthulugari" userId="41b048e6a55a9f78" providerId="LiveId" clId="{33E269E1-C567-4A77-929E-7B941A3AE340}" dt="2022-03-13T05:05:19.634" v="550" actId="20577"/>
          <ac:spMkLst>
            <pc:docMk/>
            <pc:sldMk cId="3638008948" sldId="1865"/>
            <ac:spMk id="2" creationId="{1FA16DAF-E4A7-4E61-BB0B-B27EB743A203}"/>
          </ac:spMkLst>
        </pc:spChg>
        <pc:spChg chg="mod">
          <ac:chgData name="soumya panthulugari" userId="41b048e6a55a9f78" providerId="LiveId" clId="{33E269E1-C567-4A77-929E-7B941A3AE340}" dt="2022-03-13T05:00:36.509" v="530" actId="1076"/>
          <ac:spMkLst>
            <pc:docMk/>
            <pc:sldMk cId="3638008948" sldId="1865"/>
            <ac:spMk id="3" creationId="{37B47BFB-F8AD-4945-BFA7-B4CA15FF4F79}"/>
          </ac:spMkLst>
        </pc:spChg>
      </pc:sldChg>
      <pc:sldChg chg="modSp new mod">
        <pc:chgData name="soumya panthulugari" userId="41b048e6a55a9f78" providerId="LiveId" clId="{33E269E1-C567-4A77-929E-7B941A3AE340}" dt="2022-03-13T05:01:21.103" v="541" actId="14100"/>
        <pc:sldMkLst>
          <pc:docMk/>
          <pc:sldMk cId="2922307268" sldId="1866"/>
        </pc:sldMkLst>
        <pc:spChg chg="mod">
          <ac:chgData name="soumya panthulugari" userId="41b048e6a55a9f78" providerId="LiveId" clId="{33E269E1-C567-4A77-929E-7B941A3AE340}" dt="2022-03-13T05:01:21.103" v="541" actId="14100"/>
          <ac:spMkLst>
            <pc:docMk/>
            <pc:sldMk cId="2922307268" sldId="1866"/>
            <ac:spMk id="2" creationId="{78E71848-985E-4DCE-B1CC-08EB11E368C6}"/>
          </ac:spMkLst>
        </pc:spChg>
        <pc:spChg chg="mod">
          <ac:chgData name="soumya panthulugari" userId="41b048e6a55a9f78" providerId="LiveId" clId="{33E269E1-C567-4A77-929E-7B941A3AE340}" dt="2022-03-13T04:45:48.283" v="314" actId="20577"/>
          <ac:spMkLst>
            <pc:docMk/>
            <pc:sldMk cId="2922307268" sldId="1866"/>
            <ac:spMk id="3" creationId="{BB9BEF29-2189-4B05-BBDE-9F92219D9C91}"/>
          </ac:spMkLst>
        </pc:spChg>
      </pc:sldChg>
      <pc:sldChg chg="modSp new mod">
        <pc:chgData name="soumya panthulugari" userId="41b048e6a55a9f78" providerId="LiveId" clId="{33E269E1-C567-4A77-929E-7B941A3AE340}" dt="2022-03-13T05:00:18.770" v="528" actId="20577"/>
        <pc:sldMkLst>
          <pc:docMk/>
          <pc:sldMk cId="1635121451" sldId="1867"/>
        </pc:sldMkLst>
        <pc:spChg chg="mod">
          <ac:chgData name="soumya panthulugari" userId="41b048e6a55a9f78" providerId="LiveId" clId="{33E269E1-C567-4A77-929E-7B941A3AE340}" dt="2022-03-13T05:00:18.770" v="528" actId="20577"/>
          <ac:spMkLst>
            <pc:docMk/>
            <pc:sldMk cId="1635121451" sldId="1867"/>
            <ac:spMk id="2" creationId="{324F39B8-B973-42EC-B14C-3DBD898EDD3C}"/>
          </ac:spMkLst>
        </pc:spChg>
        <pc:spChg chg="mod">
          <ac:chgData name="soumya panthulugari" userId="41b048e6a55a9f78" providerId="LiveId" clId="{33E269E1-C567-4A77-929E-7B941A3AE340}" dt="2022-03-13T04:59:52.306" v="510" actId="1076"/>
          <ac:spMkLst>
            <pc:docMk/>
            <pc:sldMk cId="1635121451" sldId="1867"/>
            <ac:spMk id="3" creationId="{378CBC20-1852-48CB-8F50-A9D1E7BAB9B2}"/>
          </ac:spMkLst>
        </pc:spChg>
      </pc:sldChg>
      <pc:sldChg chg="new del">
        <pc:chgData name="soumya panthulugari" userId="41b048e6a55a9f78" providerId="LiveId" clId="{33E269E1-C567-4A77-929E-7B941A3AE340}" dt="2022-03-13T04:55:43.405" v="413" actId="47"/>
        <pc:sldMkLst>
          <pc:docMk/>
          <pc:sldMk cId="3207202753" sldId="18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CAFC1F-15E8-4659-B445-2DCE56C6E4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5389ACF-620B-4973-826D-C81B497FD2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CD4961-0791-4140-A452-41CFA6EC0553}" type="datetimeFigureOut">
              <a:rPr lang="en-US" smtClean="0"/>
              <a:t>3/13/2022</a:t>
            </a:fld>
            <a:endParaRPr lang="en-US" dirty="0"/>
          </a:p>
        </p:txBody>
      </p:sp>
      <p:sp>
        <p:nvSpPr>
          <p:cNvPr id="4" name="Footer Placeholder 3">
            <a:extLst>
              <a:ext uri="{FF2B5EF4-FFF2-40B4-BE49-F238E27FC236}">
                <a16:creationId xmlns:a16="http://schemas.microsoft.com/office/drawing/2014/main" id="{38E44D2E-37ED-41C4-A335-2B6C8751E2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8748BB0-5B2C-4ACA-BD70-CC3E971502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06954D-AA1D-47B5-9106-5D9358A61F46}" type="slidenum">
              <a:rPr lang="en-US" smtClean="0"/>
              <a:t>‹#›</a:t>
            </a:fld>
            <a:endParaRPr lang="en-US" dirty="0"/>
          </a:p>
        </p:txBody>
      </p:sp>
    </p:spTree>
    <p:extLst>
      <p:ext uri="{BB962C8B-B14F-4D97-AF65-F5344CB8AC3E}">
        <p14:creationId xmlns:p14="http://schemas.microsoft.com/office/powerpoint/2010/main" val="3368548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45152" y="1837944"/>
            <a:ext cx="6967728" cy="2624328"/>
          </a:xfrm>
        </p:spPr>
        <p:txBody>
          <a:bodyPr anchor="ctr">
            <a:normAutofit fontScale="90000"/>
          </a:bodyPr>
          <a:lstStyle>
            <a:lvl1pPr algn="ctr">
              <a:defRPr sz="4400" b="0">
                <a:solidFill>
                  <a:schemeClr val="accent3"/>
                </a:solidFill>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Graphic 2">
            <a:extLst>
              <a:ext uri="{FF2B5EF4-FFF2-40B4-BE49-F238E27FC236}">
                <a16:creationId xmlns:a16="http://schemas.microsoft.com/office/drawing/2014/main" id="{10A0F3C9-3AB5-4E08-8531-AA11FB7336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9525"/>
            <a:ext cx="4171950" cy="683895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171A834B-FAC3-4C97-AEAE-75A4B8BAA81B}"/>
              </a:ext>
            </a:extLst>
          </p:cNvPr>
          <p:cNvSpPr>
            <a:spLocks noGrp="1"/>
          </p:cNvSpPr>
          <p:nvPr>
            <p:ph type="title"/>
          </p:nvPr>
        </p:nvSpPr>
        <p:spPr>
          <a:xfrm>
            <a:off x="762000" y="715964"/>
            <a:ext cx="9144000" cy="646332"/>
          </a:xfrm>
        </p:spPr>
        <p:txBody>
          <a:bodyPr vert="horz" lIns="91440" tIns="45720" rIns="91440" bIns="45720" rtlCol="0">
            <a:normAutofit/>
          </a:bodyPr>
          <a:lstStyle>
            <a:lvl1pPr>
              <a:defRPr lang="en-US" sz="4000" b="1">
                <a:solidFill>
                  <a:schemeClr val="accent4"/>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3/13/2022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4654823"/>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pic>
        <p:nvPicPr>
          <p:cNvPr id="8" name="Graphic 7">
            <a:extLst>
              <a:ext uri="{FF2B5EF4-FFF2-40B4-BE49-F238E27FC236}">
                <a16:creationId xmlns:a16="http://schemas.microsoft.com/office/drawing/2014/main" id="{C87C0253-70CA-4E5C-AE9D-1B0C8D3813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65"/>
          <a:stretch/>
        </p:blipFill>
        <p:spPr>
          <a:xfrm>
            <a:off x="44450" y="5638800"/>
            <a:ext cx="12147550" cy="1219200"/>
          </a:xfrm>
          <a:prstGeom prst="rect">
            <a:avLst/>
          </a:prstGeom>
        </p:spPr>
      </p:pic>
      <p:sp>
        <p:nvSpPr>
          <p:cNvPr id="2" name="Title 1">
            <a:extLst>
              <a:ext uri="{FF2B5EF4-FFF2-40B4-BE49-F238E27FC236}">
                <a16:creationId xmlns:a16="http://schemas.microsoft.com/office/drawing/2014/main" id="{6CD6C0B2-9A48-4C93-B61B-29BAD5AA5861}"/>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pic>
        <p:nvPicPr>
          <p:cNvPr id="5" name="Graphic 4">
            <a:extLst>
              <a:ext uri="{FF2B5EF4-FFF2-40B4-BE49-F238E27FC236}">
                <a16:creationId xmlns:a16="http://schemas.microsoft.com/office/drawing/2014/main" id="{7A865C00-02F4-49EE-A361-F7D34853CE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
        <p:nvSpPr>
          <p:cNvPr id="7" name="Title 1">
            <a:extLst>
              <a:ext uri="{FF2B5EF4-FFF2-40B4-BE49-F238E27FC236}">
                <a16:creationId xmlns:a16="http://schemas.microsoft.com/office/drawing/2014/main" id="{EF84A5CD-78E4-4FA4-A69A-69BA623DCDE9}"/>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BEFAC9D2-EFFD-400B-A27D-15491636E8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3875" y="266700"/>
            <a:ext cx="4048125" cy="5924550"/>
          </a:xfrm>
          <a:prstGeom prst="rect">
            <a:avLst/>
          </a:prstGeom>
        </p:spPr>
      </p:pic>
      <p:sp>
        <p:nvSpPr>
          <p:cNvPr id="5" name="Title 1">
            <a:extLst>
              <a:ext uri="{FF2B5EF4-FFF2-40B4-BE49-F238E27FC236}">
                <a16:creationId xmlns:a16="http://schemas.microsoft.com/office/drawing/2014/main" id="{A161FF1D-90EC-45F2-A73E-1903E6F9A72D}"/>
              </a:ext>
            </a:extLst>
          </p:cNvPr>
          <p:cNvSpPr>
            <a:spLocks noGrp="1"/>
          </p:cNvSpPr>
          <p:nvPr>
            <p:ph type="title"/>
          </p:nvPr>
        </p:nvSpPr>
        <p:spPr>
          <a:xfrm>
            <a:off x="761999" y="715961"/>
            <a:ext cx="6476999"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648201" y="1905000"/>
            <a:ext cx="6960704"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9419FA93-726C-46DF-AA6F-7936E00173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6025" y="242887"/>
            <a:ext cx="3629025" cy="6372225"/>
          </a:xfrm>
          <a:prstGeom prst="rect">
            <a:avLst/>
          </a:prstGeom>
        </p:spPr>
      </p:pic>
      <p:sp>
        <p:nvSpPr>
          <p:cNvPr id="5" name="Title 1">
            <a:extLst>
              <a:ext uri="{FF2B5EF4-FFF2-40B4-BE49-F238E27FC236}">
                <a16:creationId xmlns:a16="http://schemas.microsoft.com/office/drawing/2014/main" id="{EBC916A3-2B6E-4719-959B-4D40B52E58AF}"/>
              </a:ext>
            </a:extLst>
          </p:cNvPr>
          <p:cNvSpPr>
            <a:spLocks noGrp="1"/>
          </p:cNvSpPr>
          <p:nvPr>
            <p:ph type="title"/>
          </p:nvPr>
        </p:nvSpPr>
        <p:spPr>
          <a:xfrm>
            <a:off x="4648201" y="715961"/>
            <a:ext cx="6960704"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92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5"/>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81B4C460-6DD9-4215-A553-BF8A2E91D94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015037" y="6086475"/>
            <a:ext cx="5953125" cy="771525"/>
          </a:xfrm>
          <a:prstGeom prst="rect">
            <a:avLst/>
          </a:prstGeom>
        </p:spPr>
      </p:pic>
      <p:pic>
        <p:nvPicPr>
          <p:cNvPr id="8" name="Graphic 7">
            <a:extLst>
              <a:ext uri="{FF2B5EF4-FFF2-40B4-BE49-F238E27FC236}">
                <a16:creationId xmlns:a16="http://schemas.microsoft.com/office/drawing/2014/main" id="{9FEB78B1-70BF-4543-BF64-761AB55C1B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6715125" cy="847725"/>
          </a:xfrm>
          <a:prstGeom prst="rect">
            <a:avLst/>
          </a:prstGeom>
        </p:spPr>
      </p:pic>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4"/>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D4DB5AF3-A5ED-4D17-BD3C-81D11C4F94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2150" y="6086475"/>
            <a:ext cx="5953125" cy="771525"/>
          </a:xfrm>
          <a:prstGeom prst="rect">
            <a:avLst/>
          </a:prstGeom>
        </p:spPr>
      </p:pic>
      <p:pic>
        <p:nvPicPr>
          <p:cNvPr id="7" name="Graphic 6">
            <a:extLst>
              <a:ext uri="{FF2B5EF4-FFF2-40B4-BE49-F238E27FC236}">
                <a16:creationId xmlns:a16="http://schemas.microsoft.com/office/drawing/2014/main" id="{E420EFF2-8173-4E25-ADF3-8100FA16D4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6715125" cy="847725"/>
          </a:xfrm>
          <a:prstGeom prst="rect">
            <a:avLst/>
          </a:prstGeom>
        </p:spPr>
      </p:pic>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7" name="Graphic 6">
            <a:extLst>
              <a:ext uri="{FF2B5EF4-FFF2-40B4-BE49-F238E27FC236}">
                <a16:creationId xmlns:a16="http://schemas.microsoft.com/office/drawing/2014/main" id="{96A11B1F-F0BD-4D89-BF5D-45A1199819A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65"/>
          <a:stretch/>
        </p:blipFill>
        <p:spPr>
          <a:xfrm>
            <a:off x="44450" y="5638800"/>
            <a:ext cx="12147550" cy="12192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lumMod val="75000"/>
                  </a:schemeClr>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2">
                    <a:lumMod val="75000"/>
                    <a:lumOff val="25000"/>
                  </a:schemeClr>
                </a:solidFill>
                <a:latin typeface="+mn-lt"/>
                <a:ea typeface="+mn-ea"/>
                <a:cs typeface="+mn-cs"/>
              </a:defRPr>
            </a:lvl1pPr>
          </a:lstStyle>
          <a:p>
            <a:pPr lvl="0"/>
            <a:r>
              <a:rPr lang="en-US"/>
              <a:t>Insert content here</a:t>
            </a:r>
          </a:p>
        </p:txBody>
      </p:sp>
      <p:pic>
        <p:nvPicPr>
          <p:cNvPr id="4" name="Graphic 3">
            <a:extLst>
              <a:ext uri="{FF2B5EF4-FFF2-40B4-BE49-F238E27FC236}">
                <a16:creationId xmlns:a16="http://schemas.microsoft.com/office/drawing/2014/main" id="{F0FED17F-41F1-4615-A696-AF6F85A6AB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3/13/2022</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bscYRnZTUw22qTxHZCXEqI89_uLPxba7/view?usp=sharing" TargetMode="External"/><Relationship Id="rId2" Type="http://schemas.openxmlformats.org/officeDocument/2006/relationships/hyperlink" Target="https://github.com/samyukta20/SC_Hackathon"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2962276" y="516300"/>
            <a:ext cx="8794296" cy="2619829"/>
          </a:xfrm>
        </p:spPr>
        <p:txBody>
          <a:bodyPr anchor="ctr">
            <a:noAutofit/>
          </a:bodyPr>
          <a:lstStyle/>
          <a:p>
            <a:pPr algn="ctr" eaLnBrk="1" hangingPunct="1">
              <a:lnSpc>
                <a:spcPct val="100000"/>
              </a:lnSpc>
            </a:pPr>
            <a:r>
              <a:rPr lang="en-US" b="1" dirty="0">
                <a:solidFill>
                  <a:schemeClr val="accent3"/>
                </a:solidFill>
                <a:latin typeface="Times New Roman" panose="02020603050405020304" pitchFamily="18" charset="0"/>
                <a:cs typeface="Times New Roman" panose="02020603050405020304" pitchFamily="18" charset="0"/>
              </a:rPr>
              <a:t>Team Name: Team 15</a:t>
            </a:r>
            <a:br>
              <a:rPr lang="en-US" altLang="en-US" b="1" dirty="0">
                <a:solidFill>
                  <a:schemeClr val="accent3"/>
                </a:solidFill>
                <a:latin typeface="Times New Roman" panose="02020603050405020304" pitchFamily="18" charset="0"/>
                <a:cs typeface="Times New Roman" panose="02020603050405020304" pitchFamily="18" charset="0"/>
              </a:rPr>
            </a:br>
            <a:r>
              <a:rPr lang="en-US" altLang="en-US" b="1" dirty="0">
                <a:solidFill>
                  <a:schemeClr val="accent3"/>
                </a:solidFill>
                <a:latin typeface="Times New Roman" panose="02020603050405020304" pitchFamily="18" charset="0"/>
                <a:cs typeface="Times New Roman" panose="02020603050405020304" pitchFamily="18" charset="0"/>
              </a:rPr>
              <a:t>Campaign Management Platform  for Women</a:t>
            </a:r>
            <a:endParaRPr lang="en-US" altLang="en-US"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866775" y="1182687"/>
            <a:ext cx="7658101" cy="1189038"/>
          </a:xfrm>
        </p:spPr>
        <p:txBody>
          <a:bodyPr/>
          <a:lstStyle/>
          <a:p>
            <a:pPr algn="ctr"/>
            <a:r>
              <a:rPr lang="en-US" dirty="0">
                <a:latin typeface="Times New Roman" panose="02020603050405020304" pitchFamily="18" charset="0"/>
                <a:cs typeface="Times New Roman" panose="02020603050405020304" pitchFamily="18" charset="0"/>
              </a:rPr>
              <a:t>Git Hub repo/bit bucket link</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52476" y="2933700"/>
            <a:ext cx="7972424" cy="3276600"/>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Code Link</a:t>
            </a:r>
            <a:r>
              <a:rPr lang="en-US">
                <a:latin typeface="Times New Roman" panose="02020603050405020304" pitchFamily="18" charset="0"/>
                <a:cs typeface="Times New Roman" panose="02020603050405020304" pitchFamily="18" charset="0"/>
              </a:rPr>
              <a:t>: </a:t>
            </a:r>
          </a:p>
          <a:p>
            <a:r>
              <a:rPr lang="en-US" b="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en-US" b="0" dirty="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://github.com/samyukta20/SC_Hackathon</a:t>
            </a:r>
            <a:endParaRPr lang="en-US" b="0" dirty="0">
              <a:solidFill>
                <a:srgbClr val="FF0000"/>
              </a:solidFill>
              <a:latin typeface="Times New Roman" panose="02020603050405020304" pitchFamily="18" charset="0"/>
              <a:cs typeface="Times New Roman" panose="02020603050405020304" pitchFamily="18" charset="0"/>
            </a:endParaRPr>
          </a:p>
          <a:p>
            <a:endParaRPr lang="en-US" b="0" dirty="0">
              <a:solidFill>
                <a:srgbClr val="FF0000"/>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Video Link:</a:t>
            </a:r>
          </a:p>
          <a:p>
            <a:r>
              <a:rPr lang="en-US" b="0" dirty="0">
                <a:solidFill>
                  <a:srgbClr val="FF00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https://drive.google.com/file/d/1bscYRnZTUw22qTxHZCXEqI89_uLPxba7/view?usp=sharing</a:t>
            </a:r>
            <a:endParaRPr lang="en-US" b="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381125" y="914401"/>
            <a:ext cx="9225077" cy="1171574"/>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1381125" y="2392062"/>
            <a:ext cx="9848850" cy="3551537"/>
          </a:xfrm>
        </p:spPr>
        <p:txBody>
          <a:bodyPr/>
          <a:lstStyle/>
          <a:p>
            <a:pPr marL="285750" indent="-285750" algn="l">
              <a:lnSpc>
                <a:spcPct val="150000"/>
              </a:lnSpc>
              <a:buFont typeface="Wingdings" panose="05000000000000000000" pitchFamily="2" charset="2"/>
              <a:buChar char="Ø"/>
            </a:pPr>
            <a:r>
              <a:rPr lang="en-US" sz="2000" b="0" i="0" dirty="0">
                <a:solidFill>
                  <a:srgbClr val="4A4548"/>
                </a:solidFill>
                <a:effectLst/>
                <a:latin typeface="lato" panose="020F0502020204030203" pitchFamily="34" charset="0"/>
              </a:rPr>
              <a:t>Women all over the world are disadvantaged when it comes to having access to knowledge/capital for starting a business, crowdfunding, political campaigning, and more. </a:t>
            </a:r>
          </a:p>
          <a:p>
            <a:pPr marL="285750" indent="-285750" algn="l">
              <a:lnSpc>
                <a:spcPct val="150000"/>
              </a:lnSpc>
              <a:buFont typeface="Wingdings" panose="05000000000000000000" pitchFamily="2" charset="2"/>
              <a:buChar char="Ø"/>
            </a:pPr>
            <a:r>
              <a:rPr lang="en-US" sz="2000" b="0" i="0" dirty="0">
                <a:solidFill>
                  <a:srgbClr val="4A4548"/>
                </a:solidFill>
                <a:effectLst/>
                <a:latin typeface="lato" panose="020F0502020204030203" pitchFamily="34" charset="0"/>
              </a:rPr>
              <a:t>Women are limited by several factors at different times in their careers, including disadvantaged economic status, discrimination and restrictive gender norms, and lack of access to knowledge on how to start a business or traditional fundraising networks.</a:t>
            </a:r>
            <a:endParaRPr lang="en-US" sz="2000"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1848-985E-4DCE-B1CC-08EB11E368C6}"/>
              </a:ext>
            </a:extLst>
          </p:cNvPr>
          <p:cNvSpPr>
            <a:spLocks noGrp="1"/>
          </p:cNvSpPr>
          <p:nvPr>
            <p:ph type="title"/>
          </p:nvPr>
        </p:nvSpPr>
        <p:spPr>
          <a:xfrm>
            <a:off x="1439576" y="1343025"/>
            <a:ext cx="9141397" cy="990600"/>
          </a:xfrm>
        </p:spPr>
        <p:txBody>
          <a:bodyPr/>
          <a:lstStyle/>
          <a:p>
            <a:r>
              <a:rPr lang="en-US" dirty="0">
                <a:latin typeface="Times New Roman" panose="02020603050405020304" pitchFamily="18" charset="0"/>
                <a:cs typeface="Times New Roman" panose="02020603050405020304" pitchFamily="18" charset="0"/>
              </a:rPr>
              <a:t>Objective of the Task</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B9BEF29-2189-4B05-BBDE-9F92219D9C91}"/>
              </a:ext>
            </a:extLst>
          </p:cNvPr>
          <p:cNvSpPr>
            <a:spLocks noGrp="1"/>
          </p:cNvSpPr>
          <p:nvPr>
            <p:ph type="body" sz="quarter" idx="12"/>
          </p:nvPr>
        </p:nvSpPr>
        <p:spPr>
          <a:xfrm>
            <a:off x="1639601" y="2914650"/>
            <a:ext cx="9141397" cy="2362200"/>
          </a:xfrm>
        </p:spPr>
        <p:txBody>
          <a:bodyPr/>
          <a:lstStyle/>
          <a:p>
            <a:pPr marL="285750" indent="-285750" algn="l">
              <a:lnSpc>
                <a:spcPct val="150000"/>
              </a:lnSpc>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The main objective of our task is to build a web-based platform for women so that they can overcome the economic and social barriers that prevent their access to political decision-making through training, mentoring and technology.</a:t>
            </a:r>
          </a:p>
          <a:p>
            <a:pPr algn="l">
              <a:lnSpc>
                <a:spcPct val="150000"/>
              </a:lnSpc>
            </a:pPr>
            <a:br>
              <a:rPr lang="en-US"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30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74347" y="717947"/>
            <a:ext cx="10643305" cy="615553"/>
          </a:xfrm>
        </p:spPr>
        <p:txBody>
          <a:bodyPr/>
          <a:lstStyle/>
          <a:p>
            <a:pPr algn="ctr"/>
            <a:r>
              <a:rPr lang="en-US" dirty="0">
                <a:solidFill>
                  <a:schemeClr val="accent3"/>
                </a:solidFill>
                <a:latin typeface="Times New Roman" panose="02020603050405020304" pitchFamily="18" charset="0"/>
                <a:cs typeface="Times New Roman" panose="02020603050405020304" pitchFamily="18" charset="0"/>
              </a:rPr>
              <a:t>Team Member details:</a:t>
            </a:r>
          </a:p>
        </p:txBody>
      </p:sp>
      <p:graphicFrame>
        <p:nvGraphicFramePr>
          <p:cNvPr id="5" name="Table 5">
            <a:extLst>
              <a:ext uri="{FF2B5EF4-FFF2-40B4-BE49-F238E27FC236}">
                <a16:creationId xmlns:a16="http://schemas.microsoft.com/office/drawing/2014/main" id="{BDE49F58-B2E3-4E33-8507-2461B665E506}"/>
              </a:ext>
            </a:extLst>
          </p:cNvPr>
          <p:cNvGraphicFramePr>
            <a:graphicFrameLocks noGrp="1"/>
          </p:cNvGraphicFramePr>
          <p:nvPr>
            <p:extLst>
              <p:ext uri="{D42A27DB-BD31-4B8C-83A1-F6EECF244321}">
                <p14:modId xmlns:p14="http://schemas.microsoft.com/office/powerpoint/2010/main" val="221513850"/>
              </p:ext>
            </p:extLst>
          </p:nvPr>
        </p:nvGraphicFramePr>
        <p:xfrm>
          <a:off x="1200150" y="2091266"/>
          <a:ext cx="10467972" cy="3433234"/>
        </p:xfrm>
        <a:graphic>
          <a:graphicData uri="http://schemas.openxmlformats.org/drawingml/2006/table">
            <a:tbl>
              <a:tblPr firstRow="1" bandRow="1">
                <a:tableStyleId>{5C22544A-7EE6-4342-B048-85BDC9FD1C3A}</a:tableStyleId>
              </a:tblPr>
              <a:tblGrid>
                <a:gridCol w="1744662">
                  <a:extLst>
                    <a:ext uri="{9D8B030D-6E8A-4147-A177-3AD203B41FA5}">
                      <a16:colId xmlns:a16="http://schemas.microsoft.com/office/drawing/2014/main" val="1049541521"/>
                    </a:ext>
                  </a:extLst>
                </a:gridCol>
                <a:gridCol w="1744662">
                  <a:extLst>
                    <a:ext uri="{9D8B030D-6E8A-4147-A177-3AD203B41FA5}">
                      <a16:colId xmlns:a16="http://schemas.microsoft.com/office/drawing/2014/main" val="1526457591"/>
                    </a:ext>
                  </a:extLst>
                </a:gridCol>
                <a:gridCol w="1744662">
                  <a:extLst>
                    <a:ext uri="{9D8B030D-6E8A-4147-A177-3AD203B41FA5}">
                      <a16:colId xmlns:a16="http://schemas.microsoft.com/office/drawing/2014/main" val="644145874"/>
                    </a:ext>
                  </a:extLst>
                </a:gridCol>
                <a:gridCol w="1744662">
                  <a:extLst>
                    <a:ext uri="{9D8B030D-6E8A-4147-A177-3AD203B41FA5}">
                      <a16:colId xmlns:a16="http://schemas.microsoft.com/office/drawing/2014/main" val="1801162363"/>
                    </a:ext>
                  </a:extLst>
                </a:gridCol>
                <a:gridCol w="1744662">
                  <a:extLst>
                    <a:ext uri="{9D8B030D-6E8A-4147-A177-3AD203B41FA5}">
                      <a16:colId xmlns:a16="http://schemas.microsoft.com/office/drawing/2014/main" val="931113089"/>
                    </a:ext>
                  </a:extLst>
                </a:gridCol>
                <a:gridCol w="1744662">
                  <a:extLst>
                    <a:ext uri="{9D8B030D-6E8A-4147-A177-3AD203B41FA5}">
                      <a16:colId xmlns:a16="http://schemas.microsoft.com/office/drawing/2014/main" val="4226167753"/>
                    </a:ext>
                  </a:extLst>
                </a:gridCol>
              </a:tblGrid>
              <a:tr h="13586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accent3"/>
                          </a:solidFill>
                          <a:effectLst/>
                          <a:latin typeface="Alaska" panose="020E0602030304020303" pitchFamily="34" charset="0"/>
                        </a:rPr>
                        <a:t>1</a:t>
                      </a:r>
                      <a:r>
                        <a:rPr kumimoji="0" lang="en-US" sz="1800" b="1" i="0" u="none" strike="noStrike" cap="none" normalizeH="0" baseline="30000" dirty="0">
                          <a:ln>
                            <a:noFill/>
                          </a:ln>
                          <a:solidFill>
                            <a:schemeClr val="accent3"/>
                          </a:solidFill>
                          <a:effectLst/>
                          <a:latin typeface="Alaska" panose="020E0602030304020303" pitchFamily="34" charset="0"/>
                        </a:rPr>
                        <a:t>st</a:t>
                      </a:r>
                      <a:r>
                        <a:rPr kumimoji="0" lang="en-US" sz="1800" b="1" i="0" u="none" strike="noStrike" cap="none" normalizeH="0" baseline="0" dirty="0">
                          <a:ln>
                            <a:noFill/>
                          </a:ln>
                          <a:solidFill>
                            <a:schemeClr val="accent3"/>
                          </a:solidFill>
                          <a:effectLst/>
                          <a:latin typeface="Alaska" panose="020E0602030304020303" pitchFamily="34" charset="0"/>
                        </a:rPr>
                        <a:t> Member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accent3"/>
                          </a:solidFill>
                          <a:effectLst/>
                          <a:latin typeface="Alaska" panose="020E0602030304020303" pitchFamily="34" charset="0"/>
                        </a:rPr>
                        <a:t>2</a:t>
                      </a:r>
                      <a:r>
                        <a:rPr kumimoji="0" lang="en-US" sz="1800" b="1" i="0" u="none" strike="noStrike" cap="none" normalizeH="0" baseline="30000" dirty="0">
                          <a:ln>
                            <a:noFill/>
                          </a:ln>
                          <a:solidFill>
                            <a:schemeClr val="accent3"/>
                          </a:solidFill>
                          <a:effectLst/>
                          <a:latin typeface="Alaska" panose="020E0602030304020303" pitchFamily="34" charset="0"/>
                        </a:rPr>
                        <a:t>nd</a:t>
                      </a:r>
                      <a:r>
                        <a:rPr kumimoji="0" lang="en-US" sz="1800" b="1" i="0" u="none" strike="noStrike" cap="none" normalizeH="0" baseline="0" dirty="0">
                          <a:ln>
                            <a:noFill/>
                          </a:ln>
                          <a:solidFill>
                            <a:schemeClr val="accent3"/>
                          </a:solidFill>
                          <a:effectLst/>
                          <a:latin typeface="Alaska" panose="020E0602030304020303" pitchFamily="34" charset="0"/>
                        </a:rPr>
                        <a:t> Member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accent3"/>
                          </a:solidFill>
                          <a:effectLst/>
                          <a:latin typeface="Alaska" panose="020E0602030304020303" pitchFamily="34" charset="0"/>
                        </a:rPr>
                        <a:t>3rd Member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accent3"/>
                          </a:solidFill>
                          <a:effectLst/>
                          <a:latin typeface="Alaska" panose="020E0602030304020303" pitchFamily="34" charset="0"/>
                        </a:rPr>
                        <a:t>4</a:t>
                      </a:r>
                      <a:r>
                        <a:rPr kumimoji="0" lang="en-US" sz="1800" b="1" i="0" u="none" strike="noStrike" cap="none" normalizeH="0" baseline="30000" dirty="0">
                          <a:ln>
                            <a:noFill/>
                          </a:ln>
                          <a:solidFill>
                            <a:schemeClr val="accent3"/>
                          </a:solidFill>
                          <a:effectLst/>
                          <a:latin typeface="Alaska" panose="020E0602030304020303" pitchFamily="34" charset="0"/>
                        </a:rPr>
                        <a:t>th</a:t>
                      </a:r>
                      <a:r>
                        <a:rPr kumimoji="0" lang="en-US" sz="1800" b="1" i="0" u="none" strike="noStrike" cap="none" normalizeH="0" baseline="0" dirty="0">
                          <a:ln>
                            <a:noFill/>
                          </a:ln>
                          <a:solidFill>
                            <a:schemeClr val="accent3"/>
                          </a:solidFill>
                          <a:effectLst/>
                          <a:latin typeface="Alaska" panose="020E0602030304020303" pitchFamily="34" charset="0"/>
                        </a:rPr>
                        <a:t> Member</a:t>
                      </a:r>
                    </a:p>
                    <a:p>
                      <a:endParaRPr lang="en-IN" dirty="0"/>
                    </a:p>
                  </a:txBody>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3"/>
                          </a:solidFill>
                          <a:effectLst/>
                          <a:latin typeface="Alaska" panose="020E0602030304020303" pitchFamily="34" charset="0"/>
                        </a:rPr>
                        <a:t>5</a:t>
                      </a:r>
                      <a:r>
                        <a:rPr kumimoji="0" lang="en-US" sz="1800" b="1" i="0" u="none" strike="noStrike" cap="none" normalizeH="0" baseline="30000" dirty="0">
                          <a:ln>
                            <a:noFill/>
                          </a:ln>
                          <a:solidFill>
                            <a:schemeClr val="accent3"/>
                          </a:solidFill>
                          <a:effectLst/>
                          <a:latin typeface="Alaska" panose="020E0602030304020303" pitchFamily="34" charset="0"/>
                        </a:rPr>
                        <a:t>th</a:t>
                      </a:r>
                      <a:r>
                        <a:rPr kumimoji="0" lang="en-US" sz="1800" b="1" i="0" u="none" strike="noStrike" cap="none" normalizeH="0" baseline="0" dirty="0">
                          <a:ln>
                            <a:noFill/>
                          </a:ln>
                          <a:solidFill>
                            <a:schemeClr val="accent3"/>
                          </a:solidFill>
                          <a:effectLst/>
                          <a:latin typeface="Alaska" panose="020E0602030304020303" pitchFamily="34" charset="0"/>
                        </a:rPr>
                        <a:t> Member</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3"/>
                          </a:solidFill>
                          <a:effectLst/>
                          <a:latin typeface="Alaska" panose="020E0602030304020303" pitchFamily="34" charset="0"/>
                        </a:rPr>
                        <a:t>TEAM LEADER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accent3"/>
                          </a:solidFill>
                          <a:effectLst/>
                          <a:latin typeface="Alaska" panose="020E0602030304020303" pitchFamily="34" charset="0"/>
                        </a:rPr>
                        <a:t>6</a:t>
                      </a:r>
                      <a:r>
                        <a:rPr kumimoji="0" lang="en-US" sz="1800" b="1" i="0" u="none" strike="noStrike" cap="none" normalizeH="0" baseline="30000" dirty="0">
                          <a:ln>
                            <a:noFill/>
                          </a:ln>
                          <a:solidFill>
                            <a:schemeClr val="accent3"/>
                          </a:solidFill>
                          <a:effectLst/>
                          <a:latin typeface="Alaska" panose="020E0602030304020303" pitchFamily="34" charset="0"/>
                        </a:rPr>
                        <a:t>th</a:t>
                      </a:r>
                      <a:r>
                        <a:rPr kumimoji="0" lang="en-US" sz="1800" b="1" i="0" u="none" strike="noStrike" cap="none" normalizeH="0" baseline="0" dirty="0">
                          <a:ln>
                            <a:noFill/>
                          </a:ln>
                          <a:solidFill>
                            <a:schemeClr val="accent3"/>
                          </a:solidFill>
                          <a:effectLst/>
                          <a:latin typeface="Alaska" panose="020E0602030304020303" pitchFamily="34" charset="0"/>
                        </a:rPr>
                        <a:t> Member</a:t>
                      </a:r>
                    </a:p>
                    <a:p>
                      <a:endParaRPr lang="en-IN" dirty="0"/>
                    </a:p>
                  </a:txBody>
                  <a:tcPr/>
                </a:tc>
                <a:extLst>
                  <a:ext uri="{0D108BD9-81ED-4DB2-BD59-A6C34878D82A}">
                    <a16:rowId xmlns:a16="http://schemas.microsoft.com/office/drawing/2014/main" val="3993387001"/>
                  </a:ext>
                </a:extLst>
              </a:tr>
              <a:tr h="799201">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samyuktavarshney@gmail.com</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soumyapanthulugari@gmail.com</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shweta0402@gmail.com</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sangeethapasarage123@gmail.com</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umabanda369@gmail.com</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vaspularuchi@gmail.com</a:t>
                      </a:r>
                    </a:p>
                  </a:txBody>
                  <a:tcPr anchor="ctr" horzOverflow="overflow"/>
                </a:tc>
                <a:extLst>
                  <a:ext uri="{0D108BD9-81ED-4DB2-BD59-A6C34878D82A}">
                    <a16:rowId xmlns:a16="http://schemas.microsoft.com/office/drawing/2014/main" val="3911428493"/>
                  </a:ext>
                </a:extLst>
              </a:tr>
              <a:tr h="1275391">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Samyukta</a:t>
                      </a: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Varshney</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8057660323</a:t>
                      </a:r>
                    </a:p>
                  </a:txBody>
                  <a:tcPr marT="1828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Soumya Panthulugari</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6303240718</a:t>
                      </a:r>
                    </a:p>
                  </a:txBody>
                  <a:tcPr marT="1828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Shweta Singh</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6393910818</a:t>
                      </a:r>
                    </a:p>
                  </a:txBody>
                  <a:tcPr marT="1828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Pasargi Sangeetha</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9618536845</a:t>
                      </a:r>
                    </a:p>
                  </a:txBody>
                  <a:tcPr marT="1828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Uma Banda</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9490391214</a:t>
                      </a:r>
                    </a:p>
                  </a:txBody>
                  <a:tcPr marT="1828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Ruchi </a:t>
                      </a:r>
                      <a:r>
                        <a:rPr kumimoji="0" 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Vaspula</a:t>
                      </a:r>
                      <a:endPar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9666721046</a:t>
                      </a:r>
                    </a:p>
                  </a:txBody>
                  <a:tcPr marT="182880" horzOverflow="overflow"/>
                </a:tc>
                <a:extLst>
                  <a:ext uri="{0D108BD9-81ED-4DB2-BD59-A6C34878D82A}">
                    <a16:rowId xmlns:a16="http://schemas.microsoft.com/office/drawing/2014/main" val="3025370073"/>
                  </a:ext>
                </a:extLst>
              </a:tr>
            </a:tbl>
          </a:graphicData>
        </a:graphic>
      </p:graphicFrame>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A16DAF-E4A7-4E61-BB0B-B27EB743A203}"/>
              </a:ext>
            </a:extLst>
          </p:cNvPr>
          <p:cNvSpPr>
            <a:spLocks noGrp="1"/>
          </p:cNvSpPr>
          <p:nvPr>
            <p:ph type="body" sz="quarter" idx="11"/>
          </p:nvPr>
        </p:nvSpPr>
        <p:spPr>
          <a:xfrm>
            <a:off x="4429126" y="2191522"/>
            <a:ext cx="6960704" cy="4866503"/>
          </a:xfrm>
        </p:spPr>
        <p:txBody>
          <a:bodyPr>
            <a:normAutofit/>
          </a:bodyPr>
          <a:lstStyle/>
          <a:p>
            <a:pPr marL="342900" marR="0" lvl="0" indent="-342900"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
              <a:tabLst/>
            </a:pPr>
            <a:r>
              <a:rPr kumimoji="0" lang="en-US" sz="2000" i="0" u="none" strike="noStrike" cap="none" normalizeH="0" baseline="0" dirty="0" err="1">
                <a:ln>
                  <a:noFill/>
                </a:ln>
                <a:solidFill>
                  <a:schemeClr val="tx1">
                    <a:lumMod val="75000"/>
                    <a:lumOff val="25000"/>
                  </a:schemeClr>
                </a:solidFill>
                <a:effectLst/>
                <a:latin typeface="Times New Roman" panose="02020603050405020304" pitchFamily="18" charset="0"/>
                <a:cs typeface="Times New Roman" panose="02020603050405020304" pitchFamily="18" charset="0"/>
              </a:rPr>
              <a:t>Samyukta</a:t>
            </a:r>
            <a:r>
              <a:rPr kumimoji="0" lang="en-US" sz="200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Varshney</a:t>
            </a:r>
            <a:r>
              <a:rPr kumimoji="0" lang="en-US" sz="2000" b="0" i="0" u="none" strike="noStrike" cap="none" normalizeH="0" baseline="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Registration page </a:t>
            </a:r>
            <a:r>
              <a:rPr kumimoji="0" lang="en-US" sz="20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,Login page, welcome </a:t>
            </a:r>
            <a:r>
              <a:rPr kumimoji="0" lang="en-US" sz="2000" b="0" i="0" u="none" strike="noStrike" cap="none" normalizeH="0" baseline="0" dirty="0" err="1">
                <a:ln>
                  <a:noFill/>
                </a:ln>
                <a:solidFill>
                  <a:schemeClr val="tx1">
                    <a:lumMod val="75000"/>
                    <a:lumOff val="25000"/>
                  </a:schemeClr>
                </a:solidFill>
                <a:effectLst/>
                <a:latin typeface="Times New Roman" panose="02020603050405020304" pitchFamily="18" charset="0"/>
                <a:cs typeface="Times New Roman" panose="02020603050405020304" pitchFamily="18" charset="0"/>
              </a:rPr>
              <a:t>page,backend</a:t>
            </a:r>
            <a:r>
              <a:rPr kumimoji="0" lang="en-US" sz="20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of profile</a:t>
            </a:r>
          </a:p>
          <a:p>
            <a:pPr marL="342900" marR="0" lvl="0" indent="-342900"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
              <a:tabLst/>
            </a:pPr>
            <a:r>
              <a:rPr kumimoji="0" lang="en-US" sz="200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Soumya Panthulugari</a:t>
            </a:r>
            <a:r>
              <a:rPr kumimoji="0" lang="en-US" sz="20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Home page, Dashboard</a:t>
            </a:r>
          </a:p>
          <a:p>
            <a:pPr marL="342900" marR="0" lvl="0" indent="-342900"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
              <a:tabLst/>
            </a:pPr>
            <a:r>
              <a:rPr kumimoji="0" lang="en-US" sz="2000" i="0" u="none" strike="noStrike" cap="none" normalizeH="0" baseline="0" dirty="0" err="1">
                <a:ln>
                  <a:noFill/>
                </a:ln>
                <a:solidFill>
                  <a:schemeClr val="tx1">
                    <a:lumMod val="75000"/>
                    <a:lumOff val="25000"/>
                  </a:schemeClr>
                </a:solidFill>
                <a:effectLst/>
                <a:latin typeface="Times New Roman" panose="02020603050405020304" pitchFamily="18" charset="0"/>
                <a:cs typeface="Times New Roman" panose="02020603050405020304" pitchFamily="18" charset="0"/>
              </a:rPr>
              <a:t>Pasargi</a:t>
            </a:r>
            <a:r>
              <a:rPr kumimoji="0" lang="en-US" sz="200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Sangeetha</a:t>
            </a:r>
            <a:r>
              <a:rPr kumimoji="0" lang="en-US" sz="20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Dash board</a:t>
            </a:r>
          </a:p>
          <a:p>
            <a:pPr marL="342900" marR="0" lvl="0" indent="-342900"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Char char="§"/>
              <a:tabLst/>
            </a:pPr>
            <a:r>
              <a:rPr kumimoji="0" lang="en-US" sz="200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Uma</a:t>
            </a:r>
            <a:r>
              <a:rPr kumimoji="0" lang="en-US" sz="20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Profile page</a:t>
            </a:r>
          </a:p>
          <a:p>
            <a:pPr algn="ctr" fontAlgn="base">
              <a:lnSpc>
                <a:spcPct val="100000"/>
              </a:lnSpc>
              <a:spcBef>
                <a:spcPct val="20000"/>
              </a:spcBef>
              <a:spcAft>
                <a:spcPct val="0"/>
              </a:spcAft>
              <a:buClr>
                <a:schemeClr val="tx1"/>
              </a:buClr>
            </a:pP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7B47BFB-F8AD-4945-BFA7-B4CA15FF4F79}"/>
              </a:ext>
            </a:extLst>
          </p:cNvPr>
          <p:cNvSpPr>
            <a:spLocks noGrp="1"/>
          </p:cNvSpPr>
          <p:nvPr>
            <p:ph type="title"/>
          </p:nvPr>
        </p:nvSpPr>
        <p:spPr>
          <a:xfrm>
            <a:off x="1381125" y="696911"/>
            <a:ext cx="9839325" cy="1122364"/>
          </a:xfrm>
        </p:spPr>
        <p:txBody>
          <a:bodyPr>
            <a:normAutofit/>
          </a:bodyPr>
          <a:lstStyle/>
          <a:p>
            <a:pPr algn="ctr"/>
            <a:r>
              <a:rPr lang="en-IN" dirty="0">
                <a:latin typeface="Times New Roman" panose="02020603050405020304" pitchFamily="18" charset="0"/>
                <a:cs typeface="Times New Roman" panose="02020603050405020304" pitchFamily="18" charset="0"/>
              </a:rPr>
              <a:t>Team Members Contribution</a:t>
            </a:r>
          </a:p>
        </p:txBody>
      </p:sp>
    </p:spTree>
    <p:extLst>
      <p:ext uri="{BB962C8B-B14F-4D97-AF65-F5344CB8AC3E}">
        <p14:creationId xmlns:p14="http://schemas.microsoft.com/office/powerpoint/2010/main" val="363800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4F39B8-B973-42EC-B14C-3DBD898EDD3C}"/>
              </a:ext>
            </a:extLst>
          </p:cNvPr>
          <p:cNvSpPr>
            <a:spLocks noGrp="1"/>
          </p:cNvSpPr>
          <p:nvPr>
            <p:ph type="body" sz="quarter" idx="11"/>
          </p:nvPr>
        </p:nvSpPr>
        <p:spPr>
          <a:xfrm>
            <a:off x="4105276" y="1819279"/>
            <a:ext cx="6960704" cy="3952873"/>
          </a:xfrm>
        </p:spPr>
        <p:txBody>
          <a:bodyPr/>
          <a:lstStyle/>
          <a:p>
            <a:pPr marL="457200" indent="-457200">
              <a:lnSpc>
                <a:spcPct val="150000"/>
              </a:lnSpc>
              <a:buFont typeface="+mj-lt"/>
              <a:buAutoNum type="arabicPeriod"/>
            </a:pPr>
            <a:r>
              <a:rPr lang="en-US" sz="2000" b="0" dirty="0">
                <a:latin typeface="Times New Roman" panose="02020603050405020304" pitchFamily="18" charset="0"/>
                <a:cs typeface="Times New Roman" panose="02020603050405020304" pitchFamily="18" charset="0"/>
              </a:rPr>
              <a:t>HTML</a:t>
            </a:r>
          </a:p>
          <a:p>
            <a:pPr marL="457200" indent="-457200">
              <a:lnSpc>
                <a:spcPct val="150000"/>
              </a:lnSpc>
              <a:buFont typeface="+mj-lt"/>
              <a:buAutoNum type="arabicPeriod"/>
            </a:pPr>
            <a:r>
              <a:rPr lang="en-US" sz="2000" b="0" dirty="0">
                <a:latin typeface="Times New Roman" panose="02020603050405020304" pitchFamily="18" charset="0"/>
                <a:cs typeface="Times New Roman" panose="02020603050405020304" pitchFamily="18" charset="0"/>
              </a:rPr>
              <a:t>CSS</a:t>
            </a:r>
          </a:p>
          <a:p>
            <a:pPr marL="457200" indent="-457200">
              <a:lnSpc>
                <a:spcPct val="150000"/>
              </a:lnSpc>
              <a:buFont typeface="+mj-lt"/>
              <a:buAutoNum type="arabicPeriod"/>
            </a:pPr>
            <a:r>
              <a:rPr lang="en-US" sz="2000" b="0" dirty="0">
                <a:latin typeface="Times New Roman" panose="02020603050405020304" pitchFamily="18" charset="0"/>
                <a:cs typeface="Times New Roman" panose="02020603050405020304" pitchFamily="18" charset="0"/>
              </a:rPr>
              <a:t>PHP</a:t>
            </a:r>
          </a:p>
          <a:p>
            <a:pPr marL="457200" indent="-457200">
              <a:lnSpc>
                <a:spcPct val="150000"/>
              </a:lnSpc>
              <a:buFont typeface="+mj-lt"/>
              <a:buAutoNum type="arabicPeriod"/>
            </a:pPr>
            <a:r>
              <a:rPr lang="en-US" sz="2000" b="0" dirty="0">
                <a:latin typeface="Times New Roman" panose="02020603050405020304" pitchFamily="18" charset="0"/>
                <a:cs typeface="Times New Roman" panose="02020603050405020304" pitchFamily="18" charset="0"/>
              </a:rPr>
              <a:t>MYSQL</a:t>
            </a:r>
          </a:p>
          <a:p>
            <a:pPr marL="457200" indent="-457200">
              <a:lnSpc>
                <a:spcPct val="150000"/>
              </a:lnSpc>
              <a:buFont typeface="+mj-lt"/>
              <a:buAutoNum type="arabicPeriod"/>
            </a:pPr>
            <a:r>
              <a:rPr lang="en-US" sz="2000" b="0" dirty="0">
                <a:latin typeface="Times New Roman" panose="02020603050405020304" pitchFamily="18" charset="0"/>
                <a:cs typeface="Times New Roman" panose="02020603050405020304" pitchFamily="18" charset="0"/>
              </a:rPr>
              <a:t>BOOTSTRAP</a:t>
            </a:r>
          </a:p>
          <a:p>
            <a:pPr marL="457200" indent="-457200">
              <a:lnSpc>
                <a:spcPct val="150000"/>
              </a:lnSpc>
              <a:buFont typeface="+mj-lt"/>
              <a:buAutoNum type="arabicPeriod"/>
            </a:pPr>
            <a:r>
              <a:rPr lang="en-US" sz="2000" b="0" dirty="0">
                <a:latin typeface="Times New Roman" panose="02020603050405020304" pitchFamily="18" charset="0"/>
                <a:cs typeface="Times New Roman" panose="02020603050405020304" pitchFamily="18" charset="0"/>
              </a:rPr>
              <a:t>JAVASCRIPT</a:t>
            </a:r>
          </a:p>
          <a:p>
            <a:pPr marL="285750" indent="-285750">
              <a:buFont typeface="Wingdings" panose="05000000000000000000" pitchFamily="2" charset="2"/>
              <a:buChar char="Ø"/>
            </a:pPr>
            <a:endParaRPr lang="en-IN" dirty="0"/>
          </a:p>
        </p:txBody>
      </p:sp>
      <p:sp>
        <p:nvSpPr>
          <p:cNvPr id="3" name="Title 2">
            <a:extLst>
              <a:ext uri="{FF2B5EF4-FFF2-40B4-BE49-F238E27FC236}">
                <a16:creationId xmlns:a16="http://schemas.microsoft.com/office/drawing/2014/main" id="{378CBC20-1852-48CB-8F50-A9D1E7BAB9B2}"/>
              </a:ext>
            </a:extLst>
          </p:cNvPr>
          <p:cNvSpPr>
            <a:spLocks noGrp="1"/>
          </p:cNvSpPr>
          <p:nvPr>
            <p:ph type="title"/>
          </p:nvPr>
        </p:nvSpPr>
        <p:spPr>
          <a:xfrm>
            <a:off x="1152525" y="571497"/>
            <a:ext cx="8743950" cy="1028702"/>
          </a:xfrm>
        </p:spPr>
        <p:txBody>
          <a:bodyPr/>
          <a:lstStyle/>
          <a:p>
            <a:pPr algn="ctr"/>
            <a:r>
              <a:rPr lang="en-US" dirty="0">
                <a:latin typeface="Times New Roman" panose="02020603050405020304" pitchFamily="18" charset="0"/>
                <a:cs typeface="Times New Roman" panose="02020603050405020304" pitchFamily="18" charset="0"/>
              </a:rPr>
              <a:t>Technologies used: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12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CC8F73-ECDC-4868-AB59-BA85918D9766}"/>
              </a:ext>
            </a:extLst>
          </p:cNvPr>
          <p:cNvSpPr>
            <a:spLocks noGrp="1"/>
          </p:cNvSpPr>
          <p:nvPr>
            <p:ph type="title"/>
          </p:nvPr>
        </p:nvSpPr>
        <p:spPr>
          <a:xfrm>
            <a:off x="3212757" y="753762"/>
            <a:ext cx="8396148" cy="4707923"/>
          </a:xfrm>
        </p:spPr>
        <p:txBody>
          <a:bodyPr/>
          <a:lstStyle/>
          <a:p>
            <a:pPr algn="just"/>
            <a:br>
              <a:rPr lang="en-US" dirty="0"/>
            </a:br>
            <a:br>
              <a:rPr lang="en-US" dirty="0"/>
            </a:br>
            <a:br>
              <a:rPr lang="en-US" dirty="0"/>
            </a:br>
            <a:r>
              <a:rPr lang="en-US" dirty="0">
                <a:latin typeface="Alaska" panose="020E0602030304020303" pitchFamily="34" charset="0"/>
              </a:rPr>
              <a:t>            </a:t>
            </a:r>
            <a:r>
              <a:rPr lang="en-US"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924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Feminine Neutrals">
      <a:dk1>
        <a:srgbClr val="000000"/>
      </a:dk1>
      <a:lt1>
        <a:srgbClr val="FFFFFF"/>
      </a:lt1>
      <a:dk2>
        <a:srgbClr val="000000"/>
      </a:dk2>
      <a:lt2>
        <a:srgbClr val="E6E6E6"/>
      </a:lt2>
      <a:accent1>
        <a:srgbClr val="FCDCD1"/>
      </a:accent1>
      <a:accent2>
        <a:srgbClr val="FFB6A3"/>
      </a:accent2>
      <a:accent3>
        <a:srgbClr val="C16550"/>
      </a:accent3>
      <a:accent4>
        <a:srgbClr val="FEF7F4"/>
      </a:accent4>
      <a:accent5>
        <a:srgbClr val="8A443A"/>
      </a:accent5>
      <a:accent6>
        <a:srgbClr val="EEDED1"/>
      </a:accent6>
      <a:hlink>
        <a:srgbClr val="E0CCBF"/>
      </a:hlink>
      <a:folHlink>
        <a:srgbClr val="C16E32"/>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omen's History_TM10107764_Win32_LH_v4" id="{AC635B7D-C2D6-408D-AB8F-C03D582CC5EF}" vid="{62200808-B30B-4ED4-83F3-E3A969C6164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8AAEAA2-4CF8-449D-8745-25872C8482C9}">
  <ds:schemaRefs>
    <ds:schemaRef ds:uri="http://schemas.microsoft.com/sharepoint/v3/contenttype/forms"/>
  </ds:schemaRefs>
</ds:datastoreItem>
</file>

<file path=customXml/itemProps2.xml><?xml version="1.0" encoding="utf-8"?>
<ds:datastoreItem xmlns:ds="http://schemas.openxmlformats.org/officeDocument/2006/customXml" ds:itemID="{811E5987-7DAE-478C-B57E-B58680B871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95BB57-19EB-4557-B5D2-B6E7784AF40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Women's History Month presentation</Template>
  <TotalTime>66</TotalTime>
  <Words>291</Words>
  <Application>Microsoft Office PowerPoint</Application>
  <PresentationFormat>Widescreen</PresentationFormat>
  <Paragraphs>62</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Alaska</vt:lpstr>
      <vt:lpstr>Arial</vt:lpstr>
      <vt:lpstr>lato</vt:lpstr>
      <vt:lpstr>Segoe UI</vt:lpstr>
      <vt:lpstr>Times New Roman</vt:lpstr>
      <vt:lpstr>Wingdings</vt:lpstr>
      <vt:lpstr>Office Theme</vt:lpstr>
      <vt:lpstr>Team Name: Team 15 Campaign Management Platform  for Women</vt:lpstr>
      <vt:lpstr>Git Hub repo/bit bucket link</vt:lpstr>
      <vt:lpstr>Problem Statement</vt:lpstr>
      <vt:lpstr>Objective of the Task</vt:lpstr>
      <vt:lpstr>Team Member details:</vt:lpstr>
      <vt:lpstr>Team Members Contribution</vt:lpstr>
      <vt:lpstr>Technologies used:</vt:lpstr>
      <vt:lpstr>               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Campaign Management Platform  for Women</dc:title>
  <dc:subject/>
  <dc:creator>pasargi sangeetha</dc:creator>
  <cp:keywords/>
  <dc:description/>
  <cp:lastModifiedBy>soumya panthulugari</cp:lastModifiedBy>
  <cp:revision>2</cp:revision>
  <dcterms:created xsi:type="dcterms:W3CDTF">2022-03-13T03:47:06Z</dcterms:created>
  <dcterms:modified xsi:type="dcterms:W3CDTF">2022-03-13T05:12:38Z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