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 id="2147483716"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26"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5.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2.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4.xml"/><Relationship Id="rId46" Type="http://schemas.openxmlformats.org/officeDocument/2006/relationships/slide" Target="slides/slide12.xml"/><Relationship Id="rId20" Type="http://schemas.openxmlformats.org/officeDocument/2006/relationships/slideMaster" Target="slideMasters/slideMaster20.xml"/><Relationship Id="rId41"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43"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89"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3/16/2025</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77006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63871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6400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1038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3/16/2025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3839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3/16/2025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922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3/16/2025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99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76399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880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3/16/2025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3539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30131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7088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40117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3/16/2025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67838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3/16/2025</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90281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342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3/16/2025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477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1.jpe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630720"/>
            <a:ext cx="4142160" cy="2191320"/>
          </a:xfrm>
          <a:prstGeom prst="rect">
            <a:avLst/>
          </a:prstGeom>
          <a:noFill/>
          <a:ln w="0">
            <a:noFill/>
          </a:ln>
        </p:spPr>
        <p:txBody>
          <a:bodyPr lIns="91440" tIns="91440" rIns="91440" bIns="91440" anchor="b">
            <a:noAutofit/>
          </a:bodyPr>
          <a:lstStyle/>
          <a:p>
            <a:pPr indent="0">
              <a:buNone/>
            </a:pPr>
            <a:r>
              <a:rPr lang="fr-FR" sz="3900" b="0" strike="noStrike" spc="-1">
                <a:solidFill>
                  <a:schemeClr val="dk1"/>
                </a:solidFill>
                <a:latin typeface="Arial"/>
              </a:rPr>
              <a:t>Click to edit the title text format</a:t>
            </a:r>
          </a:p>
        </p:txBody>
      </p:sp>
      <p:grpSp>
        <p:nvGrpSpPr>
          <p:cNvPr id="28" name="Google Shape;11;p2"/>
          <p:cNvGrpSpPr/>
          <p:nvPr/>
        </p:nvGrpSpPr>
        <p:grpSpPr>
          <a:xfrm>
            <a:off x="-1986120" y="-2678040"/>
            <a:ext cx="12760920" cy="9508680"/>
            <a:chOff x="-1986120" y="-2678040"/>
            <a:chExt cx="12760920" cy="9508680"/>
          </a:xfrm>
        </p:grpSpPr>
        <p:sp>
          <p:nvSpPr>
            <p:cNvPr id="2" name="Google Shape;12;p2"/>
            <p:cNvSpPr/>
            <p:nvPr/>
          </p:nvSpPr>
          <p:spPr>
            <a:xfrm rot="16200000">
              <a:off x="-1557720" y="332748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4323000">
              <a:off x="6893280" y="-257472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 name="Google Shape;14;p2"/>
          <p:cNvGrpSpPr/>
          <p:nvPr/>
        </p:nvGrpSpPr>
        <p:grpSpPr>
          <a:xfrm>
            <a:off x="3044520" y="444960"/>
            <a:ext cx="5522040" cy="4257720"/>
            <a:chOff x="3044520" y="444960"/>
            <a:chExt cx="5522040" cy="4257720"/>
          </a:xfrm>
        </p:grpSpPr>
        <p:grpSp>
          <p:nvGrpSpPr>
            <p:cNvPr id="5" name="Google Shape;15;p2"/>
            <p:cNvGrpSpPr/>
            <p:nvPr/>
          </p:nvGrpSpPr>
          <p:grpSpPr>
            <a:xfrm>
              <a:off x="4441320" y="444960"/>
              <a:ext cx="188280" cy="188640"/>
              <a:chOff x="4441320" y="444960"/>
              <a:chExt cx="188280" cy="188640"/>
            </a:xfrm>
          </p:grpSpPr>
          <p:sp>
            <p:nvSpPr>
              <p:cNvPr id="6" name="Google Shape;16;p2"/>
              <p:cNvSpPr/>
              <p:nvPr/>
            </p:nvSpPr>
            <p:spPr>
              <a:xfrm>
                <a:off x="451152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4580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44132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52844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52844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52844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2;p2"/>
            <p:cNvGrpSpPr/>
            <p:nvPr/>
          </p:nvGrpSpPr>
          <p:grpSpPr>
            <a:xfrm>
              <a:off x="8378280" y="851040"/>
              <a:ext cx="188280" cy="188640"/>
              <a:chOff x="8378280" y="851040"/>
              <a:chExt cx="188280" cy="188640"/>
            </a:xfrm>
          </p:grpSpPr>
          <p:sp>
            <p:nvSpPr>
              <p:cNvPr id="13" name="Google Shape;23;p2"/>
              <p:cNvSpPr/>
              <p:nvPr/>
            </p:nvSpPr>
            <p:spPr>
              <a:xfrm>
                <a:off x="844884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851760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8378280" y="93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8465400" y="92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8465400" y="991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8465400" y="851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 name="Google Shape;29;p2"/>
            <p:cNvGrpSpPr/>
            <p:nvPr/>
          </p:nvGrpSpPr>
          <p:grpSpPr>
            <a:xfrm>
              <a:off x="3044520" y="4514040"/>
              <a:ext cx="187920" cy="188640"/>
              <a:chOff x="3044520" y="4514040"/>
              <a:chExt cx="187920" cy="188640"/>
            </a:xfrm>
          </p:grpSpPr>
          <p:sp>
            <p:nvSpPr>
              <p:cNvPr id="20" name="Google Shape;30;p2"/>
              <p:cNvSpPr/>
              <p:nvPr/>
            </p:nvSpPr>
            <p:spPr>
              <a:xfrm>
                <a:off x="31147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31834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30445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31316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31316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1316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5360760" y="1550160"/>
            <a:ext cx="2838240" cy="10800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55" name="Google Shape;558;p19"/>
          <p:cNvGrpSpPr/>
          <p:nvPr/>
        </p:nvGrpSpPr>
        <p:grpSpPr>
          <a:xfrm>
            <a:off x="-1251000" y="-1383480"/>
            <a:ext cx="12123360" cy="8462880"/>
            <a:chOff x="-1251000" y="-1383480"/>
            <a:chExt cx="12123360" cy="8462880"/>
          </a:xfrm>
        </p:grpSpPr>
        <p:sp>
          <p:nvSpPr>
            <p:cNvPr id="256" name="Google Shape;559;p19"/>
            <p:cNvSpPr/>
            <p:nvPr/>
          </p:nvSpPr>
          <p:spPr>
            <a:xfrm rot="8640000" flipH="1">
              <a:off x="-672120" y="3964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60;p19"/>
            <p:cNvSpPr/>
            <p:nvPr/>
          </p:nvSpPr>
          <p:spPr>
            <a:xfrm rot="2215800" flipH="1">
              <a:off x="8221680" y="-460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561;p19"/>
            <p:cNvSpPr/>
            <p:nvPr/>
          </p:nvSpPr>
          <p:spPr>
            <a:xfrm rot="1717800">
              <a:off x="6779880" y="-6224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562;p19"/>
            <p:cNvSpPr/>
            <p:nvPr/>
          </p:nvSpPr>
          <p:spPr>
            <a:xfrm rot="9868200">
              <a:off x="-1029600" y="4459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563;p19"/>
          <p:cNvGrpSpPr/>
          <p:nvPr/>
        </p:nvGrpSpPr>
        <p:grpSpPr>
          <a:xfrm>
            <a:off x="417960" y="539640"/>
            <a:ext cx="7449480" cy="4068720"/>
            <a:chOff x="417960" y="539640"/>
            <a:chExt cx="7449480" cy="4068720"/>
          </a:xfrm>
        </p:grpSpPr>
        <p:grpSp>
          <p:nvGrpSpPr>
            <p:cNvPr id="261" name="Google Shape;564;p19"/>
            <p:cNvGrpSpPr/>
            <p:nvPr/>
          </p:nvGrpSpPr>
          <p:grpSpPr>
            <a:xfrm>
              <a:off x="417960" y="3939120"/>
              <a:ext cx="187920" cy="188640"/>
              <a:chOff x="417960" y="3939120"/>
              <a:chExt cx="187920" cy="188640"/>
            </a:xfrm>
          </p:grpSpPr>
          <p:sp>
            <p:nvSpPr>
              <p:cNvPr id="262" name="Google Shape;565;p19"/>
              <p:cNvSpPr/>
              <p:nvPr/>
            </p:nvSpPr>
            <p:spPr>
              <a:xfrm>
                <a:off x="48816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66;p19"/>
              <p:cNvSpPr/>
              <p:nvPr/>
            </p:nvSpPr>
            <p:spPr>
              <a:xfrm>
                <a:off x="55692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67;p19"/>
              <p:cNvSpPr/>
              <p:nvPr/>
            </p:nvSpPr>
            <p:spPr>
              <a:xfrm>
                <a:off x="417960" y="4027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68;p19"/>
              <p:cNvSpPr/>
              <p:nvPr/>
            </p:nvSpPr>
            <p:spPr>
              <a:xfrm>
                <a:off x="505080" y="4010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69;p19"/>
              <p:cNvSpPr/>
              <p:nvPr/>
            </p:nvSpPr>
            <p:spPr>
              <a:xfrm>
                <a:off x="505080" y="4079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70;p19"/>
              <p:cNvSpPr/>
              <p:nvPr/>
            </p:nvSpPr>
            <p:spPr>
              <a:xfrm>
                <a:off x="505080" y="3939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571;p19"/>
            <p:cNvGrpSpPr/>
            <p:nvPr/>
          </p:nvGrpSpPr>
          <p:grpSpPr>
            <a:xfrm>
              <a:off x="1356120" y="4419720"/>
              <a:ext cx="188280" cy="188640"/>
              <a:chOff x="1356120" y="4419720"/>
              <a:chExt cx="188280" cy="188640"/>
            </a:xfrm>
          </p:grpSpPr>
          <p:sp>
            <p:nvSpPr>
              <p:cNvPr id="269" name="Google Shape;572;p19"/>
              <p:cNvSpPr/>
              <p:nvPr/>
            </p:nvSpPr>
            <p:spPr>
              <a:xfrm>
                <a:off x="142632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73;p19"/>
              <p:cNvSpPr/>
              <p:nvPr/>
            </p:nvSpPr>
            <p:spPr>
              <a:xfrm>
                <a:off x="149544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74;p19"/>
              <p:cNvSpPr/>
              <p:nvPr/>
            </p:nvSpPr>
            <p:spPr>
              <a:xfrm>
                <a:off x="135612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575;p19"/>
              <p:cNvSpPr/>
              <p:nvPr/>
            </p:nvSpPr>
            <p:spPr>
              <a:xfrm>
                <a:off x="144324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76;p19"/>
              <p:cNvSpPr/>
              <p:nvPr/>
            </p:nvSpPr>
            <p:spPr>
              <a:xfrm>
                <a:off x="144324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77;p19"/>
              <p:cNvSpPr/>
              <p:nvPr/>
            </p:nvSpPr>
            <p:spPr>
              <a:xfrm>
                <a:off x="144324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5" name="Google Shape;578;p19"/>
            <p:cNvGrpSpPr/>
            <p:nvPr/>
          </p:nvGrpSpPr>
          <p:grpSpPr>
            <a:xfrm>
              <a:off x="6841440" y="539640"/>
              <a:ext cx="187920" cy="188280"/>
              <a:chOff x="6841440" y="539640"/>
              <a:chExt cx="187920" cy="188280"/>
            </a:xfrm>
          </p:grpSpPr>
          <p:sp>
            <p:nvSpPr>
              <p:cNvPr id="276" name="Google Shape;579;p19"/>
              <p:cNvSpPr/>
              <p:nvPr/>
            </p:nvSpPr>
            <p:spPr>
              <a:xfrm>
                <a:off x="691164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80;p19"/>
              <p:cNvSpPr/>
              <p:nvPr/>
            </p:nvSpPr>
            <p:spPr>
              <a:xfrm>
                <a:off x="698040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81;p19"/>
              <p:cNvSpPr/>
              <p:nvPr/>
            </p:nvSpPr>
            <p:spPr>
              <a:xfrm>
                <a:off x="6841440" y="628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82;p19"/>
              <p:cNvSpPr/>
              <p:nvPr/>
            </p:nvSpPr>
            <p:spPr>
              <a:xfrm>
                <a:off x="6928560" y="610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83;p19"/>
              <p:cNvSpPr/>
              <p:nvPr/>
            </p:nvSpPr>
            <p:spPr>
              <a:xfrm>
                <a:off x="6928560" y="680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84;p19"/>
              <p:cNvSpPr/>
              <p:nvPr/>
            </p:nvSpPr>
            <p:spPr>
              <a:xfrm>
                <a:off x="6928560" y="53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2" name="Google Shape;585;p19"/>
            <p:cNvGrpSpPr/>
            <p:nvPr/>
          </p:nvGrpSpPr>
          <p:grpSpPr>
            <a:xfrm>
              <a:off x="7679520" y="912240"/>
              <a:ext cx="187920" cy="188640"/>
              <a:chOff x="7679520" y="912240"/>
              <a:chExt cx="187920" cy="188640"/>
            </a:xfrm>
          </p:grpSpPr>
          <p:sp>
            <p:nvSpPr>
              <p:cNvPr id="283" name="Google Shape;586;p19"/>
              <p:cNvSpPr/>
              <p:nvPr/>
            </p:nvSpPr>
            <p:spPr>
              <a:xfrm>
                <a:off x="774972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87;p19"/>
              <p:cNvSpPr/>
              <p:nvPr/>
            </p:nvSpPr>
            <p:spPr>
              <a:xfrm>
                <a:off x="781848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88;p19"/>
              <p:cNvSpPr/>
              <p:nvPr/>
            </p:nvSpPr>
            <p:spPr>
              <a:xfrm>
                <a:off x="7679520" y="100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89;p19"/>
              <p:cNvSpPr/>
              <p:nvPr/>
            </p:nvSpPr>
            <p:spPr>
              <a:xfrm>
                <a:off x="7766640" y="98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90;p19"/>
              <p:cNvSpPr/>
              <p:nvPr/>
            </p:nvSpPr>
            <p:spPr>
              <a:xfrm>
                <a:off x="7766640" y="105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91;p19"/>
              <p:cNvSpPr/>
              <p:nvPr/>
            </p:nvSpPr>
            <p:spPr>
              <a:xfrm>
                <a:off x="7766640" y="91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90" name="Google Shape;595;p20"/>
          <p:cNvGrpSpPr/>
          <p:nvPr/>
        </p:nvGrpSpPr>
        <p:grpSpPr>
          <a:xfrm>
            <a:off x="1601640" y="828360"/>
            <a:ext cx="6996600" cy="4123080"/>
            <a:chOff x="1601640" y="828360"/>
            <a:chExt cx="6996600" cy="4123080"/>
          </a:xfrm>
        </p:grpSpPr>
        <p:grpSp>
          <p:nvGrpSpPr>
            <p:cNvPr id="291" name="Google Shape;596;p20"/>
            <p:cNvGrpSpPr/>
            <p:nvPr/>
          </p:nvGrpSpPr>
          <p:grpSpPr>
            <a:xfrm>
              <a:off x="8410320" y="1617480"/>
              <a:ext cx="187920" cy="188640"/>
              <a:chOff x="8410320" y="1617480"/>
              <a:chExt cx="187920" cy="188640"/>
            </a:xfrm>
          </p:grpSpPr>
          <p:sp>
            <p:nvSpPr>
              <p:cNvPr id="292" name="Google Shape;597;p20"/>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98;p20"/>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99;p20"/>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00;p20"/>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601;p20"/>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602;p20"/>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8" name="Google Shape;603;p20"/>
            <p:cNvGrpSpPr/>
            <p:nvPr/>
          </p:nvGrpSpPr>
          <p:grpSpPr>
            <a:xfrm>
              <a:off x="2103840" y="4763160"/>
              <a:ext cx="187920" cy="188280"/>
              <a:chOff x="2103840" y="4763160"/>
              <a:chExt cx="187920" cy="188280"/>
            </a:xfrm>
          </p:grpSpPr>
          <p:sp>
            <p:nvSpPr>
              <p:cNvPr id="299" name="Google Shape;604;p20"/>
              <p:cNvSpPr/>
              <p:nvPr/>
            </p:nvSpPr>
            <p:spPr>
              <a:xfrm>
                <a:off x="217404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05;p20"/>
              <p:cNvSpPr/>
              <p:nvPr/>
            </p:nvSpPr>
            <p:spPr>
              <a:xfrm>
                <a:off x="224280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06;p20"/>
              <p:cNvSpPr/>
              <p:nvPr/>
            </p:nvSpPr>
            <p:spPr>
              <a:xfrm>
                <a:off x="2103840" y="4851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07;p20"/>
              <p:cNvSpPr/>
              <p:nvPr/>
            </p:nvSpPr>
            <p:spPr>
              <a:xfrm>
                <a:off x="2190960" y="483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08;p20"/>
              <p:cNvSpPr/>
              <p:nvPr/>
            </p:nvSpPr>
            <p:spPr>
              <a:xfrm>
                <a:off x="2190960" y="4903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609;p20"/>
              <p:cNvSpPr/>
              <p:nvPr/>
            </p:nvSpPr>
            <p:spPr>
              <a:xfrm>
                <a:off x="2190960" y="4763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610;p20"/>
            <p:cNvGrpSpPr/>
            <p:nvPr/>
          </p:nvGrpSpPr>
          <p:grpSpPr>
            <a:xfrm>
              <a:off x="1601640" y="4608720"/>
              <a:ext cx="188280" cy="188280"/>
              <a:chOff x="1601640" y="4608720"/>
              <a:chExt cx="188280" cy="188280"/>
            </a:xfrm>
          </p:grpSpPr>
          <p:sp>
            <p:nvSpPr>
              <p:cNvPr id="306" name="Google Shape;611;p20"/>
              <p:cNvSpPr/>
              <p:nvPr/>
            </p:nvSpPr>
            <p:spPr>
              <a:xfrm>
                <a:off x="16722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2;p20"/>
              <p:cNvSpPr/>
              <p:nvPr/>
            </p:nvSpPr>
            <p:spPr>
              <a:xfrm>
                <a:off x="174096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13;p20"/>
              <p:cNvSpPr/>
              <p:nvPr/>
            </p:nvSpPr>
            <p:spPr>
              <a:xfrm>
                <a:off x="160164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14;p20"/>
              <p:cNvSpPr/>
              <p:nvPr/>
            </p:nvSpPr>
            <p:spPr>
              <a:xfrm>
                <a:off x="16891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15;p20"/>
              <p:cNvSpPr/>
              <p:nvPr/>
            </p:nvSpPr>
            <p:spPr>
              <a:xfrm>
                <a:off x="16891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16;p20"/>
              <p:cNvSpPr/>
              <p:nvPr/>
            </p:nvSpPr>
            <p:spPr>
              <a:xfrm>
                <a:off x="16891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2" name="Google Shape;617;p20"/>
            <p:cNvGrpSpPr/>
            <p:nvPr/>
          </p:nvGrpSpPr>
          <p:grpSpPr>
            <a:xfrm>
              <a:off x="7931880" y="828360"/>
              <a:ext cx="188280" cy="188640"/>
              <a:chOff x="7931880" y="828360"/>
              <a:chExt cx="188280" cy="188640"/>
            </a:xfrm>
          </p:grpSpPr>
          <p:sp>
            <p:nvSpPr>
              <p:cNvPr id="313" name="Google Shape;618;p20"/>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619;p20"/>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620;p20"/>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621;p20"/>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622;p20"/>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623;p20"/>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9" name="Google Shape;624;p20"/>
          <p:cNvGrpSpPr/>
          <p:nvPr/>
        </p:nvGrpSpPr>
        <p:grpSpPr>
          <a:xfrm>
            <a:off x="-1311480" y="-1987560"/>
            <a:ext cx="11986560" cy="9746280"/>
            <a:chOff x="-1311480" y="-1987560"/>
            <a:chExt cx="11986560" cy="9746280"/>
          </a:xfrm>
        </p:grpSpPr>
        <p:sp>
          <p:nvSpPr>
            <p:cNvPr id="320" name="Google Shape;625;p20"/>
            <p:cNvSpPr/>
            <p:nvPr/>
          </p:nvSpPr>
          <p:spPr>
            <a:xfrm rot="20028600" flipH="1">
              <a:off x="8133480" y="-7804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26;p20"/>
            <p:cNvSpPr/>
            <p:nvPr/>
          </p:nvSpPr>
          <p:spPr>
            <a:xfrm rot="12402600">
              <a:off x="6073920" y="-1265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322" name="Google Shape;627;p20"/>
            <p:cNvSpPr/>
            <p:nvPr/>
          </p:nvSpPr>
          <p:spPr>
            <a:xfrm rot="2474400">
              <a:off x="-183960" y="463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28;p20"/>
            <p:cNvSpPr/>
            <p:nvPr/>
          </p:nvSpPr>
          <p:spPr>
            <a:xfrm rot="8752800" flipH="1">
              <a:off x="-748800" y="41119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4645080" y="3025800"/>
            <a:ext cx="3785400" cy="122904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325" name="PlaceHolder 2"/>
          <p:cNvSpPr>
            <a:spLocks noGrp="1"/>
          </p:cNvSpPr>
          <p:nvPr>
            <p:ph type="title"/>
          </p:nvPr>
        </p:nvSpPr>
        <p:spPr>
          <a:xfrm>
            <a:off x="4645080" y="2373120"/>
            <a:ext cx="1621440" cy="652320"/>
          </a:xfrm>
          <a:prstGeom prst="rect">
            <a:avLst/>
          </a:prstGeom>
          <a:noFill/>
          <a:ln w="0">
            <a:noFill/>
          </a:ln>
        </p:spPr>
        <p:txBody>
          <a:bodyPr lIns="91440" tIns="91440" rIns="91440" bIns="91440" anchor="ctr">
            <a:noAutofit/>
          </a:bodyPr>
          <a:lstStyle/>
          <a:p>
            <a:pPr indent="0">
              <a:lnSpc>
                <a:spcPct val="100000"/>
              </a:lnSpc>
              <a:buNone/>
            </a:pPr>
            <a:r>
              <a:rPr lang="fr-FR" sz="3700" b="0" strike="noStrike" spc="-1">
                <a:solidFill>
                  <a:schemeClr val="dk1"/>
                </a:solidFill>
                <a:latin typeface="Plus Jakarta Sans ExtraBold"/>
                <a:ea typeface="Plus Jakarta Sans ExtraBold"/>
              </a:rPr>
              <a:t>xx%</a:t>
            </a:r>
            <a:endParaRPr lang="fr-FR" sz="3700" b="0" strike="noStrike" spc="-1">
              <a:solidFill>
                <a:schemeClr val="dk1"/>
              </a:solidFill>
              <a:latin typeface="Arial"/>
            </a:endParaRPr>
          </a:p>
        </p:txBody>
      </p:sp>
      <p:grpSp>
        <p:nvGrpSpPr>
          <p:cNvPr id="326" name="Google Shape;40;p3"/>
          <p:cNvGrpSpPr/>
          <p:nvPr/>
        </p:nvGrpSpPr>
        <p:grpSpPr>
          <a:xfrm>
            <a:off x="-1506960" y="-2240280"/>
            <a:ext cx="12706920" cy="10474920"/>
            <a:chOff x="-1506960" y="-2240280"/>
            <a:chExt cx="12706920" cy="10474920"/>
          </a:xfrm>
        </p:grpSpPr>
        <p:sp>
          <p:nvSpPr>
            <p:cNvPr id="327" name="Google Shape;41;p3"/>
            <p:cNvSpPr/>
            <p:nvPr/>
          </p:nvSpPr>
          <p:spPr>
            <a:xfrm rot="953400">
              <a:off x="6283080" y="-1026720"/>
              <a:ext cx="4294440" cy="2322720"/>
            </a:xfrm>
            <a:custGeom>
              <a:avLst/>
              <a:gdLst>
                <a:gd name="textAreaLeft" fmla="*/ 0 w 4294440"/>
                <a:gd name="textAreaRight" fmla="*/ 4294800 w 4294440"/>
                <a:gd name="textAreaTop" fmla="*/ 0 h 2322720"/>
                <a:gd name="textAreaBottom" fmla="*/ 2323080 h 232272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2;p3"/>
            <p:cNvSpPr/>
            <p:nvPr/>
          </p:nvSpPr>
          <p:spPr>
            <a:xfrm rot="20984400" flipH="1">
              <a:off x="7799760" y="-1997640"/>
              <a:ext cx="3074760" cy="3931560"/>
            </a:xfrm>
            <a:custGeom>
              <a:avLst/>
              <a:gdLst>
                <a:gd name="textAreaLeft" fmla="*/ -360 w 3074760"/>
                <a:gd name="textAreaRight" fmla="*/ 3074760 w 3074760"/>
                <a:gd name="textAreaTop" fmla="*/ 0 h 3931560"/>
                <a:gd name="textAreaBottom" fmla="*/ 3931920 h 393156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3;p3"/>
            <p:cNvSpPr/>
            <p:nvPr/>
          </p:nvSpPr>
          <p:spPr>
            <a:xfrm rot="9311400" flipH="1">
              <a:off x="-824760" y="3840120"/>
              <a:ext cx="3074760" cy="3930840"/>
            </a:xfrm>
            <a:custGeom>
              <a:avLst/>
              <a:gdLst>
                <a:gd name="textAreaLeft" fmla="*/ -360 w 3074760"/>
                <a:gd name="textAreaRight" fmla="*/ 3074760 w 3074760"/>
                <a:gd name="textAreaTop" fmla="*/ 0 h 3930840"/>
                <a:gd name="textAreaBottom" fmla="*/ 3931200 h 39308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44;p3"/>
          <p:cNvGrpSpPr/>
          <p:nvPr/>
        </p:nvGrpSpPr>
        <p:grpSpPr>
          <a:xfrm>
            <a:off x="1060200" y="653760"/>
            <a:ext cx="7558920" cy="3928680"/>
            <a:chOff x="1060200" y="653760"/>
            <a:chExt cx="7558920" cy="3928680"/>
          </a:xfrm>
        </p:grpSpPr>
        <p:grpSp>
          <p:nvGrpSpPr>
            <p:cNvPr id="331" name="Google Shape;45;p3"/>
            <p:cNvGrpSpPr/>
            <p:nvPr/>
          </p:nvGrpSpPr>
          <p:grpSpPr>
            <a:xfrm>
              <a:off x="6834960" y="653760"/>
              <a:ext cx="188280" cy="188640"/>
              <a:chOff x="6834960" y="653760"/>
              <a:chExt cx="188280" cy="188640"/>
            </a:xfrm>
          </p:grpSpPr>
          <p:sp>
            <p:nvSpPr>
              <p:cNvPr id="332" name="Google Shape;46;p3"/>
              <p:cNvSpPr/>
              <p:nvPr/>
            </p:nvSpPr>
            <p:spPr>
              <a:xfrm>
                <a:off x="690516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7;p3"/>
              <p:cNvSpPr/>
              <p:nvPr/>
            </p:nvSpPr>
            <p:spPr>
              <a:xfrm>
                <a:off x="697428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8;p3"/>
              <p:cNvSpPr/>
              <p:nvPr/>
            </p:nvSpPr>
            <p:spPr>
              <a:xfrm>
                <a:off x="6834960" y="742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9;p3"/>
              <p:cNvSpPr/>
              <p:nvPr/>
            </p:nvSpPr>
            <p:spPr>
              <a:xfrm>
                <a:off x="6922080" y="725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0;p3"/>
              <p:cNvSpPr/>
              <p:nvPr/>
            </p:nvSpPr>
            <p:spPr>
              <a:xfrm>
                <a:off x="6922080" y="794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1;p3"/>
              <p:cNvSpPr/>
              <p:nvPr/>
            </p:nvSpPr>
            <p:spPr>
              <a:xfrm>
                <a:off x="6922080" y="65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8" name="Google Shape;52;p3"/>
            <p:cNvGrpSpPr/>
            <p:nvPr/>
          </p:nvGrpSpPr>
          <p:grpSpPr>
            <a:xfrm>
              <a:off x="2989440" y="4393800"/>
              <a:ext cx="188280" cy="188640"/>
              <a:chOff x="2989440" y="4393800"/>
              <a:chExt cx="188280" cy="188640"/>
            </a:xfrm>
          </p:grpSpPr>
          <p:sp>
            <p:nvSpPr>
              <p:cNvPr id="339" name="Google Shape;53;p3"/>
              <p:cNvSpPr/>
              <p:nvPr/>
            </p:nvSpPr>
            <p:spPr>
              <a:xfrm>
                <a:off x="305964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54;p3"/>
              <p:cNvSpPr/>
              <p:nvPr/>
            </p:nvSpPr>
            <p:spPr>
              <a:xfrm>
                <a:off x="312876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55;p3"/>
              <p:cNvSpPr/>
              <p:nvPr/>
            </p:nvSpPr>
            <p:spPr>
              <a:xfrm>
                <a:off x="2989440" y="448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56;p3"/>
              <p:cNvSpPr/>
              <p:nvPr/>
            </p:nvSpPr>
            <p:spPr>
              <a:xfrm>
                <a:off x="3076560" y="446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p3"/>
              <p:cNvSpPr/>
              <p:nvPr/>
            </p:nvSpPr>
            <p:spPr>
              <a:xfrm>
                <a:off x="3076560" y="4534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8;p3"/>
              <p:cNvSpPr/>
              <p:nvPr/>
            </p:nvSpPr>
            <p:spPr>
              <a:xfrm>
                <a:off x="3076560" y="439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9;p3"/>
            <p:cNvGrpSpPr/>
            <p:nvPr/>
          </p:nvGrpSpPr>
          <p:grpSpPr>
            <a:xfrm>
              <a:off x="1060200" y="4077720"/>
              <a:ext cx="326520" cy="327960"/>
              <a:chOff x="1060200" y="4077720"/>
              <a:chExt cx="326520" cy="327960"/>
            </a:xfrm>
          </p:grpSpPr>
          <p:sp>
            <p:nvSpPr>
              <p:cNvPr id="346" name="Google Shape;60;p3"/>
              <p:cNvSpPr/>
              <p:nvPr/>
            </p:nvSpPr>
            <p:spPr>
              <a:xfrm>
                <a:off x="120132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1;p3"/>
              <p:cNvSpPr/>
              <p:nvPr/>
            </p:nvSpPr>
            <p:spPr>
              <a:xfrm>
                <a:off x="1270080" y="4236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62;p3"/>
              <p:cNvSpPr/>
              <p:nvPr/>
            </p:nvSpPr>
            <p:spPr>
              <a:xfrm>
                <a:off x="1338840" y="4236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63;p3"/>
              <p:cNvSpPr/>
              <p:nvPr/>
            </p:nvSpPr>
            <p:spPr>
              <a:xfrm>
                <a:off x="1130760" y="4236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4;p3"/>
              <p:cNvSpPr/>
              <p:nvPr/>
            </p:nvSpPr>
            <p:spPr>
              <a:xfrm>
                <a:off x="106020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5;p3"/>
              <p:cNvSpPr/>
              <p:nvPr/>
            </p:nvSpPr>
            <p:spPr>
              <a:xfrm>
                <a:off x="1218600" y="4219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66;p3"/>
              <p:cNvSpPr/>
              <p:nvPr/>
            </p:nvSpPr>
            <p:spPr>
              <a:xfrm>
                <a:off x="1218600" y="4288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67;p3"/>
              <p:cNvSpPr/>
              <p:nvPr/>
            </p:nvSpPr>
            <p:spPr>
              <a:xfrm>
                <a:off x="1218600" y="4356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8;p3"/>
              <p:cNvSpPr/>
              <p:nvPr/>
            </p:nvSpPr>
            <p:spPr>
              <a:xfrm>
                <a:off x="1218600" y="4147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69;p3"/>
              <p:cNvSpPr/>
              <p:nvPr/>
            </p:nvSpPr>
            <p:spPr>
              <a:xfrm>
                <a:off x="1218600" y="4077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6" name="Google Shape;70;p3"/>
            <p:cNvGrpSpPr/>
            <p:nvPr/>
          </p:nvGrpSpPr>
          <p:grpSpPr>
            <a:xfrm>
              <a:off x="8430840" y="1758240"/>
              <a:ext cx="188280" cy="188640"/>
              <a:chOff x="8430840" y="1758240"/>
              <a:chExt cx="188280" cy="188640"/>
            </a:xfrm>
          </p:grpSpPr>
          <p:sp>
            <p:nvSpPr>
              <p:cNvPr id="357" name="Google Shape;71;p3"/>
              <p:cNvSpPr/>
              <p:nvPr/>
            </p:nvSpPr>
            <p:spPr>
              <a:xfrm>
                <a:off x="850104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2;p3"/>
              <p:cNvSpPr/>
              <p:nvPr/>
            </p:nvSpPr>
            <p:spPr>
              <a:xfrm>
                <a:off x="857016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73;p3"/>
              <p:cNvSpPr/>
              <p:nvPr/>
            </p:nvSpPr>
            <p:spPr>
              <a:xfrm>
                <a:off x="8430840" y="1846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74;p3"/>
              <p:cNvSpPr/>
              <p:nvPr/>
            </p:nvSpPr>
            <p:spPr>
              <a:xfrm>
                <a:off x="8517960" y="1829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75;p3"/>
              <p:cNvSpPr/>
              <p:nvPr/>
            </p:nvSpPr>
            <p:spPr>
              <a:xfrm>
                <a:off x="8517960" y="1899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76;p3"/>
              <p:cNvSpPr/>
              <p:nvPr/>
            </p:nvSpPr>
            <p:spPr>
              <a:xfrm>
                <a:off x="8517960" y="1758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65" name="Google Shape;635;p21"/>
          <p:cNvGrpSpPr/>
          <p:nvPr/>
        </p:nvGrpSpPr>
        <p:grpSpPr>
          <a:xfrm>
            <a:off x="-1741680" y="-1866960"/>
            <a:ext cx="12732120" cy="9139320"/>
            <a:chOff x="-1741680" y="-1866960"/>
            <a:chExt cx="12732120" cy="9139320"/>
          </a:xfrm>
        </p:grpSpPr>
        <p:sp>
          <p:nvSpPr>
            <p:cNvPr id="366" name="Google Shape;636;p21"/>
            <p:cNvSpPr/>
            <p:nvPr/>
          </p:nvSpPr>
          <p:spPr>
            <a:xfrm rot="11505600">
              <a:off x="-140400" y="4174560"/>
              <a:ext cx="2320560" cy="1498320"/>
            </a:xfrm>
            <a:custGeom>
              <a:avLst/>
              <a:gdLst>
                <a:gd name="textAreaLeft" fmla="*/ 0 w 2320560"/>
                <a:gd name="textAreaRight" fmla="*/ 2320920 w 2320560"/>
                <a:gd name="textAreaTop" fmla="*/ 0 h 1498320"/>
                <a:gd name="textAreaBottom" fmla="*/ 1498680 h 149832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37;p21"/>
            <p:cNvSpPr/>
            <p:nvPr/>
          </p:nvSpPr>
          <p:spPr>
            <a:xfrm rot="19943400">
              <a:off x="-1181160" y="4006080"/>
              <a:ext cx="2127600" cy="2940480"/>
            </a:xfrm>
            <a:custGeom>
              <a:avLst/>
              <a:gdLst>
                <a:gd name="textAreaLeft" fmla="*/ 0 w 2127600"/>
                <a:gd name="textAreaRight" fmla="*/ 2127960 w 2127600"/>
                <a:gd name="textAreaTop" fmla="*/ 0 h 2940480"/>
                <a:gd name="textAreaBottom" fmla="*/ 2940840 h 2940480"/>
              </a:gdLst>
              <a:ahLst/>
              <a:cxnLst/>
              <a:rect l="textAreaLeft" t="textAreaTop" r="textAreaRight" b="textAreaBottom"/>
              <a:pathLst>
                <a:path w="618" h="852">
                  <a:moveTo>
                    <a:pt x="599" y="289"/>
                  </a:moveTo>
                  <a:cubicBezTo>
                    <a:pt x="573" y="233"/>
                    <a:pt x="552" y="244"/>
                    <a:pt x="558" y="157"/>
                  </a:cubicBezTo>
                  <a:cubicBezTo>
                    <a:pt x="561" y="115"/>
                    <a:pt x="547" y="16"/>
                    <a:pt x="475" y="8"/>
                  </a:cubicBezTo>
                  <a:cubicBezTo>
                    <a:pt x="411" y="0"/>
                    <a:pt x="371" y="71"/>
                    <a:pt x="337" y="124"/>
                  </a:cubicBezTo>
                  <a:cubicBezTo>
                    <a:pt x="303" y="178"/>
                    <a:pt x="261" y="140"/>
                    <a:pt x="234" y="216"/>
                  </a:cubicBezTo>
                  <a:cubicBezTo>
                    <a:pt x="207" y="292"/>
                    <a:pt x="163" y="315"/>
                    <a:pt x="125" y="323"/>
                  </a:cubicBezTo>
                  <a:cubicBezTo>
                    <a:pt x="39" y="340"/>
                    <a:pt x="13" y="363"/>
                    <a:pt x="0" y="426"/>
                  </a:cubicBezTo>
                  <a:cubicBezTo>
                    <a:pt x="13" y="489"/>
                    <a:pt x="39" y="512"/>
                    <a:pt x="125" y="529"/>
                  </a:cubicBezTo>
                  <a:cubicBezTo>
                    <a:pt x="163" y="537"/>
                    <a:pt x="207" y="560"/>
                    <a:pt x="234" y="636"/>
                  </a:cubicBezTo>
                  <a:cubicBezTo>
                    <a:pt x="261" y="712"/>
                    <a:pt x="303" y="674"/>
                    <a:pt x="337" y="728"/>
                  </a:cubicBezTo>
                  <a:cubicBezTo>
                    <a:pt x="371" y="781"/>
                    <a:pt x="411" y="852"/>
                    <a:pt x="475" y="844"/>
                  </a:cubicBezTo>
                  <a:cubicBezTo>
                    <a:pt x="547" y="836"/>
                    <a:pt x="561" y="737"/>
                    <a:pt x="558" y="695"/>
                  </a:cubicBezTo>
                  <a:cubicBezTo>
                    <a:pt x="552" y="608"/>
                    <a:pt x="573" y="619"/>
                    <a:pt x="599" y="562"/>
                  </a:cubicBezTo>
                  <a:cubicBezTo>
                    <a:pt x="618" y="520"/>
                    <a:pt x="606" y="456"/>
                    <a:pt x="598" y="426"/>
                  </a:cubicBezTo>
                  <a:cubicBezTo>
                    <a:pt x="606" y="396"/>
                    <a:pt x="618" y="332"/>
                    <a:pt x="599" y="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638;p21"/>
            <p:cNvSpPr/>
            <p:nvPr/>
          </p:nvSpPr>
          <p:spPr>
            <a:xfrm rot="3758400">
              <a:off x="7667280" y="-1029960"/>
              <a:ext cx="2997000" cy="2557440"/>
            </a:xfrm>
            <a:custGeom>
              <a:avLst/>
              <a:gdLst>
                <a:gd name="textAreaLeft" fmla="*/ 0 w 2997000"/>
                <a:gd name="textAreaRight" fmla="*/ 2997360 w 2997000"/>
                <a:gd name="textAreaTop" fmla="*/ 0 h 2557440"/>
                <a:gd name="textAreaBottom" fmla="*/ 2557800 h 25574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39;p21"/>
            <p:cNvSpPr/>
            <p:nvPr/>
          </p:nvSpPr>
          <p:spPr>
            <a:xfrm rot="14340000">
              <a:off x="7357680" y="-1361880"/>
              <a:ext cx="2304360" cy="1990800"/>
            </a:xfrm>
            <a:custGeom>
              <a:avLst/>
              <a:gdLst>
                <a:gd name="textAreaLeft" fmla="*/ 0 w 2304360"/>
                <a:gd name="textAreaRight" fmla="*/ 2304720 w 2304360"/>
                <a:gd name="textAreaTop" fmla="*/ 0 h 1990800"/>
                <a:gd name="textAreaBottom" fmla="*/ 1991160 h 1990800"/>
              </a:gdLst>
              <a:ahLst/>
              <a:cxnLst/>
              <a:rect l="textAreaLeft" t="textAreaTop" r="textAreaRight" b="textAreaBottom"/>
              <a:pathLst>
                <a:path w="1751996" h="1513753">
                  <a:moveTo>
                    <a:pt x="366302" y="1483642"/>
                  </a:moveTo>
                  <a:cubicBezTo>
                    <a:pt x="179132" y="1417587"/>
                    <a:pt x="34968" y="1242798"/>
                    <a:pt x="5646" y="1046587"/>
                  </a:cubicBezTo>
                  <a:cubicBezTo>
                    <a:pt x="-23676" y="850295"/>
                    <a:pt x="63068" y="641053"/>
                    <a:pt x="222626" y="523115"/>
                  </a:cubicBezTo>
                  <a:cubicBezTo>
                    <a:pt x="354492" y="425620"/>
                    <a:pt x="525209" y="390272"/>
                    <a:pt x="653491" y="288216"/>
                  </a:cubicBezTo>
                  <a:cubicBezTo>
                    <a:pt x="732741" y="225175"/>
                    <a:pt x="792280" y="139327"/>
                    <a:pt x="875195" y="81254"/>
                  </a:cubicBezTo>
                  <a:cubicBezTo>
                    <a:pt x="1003640" y="-8584"/>
                    <a:pt x="1176393" y="-19824"/>
                    <a:pt x="1325852" y="27417"/>
                  </a:cubicBezTo>
                  <a:cubicBezTo>
                    <a:pt x="1461220" y="70096"/>
                    <a:pt x="1582416" y="158875"/>
                    <a:pt x="1659793" y="277872"/>
                  </a:cubicBezTo>
                  <a:cubicBezTo>
                    <a:pt x="1737169" y="396787"/>
                    <a:pt x="1769260" y="545513"/>
                    <a:pt x="1742952" y="684954"/>
                  </a:cubicBezTo>
                  <a:cubicBezTo>
                    <a:pt x="1708336" y="867970"/>
                    <a:pt x="1578588" y="1021745"/>
                    <a:pt x="1424405" y="1126163"/>
                  </a:cubicBezTo>
                  <a:cubicBezTo>
                    <a:pt x="1261263" y="1236689"/>
                    <a:pt x="1041839" y="1267232"/>
                    <a:pt x="896453" y="1390872"/>
                  </a:cubicBezTo>
                  <a:cubicBezTo>
                    <a:pt x="754569" y="1511416"/>
                    <a:pt x="540603" y="1545217"/>
                    <a:pt x="366302" y="148364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0" name="Google Shape;640;p21"/>
          <p:cNvGrpSpPr/>
          <p:nvPr/>
        </p:nvGrpSpPr>
        <p:grpSpPr>
          <a:xfrm>
            <a:off x="372240" y="1030320"/>
            <a:ext cx="8321400" cy="3379680"/>
            <a:chOff x="372240" y="1030320"/>
            <a:chExt cx="8321400" cy="3379680"/>
          </a:xfrm>
        </p:grpSpPr>
        <p:grpSp>
          <p:nvGrpSpPr>
            <p:cNvPr id="371" name="Google Shape;641;p21"/>
            <p:cNvGrpSpPr/>
            <p:nvPr/>
          </p:nvGrpSpPr>
          <p:grpSpPr>
            <a:xfrm>
              <a:off x="372240" y="3536640"/>
              <a:ext cx="187920" cy="188640"/>
              <a:chOff x="372240" y="3536640"/>
              <a:chExt cx="187920" cy="188640"/>
            </a:xfrm>
          </p:grpSpPr>
          <p:sp>
            <p:nvSpPr>
              <p:cNvPr id="372" name="Google Shape;642;p21"/>
              <p:cNvSpPr/>
              <p:nvPr/>
            </p:nvSpPr>
            <p:spPr>
              <a:xfrm>
                <a:off x="44244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643;p21"/>
              <p:cNvSpPr/>
              <p:nvPr/>
            </p:nvSpPr>
            <p:spPr>
              <a:xfrm>
                <a:off x="51120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644;p21"/>
              <p:cNvSpPr/>
              <p:nvPr/>
            </p:nvSpPr>
            <p:spPr>
              <a:xfrm>
                <a:off x="372240" y="362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45;p21"/>
              <p:cNvSpPr/>
              <p:nvPr/>
            </p:nvSpPr>
            <p:spPr>
              <a:xfrm>
                <a:off x="459360" y="3607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646;p21"/>
              <p:cNvSpPr/>
              <p:nvPr/>
            </p:nvSpPr>
            <p:spPr>
              <a:xfrm>
                <a:off x="459360" y="3677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647;p21"/>
              <p:cNvSpPr/>
              <p:nvPr/>
            </p:nvSpPr>
            <p:spPr>
              <a:xfrm>
                <a:off x="459360" y="3536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8" name="Google Shape;648;p21"/>
            <p:cNvGrpSpPr/>
            <p:nvPr/>
          </p:nvGrpSpPr>
          <p:grpSpPr>
            <a:xfrm>
              <a:off x="1219680" y="4221720"/>
              <a:ext cx="188280" cy="188280"/>
              <a:chOff x="1219680" y="4221720"/>
              <a:chExt cx="188280" cy="188280"/>
            </a:xfrm>
          </p:grpSpPr>
          <p:sp>
            <p:nvSpPr>
              <p:cNvPr id="379" name="Google Shape;649;p21"/>
              <p:cNvSpPr/>
              <p:nvPr/>
            </p:nvSpPr>
            <p:spPr>
              <a:xfrm>
                <a:off x="128988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650;p21"/>
              <p:cNvSpPr/>
              <p:nvPr/>
            </p:nvSpPr>
            <p:spPr>
              <a:xfrm>
                <a:off x="135900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51;p21"/>
              <p:cNvSpPr/>
              <p:nvPr/>
            </p:nvSpPr>
            <p:spPr>
              <a:xfrm>
                <a:off x="1219680" y="4310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52;p21"/>
              <p:cNvSpPr/>
              <p:nvPr/>
            </p:nvSpPr>
            <p:spPr>
              <a:xfrm>
                <a:off x="1306800" y="4293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53;p21"/>
              <p:cNvSpPr/>
              <p:nvPr/>
            </p:nvSpPr>
            <p:spPr>
              <a:xfrm>
                <a:off x="1306800" y="4362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654;p21"/>
              <p:cNvSpPr/>
              <p:nvPr/>
            </p:nvSpPr>
            <p:spPr>
              <a:xfrm>
                <a:off x="1306800" y="4221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655;p21"/>
            <p:cNvGrpSpPr/>
            <p:nvPr/>
          </p:nvGrpSpPr>
          <p:grpSpPr>
            <a:xfrm>
              <a:off x="8265240" y="1030320"/>
              <a:ext cx="187920" cy="188640"/>
              <a:chOff x="8265240" y="1030320"/>
              <a:chExt cx="187920" cy="188640"/>
            </a:xfrm>
          </p:grpSpPr>
          <p:sp>
            <p:nvSpPr>
              <p:cNvPr id="386" name="Google Shape;656;p21"/>
              <p:cNvSpPr/>
              <p:nvPr/>
            </p:nvSpPr>
            <p:spPr>
              <a:xfrm>
                <a:off x="833544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57;p21"/>
              <p:cNvSpPr/>
              <p:nvPr/>
            </p:nvSpPr>
            <p:spPr>
              <a:xfrm>
                <a:off x="840420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658;p21"/>
              <p:cNvSpPr/>
              <p:nvPr/>
            </p:nvSpPr>
            <p:spPr>
              <a:xfrm>
                <a:off x="826524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659;p21"/>
              <p:cNvSpPr/>
              <p:nvPr/>
            </p:nvSpPr>
            <p:spPr>
              <a:xfrm>
                <a:off x="835236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660;p21"/>
              <p:cNvSpPr/>
              <p:nvPr/>
            </p:nvSpPr>
            <p:spPr>
              <a:xfrm>
                <a:off x="835236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661;p21"/>
              <p:cNvSpPr/>
              <p:nvPr/>
            </p:nvSpPr>
            <p:spPr>
              <a:xfrm>
                <a:off x="835236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2" name="Google Shape;662;p21"/>
            <p:cNvGrpSpPr/>
            <p:nvPr/>
          </p:nvGrpSpPr>
          <p:grpSpPr>
            <a:xfrm>
              <a:off x="8505720" y="1722240"/>
              <a:ext cx="187920" cy="188640"/>
              <a:chOff x="8505720" y="1722240"/>
              <a:chExt cx="187920" cy="188640"/>
            </a:xfrm>
          </p:grpSpPr>
          <p:sp>
            <p:nvSpPr>
              <p:cNvPr id="393" name="Google Shape;663;p21"/>
              <p:cNvSpPr/>
              <p:nvPr/>
            </p:nvSpPr>
            <p:spPr>
              <a:xfrm>
                <a:off x="857592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64;p21"/>
              <p:cNvSpPr/>
              <p:nvPr/>
            </p:nvSpPr>
            <p:spPr>
              <a:xfrm>
                <a:off x="864468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65;p21"/>
              <p:cNvSpPr/>
              <p:nvPr/>
            </p:nvSpPr>
            <p:spPr>
              <a:xfrm>
                <a:off x="8505720" y="181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666;p21"/>
              <p:cNvSpPr/>
              <p:nvPr/>
            </p:nvSpPr>
            <p:spPr>
              <a:xfrm>
                <a:off x="8592840" y="179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667;p21"/>
              <p:cNvSpPr/>
              <p:nvPr/>
            </p:nvSpPr>
            <p:spPr>
              <a:xfrm>
                <a:off x="8592840" y="186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668;p21"/>
              <p:cNvSpPr/>
              <p:nvPr/>
            </p:nvSpPr>
            <p:spPr>
              <a:xfrm>
                <a:off x="8592840" y="172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00" name="Google Shape;673;p22"/>
          <p:cNvGrpSpPr/>
          <p:nvPr/>
        </p:nvGrpSpPr>
        <p:grpSpPr>
          <a:xfrm>
            <a:off x="372240" y="350640"/>
            <a:ext cx="8385840" cy="4364280"/>
            <a:chOff x="372240" y="350640"/>
            <a:chExt cx="8385840" cy="4364280"/>
          </a:xfrm>
        </p:grpSpPr>
        <p:grpSp>
          <p:nvGrpSpPr>
            <p:cNvPr id="401" name="Google Shape;674;p22"/>
            <p:cNvGrpSpPr/>
            <p:nvPr/>
          </p:nvGrpSpPr>
          <p:grpSpPr>
            <a:xfrm>
              <a:off x="372240" y="3765240"/>
              <a:ext cx="187920" cy="188640"/>
              <a:chOff x="372240" y="3765240"/>
              <a:chExt cx="187920" cy="188640"/>
            </a:xfrm>
          </p:grpSpPr>
          <p:sp>
            <p:nvSpPr>
              <p:cNvPr id="402" name="Google Shape;675;p22"/>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676;p22"/>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7;p22"/>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8;p22"/>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79;p22"/>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80;p22"/>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8" name="Google Shape;681;p22"/>
            <p:cNvGrpSpPr/>
            <p:nvPr/>
          </p:nvGrpSpPr>
          <p:grpSpPr>
            <a:xfrm>
              <a:off x="1219680" y="4526280"/>
              <a:ext cx="188280" cy="188640"/>
              <a:chOff x="1219680" y="4526280"/>
              <a:chExt cx="188280" cy="188640"/>
            </a:xfrm>
          </p:grpSpPr>
          <p:sp>
            <p:nvSpPr>
              <p:cNvPr id="409" name="Google Shape;682;p22"/>
              <p:cNvSpPr/>
              <p:nvPr/>
            </p:nvSpPr>
            <p:spPr>
              <a:xfrm>
                <a:off x="128988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83;p22"/>
              <p:cNvSpPr/>
              <p:nvPr/>
            </p:nvSpPr>
            <p:spPr>
              <a:xfrm>
                <a:off x="135900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84;p22"/>
              <p:cNvSpPr/>
              <p:nvPr/>
            </p:nvSpPr>
            <p:spPr>
              <a:xfrm>
                <a:off x="1219680" y="461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85;p22"/>
              <p:cNvSpPr/>
              <p:nvPr/>
            </p:nvSpPr>
            <p:spPr>
              <a:xfrm>
                <a:off x="1306800" y="4597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86;p22"/>
              <p:cNvSpPr/>
              <p:nvPr/>
            </p:nvSpPr>
            <p:spPr>
              <a:xfrm>
                <a:off x="1306800" y="4667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87;p22"/>
              <p:cNvSpPr/>
              <p:nvPr/>
            </p:nvSpPr>
            <p:spPr>
              <a:xfrm>
                <a:off x="1306800" y="452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5" name="Google Shape;688;p22"/>
            <p:cNvGrpSpPr/>
            <p:nvPr/>
          </p:nvGrpSpPr>
          <p:grpSpPr>
            <a:xfrm>
              <a:off x="8569800" y="1030320"/>
              <a:ext cx="188280" cy="188640"/>
              <a:chOff x="8569800" y="1030320"/>
              <a:chExt cx="188280" cy="188640"/>
            </a:xfrm>
          </p:grpSpPr>
          <p:sp>
            <p:nvSpPr>
              <p:cNvPr id="416" name="Google Shape;689;p22"/>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90;p22"/>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91;p22"/>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92;p22"/>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93;p22"/>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94;p22"/>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95;p22"/>
            <p:cNvGrpSpPr/>
            <p:nvPr/>
          </p:nvGrpSpPr>
          <p:grpSpPr>
            <a:xfrm>
              <a:off x="7743600" y="350640"/>
              <a:ext cx="188280" cy="188640"/>
              <a:chOff x="7743600" y="350640"/>
              <a:chExt cx="188280" cy="188640"/>
            </a:xfrm>
          </p:grpSpPr>
          <p:sp>
            <p:nvSpPr>
              <p:cNvPr id="423" name="Google Shape;696;p22"/>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97;p22"/>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98;p22"/>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699;p22"/>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00;p22"/>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01;p22"/>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29" name="Google Shape;702;p22"/>
          <p:cNvGrpSpPr/>
          <p:nvPr/>
        </p:nvGrpSpPr>
        <p:grpSpPr>
          <a:xfrm>
            <a:off x="-954360" y="-1722240"/>
            <a:ext cx="11946960" cy="8173080"/>
            <a:chOff x="-954360" y="-1722240"/>
            <a:chExt cx="11946960" cy="8173080"/>
          </a:xfrm>
        </p:grpSpPr>
        <p:sp>
          <p:nvSpPr>
            <p:cNvPr id="430" name="Google Shape;703;p22"/>
            <p:cNvSpPr/>
            <p:nvPr/>
          </p:nvSpPr>
          <p:spPr>
            <a:xfrm rot="3835800">
              <a:off x="7193520" y="-907920"/>
              <a:ext cx="2042640" cy="1801080"/>
            </a:xfrm>
            <a:custGeom>
              <a:avLst/>
              <a:gdLst>
                <a:gd name="textAreaLeft" fmla="*/ 0 w 2042640"/>
                <a:gd name="textAreaRight" fmla="*/ 2043000 w 2042640"/>
                <a:gd name="textAreaTop" fmla="*/ 0 h 1801080"/>
                <a:gd name="textAreaBottom" fmla="*/ 1801440 h 18010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704;p22"/>
            <p:cNvSpPr/>
            <p:nvPr/>
          </p:nvSpPr>
          <p:spPr>
            <a:xfrm rot="11733600">
              <a:off x="-771840" y="4399920"/>
              <a:ext cx="2670120" cy="1724040"/>
            </a:xfrm>
            <a:custGeom>
              <a:avLst/>
              <a:gdLst>
                <a:gd name="textAreaLeft" fmla="*/ 0 w 2670120"/>
                <a:gd name="textAreaRight" fmla="*/ 2670480 w 2670120"/>
                <a:gd name="textAreaTop" fmla="*/ 0 h 1724040"/>
                <a:gd name="textAreaBottom" fmla="*/ 1724400 h 172404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05;p22"/>
            <p:cNvSpPr/>
            <p:nvPr/>
          </p:nvSpPr>
          <p:spPr>
            <a:xfrm rot="4376400">
              <a:off x="-98640" y="4515840"/>
              <a:ext cx="1836360" cy="1634400"/>
            </a:xfrm>
            <a:custGeom>
              <a:avLst/>
              <a:gdLst>
                <a:gd name="textAreaLeft" fmla="*/ 0 w 1836360"/>
                <a:gd name="textAreaRight" fmla="*/ 1836720 w 1836360"/>
                <a:gd name="textAreaTop" fmla="*/ 0 h 1634400"/>
                <a:gd name="textAreaBottom" fmla="*/ 1634760 h 1634400"/>
              </a:gdLst>
              <a:ahLst/>
              <a:cxnLst/>
              <a:rect l="textAreaLeft" t="textAreaTop" r="textAreaRight" b="textAreaBottom"/>
              <a:pathLst>
                <a:path w="1507068" h="1341597">
                  <a:moveTo>
                    <a:pt x="1165897" y="65085"/>
                  </a:moveTo>
                  <a:cubicBezTo>
                    <a:pt x="1137390" y="47085"/>
                    <a:pt x="1108801" y="29085"/>
                    <a:pt x="1080294" y="11085"/>
                  </a:cubicBezTo>
                  <a:cubicBezTo>
                    <a:pt x="1016275" y="-29314"/>
                    <a:pt x="886364" y="49529"/>
                    <a:pt x="836029" y="106054"/>
                  </a:cubicBezTo>
                  <a:cubicBezTo>
                    <a:pt x="785693" y="162580"/>
                    <a:pt x="745539" y="229694"/>
                    <a:pt x="684127" y="273839"/>
                  </a:cubicBezTo>
                  <a:cubicBezTo>
                    <a:pt x="559184" y="363514"/>
                    <a:pt x="384232" y="334355"/>
                    <a:pt x="242592" y="394302"/>
                  </a:cubicBezTo>
                  <a:cubicBezTo>
                    <a:pt x="102581" y="453515"/>
                    <a:pt x="9159" y="601427"/>
                    <a:pt x="689" y="753247"/>
                  </a:cubicBezTo>
                  <a:cubicBezTo>
                    <a:pt x="-7782" y="905068"/>
                    <a:pt x="62590" y="1055993"/>
                    <a:pt x="174093" y="1159352"/>
                  </a:cubicBezTo>
                  <a:cubicBezTo>
                    <a:pt x="285597" y="1262711"/>
                    <a:pt x="434648" y="1320702"/>
                    <a:pt x="585818" y="1336666"/>
                  </a:cubicBezTo>
                  <a:cubicBezTo>
                    <a:pt x="736987" y="1352630"/>
                    <a:pt x="890437" y="1328521"/>
                    <a:pt x="1035660" y="1283317"/>
                  </a:cubicBezTo>
                  <a:cubicBezTo>
                    <a:pt x="1193427" y="1234285"/>
                    <a:pt x="1351356" y="1153243"/>
                    <a:pt x="1437529" y="1012255"/>
                  </a:cubicBezTo>
                  <a:cubicBezTo>
                    <a:pt x="1530137" y="860841"/>
                    <a:pt x="1522481" y="664631"/>
                    <a:pt x="1460091" y="498475"/>
                  </a:cubicBezTo>
                  <a:cubicBezTo>
                    <a:pt x="1397701" y="332319"/>
                    <a:pt x="1316007" y="159810"/>
                    <a:pt x="1165897" y="6508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06;p22"/>
            <p:cNvSpPr/>
            <p:nvPr/>
          </p:nvSpPr>
          <p:spPr>
            <a:xfrm rot="4191600">
              <a:off x="7695720" y="-1096560"/>
              <a:ext cx="3118680" cy="2557440"/>
            </a:xfrm>
            <a:custGeom>
              <a:avLst/>
              <a:gdLst>
                <a:gd name="textAreaLeft" fmla="*/ 0 w 3118680"/>
                <a:gd name="textAreaRight" fmla="*/ 3119040 w 311868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35" name="Google Shape;711;p23"/>
          <p:cNvGrpSpPr/>
          <p:nvPr/>
        </p:nvGrpSpPr>
        <p:grpSpPr>
          <a:xfrm>
            <a:off x="366120" y="256320"/>
            <a:ext cx="8399880" cy="4540680"/>
            <a:chOff x="366120" y="256320"/>
            <a:chExt cx="8399880" cy="4540680"/>
          </a:xfrm>
        </p:grpSpPr>
        <p:grpSp>
          <p:nvGrpSpPr>
            <p:cNvPr id="436" name="Google Shape;712;p23"/>
            <p:cNvGrpSpPr/>
            <p:nvPr/>
          </p:nvGrpSpPr>
          <p:grpSpPr>
            <a:xfrm>
              <a:off x="8577720" y="3009600"/>
              <a:ext cx="188280" cy="188640"/>
              <a:chOff x="8577720" y="3009600"/>
              <a:chExt cx="188280" cy="188640"/>
            </a:xfrm>
          </p:grpSpPr>
          <p:sp>
            <p:nvSpPr>
              <p:cNvPr id="437" name="Google Shape;713;p23"/>
              <p:cNvSpPr/>
              <p:nvPr/>
            </p:nvSpPr>
            <p:spPr>
              <a:xfrm>
                <a:off x="864792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14;p23"/>
              <p:cNvSpPr/>
              <p:nvPr/>
            </p:nvSpPr>
            <p:spPr>
              <a:xfrm>
                <a:off x="87170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15;p23"/>
              <p:cNvSpPr/>
              <p:nvPr/>
            </p:nvSpPr>
            <p:spPr>
              <a:xfrm>
                <a:off x="8577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16;p23"/>
              <p:cNvSpPr/>
              <p:nvPr/>
            </p:nvSpPr>
            <p:spPr>
              <a:xfrm>
                <a:off x="866484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17;p23"/>
              <p:cNvSpPr/>
              <p:nvPr/>
            </p:nvSpPr>
            <p:spPr>
              <a:xfrm>
                <a:off x="866484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18;p23"/>
              <p:cNvSpPr/>
              <p:nvPr/>
            </p:nvSpPr>
            <p:spPr>
              <a:xfrm>
                <a:off x="866484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3" name="Google Shape;719;p23"/>
            <p:cNvGrpSpPr/>
            <p:nvPr/>
          </p:nvGrpSpPr>
          <p:grpSpPr>
            <a:xfrm>
              <a:off x="366120" y="984600"/>
              <a:ext cx="188280" cy="188280"/>
              <a:chOff x="366120" y="984600"/>
              <a:chExt cx="188280" cy="188280"/>
            </a:xfrm>
          </p:grpSpPr>
          <p:sp>
            <p:nvSpPr>
              <p:cNvPr id="444" name="Google Shape;720;p23"/>
              <p:cNvSpPr/>
              <p:nvPr/>
            </p:nvSpPr>
            <p:spPr>
              <a:xfrm>
                <a:off x="4366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721;p23"/>
              <p:cNvSpPr/>
              <p:nvPr/>
            </p:nvSpPr>
            <p:spPr>
              <a:xfrm>
                <a:off x="50544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722;p23"/>
              <p:cNvSpPr/>
              <p:nvPr/>
            </p:nvSpPr>
            <p:spPr>
              <a:xfrm>
                <a:off x="36612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723;p23"/>
              <p:cNvSpPr/>
              <p:nvPr/>
            </p:nvSpPr>
            <p:spPr>
              <a:xfrm>
                <a:off x="4536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724;p23"/>
              <p:cNvSpPr/>
              <p:nvPr/>
            </p:nvSpPr>
            <p:spPr>
              <a:xfrm>
                <a:off x="4536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725;p23"/>
              <p:cNvSpPr/>
              <p:nvPr/>
            </p:nvSpPr>
            <p:spPr>
              <a:xfrm>
                <a:off x="4536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726;p23"/>
            <p:cNvGrpSpPr/>
            <p:nvPr/>
          </p:nvGrpSpPr>
          <p:grpSpPr>
            <a:xfrm>
              <a:off x="1832040" y="256320"/>
              <a:ext cx="188280" cy="188280"/>
              <a:chOff x="1832040" y="256320"/>
              <a:chExt cx="188280" cy="188280"/>
            </a:xfrm>
          </p:grpSpPr>
          <p:sp>
            <p:nvSpPr>
              <p:cNvPr id="451" name="Google Shape;727;p23"/>
              <p:cNvSpPr/>
              <p:nvPr/>
            </p:nvSpPr>
            <p:spPr>
              <a:xfrm>
                <a:off x="190224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728;p23"/>
              <p:cNvSpPr/>
              <p:nvPr/>
            </p:nvSpPr>
            <p:spPr>
              <a:xfrm>
                <a:off x="197136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729;p23"/>
              <p:cNvSpPr/>
              <p:nvPr/>
            </p:nvSpPr>
            <p:spPr>
              <a:xfrm>
                <a:off x="18320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730;p23"/>
              <p:cNvSpPr/>
              <p:nvPr/>
            </p:nvSpPr>
            <p:spPr>
              <a:xfrm>
                <a:off x="191916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731;p23"/>
              <p:cNvSpPr/>
              <p:nvPr/>
            </p:nvSpPr>
            <p:spPr>
              <a:xfrm>
                <a:off x="191916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732;p23"/>
              <p:cNvSpPr/>
              <p:nvPr/>
            </p:nvSpPr>
            <p:spPr>
              <a:xfrm>
                <a:off x="191916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733;p23"/>
            <p:cNvGrpSpPr/>
            <p:nvPr/>
          </p:nvGrpSpPr>
          <p:grpSpPr>
            <a:xfrm>
              <a:off x="7743600" y="4608720"/>
              <a:ext cx="188280" cy="188280"/>
              <a:chOff x="7743600" y="4608720"/>
              <a:chExt cx="188280" cy="188280"/>
            </a:xfrm>
          </p:grpSpPr>
          <p:sp>
            <p:nvSpPr>
              <p:cNvPr id="458" name="Google Shape;734;p23"/>
              <p:cNvSpPr/>
              <p:nvPr/>
            </p:nvSpPr>
            <p:spPr>
              <a:xfrm>
                <a:off x="78138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735;p23"/>
              <p:cNvSpPr/>
              <p:nvPr/>
            </p:nvSpPr>
            <p:spPr>
              <a:xfrm>
                <a:off x="78829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36;p23"/>
              <p:cNvSpPr/>
              <p:nvPr/>
            </p:nvSpPr>
            <p:spPr>
              <a:xfrm>
                <a:off x="774360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37;p23"/>
              <p:cNvSpPr/>
              <p:nvPr/>
            </p:nvSpPr>
            <p:spPr>
              <a:xfrm>
                <a:off x="78307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38;p23"/>
              <p:cNvSpPr/>
              <p:nvPr/>
            </p:nvSpPr>
            <p:spPr>
              <a:xfrm>
                <a:off x="78307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39;p23"/>
              <p:cNvSpPr/>
              <p:nvPr/>
            </p:nvSpPr>
            <p:spPr>
              <a:xfrm>
                <a:off x="78307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4" name="Google Shape;740;p23"/>
          <p:cNvGrpSpPr/>
          <p:nvPr/>
        </p:nvGrpSpPr>
        <p:grpSpPr>
          <a:xfrm>
            <a:off x="-2462760" y="-2042640"/>
            <a:ext cx="13584600" cy="8850600"/>
            <a:chOff x="-2462760" y="-2042640"/>
            <a:chExt cx="13584600" cy="8850600"/>
          </a:xfrm>
        </p:grpSpPr>
        <p:sp>
          <p:nvSpPr>
            <p:cNvPr id="465" name="Google Shape;741;p23"/>
            <p:cNvSpPr/>
            <p:nvPr/>
          </p:nvSpPr>
          <p:spPr>
            <a:xfrm rot="20028600" flipH="1">
              <a:off x="-386640" y="-1722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742;p23"/>
            <p:cNvSpPr/>
            <p:nvPr/>
          </p:nvSpPr>
          <p:spPr>
            <a:xfrm rot="8445000">
              <a:off x="-2199600" y="-732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467" name="Google Shape;743;p23"/>
            <p:cNvSpPr/>
            <p:nvPr/>
          </p:nvSpPr>
          <p:spPr>
            <a:xfrm rot="20060400">
              <a:off x="6882840" y="3947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44;p23"/>
            <p:cNvSpPr/>
            <p:nvPr/>
          </p:nvSpPr>
          <p:spPr>
            <a:xfrm rot="8752800" flipH="1">
              <a:off x="8494200" y="31921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70" name="Google Shape;753;p24"/>
          <p:cNvGrpSpPr/>
          <p:nvPr/>
        </p:nvGrpSpPr>
        <p:grpSpPr>
          <a:xfrm>
            <a:off x="387720" y="829080"/>
            <a:ext cx="8458560" cy="3575880"/>
            <a:chOff x="387720" y="829080"/>
            <a:chExt cx="8458560" cy="3575880"/>
          </a:xfrm>
        </p:grpSpPr>
        <p:grpSp>
          <p:nvGrpSpPr>
            <p:cNvPr id="471" name="Google Shape;754;p24"/>
            <p:cNvGrpSpPr/>
            <p:nvPr/>
          </p:nvGrpSpPr>
          <p:grpSpPr>
            <a:xfrm>
              <a:off x="713160" y="829080"/>
              <a:ext cx="188280" cy="188280"/>
              <a:chOff x="713160" y="829080"/>
              <a:chExt cx="188280" cy="188280"/>
            </a:xfrm>
          </p:grpSpPr>
          <p:sp>
            <p:nvSpPr>
              <p:cNvPr id="472" name="Google Shape;755;p24"/>
              <p:cNvSpPr/>
              <p:nvPr/>
            </p:nvSpPr>
            <p:spPr>
              <a:xfrm>
                <a:off x="78372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56;p24"/>
              <p:cNvSpPr/>
              <p:nvPr/>
            </p:nvSpPr>
            <p:spPr>
              <a:xfrm>
                <a:off x="85248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57;p24"/>
              <p:cNvSpPr/>
              <p:nvPr/>
            </p:nvSpPr>
            <p:spPr>
              <a:xfrm>
                <a:off x="713160" y="917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58;p24"/>
              <p:cNvSpPr/>
              <p:nvPr/>
            </p:nvSpPr>
            <p:spPr>
              <a:xfrm>
                <a:off x="800280" y="900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59;p24"/>
              <p:cNvSpPr/>
              <p:nvPr/>
            </p:nvSpPr>
            <p:spPr>
              <a:xfrm>
                <a:off x="800280" y="969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60;p24"/>
              <p:cNvSpPr/>
              <p:nvPr/>
            </p:nvSpPr>
            <p:spPr>
              <a:xfrm>
                <a:off x="800280" y="829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8" name="Google Shape;761;p24"/>
            <p:cNvGrpSpPr/>
            <p:nvPr/>
          </p:nvGrpSpPr>
          <p:grpSpPr>
            <a:xfrm>
              <a:off x="387720" y="1754280"/>
              <a:ext cx="187920" cy="188640"/>
              <a:chOff x="387720" y="1754280"/>
              <a:chExt cx="187920" cy="188640"/>
            </a:xfrm>
          </p:grpSpPr>
          <p:sp>
            <p:nvSpPr>
              <p:cNvPr id="479" name="Google Shape;762;p24"/>
              <p:cNvSpPr/>
              <p:nvPr/>
            </p:nvSpPr>
            <p:spPr>
              <a:xfrm>
                <a:off x="45792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763;p24"/>
              <p:cNvSpPr/>
              <p:nvPr/>
            </p:nvSpPr>
            <p:spPr>
              <a:xfrm>
                <a:off x="52668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764;p24"/>
              <p:cNvSpPr/>
              <p:nvPr/>
            </p:nvSpPr>
            <p:spPr>
              <a:xfrm>
                <a:off x="387720" y="184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765;p24"/>
              <p:cNvSpPr/>
              <p:nvPr/>
            </p:nvSpPr>
            <p:spPr>
              <a:xfrm>
                <a:off x="474840" y="182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66;p24"/>
              <p:cNvSpPr/>
              <p:nvPr/>
            </p:nvSpPr>
            <p:spPr>
              <a:xfrm>
                <a:off x="474840" y="1895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67;p24"/>
              <p:cNvSpPr/>
              <p:nvPr/>
            </p:nvSpPr>
            <p:spPr>
              <a:xfrm>
                <a:off x="474840" y="175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5" name="Google Shape;768;p24"/>
            <p:cNvGrpSpPr/>
            <p:nvPr/>
          </p:nvGrpSpPr>
          <p:grpSpPr>
            <a:xfrm>
              <a:off x="8164800" y="4216320"/>
              <a:ext cx="188280" cy="188640"/>
              <a:chOff x="8164800" y="4216320"/>
              <a:chExt cx="188280" cy="188640"/>
            </a:xfrm>
          </p:grpSpPr>
          <p:sp>
            <p:nvSpPr>
              <p:cNvPr id="486" name="Google Shape;769;p24"/>
              <p:cNvSpPr/>
              <p:nvPr/>
            </p:nvSpPr>
            <p:spPr>
              <a:xfrm>
                <a:off x="823500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770;p24"/>
              <p:cNvSpPr/>
              <p:nvPr/>
            </p:nvSpPr>
            <p:spPr>
              <a:xfrm>
                <a:off x="830412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71;p24"/>
              <p:cNvSpPr/>
              <p:nvPr/>
            </p:nvSpPr>
            <p:spPr>
              <a:xfrm>
                <a:off x="8164800" y="430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772;p24"/>
              <p:cNvSpPr/>
              <p:nvPr/>
            </p:nvSpPr>
            <p:spPr>
              <a:xfrm>
                <a:off x="8251920" y="428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773;p24"/>
              <p:cNvSpPr/>
              <p:nvPr/>
            </p:nvSpPr>
            <p:spPr>
              <a:xfrm>
                <a:off x="8251920" y="4357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74;p24"/>
              <p:cNvSpPr/>
              <p:nvPr/>
            </p:nvSpPr>
            <p:spPr>
              <a:xfrm>
                <a:off x="8251920" y="421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775;p24"/>
            <p:cNvGrpSpPr/>
            <p:nvPr/>
          </p:nvGrpSpPr>
          <p:grpSpPr>
            <a:xfrm>
              <a:off x="8658000" y="3322440"/>
              <a:ext cx="188280" cy="188640"/>
              <a:chOff x="8658000" y="3322440"/>
              <a:chExt cx="188280" cy="188640"/>
            </a:xfrm>
          </p:grpSpPr>
          <p:sp>
            <p:nvSpPr>
              <p:cNvPr id="493" name="Google Shape;776;p24"/>
              <p:cNvSpPr/>
              <p:nvPr/>
            </p:nvSpPr>
            <p:spPr>
              <a:xfrm>
                <a:off x="872820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77;p24"/>
              <p:cNvSpPr/>
              <p:nvPr/>
            </p:nvSpPr>
            <p:spPr>
              <a:xfrm>
                <a:off x="879732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778;p24"/>
              <p:cNvSpPr/>
              <p:nvPr/>
            </p:nvSpPr>
            <p:spPr>
              <a:xfrm>
                <a:off x="8658000" y="3411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779;p24"/>
              <p:cNvSpPr/>
              <p:nvPr/>
            </p:nvSpPr>
            <p:spPr>
              <a:xfrm>
                <a:off x="8745120" y="3393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780;p24"/>
              <p:cNvSpPr/>
              <p:nvPr/>
            </p:nvSpPr>
            <p:spPr>
              <a:xfrm>
                <a:off x="8745120" y="3463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781;p24"/>
              <p:cNvSpPr/>
              <p:nvPr/>
            </p:nvSpPr>
            <p:spPr>
              <a:xfrm>
                <a:off x="8745120" y="3322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99" name="Google Shape;782;p24"/>
          <p:cNvGrpSpPr/>
          <p:nvPr/>
        </p:nvGrpSpPr>
        <p:grpSpPr>
          <a:xfrm>
            <a:off x="-1274040" y="-1424880"/>
            <a:ext cx="11046240" cy="7740720"/>
            <a:chOff x="-1274040" y="-1424880"/>
            <a:chExt cx="11046240" cy="7740720"/>
          </a:xfrm>
        </p:grpSpPr>
        <p:sp>
          <p:nvSpPr>
            <p:cNvPr id="500" name="Google Shape;783;p24"/>
            <p:cNvSpPr/>
            <p:nvPr/>
          </p:nvSpPr>
          <p:spPr>
            <a:xfrm rot="20503200">
              <a:off x="-1013760" y="-219960"/>
              <a:ext cx="2301120" cy="2028960"/>
            </a:xfrm>
            <a:custGeom>
              <a:avLst/>
              <a:gdLst>
                <a:gd name="textAreaLeft" fmla="*/ 0 w 2301120"/>
                <a:gd name="textAreaRight" fmla="*/ 2301480 w 2301120"/>
                <a:gd name="textAreaTop" fmla="*/ 0 h 2028960"/>
                <a:gd name="textAreaBottom" fmla="*/ 2029320 h 202896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84;p24"/>
            <p:cNvSpPr/>
            <p:nvPr/>
          </p:nvSpPr>
          <p:spPr>
            <a:xfrm rot="12146400">
              <a:off x="6343920" y="4313520"/>
              <a:ext cx="1978560" cy="1688400"/>
            </a:xfrm>
            <a:custGeom>
              <a:avLst/>
              <a:gdLst>
                <a:gd name="textAreaLeft" fmla="*/ 0 w 1978560"/>
                <a:gd name="textAreaRight" fmla="*/ 1978920 w 1978560"/>
                <a:gd name="textAreaTop" fmla="*/ 0 h 1688400"/>
                <a:gd name="textAreaBottom" fmla="*/ 1688760 h 16884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785;p24"/>
            <p:cNvSpPr/>
            <p:nvPr/>
          </p:nvSpPr>
          <p:spPr>
            <a:xfrm rot="10800000">
              <a:off x="7200720" y="3895560"/>
              <a:ext cx="2571480" cy="2267280"/>
            </a:xfrm>
            <a:custGeom>
              <a:avLst/>
              <a:gdLst>
                <a:gd name="textAreaLeft" fmla="*/ 0 w 2571480"/>
                <a:gd name="textAreaRight" fmla="*/ 2571840 w 2571480"/>
                <a:gd name="textAreaTop" fmla="*/ 0 h 2267280"/>
                <a:gd name="textAreaBottom" fmla="*/ 2267640 h 22672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786;p24"/>
            <p:cNvSpPr/>
            <p:nvPr/>
          </p:nvSpPr>
          <p:spPr>
            <a:xfrm rot="20177400" flipH="1">
              <a:off x="-195840" y="-1021320"/>
              <a:ext cx="2349720" cy="1635480"/>
            </a:xfrm>
            <a:custGeom>
              <a:avLst/>
              <a:gdLst>
                <a:gd name="textAreaLeft" fmla="*/ -360 w 2349720"/>
                <a:gd name="textAreaRight" fmla="*/ 2349720 w 2349720"/>
                <a:gd name="textAreaTop" fmla="*/ 0 h 1635480"/>
                <a:gd name="textAreaBottom" fmla="*/ 1635840 h 163548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05" name="Google Shape;797;p25"/>
          <p:cNvGrpSpPr/>
          <p:nvPr/>
        </p:nvGrpSpPr>
        <p:grpSpPr>
          <a:xfrm>
            <a:off x="600840" y="350640"/>
            <a:ext cx="8157240" cy="4440600"/>
            <a:chOff x="600840" y="350640"/>
            <a:chExt cx="8157240" cy="4440600"/>
          </a:xfrm>
        </p:grpSpPr>
        <p:grpSp>
          <p:nvGrpSpPr>
            <p:cNvPr id="506" name="Google Shape;798;p25"/>
            <p:cNvGrpSpPr/>
            <p:nvPr/>
          </p:nvGrpSpPr>
          <p:grpSpPr>
            <a:xfrm>
              <a:off x="600840" y="3612960"/>
              <a:ext cx="187920" cy="188280"/>
              <a:chOff x="600840" y="3612960"/>
              <a:chExt cx="187920" cy="188280"/>
            </a:xfrm>
          </p:grpSpPr>
          <p:sp>
            <p:nvSpPr>
              <p:cNvPr id="507" name="Google Shape;799;p25"/>
              <p:cNvSpPr/>
              <p:nvPr/>
            </p:nvSpPr>
            <p:spPr>
              <a:xfrm>
                <a:off x="67104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800;p25"/>
              <p:cNvSpPr/>
              <p:nvPr/>
            </p:nvSpPr>
            <p:spPr>
              <a:xfrm>
                <a:off x="73980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801;p25"/>
              <p:cNvSpPr/>
              <p:nvPr/>
            </p:nvSpPr>
            <p:spPr>
              <a:xfrm>
                <a:off x="600840" y="3701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802;p25"/>
              <p:cNvSpPr/>
              <p:nvPr/>
            </p:nvSpPr>
            <p:spPr>
              <a:xfrm>
                <a:off x="687960" y="3684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803;p25"/>
              <p:cNvSpPr/>
              <p:nvPr/>
            </p:nvSpPr>
            <p:spPr>
              <a:xfrm>
                <a:off x="687960" y="375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804;p25"/>
              <p:cNvSpPr/>
              <p:nvPr/>
            </p:nvSpPr>
            <p:spPr>
              <a:xfrm>
                <a:off x="687960" y="3612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3" name="Google Shape;805;p25"/>
            <p:cNvGrpSpPr/>
            <p:nvPr/>
          </p:nvGrpSpPr>
          <p:grpSpPr>
            <a:xfrm>
              <a:off x="1981800" y="4602600"/>
              <a:ext cx="187920" cy="188640"/>
              <a:chOff x="1981800" y="4602600"/>
              <a:chExt cx="187920" cy="188640"/>
            </a:xfrm>
          </p:grpSpPr>
          <p:sp>
            <p:nvSpPr>
              <p:cNvPr id="514" name="Google Shape;806;p25"/>
              <p:cNvSpPr/>
              <p:nvPr/>
            </p:nvSpPr>
            <p:spPr>
              <a:xfrm>
                <a:off x="205200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807;p25"/>
              <p:cNvSpPr/>
              <p:nvPr/>
            </p:nvSpPr>
            <p:spPr>
              <a:xfrm>
                <a:off x="212076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808;p25"/>
              <p:cNvSpPr/>
              <p:nvPr/>
            </p:nvSpPr>
            <p:spPr>
              <a:xfrm>
                <a:off x="1981800" y="4691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809;p25"/>
              <p:cNvSpPr/>
              <p:nvPr/>
            </p:nvSpPr>
            <p:spPr>
              <a:xfrm>
                <a:off x="2068920" y="467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810;p25"/>
              <p:cNvSpPr/>
              <p:nvPr/>
            </p:nvSpPr>
            <p:spPr>
              <a:xfrm>
                <a:off x="2068920" y="474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811;p25"/>
              <p:cNvSpPr/>
              <p:nvPr/>
            </p:nvSpPr>
            <p:spPr>
              <a:xfrm>
                <a:off x="2068920" y="4602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812;p25"/>
            <p:cNvGrpSpPr/>
            <p:nvPr/>
          </p:nvGrpSpPr>
          <p:grpSpPr>
            <a:xfrm>
              <a:off x="8569800" y="1716120"/>
              <a:ext cx="188280" cy="188640"/>
              <a:chOff x="8569800" y="1716120"/>
              <a:chExt cx="188280" cy="188640"/>
            </a:xfrm>
          </p:grpSpPr>
          <p:sp>
            <p:nvSpPr>
              <p:cNvPr id="521" name="Google Shape;813;p25"/>
              <p:cNvSpPr/>
              <p:nvPr/>
            </p:nvSpPr>
            <p:spPr>
              <a:xfrm>
                <a:off x="864036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814;p25"/>
              <p:cNvSpPr/>
              <p:nvPr/>
            </p:nvSpPr>
            <p:spPr>
              <a:xfrm>
                <a:off x="870912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815;p25"/>
              <p:cNvSpPr/>
              <p:nvPr/>
            </p:nvSpPr>
            <p:spPr>
              <a:xfrm>
                <a:off x="8569800" y="180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816;p25"/>
              <p:cNvSpPr/>
              <p:nvPr/>
            </p:nvSpPr>
            <p:spPr>
              <a:xfrm>
                <a:off x="8656920" y="178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817;p25"/>
              <p:cNvSpPr/>
              <p:nvPr/>
            </p:nvSpPr>
            <p:spPr>
              <a:xfrm>
                <a:off x="8656920" y="185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818;p25"/>
              <p:cNvSpPr/>
              <p:nvPr/>
            </p:nvSpPr>
            <p:spPr>
              <a:xfrm>
                <a:off x="8656920" y="171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7" name="Google Shape;819;p25"/>
            <p:cNvGrpSpPr/>
            <p:nvPr/>
          </p:nvGrpSpPr>
          <p:grpSpPr>
            <a:xfrm>
              <a:off x="7743600" y="350640"/>
              <a:ext cx="188280" cy="188640"/>
              <a:chOff x="7743600" y="350640"/>
              <a:chExt cx="188280" cy="188640"/>
            </a:xfrm>
          </p:grpSpPr>
          <p:sp>
            <p:nvSpPr>
              <p:cNvPr id="528" name="Google Shape;820;p25"/>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21;p25"/>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22;p25"/>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823;p25"/>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824;p25"/>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25;p25"/>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34" name="Google Shape;826;p25"/>
          <p:cNvGrpSpPr/>
          <p:nvPr/>
        </p:nvGrpSpPr>
        <p:grpSpPr>
          <a:xfrm>
            <a:off x="-1748520" y="-1207800"/>
            <a:ext cx="12684600" cy="8172000"/>
            <a:chOff x="-1748520" y="-1207800"/>
            <a:chExt cx="12684600" cy="8172000"/>
          </a:xfrm>
        </p:grpSpPr>
        <p:sp>
          <p:nvSpPr>
            <p:cNvPr id="535" name="Google Shape;827;p25"/>
            <p:cNvSpPr/>
            <p:nvPr/>
          </p:nvSpPr>
          <p:spPr>
            <a:xfrm rot="4066200">
              <a:off x="7409520" y="-794520"/>
              <a:ext cx="2042280" cy="1800720"/>
            </a:xfrm>
            <a:custGeom>
              <a:avLst/>
              <a:gdLst>
                <a:gd name="textAreaLeft" fmla="*/ 0 w 2042280"/>
                <a:gd name="textAreaRight" fmla="*/ 2042640 w 2042280"/>
                <a:gd name="textAreaTop" fmla="*/ 0 h 1800720"/>
                <a:gd name="textAreaBottom" fmla="*/ 1801080 h 180072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28;p25"/>
            <p:cNvSpPr/>
            <p:nvPr/>
          </p:nvSpPr>
          <p:spPr>
            <a:xfrm rot="14643600">
              <a:off x="7684920" y="-447480"/>
              <a:ext cx="3106800" cy="2263680"/>
            </a:xfrm>
            <a:custGeom>
              <a:avLst/>
              <a:gdLst>
                <a:gd name="textAreaLeft" fmla="*/ 0 w 3106800"/>
                <a:gd name="textAreaRight" fmla="*/ 3107160 w 310680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829;p25"/>
            <p:cNvSpPr/>
            <p:nvPr/>
          </p:nvSpPr>
          <p:spPr>
            <a:xfrm rot="13500000">
              <a:off x="-67680" y="4482000"/>
              <a:ext cx="2436120" cy="1899000"/>
            </a:xfrm>
            <a:custGeom>
              <a:avLst/>
              <a:gdLst>
                <a:gd name="textAreaLeft" fmla="*/ 0 w 2436120"/>
                <a:gd name="textAreaRight" fmla="*/ 2436480 w 2436120"/>
                <a:gd name="textAreaTop" fmla="*/ 0 h 1899000"/>
                <a:gd name="textAreaBottom" fmla="*/ 1899360 h 189900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30;p25"/>
            <p:cNvSpPr/>
            <p:nvPr/>
          </p:nvSpPr>
          <p:spPr>
            <a:xfrm rot="12961800">
              <a:off x="-1441800" y="4110120"/>
              <a:ext cx="3250800" cy="2098800"/>
            </a:xfrm>
            <a:custGeom>
              <a:avLst/>
              <a:gdLst>
                <a:gd name="textAreaLeft" fmla="*/ 0 w 3250800"/>
                <a:gd name="textAreaRight" fmla="*/ 3251160 w 3250800"/>
                <a:gd name="textAreaTop" fmla="*/ 0 h 2098800"/>
                <a:gd name="textAreaBottom" fmla="*/ 2099160 h 209880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40" name="Google Shape;845;p26"/>
          <p:cNvGrpSpPr/>
          <p:nvPr/>
        </p:nvGrpSpPr>
        <p:grpSpPr>
          <a:xfrm>
            <a:off x="512640" y="882000"/>
            <a:ext cx="8137800" cy="3847320"/>
            <a:chOff x="512640" y="882000"/>
            <a:chExt cx="8137800" cy="3847320"/>
          </a:xfrm>
        </p:grpSpPr>
        <p:grpSp>
          <p:nvGrpSpPr>
            <p:cNvPr id="541" name="Google Shape;846;p26"/>
            <p:cNvGrpSpPr/>
            <p:nvPr/>
          </p:nvGrpSpPr>
          <p:grpSpPr>
            <a:xfrm>
              <a:off x="512640" y="3785400"/>
              <a:ext cx="188280" cy="188640"/>
              <a:chOff x="512640" y="3785400"/>
              <a:chExt cx="188280" cy="188640"/>
            </a:xfrm>
          </p:grpSpPr>
          <p:sp>
            <p:nvSpPr>
              <p:cNvPr id="542" name="Google Shape;847;p26"/>
              <p:cNvSpPr/>
              <p:nvPr/>
            </p:nvSpPr>
            <p:spPr>
              <a:xfrm>
                <a:off x="58284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848;p26"/>
              <p:cNvSpPr/>
              <p:nvPr/>
            </p:nvSpPr>
            <p:spPr>
              <a:xfrm>
                <a:off x="65196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49;p26"/>
              <p:cNvSpPr/>
              <p:nvPr/>
            </p:nvSpPr>
            <p:spPr>
              <a:xfrm>
                <a:off x="512640" y="3873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50;p26"/>
              <p:cNvSpPr/>
              <p:nvPr/>
            </p:nvSpPr>
            <p:spPr>
              <a:xfrm>
                <a:off x="599760" y="3856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851;p26"/>
              <p:cNvSpPr/>
              <p:nvPr/>
            </p:nvSpPr>
            <p:spPr>
              <a:xfrm>
                <a:off x="599760" y="3926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852;p26"/>
              <p:cNvSpPr/>
              <p:nvPr/>
            </p:nvSpPr>
            <p:spPr>
              <a:xfrm>
                <a:off x="599760" y="3785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8" name="Google Shape;853;p26"/>
            <p:cNvGrpSpPr/>
            <p:nvPr/>
          </p:nvGrpSpPr>
          <p:grpSpPr>
            <a:xfrm>
              <a:off x="1322280" y="4540680"/>
              <a:ext cx="188280" cy="188640"/>
              <a:chOff x="1322280" y="4540680"/>
              <a:chExt cx="188280" cy="188640"/>
            </a:xfrm>
          </p:grpSpPr>
          <p:sp>
            <p:nvSpPr>
              <p:cNvPr id="549" name="Google Shape;854;p26"/>
              <p:cNvSpPr/>
              <p:nvPr/>
            </p:nvSpPr>
            <p:spPr>
              <a:xfrm>
                <a:off x="139284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855;p26"/>
              <p:cNvSpPr/>
              <p:nvPr/>
            </p:nvSpPr>
            <p:spPr>
              <a:xfrm>
                <a:off x="146160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56;p26"/>
              <p:cNvSpPr/>
              <p:nvPr/>
            </p:nvSpPr>
            <p:spPr>
              <a:xfrm>
                <a:off x="1322280" y="462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857;p26"/>
              <p:cNvSpPr/>
              <p:nvPr/>
            </p:nvSpPr>
            <p:spPr>
              <a:xfrm>
                <a:off x="1409400" y="461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858;p26"/>
              <p:cNvSpPr/>
              <p:nvPr/>
            </p:nvSpPr>
            <p:spPr>
              <a:xfrm>
                <a:off x="1409400" y="4681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59;p26"/>
              <p:cNvSpPr/>
              <p:nvPr/>
            </p:nvSpPr>
            <p:spPr>
              <a:xfrm>
                <a:off x="1409400" y="45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5" name="Google Shape;860;p26"/>
            <p:cNvGrpSpPr/>
            <p:nvPr/>
          </p:nvGrpSpPr>
          <p:grpSpPr>
            <a:xfrm>
              <a:off x="8462160" y="882000"/>
              <a:ext cx="188280" cy="188640"/>
              <a:chOff x="8462160" y="882000"/>
              <a:chExt cx="188280" cy="188640"/>
            </a:xfrm>
          </p:grpSpPr>
          <p:sp>
            <p:nvSpPr>
              <p:cNvPr id="556" name="Google Shape;861;p26"/>
              <p:cNvSpPr/>
              <p:nvPr/>
            </p:nvSpPr>
            <p:spPr>
              <a:xfrm>
                <a:off x="853272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62;p26"/>
              <p:cNvSpPr/>
              <p:nvPr/>
            </p:nvSpPr>
            <p:spPr>
              <a:xfrm>
                <a:off x="860148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63;p26"/>
              <p:cNvSpPr/>
              <p:nvPr/>
            </p:nvSpPr>
            <p:spPr>
              <a:xfrm>
                <a:off x="8462160" y="970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864;p26"/>
              <p:cNvSpPr/>
              <p:nvPr/>
            </p:nvSpPr>
            <p:spPr>
              <a:xfrm>
                <a:off x="8549280" y="953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865;p26"/>
              <p:cNvSpPr/>
              <p:nvPr/>
            </p:nvSpPr>
            <p:spPr>
              <a:xfrm>
                <a:off x="8549280" y="102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866;p26"/>
              <p:cNvSpPr/>
              <p:nvPr/>
            </p:nvSpPr>
            <p:spPr>
              <a:xfrm>
                <a:off x="8549280" y="882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2" name="Google Shape;867;p26"/>
            <p:cNvGrpSpPr/>
            <p:nvPr/>
          </p:nvGrpSpPr>
          <p:grpSpPr>
            <a:xfrm>
              <a:off x="8336520" y="1497240"/>
              <a:ext cx="188280" cy="188640"/>
              <a:chOff x="8336520" y="1497240"/>
              <a:chExt cx="188280" cy="188640"/>
            </a:xfrm>
          </p:grpSpPr>
          <p:sp>
            <p:nvSpPr>
              <p:cNvPr id="563" name="Google Shape;868;p26"/>
              <p:cNvSpPr/>
              <p:nvPr/>
            </p:nvSpPr>
            <p:spPr>
              <a:xfrm>
                <a:off x="840708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869;p26"/>
              <p:cNvSpPr/>
              <p:nvPr/>
            </p:nvSpPr>
            <p:spPr>
              <a:xfrm>
                <a:off x="847584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870;p26"/>
              <p:cNvSpPr/>
              <p:nvPr/>
            </p:nvSpPr>
            <p:spPr>
              <a:xfrm>
                <a:off x="8336520" y="1586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71;p26"/>
              <p:cNvSpPr/>
              <p:nvPr/>
            </p:nvSpPr>
            <p:spPr>
              <a:xfrm>
                <a:off x="8423640" y="1568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72;p26"/>
              <p:cNvSpPr/>
              <p:nvPr/>
            </p:nvSpPr>
            <p:spPr>
              <a:xfrm>
                <a:off x="8423640" y="1638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873;p26"/>
              <p:cNvSpPr/>
              <p:nvPr/>
            </p:nvSpPr>
            <p:spPr>
              <a:xfrm>
                <a:off x="8423640" y="1497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9" name="Google Shape;874;p26"/>
          <p:cNvGrpSpPr/>
          <p:nvPr/>
        </p:nvGrpSpPr>
        <p:grpSpPr>
          <a:xfrm>
            <a:off x="-1535400" y="-2144160"/>
            <a:ext cx="12569400" cy="8617680"/>
            <a:chOff x="-1535400" y="-2144160"/>
            <a:chExt cx="12569400" cy="8617680"/>
          </a:xfrm>
        </p:grpSpPr>
        <p:sp>
          <p:nvSpPr>
            <p:cNvPr id="570" name="Google Shape;875;p26"/>
            <p:cNvSpPr/>
            <p:nvPr/>
          </p:nvSpPr>
          <p:spPr>
            <a:xfrm rot="340800" flipH="1">
              <a:off x="-1104840" y="413388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876;p26"/>
            <p:cNvSpPr/>
            <p:nvPr/>
          </p:nvSpPr>
          <p:spPr>
            <a:xfrm rot="16200000">
              <a:off x="-1247400" y="36680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877;p26"/>
            <p:cNvSpPr/>
            <p:nvPr/>
          </p:nvSpPr>
          <p:spPr>
            <a:xfrm rot="1512000" flipH="1">
              <a:off x="6377760" y="-145332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78;p26"/>
            <p:cNvSpPr/>
            <p:nvPr/>
          </p:nvSpPr>
          <p:spPr>
            <a:xfrm rot="7022400">
              <a:off x="8356680" y="-9709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4" name="PlaceHolder 1"/>
          <p:cNvSpPr>
            <a:spLocks noGrp="1"/>
          </p:cNvSpPr>
          <p:nvPr>
            <p:ph type="title"/>
          </p:nvPr>
        </p:nvSpPr>
        <p:spPr>
          <a:xfrm>
            <a:off x="713160" y="63468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5" name="PlaceHolder 2"/>
          <p:cNvSpPr>
            <a:spLocks noGrp="1"/>
          </p:cNvSpPr>
          <p:nvPr>
            <p:ph type="title"/>
          </p:nvPr>
        </p:nvSpPr>
        <p:spPr>
          <a:xfrm>
            <a:off x="713160" y="189252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6" name="PlaceHolder 3"/>
          <p:cNvSpPr>
            <a:spLocks noGrp="1"/>
          </p:cNvSpPr>
          <p:nvPr>
            <p:ph type="title"/>
          </p:nvPr>
        </p:nvSpPr>
        <p:spPr>
          <a:xfrm>
            <a:off x="713160" y="315036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grpSp>
        <p:nvGrpSpPr>
          <p:cNvPr id="577" name="Google Shape;886;p27"/>
          <p:cNvGrpSpPr/>
          <p:nvPr/>
        </p:nvGrpSpPr>
        <p:grpSpPr>
          <a:xfrm>
            <a:off x="-1563840" y="-1800360"/>
            <a:ext cx="12517920" cy="10093680"/>
            <a:chOff x="-1563840" y="-1800360"/>
            <a:chExt cx="12517920" cy="10093680"/>
          </a:xfrm>
        </p:grpSpPr>
        <p:sp>
          <p:nvSpPr>
            <p:cNvPr id="578" name="Google Shape;887;p27"/>
            <p:cNvSpPr/>
            <p:nvPr/>
          </p:nvSpPr>
          <p:spPr>
            <a:xfrm rot="2700000">
              <a:off x="7008840" y="-798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888;p27"/>
            <p:cNvSpPr/>
            <p:nvPr/>
          </p:nvSpPr>
          <p:spPr>
            <a:xfrm rot="9441600" flipH="1">
              <a:off x="-896040" y="371808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0" name="Google Shape;889;p27"/>
          <p:cNvGrpSpPr/>
          <p:nvPr/>
        </p:nvGrpSpPr>
        <p:grpSpPr>
          <a:xfrm>
            <a:off x="3712320" y="380160"/>
            <a:ext cx="5008320" cy="4322520"/>
            <a:chOff x="3712320" y="380160"/>
            <a:chExt cx="5008320" cy="4322520"/>
          </a:xfrm>
        </p:grpSpPr>
        <p:grpSp>
          <p:nvGrpSpPr>
            <p:cNvPr id="581" name="Google Shape;890;p27"/>
            <p:cNvGrpSpPr/>
            <p:nvPr/>
          </p:nvGrpSpPr>
          <p:grpSpPr>
            <a:xfrm>
              <a:off x="7806960" y="380160"/>
              <a:ext cx="187920" cy="188640"/>
              <a:chOff x="7806960" y="380160"/>
              <a:chExt cx="187920" cy="188640"/>
            </a:xfrm>
          </p:grpSpPr>
          <p:sp>
            <p:nvSpPr>
              <p:cNvPr id="582" name="Google Shape;891;p27"/>
              <p:cNvSpPr/>
              <p:nvPr/>
            </p:nvSpPr>
            <p:spPr>
              <a:xfrm>
                <a:off x="787716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2;p27"/>
              <p:cNvSpPr/>
              <p:nvPr/>
            </p:nvSpPr>
            <p:spPr>
              <a:xfrm>
                <a:off x="794592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893;p27"/>
              <p:cNvSpPr/>
              <p:nvPr/>
            </p:nvSpPr>
            <p:spPr>
              <a:xfrm>
                <a:off x="7806960" y="469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894;p27"/>
              <p:cNvSpPr/>
              <p:nvPr/>
            </p:nvSpPr>
            <p:spPr>
              <a:xfrm>
                <a:off x="7894080" y="451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895;p27"/>
              <p:cNvSpPr/>
              <p:nvPr/>
            </p:nvSpPr>
            <p:spPr>
              <a:xfrm>
                <a:off x="7894080" y="520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896;p27"/>
              <p:cNvSpPr/>
              <p:nvPr/>
            </p:nvSpPr>
            <p:spPr>
              <a:xfrm>
                <a:off x="7894080" y="380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897;p27"/>
            <p:cNvGrpSpPr/>
            <p:nvPr/>
          </p:nvGrpSpPr>
          <p:grpSpPr>
            <a:xfrm>
              <a:off x="3712320" y="4514040"/>
              <a:ext cx="187920" cy="188640"/>
              <a:chOff x="3712320" y="4514040"/>
              <a:chExt cx="187920" cy="188640"/>
            </a:xfrm>
          </p:grpSpPr>
          <p:sp>
            <p:nvSpPr>
              <p:cNvPr id="589" name="Google Shape;898;p27"/>
              <p:cNvSpPr/>
              <p:nvPr/>
            </p:nvSpPr>
            <p:spPr>
              <a:xfrm>
                <a:off x="3782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899;p27"/>
              <p:cNvSpPr/>
              <p:nvPr/>
            </p:nvSpPr>
            <p:spPr>
              <a:xfrm>
                <a:off x="38512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00;p27"/>
              <p:cNvSpPr/>
              <p:nvPr/>
            </p:nvSpPr>
            <p:spPr>
              <a:xfrm>
                <a:off x="37123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01;p27"/>
              <p:cNvSpPr/>
              <p:nvPr/>
            </p:nvSpPr>
            <p:spPr>
              <a:xfrm>
                <a:off x="37994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02;p27"/>
              <p:cNvSpPr/>
              <p:nvPr/>
            </p:nvSpPr>
            <p:spPr>
              <a:xfrm>
                <a:off x="37994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03;p27"/>
              <p:cNvSpPr/>
              <p:nvPr/>
            </p:nvSpPr>
            <p:spPr>
              <a:xfrm>
                <a:off x="37994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5" name="Google Shape;904;p27"/>
            <p:cNvGrpSpPr/>
            <p:nvPr/>
          </p:nvGrpSpPr>
          <p:grpSpPr>
            <a:xfrm>
              <a:off x="8532720" y="3919320"/>
              <a:ext cx="187920" cy="188280"/>
              <a:chOff x="8532720" y="3919320"/>
              <a:chExt cx="187920" cy="188280"/>
            </a:xfrm>
          </p:grpSpPr>
          <p:sp>
            <p:nvSpPr>
              <p:cNvPr id="596" name="Google Shape;905;p27"/>
              <p:cNvSpPr/>
              <p:nvPr/>
            </p:nvSpPr>
            <p:spPr>
              <a:xfrm>
                <a:off x="860292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906;p27"/>
              <p:cNvSpPr/>
              <p:nvPr/>
            </p:nvSpPr>
            <p:spPr>
              <a:xfrm>
                <a:off x="867168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907;p27"/>
              <p:cNvSpPr/>
              <p:nvPr/>
            </p:nvSpPr>
            <p:spPr>
              <a:xfrm>
                <a:off x="8532720" y="4007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908;p27"/>
              <p:cNvSpPr/>
              <p:nvPr/>
            </p:nvSpPr>
            <p:spPr>
              <a:xfrm>
                <a:off x="8619840" y="3990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09;p27"/>
              <p:cNvSpPr/>
              <p:nvPr/>
            </p:nvSpPr>
            <p:spPr>
              <a:xfrm>
                <a:off x="8619840" y="4059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910;p27"/>
              <p:cNvSpPr/>
              <p:nvPr/>
            </p:nvSpPr>
            <p:spPr>
              <a:xfrm>
                <a:off x="8619840" y="391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329720" y="2072520"/>
            <a:ext cx="4146480" cy="771120"/>
          </a:xfrm>
          <a:prstGeom prst="rect">
            <a:avLst/>
          </a:prstGeom>
          <a:noFill/>
          <a:ln w="0">
            <a:noFill/>
          </a:ln>
        </p:spPr>
        <p:txBody>
          <a:bodyPr lIns="91440" tIns="91440" rIns="91440" bIns="91440" anchor="b">
            <a:noAutofit/>
          </a:bodyPr>
          <a:lstStyle/>
          <a:p>
            <a:pPr indent="0">
              <a:lnSpc>
                <a:spcPct val="100000"/>
              </a:lnSpc>
              <a:buNone/>
            </a:pPr>
            <a:r>
              <a:rPr lang="fr-FR" sz="4600" b="0" strike="noStrike" spc="-1">
                <a:solidFill>
                  <a:schemeClr val="dk1"/>
                </a:solidFill>
                <a:latin typeface="Plus Jakarta Sans ExtraBold"/>
                <a:ea typeface="Plus Jakarta Sans ExtraBold"/>
              </a:rPr>
              <a:t>xx%</a:t>
            </a:r>
            <a:endParaRPr lang="fr-FR" sz="4600" b="0" strike="noStrike" spc="-1">
              <a:solidFill>
                <a:schemeClr val="dk1"/>
              </a:solidFill>
              <a:latin typeface="Arial"/>
            </a:endParaRPr>
          </a:p>
        </p:txBody>
      </p:sp>
      <p:grpSp>
        <p:nvGrpSpPr>
          <p:cNvPr id="30" name="Google Shape;308;p11"/>
          <p:cNvGrpSpPr/>
          <p:nvPr/>
        </p:nvGrpSpPr>
        <p:grpSpPr>
          <a:xfrm>
            <a:off x="-1251000" y="-2027160"/>
            <a:ext cx="12666600" cy="8681760"/>
            <a:chOff x="-1251000" y="-2027160"/>
            <a:chExt cx="12666600" cy="8681760"/>
          </a:xfrm>
        </p:grpSpPr>
        <p:sp>
          <p:nvSpPr>
            <p:cNvPr id="31" name="Google Shape;309;p11"/>
            <p:cNvSpPr/>
            <p:nvPr/>
          </p:nvSpPr>
          <p:spPr>
            <a:xfrm rot="4934400" flipH="1">
              <a:off x="7550640" y="272556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310;p11"/>
            <p:cNvSpPr/>
            <p:nvPr/>
          </p:nvSpPr>
          <p:spPr>
            <a:xfrm rot="20088000">
              <a:off x="-968400" y="-1336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311;p11"/>
          <p:cNvGrpSpPr/>
          <p:nvPr/>
        </p:nvGrpSpPr>
        <p:grpSpPr>
          <a:xfrm>
            <a:off x="5585760" y="186840"/>
            <a:ext cx="2809080" cy="1255320"/>
            <a:chOff x="5585760" y="186840"/>
            <a:chExt cx="2809080" cy="1255320"/>
          </a:xfrm>
        </p:grpSpPr>
        <p:grpSp>
          <p:nvGrpSpPr>
            <p:cNvPr id="34" name="Google Shape;312;p11"/>
            <p:cNvGrpSpPr/>
            <p:nvPr/>
          </p:nvGrpSpPr>
          <p:grpSpPr>
            <a:xfrm>
              <a:off x="5585760" y="186840"/>
              <a:ext cx="187920" cy="188640"/>
              <a:chOff x="5585760" y="186840"/>
              <a:chExt cx="187920" cy="188640"/>
            </a:xfrm>
          </p:grpSpPr>
          <p:sp>
            <p:nvSpPr>
              <p:cNvPr id="35" name="Google Shape;313;p11"/>
              <p:cNvSpPr/>
              <p:nvPr/>
            </p:nvSpPr>
            <p:spPr>
              <a:xfrm>
                <a:off x="565596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314;p11"/>
              <p:cNvSpPr/>
              <p:nvPr/>
            </p:nvSpPr>
            <p:spPr>
              <a:xfrm>
                <a:off x="572472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315;p11"/>
              <p:cNvSpPr/>
              <p:nvPr/>
            </p:nvSpPr>
            <p:spPr>
              <a:xfrm>
                <a:off x="5585760" y="275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316;p11"/>
              <p:cNvSpPr/>
              <p:nvPr/>
            </p:nvSpPr>
            <p:spPr>
              <a:xfrm>
                <a:off x="5672880" y="25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317;p11"/>
              <p:cNvSpPr/>
              <p:nvPr/>
            </p:nvSpPr>
            <p:spPr>
              <a:xfrm>
                <a:off x="5672880" y="327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318;p11"/>
              <p:cNvSpPr/>
              <p:nvPr/>
            </p:nvSpPr>
            <p:spPr>
              <a:xfrm>
                <a:off x="5672880" y="18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319;p11"/>
            <p:cNvGrpSpPr/>
            <p:nvPr/>
          </p:nvGrpSpPr>
          <p:grpSpPr>
            <a:xfrm>
              <a:off x="8206560" y="1253880"/>
              <a:ext cx="188280" cy="188280"/>
              <a:chOff x="8206560" y="1253880"/>
              <a:chExt cx="188280" cy="188280"/>
            </a:xfrm>
          </p:grpSpPr>
          <p:sp>
            <p:nvSpPr>
              <p:cNvPr id="42" name="Google Shape;320;p11"/>
              <p:cNvSpPr/>
              <p:nvPr/>
            </p:nvSpPr>
            <p:spPr>
              <a:xfrm>
                <a:off x="827712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321;p11"/>
              <p:cNvSpPr/>
              <p:nvPr/>
            </p:nvSpPr>
            <p:spPr>
              <a:xfrm>
                <a:off x="834588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322;p11"/>
              <p:cNvSpPr/>
              <p:nvPr/>
            </p:nvSpPr>
            <p:spPr>
              <a:xfrm>
                <a:off x="820656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323;p11"/>
              <p:cNvSpPr/>
              <p:nvPr/>
            </p:nvSpPr>
            <p:spPr>
              <a:xfrm>
                <a:off x="8294040" y="132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324;p11"/>
              <p:cNvSpPr/>
              <p:nvPr/>
            </p:nvSpPr>
            <p:spPr>
              <a:xfrm>
                <a:off x="8294040" y="139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325;p11"/>
              <p:cNvSpPr/>
              <p:nvPr/>
            </p:nvSpPr>
            <p:spPr>
              <a:xfrm>
                <a:off x="8294040" y="125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03" name="Google Shape;913;p28"/>
          <p:cNvGrpSpPr/>
          <p:nvPr/>
        </p:nvGrpSpPr>
        <p:grpSpPr>
          <a:xfrm>
            <a:off x="403200" y="350640"/>
            <a:ext cx="8429400" cy="4490280"/>
            <a:chOff x="403200" y="350640"/>
            <a:chExt cx="8429400" cy="4490280"/>
          </a:xfrm>
        </p:grpSpPr>
        <p:grpSp>
          <p:nvGrpSpPr>
            <p:cNvPr id="604" name="Google Shape;914;p28"/>
            <p:cNvGrpSpPr/>
            <p:nvPr/>
          </p:nvGrpSpPr>
          <p:grpSpPr>
            <a:xfrm>
              <a:off x="1219680" y="350640"/>
              <a:ext cx="188280" cy="188640"/>
              <a:chOff x="1219680" y="350640"/>
              <a:chExt cx="188280" cy="188640"/>
            </a:xfrm>
          </p:grpSpPr>
          <p:sp>
            <p:nvSpPr>
              <p:cNvPr id="605" name="Google Shape;915;p28"/>
              <p:cNvSpPr/>
              <p:nvPr/>
            </p:nvSpPr>
            <p:spPr>
              <a:xfrm>
                <a:off x="128988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916;p28"/>
              <p:cNvSpPr/>
              <p:nvPr/>
            </p:nvSpPr>
            <p:spPr>
              <a:xfrm>
                <a:off x="13590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917;p28"/>
              <p:cNvSpPr/>
              <p:nvPr/>
            </p:nvSpPr>
            <p:spPr>
              <a:xfrm>
                <a:off x="121968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918;p28"/>
              <p:cNvSpPr/>
              <p:nvPr/>
            </p:nvSpPr>
            <p:spPr>
              <a:xfrm>
                <a:off x="130680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919;p28"/>
              <p:cNvSpPr/>
              <p:nvPr/>
            </p:nvSpPr>
            <p:spPr>
              <a:xfrm>
                <a:off x="130680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0;p28"/>
              <p:cNvSpPr/>
              <p:nvPr/>
            </p:nvSpPr>
            <p:spPr>
              <a:xfrm>
                <a:off x="130680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21;p28"/>
            <p:cNvGrpSpPr/>
            <p:nvPr/>
          </p:nvGrpSpPr>
          <p:grpSpPr>
            <a:xfrm>
              <a:off x="8644680" y="3715200"/>
              <a:ext cx="187920" cy="188280"/>
              <a:chOff x="8644680" y="3715200"/>
              <a:chExt cx="187920" cy="188280"/>
            </a:xfrm>
          </p:grpSpPr>
          <p:sp>
            <p:nvSpPr>
              <p:cNvPr id="612" name="Google Shape;922;p28"/>
              <p:cNvSpPr/>
              <p:nvPr/>
            </p:nvSpPr>
            <p:spPr>
              <a:xfrm>
                <a:off x="87148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23;p28"/>
              <p:cNvSpPr/>
              <p:nvPr/>
            </p:nvSpPr>
            <p:spPr>
              <a:xfrm>
                <a:off x="878364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24;p28"/>
              <p:cNvSpPr/>
              <p:nvPr/>
            </p:nvSpPr>
            <p:spPr>
              <a:xfrm>
                <a:off x="86446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925;p28"/>
              <p:cNvSpPr/>
              <p:nvPr/>
            </p:nvSpPr>
            <p:spPr>
              <a:xfrm>
                <a:off x="87318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926;p28"/>
              <p:cNvSpPr/>
              <p:nvPr/>
            </p:nvSpPr>
            <p:spPr>
              <a:xfrm>
                <a:off x="87318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927;p28"/>
              <p:cNvSpPr/>
              <p:nvPr/>
            </p:nvSpPr>
            <p:spPr>
              <a:xfrm>
                <a:off x="87318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928;p28"/>
            <p:cNvGrpSpPr/>
            <p:nvPr/>
          </p:nvGrpSpPr>
          <p:grpSpPr>
            <a:xfrm>
              <a:off x="403200" y="1607400"/>
              <a:ext cx="188280" cy="188280"/>
              <a:chOff x="403200" y="1607400"/>
              <a:chExt cx="188280" cy="188280"/>
            </a:xfrm>
          </p:grpSpPr>
          <p:sp>
            <p:nvSpPr>
              <p:cNvPr id="619" name="Google Shape;929;p28"/>
              <p:cNvSpPr/>
              <p:nvPr/>
            </p:nvSpPr>
            <p:spPr>
              <a:xfrm>
                <a:off x="47340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0;p28"/>
              <p:cNvSpPr/>
              <p:nvPr/>
            </p:nvSpPr>
            <p:spPr>
              <a:xfrm>
                <a:off x="54252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31;p28"/>
              <p:cNvSpPr/>
              <p:nvPr/>
            </p:nvSpPr>
            <p:spPr>
              <a:xfrm>
                <a:off x="403200" y="1695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32;p28"/>
              <p:cNvSpPr/>
              <p:nvPr/>
            </p:nvSpPr>
            <p:spPr>
              <a:xfrm>
                <a:off x="490320" y="1678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33;p28"/>
              <p:cNvSpPr/>
              <p:nvPr/>
            </p:nvSpPr>
            <p:spPr>
              <a:xfrm>
                <a:off x="490320" y="1747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934;p28"/>
              <p:cNvSpPr/>
              <p:nvPr/>
            </p:nvSpPr>
            <p:spPr>
              <a:xfrm>
                <a:off x="490320" y="160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5" name="Google Shape;935;p28"/>
            <p:cNvGrpSpPr/>
            <p:nvPr/>
          </p:nvGrpSpPr>
          <p:grpSpPr>
            <a:xfrm>
              <a:off x="7466040" y="4652280"/>
              <a:ext cx="188280" cy="188640"/>
              <a:chOff x="7466040" y="4652280"/>
              <a:chExt cx="188280" cy="188640"/>
            </a:xfrm>
          </p:grpSpPr>
          <p:sp>
            <p:nvSpPr>
              <p:cNvPr id="626" name="Google Shape;936;p28"/>
              <p:cNvSpPr/>
              <p:nvPr/>
            </p:nvSpPr>
            <p:spPr>
              <a:xfrm>
                <a:off x="753660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937;p28"/>
              <p:cNvSpPr/>
              <p:nvPr/>
            </p:nvSpPr>
            <p:spPr>
              <a:xfrm>
                <a:off x="760536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38;p28"/>
              <p:cNvSpPr/>
              <p:nvPr/>
            </p:nvSpPr>
            <p:spPr>
              <a:xfrm>
                <a:off x="7466040" y="4740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939;p28"/>
              <p:cNvSpPr/>
              <p:nvPr/>
            </p:nvSpPr>
            <p:spPr>
              <a:xfrm>
                <a:off x="7553520" y="472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940;p28"/>
              <p:cNvSpPr/>
              <p:nvPr/>
            </p:nvSpPr>
            <p:spPr>
              <a:xfrm>
                <a:off x="7553520" y="4793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41;p28"/>
              <p:cNvSpPr/>
              <p:nvPr/>
            </p:nvSpPr>
            <p:spPr>
              <a:xfrm>
                <a:off x="7553520" y="4652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42;p28"/>
          <p:cNvGrpSpPr/>
          <p:nvPr/>
        </p:nvGrpSpPr>
        <p:grpSpPr>
          <a:xfrm>
            <a:off x="-1811160" y="-1570320"/>
            <a:ext cx="12765240" cy="8363880"/>
            <a:chOff x="-1811160" y="-1570320"/>
            <a:chExt cx="12765240" cy="8363880"/>
          </a:xfrm>
        </p:grpSpPr>
        <p:sp>
          <p:nvSpPr>
            <p:cNvPr id="633" name="Google Shape;943;p28"/>
            <p:cNvSpPr/>
            <p:nvPr/>
          </p:nvSpPr>
          <p:spPr>
            <a:xfrm rot="15062400" flipH="1">
              <a:off x="-1259640" y="-4222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944;p28"/>
            <p:cNvSpPr/>
            <p:nvPr/>
          </p:nvSpPr>
          <p:spPr>
            <a:xfrm rot="4900800" flipH="1">
              <a:off x="8021160" y="35874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945;p28"/>
            <p:cNvSpPr/>
            <p:nvPr/>
          </p:nvSpPr>
          <p:spPr>
            <a:xfrm rot="20605800">
              <a:off x="6996240" y="4146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36" name="Google Shape;946;p28"/>
            <p:cNvSpPr/>
            <p:nvPr/>
          </p:nvSpPr>
          <p:spPr>
            <a:xfrm rot="9868200">
              <a:off x="-1396800" y="-1110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73" name="Google Shape;985;p30"/>
          <p:cNvGrpSpPr/>
          <p:nvPr/>
        </p:nvGrpSpPr>
        <p:grpSpPr>
          <a:xfrm>
            <a:off x="504360" y="444960"/>
            <a:ext cx="7615800" cy="4409280"/>
            <a:chOff x="504360" y="444960"/>
            <a:chExt cx="7615800" cy="4409280"/>
          </a:xfrm>
        </p:grpSpPr>
        <p:grpSp>
          <p:nvGrpSpPr>
            <p:cNvPr id="674" name="Google Shape;986;p30"/>
            <p:cNvGrpSpPr/>
            <p:nvPr/>
          </p:nvGrpSpPr>
          <p:grpSpPr>
            <a:xfrm>
              <a:off x="6505200" y="4665600"/>
              <a:ext cx="188280" cy="188640"/>
              <a:chOff x="6505200" y="4665600"/>
              <a:chExt cx="188280" cy="188640"/>
            </a:xfrm>
          </p:grpSpPr>
          <p:sp>
            <p:nvSpPr>
              <p:cNvPr id="675" name="Google Shape;987;p30"/>
              <p:cNvSpPr/>
              <p:nvPr/>
            </p:nvSpPr>
            <p:spPr>
              <a:xfrm>
                <a:off x="657540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988;p30"/>
              <p:cNvSpPr/>
              <p:nvPr/>
            </p:nvSpPr>
            <p:spPr>
              <a:xfrm>
                <a:off x="664452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989;p30"/>
              <p:cNvSpPr/>
              <p:nvPr/>
            </p:nvSpPr>
            <p:spPr>
              <a:xfrm>
                <a:off x="6505200" y="4754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990;p30"/>
              <p:cNvSpPr/>
              <p:nvPr/>
            </p:nvSpPr>
            <p:spPr>
              <a:xfrm>
                <a:off x="6592320" y="4736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991;p30"/>
              <p:cNvSpPr/>
              <p:nvPr/>
            </p:nvSpPr>
            <p:spPr>
              <a:xfrm>
                <a:off x="6592320" y="4806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992;p30"/>
              <p:cNvSpPr/>
              <p:nvPr/>
            </p:nvSpPr>
            <p:spPr>
              <a:xfrm>
                <a:off x="6592320" y="4665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1" name="Google Shape;993;p30"/>
            <p:cNvGrpSpPr/>
            <p:nvPr/>
          </p:nvGrpSpPr>
          <p:grpSpPr>
            <a:xfrm>
              <a:off x="504360" y="1017720"/>
              <a:ext cx="188280" cy="188640"/>
              <a:chOff x="504360" y="1017720"/>
              <a:chExt cx="188280" cy="188640"/>
            </a:xfrm>
          </p:grpSpPr>
          <p:sp>
            <p:nvSpPr>
              <p:cNvPr id="682" name="Google Shape;994;p30"/>
              <p:cNvSpPr/>
              <p:nvPr/>
            </p:nvSpPr>
            <p:spPr>
              <a:xfrm>
                <a:off x="57456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995;p30"/>
              <p:cNvSpPr/>
              <p:nvPr/>
            </p:nvSpPr>
            <p:spPr>
              <a:xfrm>
                <a:off x="64368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996;p30"/>
              <p:cNvSpPr/>
              <p:nvPr/>
            </p:nvSpPr>
            <p:spPr>
              <a:xfrm>
                <a:off x="504360" y="1106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997;p30"/>
              <p:cNvSpPr/>
              <p:nvPr/>
            </p:nvSpPr>
            <p:spPr>
              <a:xfrm>
                <a:off x="591480" y="1089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998;p30"/>
              <p:cNvSpPr/>
              <p:nvPr/>
            </p:nvSpPr>
            <p:spPr>
              <a:xfrm>
                <a:off x="591480" y="1158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999;p30"/>
              <p:cNvSpPr/>
              <p:nvPr/>
            </p:nvSpPr>
            <p:spPr>
              <a:xfrm>
                <a:off x="591480" y="1017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8" name="Google Shape;1000;p30"/>
            <p:cNvGrpSpPr/>
            <p:nvPr/>
          </p:nvGrpSpPr>
          <p:grpSpPr>
            <a:xfrm>
              <a:off x="1157040" y="444960"/>
              <a:ext cx="188280" cy="188640"/>
              <a:chOff x="1157040" y="444960"/>
              <a:chExt cx="188280" cy="188640"/>
            </a:xfrm>
          </p:grpSpPr>
          <p:sp>
            <p:nvSpPr>
              <p:cNvPr id="689" name="Google Shape;1001;p30"/>
              <p:cNvSpPr/>
              <p:nvPr/>
            </p:nvSpPr>
            <p:spPr>
              <a:xfrm>
                <a:off x="122760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02;p30"/>
              <p:cNvSpPr/>
              <p:nvPr/>
            </p:nvSpPr>
            <p:spPr>
              <a:xfrm>
                <a:off x="12963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03;p30"/>
              <p:cNvSpPr/>
              <p:nvPr/>
            </p:nvSpPr>
            <p:spPr>
              <a:xfrm>
                <a:off x="11570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04;p30"/>
              <p:cNvSpPr/>
              <p:nvPr/>
            </p:nvSpPr>
            <p:spPr>
              <a:xfrm>
                <a:off x="124452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05;p30"/>
              <p:cNvSpPr/>
              <p:nvPr/>
            </p:nvSpPr>
            <p:spPr>
              <a:xfrm>
                <a:off x="124452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006;p30"/>
              <p:cNvSpPr/>
              <p:nvPr/>
            </p:nvSpPr>
            <p:spPr>
              <a:xfrm>
                <a:off x="124452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07;p30"/>
            <p:cNvGrpSpPr/>
            <p:nvPr/>
          </p:nvGrpSpPr>
          <p:grpSpPr>
            <a:xfrm>
              <a:off x="7931880" y="4410000"/>
              <a:ext cx="188280" cy="188280"/>
              <a:chOff x="7931880" y="4410000"/>
              <a:chExt cx="188280" cy="188280"/>
            </a:xfrm>
          </p:grpSpPr>
          <p:sp>
            <p:nvSpPr>
              <p:cNvPr id="696" name="Google Shape;1008;p30"/>
              <p:cNvSpPr/>
              <p:nvPr/>
            </p:nvSpPr>
            <p:spPr>
              <a:xfrm>
                <a:off x="800244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09;p30"/>
              <p:cNvSpPr/>
              <p:nvPr/>
            </p:nvSpPr>
            <p:spPr>
              <a:xfrm>
                <a:off x="807120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1010;p30"/>
              <p:cNvSpPr/>
              <p:nvPr/>
            </p:nvSpPr>
            <p:spPr>
              <a:xfrm>
                <a:off x="7931880" y="4498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011;p30"/>
              <p:cNvSpPr/>
              <p:nvPr/>
            </p:nvSpPr>
            <p:spPr>
              <a:xfrm>
                <a:off x="8019000" y="4481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12;p30"/>
              <p:cNvSpPr/>
              <p:nvPr/>
            </p:nvSpPr>
            <p:spPr>
              <a:xfrm>
                <a:off x="8019000" y="4550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013;p30"/>
              <p:cNvSpPr/>
              <p:nvPr/>
            </p:nvSpPr>
            <p:spPr>
              <a:xfrm>
                <a:off x="8019000" y="441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02" name="Google Shape;1014;p30"/>
          <p:cNvGrpSpPr/>
          <p:nvPr/>
        </p:nvGrpSpPr>
        <p:grpSpPr>
          <a:xfrm>
            <a:off x="-1977120" y="-2183760"/>
            <a:ext cx="12523680" cy="9183960"/>
            <a:chOff x="-1977120" y="-2183760"/>
            <a:chExt cx="12523680" cy="9183960"/>
          </a:xfrm>
        </p:grpSpPr>
        <p:sp>
          <p:nvSpPr>
            <p:cNvPr id="703" name="Google Shape;1015;p30"/>
            <p:cNvSpPr/>
            <p:nvPr/>
          </p:nvSpPr>
          <p:spPr>
            <a:xfrm rot="19736400">
              <a:off x="-675360" y="-13770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704" name="Google Shape;1016;p30"/>
            <p:cNvSpPr/>
            <p:nvPr/>
          </p:nvSpPr>
          <p:spPr>
            <a:xfrm rot="21010200">
              <a:off x="6662160" y="40676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1017;p30"/>
            <p:cNvSpPr/>
            <p:nvPr/>
          </p:nvSpPr>
          <p:spPr>
            <a:xfrm rot="14967000" flipH="1">
              <a:off x="-1411560" y="-425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018;p30"/>
            <p:cNvSpPr/>
            <p:nvPr/>
          </p:nvSpPr>
          <p:spPr>
            <a:xfrm rot="6348000" flipH="1">
              <a:off x="6559920" y="43272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708" name="PlaceHolder 2"/>
          <p:cNvSpPr>
            <a:spLocks noGrp="1"/>
          </p:cNvSpPr>
          <p:nvPr>
            <p:ph type="body"/>
          </p:nvPr>
        </p:nvSpPr>
        <p:spPr>
          <a:xfrm>
            <a:off x="720000" y="1183320"/>
            <a:ext cx="7703640" cy="407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709" name="Google Shape;80;p4"/>
          <p:cNvGrpSpPr/>
          <p:nvPr/>
        </p:nvGrpSpPr>
        <p:grpSpPr>
          <a:xfrm>
            <a:off x="-1419480" y="-2247480"/>
            <a:ext cx="11783520" cy="8991000"/>
            <a:chOff x="-1419480" y="-2247480"/>
            <a:chExt cx="11783520" cy="8991000"/>
          </a:xfrm>
        </p:grpSpPr>
        <p:sp>
          <p:nvSpPr>
            <p:cNvPr id="710" name="Google Shape;81;p4"/>
            <p:cNvSpPr/>
            <p:nvPr/>
          </p:nvSpPr>
          <p:spPr>
            <a:xfrm rot="21259200">
              <a:off x="6206760" y="4403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82;p4"/>
            <p:cNvSpPr/>
            <p:nvPr/>
          </p:nvSpPr>
          <p:spPr>
            <a:xfrm rot="16200000" flipH="1">
              <a:off x="-1080360" y="-1884240"/>
              <a:ext cx="2436480" cy="3115080"/>
            </a:xfrm>
            <a:custGeom>
              <a:avLst/>
              <a:gdLst>
                <a:gd name="textAreaLeft" fmla="*/ 360 w 2436480"/>
                <a:gd name="textAreaRight" fmla="*/ 243720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83;p4"/>
            <p:cNvSpPr/>
            <p:nvPr/>
          </p:nvSpPr>
          <p:spPr>
            <a:xfrm rot="20038200">
              <a:off x="-1071000" y="-153936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84;p4"/>
            <p:cNvSpPr/>
            <p:nvPr/>
          </p:nvSpPr>
          <p:spPr>
            <a:xfrm rot="5400000" flipH="1">
              <a:off x="8011440" y="39376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4" name="Google Shape;85;p4"/>
          <p:cNvGrpSpPr/>
          <p:nvPr/>
        </p:nvGrpSpPr>
        <p:grpSpPr>
          <a:xfrm>
            <a:off x="524880" y="317160"/>
            <a:ext cx="8284320" cy="4377600"/>
            <a:chOff x="524880" y="317160"/>
            <a:chExt cx="8284320" cy="4377600"/>
          </a:xfrm>
        </p:grpSpPr>
        <p:grpSp>
          <p:nvGrpSpPr>
            <p:cNvPr id="715" name="Google Shape;86;p4"/>
            <p:cNvGrpSpPr/>
            <p:nvPr/>
          </p:nvGrpSpPr>
          <p:grpSpPr>
            <a:xfrm>
              <a:off x="524880" y="878040"/>
              <a:ext cx="188280" cy="188640"/>
              <a:chOff x="524880" y="878040"/>
              <a:chExt cx="188280" cy="188640"/>
            </a:xfrm>
          </p:grpSpPr>
          <p:sp>
            <p:nvSpPr>
              <p:cNvPr id="716" name="Google Shape;87;p4"/>
              <p:cNvSpPr/>
              <p:nvPr/>
            </p:nvSpPr>
            <p:spPr>
              <a:xfrm>
                <a:off x="59508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88;p4"/>
              <p:cNvSpPr/>
              <p:nvPr/>
            </p:nvSpPr>
            <p:spPr>
              <a:xfrm>
                <a:off x="66420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89;p4"/>
              <p:cNvSpPr/>
              <p:nvPr/>
            </p:nvSpPr>
            <p:spPr>
              <a:xfrm>
                <a:off x="524880" y="966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90;p4"/>
              <p:cNvSpPr/>
              <p:nvPr/>
            </p:nvSpPr>
            <p:spPr>
              <a:xfrm>
                <a:off x="612000" y="94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91;p4"/>
              <p:cNvSpPr/>
              <p:nvPr/>
            </p:nvSpPr>
            <p:spPr>
              <a:xfrm>
                <a:off x="612000" y="1018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92;p4"/>
              <p:cNvSpPr/>
              <p:nvPr/>
            </p:nvSpPr>
            <p:spPr>
              <a:xfrm>
                <a:off x="612000" y="878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93;p4"/>
            <p:cNvGrpSpPr/>
            <p:nvPr/>
          </p:nvGrpSpPr>
          <p:grpSpPr>
            <a:xfrm>
              <a:off x="956160" y="317160"/>
              <a:ext cx="188280" cy="188640"/>
              <a:chOff x="956160" y="317160"/>
              <a:chExt cx="188280" cy="188640"/>
            </a:xfrm>
          </p:grpSpPr>
          <p:sp>
            <p:nvSpPr>
              <p:cNvPr id="723" name="Google Shape;94;p4"/>
              <p:cNvSpPr/>
              <p:nvPr/>
            </p:nvSpPr>
            <p:spPr>
              <a:xfrm>
                <a:off x="102672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95;p4"/>
              <p:cNvSpPr/>
              <p:nvPr/>
            </p:nvSpPr>
            <p:spPr>
              <a:xfrm>
                <a:off x="109548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96;p4"/>
              <p:cNvSpPr/>
              <p:nvPr/>
            </p:nvSpPr>
            <p:spPr>
              <a:xfrm>
                <a:off x="956160" y="405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97;p4"/>
              <p:cNvSpPr/>
              <p:nvPr/>
            </p:nvSpPr>
            <p:spPr>
              <a:xfrm>
                <a:off x="1043640" y="388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98;p4"/>
              <p:cNvSpPr/>
              <p:nvPr/>
            </p:nvSpPr>
            <p:spPr>
              <a:xfrm>
                <a:off x="1043640" y="457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99;p4"/>
              <p:cNvSpPr/>
              <p:nvPr/>
            </p:nvSpPr>
            <p:spPr>
              <a:xfrm>
                <a:off x="1043640" y="317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00;p4"/>
            <p:cNvGrpSpPr/>
            <p:nvPr/>
          </p:nvGrpSpPr>
          <p:grpSpPr>
            <a:xfrm>
              <a:off x="8620920" y="3925080"/>
              <a:ext cx="188280" cy="188280"/>
              <a:chOff x="8620920" y="3925080"/>
              <a:chExt cx="188280" cy="188280"/>
            </a:xfrm>
          </p:grpSpPr>
          <p:sp>
            <p:nvSpPr>
              <p:cNvPr id="730" name="Google Shape;101;p4"/>
              <p:cNvSpPr/>
              <p:nvPr/>
            </p:nvSpPr>
            <p:spPr>
              <a:xfrm>
                <a:off x="869112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02;p4"/>
              <p:cNvSpPr/>
              <p:nvPr/>
            </p:nvSpPr>
            <p:spPr>
              <a:xfrm>
                <a:off x="876024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03;p4"/>
              <p:cNvSpPr/>
              <p:nvPr/>
            </p:nvSpPr>
            <p:spPr>
              <a:xfrm>
                <a:off x="8620920" y="4013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04;p4"/>
              <p:cNvSpPr/>
              <p:nvPr/>
            </p:nvSpPr>
            <p:spPr>
              <a:xfrm>
                <a:off x="8708040" y="3996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105;p4"/>
              <p:cNvSpPr/>
              <p:nvPr/>
            </p:nvSpPr>
            <p:spPr>
              <a:xfrm>
                <a:off x="8708040" y="4065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06;p4"/>
              <p:cNvSpPr/>
              <p:nvPr/>
            </p:nvSpPr>
            <p:spPr>
              <a:xfrm>
                <a:off x="8708040" y="392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6" name="Google Shape;107;p4"/>
            <p:cNvGrpSpPr/>
            <p:nvPr/>
          </p:nvGrpSpPr>
          <p:grpSpPr>
            <a:xfrm>
              <a:off x="7646760" y="4506120"/>
              <a:ext cx="188280" cy="188640"/>
              <a:chOff x="7646760" y="4506120"/>
              <a:chExt cx="188280" cy="188640"/>
            </a:xfrm>
          </p:grpSpPr>
          <p:sp>
            <p:nvSpPr>
              <p:cNvPr id="737" name="Google Shape;108;p4"/>
              <p:cNvSpPr/>
              <p:nvPr/>
            </p:nvSpPr>
            <p:spPr>
              <a:xfrm>
                <a:off x="771696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09;p4"/>
              <p:cNvSpPr/>
              <p:nvPr/>
            </p:nvSpPr>
            <p:spPr>
              <a:xfrm>
                <a:off x="778608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10;p4"/>
              <p:cNvSpPr/>
              <p:nvPr/>
            </p:nvSpPr>
            <p:spPr>
              <a:xfrm>
                <a:off x="7646760" y="4594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11;p4"/>
              <p:cNvSpPr/>
              <p:nvPr/>
            </p:nvSpPr>
            <p:spPr>
              <a:xfrm>
                <a:off x="7733880" y="457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12;p4"/>
              <p:cNvSpPr/>
              <p:nvPr/>
            </p:nvSpPr>
            <p:spPr>
              <a:xfrm>
                <a:off x="7733880" y="464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13;p4"/>
              <p:cNvSpPr/>
              <p:nvPr/>
            </p:nvSpPr>
            <p:spPr>
              <a:xfrm>
                <a:off x="7733880" y="450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7" name="Google Shape;1053;p32"/>
          <p:cNvGrpSpPr/>
          <p:nvPr/>
        </p:nvGrpSpPr>
        <p:grpSpPr>
          <a:xfrm>
            <a:off x="312840" y="256320"/>
            <a:ext cx="7979040" cy="4540680"/>
            <a:chOff x="312840" y="256320"/>
            <a:chExt cx="7979040" cy="4540680"/>
          </a:xfrm>
        </p:grpSpPr>
        <p:grpSp>
          <p:nvGrpSpPr>
            <p:cNvPr id="778" name="Google Shape;1054;p32"/>
            <p:cNvGrpSpPr/>
            <p:nvPr/>
          </p:nvGrpSpPr>
          <p:grpSpPr>
            <a:xfrm>
              <a:off x="312840" y="3009600"/>
              <a:ext cx="187560" cy="188640"/>
              <a:chOff x="312840" y="3009600"/>
              <a:chExt cx="187560" cy="188640"/>
            </a:xfrm>
          </p:grpSpPr>
          <p:sp>
            <p:nvSpPr>
              <p:cNvPr id="779" name="Google Shape;1055;p32"/>
              <p:cNvSpPr/>
              <p:nvPr/>
            </p:nvSpPr>
            <p:spPr>
              <a:xfrm flipH="1">
                <a:off x="38160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056;p32"/>
              <p:cNvSpPr/>
              <p:nvPr/>
            </p:nvSpPr>
            <p:spPr>
              <a:xfrm flipH="1">
                <a:off x="3128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057;p32"/>
              <p:cNvSpPr/>
              <p:nvPr/>
            </p:nvSpPr>
            <p:spPr>
              <a:xfrm flipH="1">
                <a:off x="450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058;p32"/>
              <p:cNvSpPr/>
              <p:nvPr/>
            </p:nvSpPr>
            <p:spPr>
              <a:xfrm flipH="1">
                <a:off x="40032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059;p32"/>
              <p:cNvSpPr/>
              <p:nvPr/>
            </p:nvSpPr>
            <p:spPr>
              <a:xfrm flipH="1">
                <a:off x="40032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060;p32"/>
              <p:cNvSpPr/>
              <p:nvPr/>
            </p:nvSpPr>
            <p:spPr>
              <a:xfrm flipH="1">
                <a:off x="40032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5" name="Google Shape;1061;p32"/>
            <p:cNvGrpSpPr/>
            <p:nvPr/>
          </p:nvGrpSpPr>
          <p:grpSpPr>
            <a:xfrm>
              <a:off x="8104320" y="984600"/>
              <a:ext cx="187560" cy="188280"/>
              <a:chOff x="8104320" y="984600"/>
              <a:chExt cx="187560" cy="188280"/>
            </a:xfrm>
          </p:grpSpPr>
          <p:sp>
            <p:nvSpPr>
              <p:cNvPr id="786" name="Google Shape;1062;p32"/>
              <p:cNvSpPr/>
              <p:nvPr/>
            </p:nvSpPr>
            <p:spPr>
              <a:xfrm flipH="1">
                <a:off x="81730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063;p32"/>
              <p:cNvSpPr/>
              <p:nvPr/>
            </p:nvSpPr>
            <p:spPr>
              <a:xfrm flipH="1">
                <a:off x="810432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064;p32"/>
              <p:cNvSpPr/>
              <p:nvPr/>
            </p:nvSpPr>
            <p:spPr>
              <a:xfrm flipH="1">
                <a:off x="824220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065;p32"/>
              <p:cNvSpPr/>
              <p:nvPr/>
            </p:nvSpPr>
            <p:spPr>
              <a:xfrm flipH="1">
                <a:off x="81918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066;p32"/>
              <p:cNvSpPr/>
              <p:nvPr/>
            </p:nvSpPr>
            <p:spPr>
              <a:xfrm flipH="1">
                <a:off x="81918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067;p32"/>
              <p:cNvSpPr/>
              <p:nvPr/>
            </p:nvSpPr>
            <p:spPr>
              <a:xfrm flipH="1">
                <a:off x="81918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2" name="Google Shape;1068;p32"/>
            <p:cNvGrpSpPr/>
            <p:nvPr/>
          </p:nvGrpSpPr>
          <p:grpSpPr>
            <a:xfrm>
              <a:off x="6638400" y="256320"/>
              <a:ext cx="187920" cy="188280"/>
              <a:chOff x="6638400" y="256320"/>
              <a:chExt cx="187920" cy="188280"/>
            </a:xfrm>
          </p:grpSpPr>
          <p:sp>
            <p:nvSpPr>
              <p:cNvPr id="793" name="Google Shape;1069;p32"/>
              <p:cNvSpPr/>
              <p:nvPr/>
            </p:nvSpPr>
            <p:spPr>
              <a:xfrm flipH="1">
                <a:off x="670752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070;p32"/>
              <p:cNvSpPr/>
              <p:nvPr/>
            </p:nvSpPr>
            <p:spPr>
              <a:xfrm flipH="1">
                <a:off x="663840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071;p32"/>
              <p:cNvSpPr/>
              <p:nvPr/>
            </p:nvSpPr>
            <p:spPr>
              <a:xfrm flipH="1">
                <a:off x="67766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072;p32"/>
              <p:cNvSpPr/>
              <p:nvPr/>
            </p:nvSpPr>
            <p:spPr>
              <a:xfrm flipH="1">
                <a:off x="672588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073;p32"/>
              <p:cNvSpPr/>
              <p:nvPr/>
            </p:nvSpPr>
            <p:spPr>
              <a:xfrm flipH="1">
                <a:off x="672588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8" name="Google Shape;1074;p32"/>
              <p:cNvSpPr/>
              <p:nvPr/>
            </p:nvSpPr>
            <p:spPr>
              <a:xfrm flipH="1">
                <a:off x="672588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075;p32"/>
            <p:cNvGrpSpPr/>
            <p:nvPr/>
          </p:nvGrpSpPr>
          <p:grpSpPr>
            <a:xfrm>
              <a:off x="1300320" y="4608720"/>
              <a:ext cx="187920" cy="188280"/>
              <a:chOff x="1300320" y="4608720"/>
              <a:chExt cx="187920" cy="188280"/>
            </a:xfrm>
          </p:grpSpPr>
          <p:sp>
            <p:nvSpPr>
              <p:cNvPr id="800" name="Google Shape;1076;p32"/>
              <p:cNvSpPr/>
              <p:nvPr/>
            </p:nvSpPr>
            <p:spPr>
              <a:xfrm flipH="1">
                <a:off x="136944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1" name="Google Shape;1077;p32"/>
              <p:cNvSpPr/>
              <p:nvPr/>
            </p:nvSpPr>
            <p:spPr>
              <a:xfrm flipH="1">
                <a:off x="13003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078;p32"/>
              <p:cNvSpPr/>
              <p:nvPr/>
            </p:nvSpPr>
            <p:spPr>
              <a:xfrm flipH="1">
                <a:off x="143856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3" name="Google Shape;1079;p32"/>
              <p:cNvSpPr/>
              <p:nvPr/>
            </p:nvSpPr>
            <p:spPr>
              <a:xfrm flipH="1">
                <a:off x="138780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080;p32"/>
              <p:cNvSpPr/>
              <p:nvPr/>
            </p:nvSpPr>
            <p:spPr>
              <a:xfrm flipH="1">
                <a:off x="138780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081;p32"/>
              <p:cNvSpPr/>
              <p:nvPr/>
            </p:nvSpPr>
            <p:spPr>
              <a:xfrm flipH="1">
                <a:off x="138780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06" name="Google Shape;1082;p32"/>
          <p:cNvGrpSpPr/>
          <p:nvPr/>
        </p:nvGrpSpPr>
        <p:grpSpPr>
          <a:xfrm>
            <a:off x="-2145600" y="-2042640"/>
            <a:ext cx="13267800" cy="8850600"/>
            <a:chOff x="-2145600" y="-2042640"/>
            <a:chExt cx="13267800" cy="8850600"/>
          </a:xfrm>
        </p:grpSpPr>
        <p:sp>
          <p:nvSpPr>
            <p:cNvPr id="807" name="Google Shape;1083;p32"/>
            <p:cNvSpPr/>
            <p:nvPr/>
          </p:nvSpPr>
          <p:spPr>
            <a:xfrm rot="1571400">
              <a:off x="6980760" y="-17222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084;p32"/>
            <p:cNvSpPr/>
            <p:nvPr/>
          </p:nvSpPr>
          <p:spPr>
            <a:xfrm rot="13155000" flipH="1">
              <a:off x="7131960" y="-73260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09" name="Google Shape;1085;p32"/>
            <p:cNvSpPr/>
            <p:nvPr/>
          </p:nvSpPr>
          <p:spPr>
            <a:xfrm rot="1539600" flipH="1">
              <a:off x="-1635120" y="394704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086;p32"/>
            <p:cNvSpPr/>
            <p:nvPr/>
          </p:nvSpPr>
          <p:spPr>
            <a:xfrm rot="12847200">
              <a:off x="-1582560" y="31921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11" name="Google Shape;1088;p33"/>
          <p:cNvGrpSpPr/>
          <p:nvPr/>
        </p:nvGrpSpPr>
        <p:grpSpPr>
          <a:xfrm>
            <a:off x="1922760" y="310320"/>
            <a:ext cx="6880680" cy="4500720"/>
            <a:chOff x="1922760" y="310320"/>
            <a:chExt cx="6880680" cy="4500720"/>
          </a:xfrm>
        </p:grpSpPr>
        <p:grpSp>
          <p:nvGrpSpPr>
            <p:cNvPr id="812" name="Google Shape;1089;p33"/>
            <p:cNvGrpSpPr/>
            <p:nvPr/>
          </p:nvGrpSpPr>
          <p:grpSpPr>
            <a:xfrm>
              <a:off x="8304480" y="792720"/>
              <a:ext cx="326520" cy="327960"/>
              <a:chOff x="8304480" y="792720"/>
              <a:chExt cx="326520" cy="327960"/>
            </a:xfrm>
          </p:grpSpPr>
          <p:sp>
            <p:nvSpPr>
              <p:cNvPr id="813" name="Google Shape;1090;p33"/>
              <p:cNvSpPr/>
              <p:nvPr/>
            </p:nvSpPr>
            <p:spPr>
              <a:xfrm>
                <a:off x="844560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091;p33"/>
              <p:cNvSpPr/>
              <p:nvPr/>
            </p:nvSpPr>
            <p:spPr>
              <a:xfrm>
                <a:off x="8514360" y="951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092;p33"/>
              <p:cNvSpPr/>
              <p:nvPr/>
            </p:nvSpPr>
            <p:spPr>
              <a:xfrm>
                <a:off x="8583120" y="951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093;p33"/>
              <p:cNvSpPr/>
              <p:nvPr/>
            </p:nvSpPr>
            <p:spPr>
              <a:xfrm>
                <a:off x="8375400" y="951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094;p33"/>
              <p:cNvSpPr/>
              <p:nvPr/>
            </p:nvSpPr>
            <p:spPr>
              <a:xfrm>
                <a:off x="830448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095;p33"/>
              <p:cNvSpPr/>
              <p:nvPr/>
            </p:nvSpPr>
            <p:spPr>
              <a:xfrm>
                <a:off x="8462880" y="93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096;p33"/>
              <p:cNvSpPr/>
              <p:nvPr/>
            </p:nvSpPr>
            <p:spPr>
              <a:xfrm>
                <a:off x="8462880" y="100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1097;p33"/>
              <p:cNvSpPr/>
              <p:nvPr/>
            </p:nvSpPr>
            <p:spPr>
              <a:xfrm>
                <a:off x="8462880" y="1071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098;p33"/>
              <p:cNvSpPr/>
              <p:nvPr/>
            </p:nvSpPr>
            <p:spPr>
              <a:xfrm>
                <a:off x="8462880" y="86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099;p33"/>
              <p:cNvSpPr/>
              <p:nvPr/>
            </p:nvSpPr>
            <p:spPr>
              <a:xfrm>
                <a:off x="8462880" y="79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3" name="Google Shape;1100;p33"/>
            <p:cNvGrpSpPr/>
            <p:nvPr/>
          </p:nvGrpSpPr>
          <p:grpSpPr>
            <a:xfrm>
              <a:off x="1922760" y="4622400"/>
              <a:ext cx="187920" cy="188640"/>
              <a:chOff x="1922760" y="4622400"/>
              <a:chExt cx="187920" cy="188640"/>
            </a:xfrm>
          </p:grpSpPr>
          <p:sp>
            <p:nvSpPr>
              <p:cNvPr id="824" name="Google Shape;1101;p33"/>
              <p:cNvSpPr/>
              <p:nvPr/>
            </p:nvSpPr>
            <p:spPr>
              <a:xfrm>
                <a:off x="199296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1102;p33"/>
              <p:cNvSpPr/>
              <p:nvPr/>
            </p:nvSpPr>
            <p:spPr>
              <a:xfrm>
                <a:off x="206172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103;p33"/>
              <p:cNvSpPr/>
              <p:nvPr/>
            </p:nvSpPr>
            <p:spPr>
              <a:xfrm>
                <a:off x="1922760" y="4710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104;p33"/>
              <p:cNvSpPr/>
              <p:nvPr/>
            </p:nvSpPr>
            <p:spPr>
              <a:xfrm>
                <a:off x="2009880" y="4693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105;p33"/>
              <p:cNvSpPr/>
              <p:nvPr/>
            </p:nvSpPr>
            <p:spPr>
              <a:xfrm>
                <a:off x="2009880" y="4763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106;p33"/>
              <p:cNvSpPr/>
              <p:nvPr/>
            </p:nvSpPr>
            <p:spPr>
              <a:xfrm>
                <a:off x="2009880" y="4622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0" name="Google Shape;1107;p33"/>
            <p:cNvGrpSpPr/>
            <p:nvPr/>
          </p:nvGrpSpPr>
          <p:grpSpPr>
            <a:xfrm>
              <a:off x="8476560" y="4254120"/>
              <a:ext cx="326880" cy="328320"/>
              <a:chOff x="8476560" y="4254120"/>
              <a:chExt cx="326880" cy="328320"/>
            </a:xfrm>
          </p:grpSpPr>
          <p:sp>
            <p:nvSpPr>
              <p:cNvPr id="831" name="Google Shape;1108;p33"/>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109;p33"/>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1110;p33"/>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11;p33"/>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112;p33"/>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113;p33"/>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14;p33"/>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115;p33"/>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116;p33"/>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17;p33"/>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1" name="Google Shape;1118;p33"/>
            <p:cNvGrpSpPr/>
            <p:nvPr/>
          </p:nvGrpSpPr>
          <p:grpSpPr>
            <a:xfrm>
              <a:off x="6068520" y="310320"/>
              <a:ext cx="188280" cy="188640"/>
              <a:chOff x="6068520" y="310320"/>
              <a:chExt cx="188280" cy="188640"/>
            </a:xfrm>
          </p:grpSpPr>
          <p:sp>
            <p:nvSpPr>
              <p:cNvPr id="842" name="Google Shape;1119;p33"/>
              <p:cNvSpPr/>
              <p:nvPr/>
            </p:nvSpPr>
            <p:spPr>
              <a:xfrm>
                <a:off x="613908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20;p33"/>
              <p:cNvSpPr/>
              <p:nvPr/>
            </p:nvSpPr>
            <p:spPr>
              <a:xfrm>
                <a:off x="62078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121;p33"/>
              <p:cNvSpPr/>
              <p:nvPr/>
            </p:nvSpPr>
            <p:spPr>
              <a:xfrm>
                <a:off x="606852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122;p33"/>
              <p:cNvSpPr/>
              <p:nvPr/>
            </p:nvSpPr>
            <p:spPr>
              <a:xfrm>
                <a:off x="615564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123;p33"/>
              <p:cNvSpPr/>
              <p:nvPr/>
            </p:nvSpPr>
            <p:spPr>
              <a:xfrm>
                <a:off x="615564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124;p33"/>
              <p:cNvSpPr/>
              <p:nvPr/>
            </p:nvSpPr>
            <p:spPr>
              <a:xfrm>
                <a:off x="615564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8" name="Google Shape;1125;p33"/>
          <p:cNvGrpSpPr/>
          <p:nvPr/>
        </p:nvGrpSpPr>
        <p:grpSpPr>
          <a:xfrm>
            <a:off x="-2495160" y="-1793160"/>
            <a:ext cx="13991760" cy="8568360"/>
            <a:chOff x="-2495160" y="-1793160"/>
            <a:chExt cx="13991760" cy="8568360"/>
          </a:xfrm>
        </p:grpSpPr>
        <p:sp>
          <p:nvSpPr>
            <p:cNvPr id="849" name="Google Shape;1126;p33"/>
            <p:cNvSpPr/>
            <p:nvPr/>
          </p:nvSpPr>
          <p:spPr>
            <a:xfrm rot="2472600" flipH="1">
              <a:off x="7921800" y="-1082520"/>
              <a:ext cx="3117960" cy="2556720"/>
            </a:xfrm>
            <a:custGeom>
              <a:avLst/>
              <a:gdLst>
                <a:gd name="textAreaLeft" fmla="*/ -360 w 3117960"/>
                <a:gd name="textAreaRight" fmla="*/ 3117960 w 3117960"/>
                <a:gd name="textAreaTop" fmla="*/ 0 h 2556720"/>
                <a:gd name="textAreaBottom" fmla="*/ 2557080 h 255672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27;p33"/>
            <p:cNvSpPr/>
            <p:nvPr/>
          </p:nvSpPr>
          <p:spPr>
            <a:xfrm rot="12951600" flipH="1">
              <a:off x="-2179440" y="3652200"/>
              <a:ext cx="3665160" cy="2263680"/>
            </a:xfrm>
            <a:custGeom>
              <a:avLst/>
              <a:gdLst>
                <a:gd name="textAreaLeft" fmla="*/ 360 w 3665160"/>
                <a:gd name="textAreaRight" fmla="*/ 366588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28;p33"/>
          <p:cNvGrpSpPr/>
          <p:nvPr/>
        </p:nvGrpSpPr>
        <p:grpSpPr>
          <a:xfrm>
            <a:off x="555840" y="624960"/>
            <a:ext cx="4032360" cy="3957120"/>
            <a:chOff x="555840" y="624960"/>
            <a:chExt cx="4032360" cy="3957120"/>
          </a:xfrm>
        </p:grpSpPr>
        <p:sp>
          <p:nvSpPr>
            <p:cNvPr id="852" name="Google Shape;1129;p33"/>
            <p:cNvSpPr/>
            <p:nvPr/>
          </p:nvSpPr>
          <p:spPr>
            <a:xfrm>
              <a:off x="856080" y="624960"/>
              <a:ext cx="3370680" cy="3669120"/>
            </a:xfrm>
            <a:custGeom>
              <a:avLst/>
              <a:gdLst>
                <a:gd name="textAreaLeft" fmla="*/ 0 w 3370680"/>
                <a:gd name="textAreaRight" fmla="*/ 337104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130;p33"/>
            <p:cNvSpPr/>
            <p:nvPr/>
          </p:nvSpPr>
          <p:spPr>
            <a:xfrm>
              <a:off x="1001520" y="10425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131;p33"/>
            <p:cNvSpPr/>
            <p:nvPr/>
          </p:nvSpPr>
          <p:spPr>
            <a:xfrm>
              <a:off x="1141920" y="173124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5" name="Google Shape;1132;p33"/>
            <p:cNvGrpSpPr/>
            <p:nvPr/>
          </p:nvGrpSpPr>
          <p:grpSpPr>
            <a:xfrm>
              <a:off x="1802160" y="1203840"/>
              <a:ext cx="2613240" cy="2604240"/>
              <a:chOff x="1802160" y="1203840"/>
              <a:chExt cx="2613240" cy="2604240"/>
            </a:xfrm>
          </p:grpSpPr>
          <p:sp>
            <p:nvSpPr>
              <p:cNvPr id="856" name="Google Shape;1133;p33"/>
              <p:cNvSpPr/>
              <p:nvPr/>
            </p:nvSpPr>
            <p:spPr>
              <a:xfrm>
                <a:off x="2236320" y="2000520"/>
                <a:ext cx="86400" cy="878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134;p33"/>
              <p:cNvSpPr/>
              <p:nvPr/>
            </p:nvSpPr>
            <p:spPr>
              <a:xfrm>
                <a:off x="2754720" y="3043800"/>
                <a:ext cx="705600" cy="764280"/>
              </a:xfrm>
              <a:custGeom>
                <a:avLst/>
                <a:gdLst>
                  <a:gd name="textAreaLeft" fmla="*/ 0 w 705600"/>
                  <a:gd name="textAreaRight" fmla="*/ 705960 w 705600"/>
                  <a:gd name="textAreaTop" fmla="*/ 0 h 764280"/>
                  <a:gd name="textAreaBottom" fmla="*/ 764640 h 7642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135;p33"/>
              <p:cNvSpPr/>
              <p:nvPr/>
            </p:nvSpPr>
            <p:spPr>
              <a:xfrm>
                <a:off x="1802160" y="1203840"/>
                <a:ext cx="2613240" cy="1863720"/>
              </a:xfrm>
              <a:custGeom>
                <a:avLst/>
                <a:gdLst>
                  <a:gd name="textAreaLeft" fmla="*/ 0 w 2613240"/>
                  <a:gd name="textAreaRight" fmla="*/ 2613600 w 2613240"/>
                  <a:gd name="textAreaTop" fmla="*/ 0 h 1863720"/>
                  <a:gd name="textAreaBottom" fmla="*/ 1864080 h 186372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136;p33"/>
              <p:cNvSpPr/>
              <p:nvPr/>
            </p:nvSpPr>
            <p:spPr>
              <a:xfrm>
                <a:off x="1895400" y="1280160"/>
                <a:ext cx="2420280" cy="16732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137;p33"/>
              <p:cNvSpPr/>
              <p:nvPr/>
            </p:nvSpPr>
            <p:spPr>
              <a:xfrm>
                <a:off x="1897200" y="1298880"/>
                <a:ext cx="278280" cy="139320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138;p33"/>
              <p:cNvSpPr/>
              <p:nvPr/>
            </p:nvSpPr>
            <p:spPr>
              <a:xfrm>
                <a:off x="1892160" y="1280160"/>
                <a:ext cx="2423880" cy="1245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139;p33"/>
              <p:cNvSpPr/>
              <p:nvPr/>
            </p:nvSpPr>
            <p:spPr>
              <a:xfrm>
                <a:off x="227412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140;p33"/>
              <p:cNvSpPr/>
              <p:nvPr/>
            </p:nvSpPr>
            <p:spPr>
              <a:xfrm>
                <a:off x="26593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141;p33"/>
              <p:cNvSpPr/>
              <p:nvPr/>
            </p:nvSpPr>
            <p:spPr>
              <a:xfrm>
                <a:off x="30445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142;p33"/>
              <p:cNvSpPr/>
              <p:nvPr/>
            </p:nvSpPr>
            <p:spPr>
              <a:xfrm>
                <a:off x="34297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143;p33"/>
              <p:cNvSpPr/>
              <p:nvPr/>
            </p:nvSpPr>
            <p:spPr>
              <a:xfrm>
                <a:off x="381636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144;p33"/>
              <p:cNvSpPr/>
              <p:nvPr/>
            </p:nvSpPr>
            <p:spPr>
              <a:xfrm>
                <a:off x="195336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145;p33"/>
              <p:cNvSpPr/>
              <p:nvPr/>
            </p:nvSpPr>
            <p:spPr>
              <a:xfrm>
                <a:off x="203760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146;p33"/>
              <p:cNvSpPr/>
              <p:nvPr/>
            </p:nvSpPr>
            <p:spPr>
              <a:xfrm>
                <a:off x="212148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0" name="Google Shape;1147;p33"/>
            <p:cNvSpPr/>
            <p:nvPr/>
          </p:nvSpPr>
          <p:spPr>
            <a:xfrm>
              <a:off x="2745720" y="338724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1" name="Google Shape;1148;p33"/>
            <p:cNvGrpSpPr/>
            <p:nvPr/>
          </p:nvGrpSpPr>
          <p:grpSpPr>
            <a:xfrm>
              <a:off x="4227120" y="1282680"/>
              <a:ext cx="188280" cy="188640"/>
              <a:chOff x="4227120" y="1282680"/>
              <a:chExt cx="188280" cy="188640"/>
            </a:xfrm>
          </p:grpSpPr>
          <p:sp>
            <p:nvSpPr>
              <p:cNvPr id="872" name="Google Shape;1149;p33"/>
              <p:cNvSpPr/>
              <p:nvPr/>
            </p:nvSpPr>
            <p:spPr>
              <a:xfrm>
                <a:off x="429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150;p33"/>
              <p:cNvSpPr/>
              <p:nvPr/>
            </p:nvSpPr>
            <p:spPr>
              <a:xfrm>
                <a:off x="436644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151;p33"/>
              <p:cNvSpPr/>
              <p:nvPr/>
            </p:nvSpPr>
            <p:spPr>
              <a:xfrm>
                <a:off x="422712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152;p33"/>
              <p:cNvSpPr/>
              <p:nvPr/>
            </p:nvSpPr>
            <p:spPr>
              <a:xfrm>
                <a:off x="431424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153;p33"/>
              <p:cNvSpPr/>
              <p:nvPr/>
            </p:nvSpPr>
            <p:spPr>
              <a:xfrm>
                <a:off x="431424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154;p33"/>
              <p:cNvSpPr/>
              <p:nvPr/>
            </p:nvSpPr>
            <p:spPr>
              <a:xfrm>
                <a:off x="431424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78" name="Google Shape;1155;p33"/>
            <p:cNvCxnSpPr/>
            <p:nvPr/>
          </p:nvCxnSpPr>
          <p:spPr>
            <a:xfrm>
              <a:off x="555840" y="4165560"/>
              <a:ext cx="4032720" cy="360"/>
            </a:xfrm>
            <a:prstGeom prst="straightConnector1">
              <a:avLst/>
            </a:prstGeom>
            <a:ln w="9525">
              <a:solidFill>
                <a:srgbClr val="FFFEF4"/>
              </a:solidFill>
              <a:round/>
            </a:ln>
          </p:spPr>
        </p:cxnSp>
        <p:grpSp>
          <p:nvGrpSpPr>
            <p:cNvPr id="879" name="Google Shape;1156;p33"/>
            <p:cNvGrpSpPr/>
            <p:nvPr/>
          </p:nvGrpSpPr>
          <p:grpSpPr>
            <a:xfrm>
              <a:off x="713160" y="1943280"/>
              <a:ext cx="1549800" cy="2638800"/>
              <a:chOff x="713160" y="1943280"/>
              <a:chExt cx="1549800" cy="2638800"/>
            </a:xfrm>
          </p:grpSpPr>
          <p:sp>
            <p:nvSpPr>
              <p:cNvPr id="880" name="Google Shape;1157;p33"/>
              <p:cNvSpPr/>
              <p:nvPr/>
            </p:nvSpPr>
            <p:spPr>
              <a:xfrm>
                <a:off x="2097720" y="2051280"/>
                <a:ext cx="138960" cy="209520"/>
              </a:xfrm>
              <a:custGeom>
                <a:avLst/>
                <a:gdLst>
                  <a:gd name="textAreaLeft" fmla="*/ 0 w 138960"/>
                  <a:gd name="textAreaRight" fmla="*/ 139320 w 138960"/>
                  <a:gd name="textAreaTop" fmla="*/ 0 h 209520"/>
                  <a:gd name="textAreaBottom" fmla="*/ 209880 h 209520"/>
                </a:gdLst>
                <a:ahLst/>
                <a:cxnLst/>
                <a:rect l="textAreaLeft" t="textAreaTop" r="textAreaRight" b="textAreaBottom"/>
                <a:pathLst>
                  <a:path w="126" h="190">
                    <a:moveTo>
                      <a:pt x="14" y="190"/>
                    </a:moveTo>
                    <a:lnTo>
                      <a:pt x="0" y="181"/>
                    </a:lnTo>
                    <a:lnTo>
                      <a:pt x="112" y="0"/>
                    </a:lnTo>
                    <a:lnTo>
                      <a:pt x="126" y="12"/>
                    </a:lnTo>
                    <a:lnTo>
                      <a:pt x="14" y="19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158;p33"/>
              <p:cNvSpPr/>
              <p:nvPr/>
            </p:nvSpPr>
            <p:spPr>
              <a:xfrm>
                <a:off x="2207880" y="2051280"/>
                <a:ext cx="28440" cy="30600"/>
              </a:xfrm>
              <a:custGeom>
                <a:avLst/>
                <a:gdLst>
                  <a:gd name="textAreaLeft" fmla="*/ 0 w 28440"/>
                  <a:gd name="textAreaRight" fmla="*/ 28800 w 28440"/>
                  <a:gd name="textAreaTop" fmla="*/ 0 h 30600"/>
                  <a:gd name="textAreaBottom" fmla="*/ 30960 h 30600"/>
                </a:gdLst>
                <a:ahLst/>
                <a:cxnLst/>
                <a:rect l="textAreaLeft" t="textAreaTop" r="textAreaRight" b="textAreaBottom"/>
                <a:pathLst>
                  <a:path w="26" h="28">
                    <a:moveTo>
                      <a:pt x="17" y="28"/>
                    </a:moveTo>
                    <a:lnTo>
                      <a:pt x="0" y="19"/>
                    </a:lnTo>
                    <a:lnTo>
                      <a:pt x="12" y="0"/>
                    </a:lnTo>
                    <a:lnTo>
                      <a:pt x="26" y="12"/>
                    </a:lnTo>
                    <a:lnTo>
                      <a:pt x="17" y="28"/>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159;p33"/>
              <p:cNvSpPr/>
              <p:nvPr/>
            </p:nvSpPr>
            <p:spPr>
              <a:xfrm>
                <a:off x="2221200" y="2011680"/>
                <a:ext cx="41760" cy="52560"/>
              </a:xfrm>
              <a:custGeom>
                <a:avLst/>
                <a:gdLst>
                  <a:gd name="textAreaLeft" fmla="*/ 0 w 41760"/>
                  <a:gd name="textAreaRight" fmla="*/ 42120 w 41760"/>
                  <a:gd name="textAreaTop" fmla="*/ 0 h 52560"/>
                  <a:gd name="textAreaBottom" fmla="*/ 52920 h 52560"/>
                </a:gdLst>
                <a:ahLst/>
                <a:cxnLst/>
                <a:rect l="textAreaLeft" t="textAreaTop" r="textAreaRight" b="textAreaBottom"/>
                <a:pathLst>
                  <a:path w="16" h="20">
                    <a:moveTo>
                      <a:pt x="14" y="12"/>
                    </a:moveTo>
                    <a:cubicBezTo>
                      <a:pt x="16" y="7"/>
                      <a:pt x="14" y="0"/>
                      <a:pt x="14" y="0"/>
                    </a:cubicBezTo>
                    <a:cubicBezTo>
                      <a:pt x="14" y="0"/>
                      <a:pt x="7" y="2"/>
                      <a:pt x="4" y="6"/>
                    </a:cubicBezTo>
                    <a:cubicBezTo>
                      <a:pt x="0" y="10"/>
                      <a:pt x="0" y="15"/>
                      <a:pt x="0" y="15"/>
                    </a:cubicBezTo>
                    <a:cubicBezTo>
                      <a:pt x="3" y="17"/>
                      <a:pt x="3" y="17"/>
                      <a:pt x="3" y="17"/>
                    </a:cubicBezTo>
                    <a:cubicBezTo>
                      <a:pt x="6" y="20"/>
                      <a:pt x="6" y="20"/>
                      <a:pt x="6" y="20"/>
                    </a:cubicBezTo>
                    <a:cubicBezTo>
                      <a:pt x="6" y="20"/>
                      <a:pt x="11" y="17"/>
                      <a:pt x="14" y="12"/>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160;p33"/>
              <p:cNvSpPr/>
              <p:nvPr/>
            </p:nvSpPr>
            <p:spPr>
              <a:xfrm>
                <a:off x="1337400" y="3745080"/>
                <a:ext cx="400680" cy="837000"/>
              </a:xfrm>
              <a:custGeom>
                <a:avLst/>
                <a:gdLst>
                  <a:gd name="textAreaLeft" fmla="*/ 0 w 400680"/>
                  <a:gd name="textAreaRight" fmla="*/ 401040 w 400680"/>
                  <a:gd name="textAreaTop" fmla="*/ 0 h 837000"/>
                  <a:gd name="textAreaBottom" fmla="*/ 837360 h 837000"/>
                </a:gdLst>
                <a:ahLst/>
                <a:cxnLst/>
                <a:rect l="textAreaLeft" t="textAreaTop" r="textAreaRight" b="textAreaBottom"/>
                <a:pathLst>
                  <a:path w="153" h="319">
                    <a:moveTo>
                      <a:pt x="62" y="0"/>
                    </a:moveTo>
                    <a:cubicBezTo>
                      <a:pt x="98" y="257"/>
                      <a:pt x="98" y="257"/>
                      <a:pt x="98" y="257"/>
                    </a:cubicBezTo>
                    <a:cubicBezTo>
                      <a:pt x="98" y="257"/>
                      <a:pt x="120" y="294"/>
                      <a:pt x="153" y="316"/>
                    </a:cubicBezTo>
                    <a:cubicBezTo>
                      <a:pt x="153" y="316"/>
                      <a:pt x="116" y="319"/>
                      <a:pt x="97" y="310"/>
                    </a:cubicBezTo>
                    <a:cubicBezTo>
                      <a:pt x="78" y="301"/>
                      <a:pt x="70" y="284"/>
                      <a:pt x="70" y="284"/>
                    </a:cubicBezTo>
                    <a:cubicBezTo>
                      <a:pt x="70" y="317"/>
                      <a:pt x="70" y="317"/>
                      <a:pt x="70" y="317"/>
                    </a:cubicBezTo>
                    <a:cubicBezTo>
                      <a:pt x="62" y="317"/>
                      <a:pt x="62" y="317"/>
                      <a:pt x="62" y="317"/>
                    </a:cubicBezTo>
                    <a:cubicBezTo>
                      <a:pt x="62" y="317"/>
                      <a:pt x="52" y="281"/>
                      <a:pt x="64" y="258"/>
                    </a:cubicBezTo>
                    <a:cubicBezTo>
                      <a:pt x="77" y="235"/>
                      <a:pt x="51" y="187"/>
                      <a:pt x="35" y="148"/>
                    </a:cubicBezTo>
                    <a:cubicBezTo>
                      <a:pt x="0" y="65"/>
                      <a:pt x="21" y="0"/>
                      <a:pt x="21" y="0"/>
                    </a:cubicBezTo>
                    <a:lnTo>
                      <a:pt x="62"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161;p33"/>
              <p:cNvSpPr/>
              <p:nvPr/>
            </p:nvSpPr>
            <p:spPr>
              <a:xfrm>
                <a:off x="713160" y="3745080"/>
                <a:ext cx="324360" cy="837000"/>
              </a:xfrm>
              <a:custGeom>
                <a:avLst/>
                <a:gdLst>
                  <a:gd name="textAreaLeft" fmla="*/ 0 w 324360"/>
                  <a:gd name="textAreaRight" fmla="*/ 324720 w 324360"/>
                  <a:gd name="textAreaTop" fmla="*/ 0 h 837000"/>
                  <a:gd name="textAreaBottom" fmla="*/ 837360 h 837000"/>
                </a:gdLst>
                <a:ahLst/>
                <a:cxnLst/>
                <a:rect l="textAreaLeft" t="textAreaTop" r="textAreaRight" b="textAreaBottom"/>
                <a:pathLst>
                  <a:path w="124" h="319">
                    <a:moveTo>
                      <a:pt x="124" y="0"/>
                    </a:moveTo>
                    <a:cubicBezTo>
                      <a:pt x="46" y="257"/>
                      <a:pt x="46" y="257"/>
                      <a:pt x="46" y="257"/>
                    </a:cubicBezTo>
                    <a:cubicBezTo>
                      <a:pt x="46" y="257"/>
                      <a:pt x="68" y="294"/>
                      <a:pt x="101" y="316"/>
                    </a:cubicBezTo>
                    <a:cubicBezTo>
                      <a:pt x="101" y="316"/>
                      <a:pt x="64" y="319"/>
                      <a:pt x="45" y="310"/>
                    </a:cubicBezTo>
                    <a:cubicBezTo>
                      <a:pt x="26" y="301"/>
                      <a:pt x="18" y="284"/>
                      <a:pt x="18" y="284"/>
                    </a:cubicBezTo>
                    <a:cubicBezTo>
                      <a:pt x="18" y="317"/>
                      <a:pt x="18" y="317"/>
                      <a:pt x="18" y="317"/>
                    </a:cubicBezTo>
                    <a:cubicBezTo>
                      <a:pt x="10" y="317"/>
                      <a:pt x="10" y="317"/>
                      <a:pt x="10" y="317"/>
                    </a:cubicBezTo>
                    <a:cubicBezTo>
                      <a:pt x="10" y="317"/>
                      <a:pt x="0" y="281"/>
                      <a:pt x="12" y="258"/>
                    </a:cubicBezTo>
                    <a:cubicBezTo>
                      <a:pt x="25" y="235"/>
                      <a:pt x="26" y="212"/>
                      <a:pt x="30" y="151"/>
                    </a:cubicBezTo>
                    <a:cubicBezTo>
                      <a:pt x="37" y="48"/>
                      <a:pt x="84" y="0"/>
                      <a:pt x="84" y="0"/>
                    </a:cubicBezTo>
                    <a:lnTo>
                      <a:pt x="124"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162;p33"/>
              <p:cNvSpPr/>
              <p:nvPr/>
            </p:nvSpPr>
            <p:spPr>
              <a:xfrm>
                <a:off x="147672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5"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163;p33"/>
              <p:cNvSpPr/>
              <p:nvPr/>
            </p:nvSpPr>
            <p:spPr>
              <a:xfrm>
                <a:off x="71640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6"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164;p33"/>
              <p:cNvSpPr/>
              <p:nvPr/>
            </p:nvSpPr>
            <p:spPr>
              <a:xfrm>
                <a:off x="879120" y="2862360"/>
                <a:ext cx="662400" cy="918720"/>
              </a:xfrm>
              <a:custGeom>
                <a:avLst/>
                <a:gdLst>
                  <a:gd name="textAreaLeft" fmla="*/ 0 w 662400"/>
                  <a:gd name="textAreaRight" fmla="*/ 662760 w 662400"/>
                  <a:gd name="textAreaTop" fmla="*/ 0 h 918720"/>
                  <a:gd name="textAreaBottom" fmla="*/ 919080 h 918720"/>
                </a:gdLst>
                <a:ahLst/>
                <a:cxnLst/>
                <a:rect l="textAreaLeft" t="textAreaTop" r="textAreaRight" b="textAreaBottom"/>
                <a:pathLst>
                  <a:path w="253" h="350">
                    <a:moveTo>
                      <a:pt x="186" y="0"/>
                    </a:moveTo>
                    <a:cubicBezTo>
                      <a:pt x="186" y="0"/>
                      <a:pt x="226" y="211"/>
                      <a:pt x="253" y="350"/>
                    </a:cubicBezTo>
                    <a:cubicBezTo>
                      <a:pt x="0" y="350"/>
                      <a:pt x="0" y="350"/>
                      <a:pt x="0" y="350"/>
                    </a:cubicBezTo>
                    <a:cubicBezTo>
                      <a:pt x="0" y="350"/>
                      <a:pt x="36" y="263"/>
                      <a:pt x="36" y="204"/>
                    </a:cubicBezTo>
                    <a:cubicBezTo>
                      <a:pt x="36" y="145"/>
                      <a:pt x="31" y="62"/>
                      <a:pt x="73" y="15"/>
                    </a:cubicBezTo>
                    <a:cubicBezTo>
                      <a:pt x="73" y="0"/>
                      <a:pt x="73" y="0"/>
                      <a:pt x="73" y="0"/>
                    </a:cubicBezTo>
                    <a:lnTo>
                      <a:pt x="18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165;p33"/>
              <p:cNvSpPr/>
              <p:nvPr/>
            </p:nvSpPr>
            <p:spPr>
              <a:xfrm>
                <a:off x="1248120" y="2114280"/>
                <a:ext cx="967320" cy="393120"/>
              </a:xfrm>
              <a:custGeom>
                <a:avLst/>
                <a:gdLst>
                  <a:gd name="textAreaLeft" fmla="*/ 0 w 967320"/>
                  <a:gd name="textAreaRight" fmla="*/ 967680 w 967320"/>
                  <a:gd name="textAreaTop" fmla="*/ 0 h 393120"/>
                  <a:gd name="textAreaBottom" fmla="*/ 393480 h 393120"/>
                </a:gdLst>
                <a:ahLst/>
                <a:cxnLst/>
                <a:rect l="textAreaLeft" t="textAreaTop" r="textAreaRight" b="textAreaBottom"/>
                <a:pathLst>
                  <a:path w="369" h="150">
                    <a:moveTo>
                      <a:pt x="28" y="100"/>
                    </a:moveTo>
                    <a:cubicBezTo>
                      <a:pt x="158" y="100"/>
                      <a:pt x="158" y="100"/>
                      <a:pt x="158" y="100"/>
                    </a:cubicBezTo>
                    <a:cubicBezTo>
                      <a:pt x="298" y="38"/>
                      <a:pt x="298" y="38"/>
                      <a:pt x="298" y="38"/>
                    </a:cubicBezTo>
                    <a:cubicBezTo>
                      <a:pt x="298" y="38"/>
                      <a:pt x="313" y="16"/>
                      <a:pt x="337" y="5"/>
                    </a:cubicBezTo>
                    <a:cubicBezTo>
                      <a:pt x="346" y="1"/>
                      <a:pt x="363" y="0"/>
                      <a:pt x="365" y="1"/>
                    </a:cubicBezTo>
                    <a:cubicBezTo>
                      <a:pt x="367" y="3"/>
                      <a:pt x="349" y="6"/>
                      <a:pt x="341" y="12"/>
                    </a:cubicBezTo>
                    <a:cubicBezTo>
                      <a:pt x="341" y="12"/>
                      <a:pt x="365" y="8"/>
                      <a:pt x="367" y="12"/>
                    </a:cubicBezTo>
                    <a:cubicBezTo>
                      <a:pt x="369" y="15"/>
                      <a:pt x="355" y="16"/>
                      <a:pt x="349" y="19"/>
                    </a:cubicBezTo>
                    <a:cubicBezTo>
                      <a:pt x="349" y="19"/>
                      <a:pt x="357" y="21"/>
                      <a:pt x="355" y="26"/>
                    </a:cubicBezTo>
                    <a:cubicBezTo>
                      <a:pt x="354" y="30"/>
                      <a:pt x="349" y="30"/>
                      <a:pt x="349" y="34"/>
                    </a:cubicBezTo>
                    <a:cubicBezTo>
                      <a:pt x="348" y="38"/>
                      <a:pt x="349" y="42"/>
                      <a:pt x="344" y="46"/>
                    </a:cubicBezTo>
                    <a:cubicBezTo>
                      <a:pt x="340" y="50"/>
                      <a:pt x="324" y="54"/>
                      <a:pt x="310" y="54"/>
                    </a:cubicBezTo>
                    <a:cubicBezTo>
                      <a:pt x="310" y="54"/>
                      <a:pt x="201" y="150"/>
                      <a:pt x="145" y="150"/>
                    </a:cubicBezTo>
                    <a:cubicBezTo>
                      <a:pt x="99" y="150"/>
                      <a:pt x="30" y="150"/>
                      <a:pt x="30" y="150"/>
                    </a:cubicBezTo>
                    <a:cubicBezTo>
                      <a:pt x="30" y="150"/>
                      <a:pt x="0" y="126"/>
                      <a:pt x="28" y="100"/>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166;p33"/>
              <p:cNvSpPr/>
              <p:nvPr/>
            </p:nvSpPr>
            <p:spPr>
              <a:xfrm>
                <a:off x="718920" y="3426840"/>
                <a:ext cx="274680" cy="340920"/>
              </a:xfrm>
              <a:custGeom>
                <a:avLst/>
                <a:gdLst>
                  <a:gd name="textAreaLeft" fmla="*/ 0 w 274680"/>
                  <a:gd name="textAreaRight" fmla="*/ 275040 w 274680"/>
                  <a:gd name="textAreaTop" fmla="*/ 0 h 340920"/>
                  <a:gd name="textAreaBottom" fmla="*/ 341280 h 340920"/>
                </a:gdLst>
                <a:ahLst/>
                <a:cxnLst/>
                <a:rect l="textAreaLeft" t="textAreaTop" r="textAreaRight" b="textAreaBottom"/>
                <a:pathLst>
                  <a:path w="249" h="309">
                    <a:moveTo>
                      <a:pt x="230" y="309"/>
                    </a:moveTo>
                    <a:lnTo>
                      <a:pt x="17" y="309"/>
                    </a:lnTo>
                    <a:lnTo>
                      <a:pt x="0" y="0"/>
                    </a:lnTo>
                    <a:lnTo>
                      <a:pt x="249" y="0"/>
                    </a:lnTo>
                    <a:lnTo>
                      <a:pt x="230" y="309"/>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167;p33"/>
              <p:cNvSpPr/>
              <p:nvPr/>
            </p:nvSpPr>
            <p:spPr>
              <a:xfrm>
                <a:off x="724320" y="3291120"/>
                <a:ext cx="263520" cy="135360"/>
              </a:xfrm>
              <a:custGeom>
                <a:avLst/>
                <a:gdLst>
                  <a:gd name="textAreaLeft" fmla="*/ 0 w 263520"/>
                  <a:gd name="textAreaRight" fmla="*/ 263880 w 263520"/>
                  <a:gd name="textAreaTop" fmla="*/ 0 h 135360"/>
                  <a:gd name="textAreaBottom" fmla="*/ 135720 h 135360"/>
                </a:gdLst>
                <a:ahLst/>
                <a:cxnLst/>
                <a:rect l="textAreaLeft" t="textAreaTop" r="textAreaRight" b="textAreaBottom"/>
                <a:pathLst>
                  <a:path w="101" h="52">
                    <a:moveTo>
                      <a:pt x="101" y="52"/>
                    </a:moveTo>
                    <a:cubicBezTo>
                      <a:pt x="85" y="18"/>
                      <a:pt x="85" y="18"/>
                      <a:pt x="85" y="18"/>
                    </a:cubicBezTo>
                    <a:cubicBezTo>
                      <a:pt x="80" y="7"/>
                      <a:pt x="69" y="0"/>
                      <a:pt x="58" y="0"/>
                    </a:cubicBezTo>
                    <a:cubicBezTo>
                      <a:pt x="43" y="0"/>
                      <a:pt x="43" y="0"/>
                      <a:pt x="43" y="0"/>
                    </a:cubicBezTo>
                    <a:cubicBezTo>
                      <a:pt x="31" y="0"/>
                      <a:pt x="20" y="7"/>
                      <a:pt x="15" y="18"/>
                    </a:cubicBezTo>
                    <a:cubicBezTo>
                      <a:pt x="0" y="52"/>
                      <a:pt x="0" y="52"/>
                      <a:pt x="0" y="52"/>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168;p33"/>
              <p:cNvSpPr/>
              <p:nvPr/>
            </p:nvSpPr>
            <p:spPr>
              <a:xfrm>
                <a:off x="718920" y="3409200"/>
                <a:ext cx="274680" cy="3636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169;p33"/>
              <p:cNvSpPr/>
              <p:nvPr/>
            </p:nvSpPr>
            <p:spPr>
              <a:xfrm>
                <a:off x="787320" y="3443400"/>
                <a:ext cx="150840" cy="206280"/>
              </a:xfrm>
              <a:custGeom>
                <a:avLst/>
                <a:gdLst>
                  <a:gd name="textAreaLeft" fmla="*/ 0 w 150840"/>
                  <a:gd name="textAreaRight" fmla="*/ 151200 w 150840"/>
                  <a:gd name="textAreaTop" fmla="*/ 0 h 206280"/>
                  <a:gd name="textAreaBottom" fmla="*/ 206640 h 206280"/>
                </a:gdLst>
                <a:ahLst/>
                <a:cxnLst/>
                <a:rect l="textAreaLeft" t="textAreaTop" r="textAreaRight" b="textAreaBottom"/>
                <a:pathLst>
                  <a:path w="58" h="79">
                    <a:moveTo>
                      <a:pt x="26" y="1"/>
                    </a:moveTo>
                    <a:cubicBezTo>
                      <a:pt x="17" y="1"/>
                      <a:pt x="9" y="1"/>
                      <a:pt x="2" y="0"/>
                    </a:cubicBezTo>
                    <a:cubicBezTo>
                      <a:pt x="1" y="5"/>
                      <a:pt x="0" y="12"/>
                      <a:pt x="3" y="18"/>
                    </a:cubicBezTo>
                    <a:cubicBezTo>
                      <a:pt x="7" y="26"/>
                      <a:pt x="16" y="25"/>
                      <a:pt x="18" y="39"/>
                    </a:cubicBezTo>
                    <a:cubicBezTo>
                      <a:pt x="20" y="45"/>
                      <a:pt x="25" y="52"/>
                      <a:pt x="33" y="54"/>
                    </a:cubicBezTo>
                    <a:cubicBezTo>
                      <a:pt x="42" y="56"/>
                      <a:pt x="38" y="79"/>
                      <a:pt x="47" y="79"/>
                    </a:cubicBezTo>
                    <a:cubicBezTo>
                      <a:pt x="56" y="79"/>
                      <a:pt x="58" y="22"/>
                      <a:pt x="58" y="0"/>
                    </a:cubicBezTo>
                    <a:cubicBezTo>
                      <a:pt x="49" y="1"/>
                      <a:pt x="38" y="1"/>
                      <a:pt x="2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170;p33"/>
              <p:cNvSpPr/>
              <p:nvPr/>
            </p:nvSpPr>
            <p:spPr>
              <a:xfrm>
                <a:off x="983880" y="2377440"/>
                <a:ext cx="426240" cy="524520"/>
              </a:xfrm>
              <a:custGeom>
                <a:avLst/>
                <a:gdLst>
                  <a:gd name="textAreaLeft" fmla="*/ 0 w 426240"/>
                  <a:gd name="textAreaRight" fmla="*/ 426600 w 426240"/>
                  <a:gd name="textAreaTop" fmla="*/ 0 h 524520"/>
                  <a:gd name="textAreaBottom" fmla="*/ 524880 h 524520"/>
                </a:gdLst>
                <a:ahLst/>
                <a:cxnLst/>
                <a:rect l="textAreaLeft" t="textAreaTop" r="textAreaRight" b="textAreaBottom"/>
                <a:pathLst>
                  <a:path w="163" h="200">
                    <a:moveTo>
                      <a:pt x="11" y="0"/>
                    </a:moveTo>
                    <a:cubicBezTo>
                      <a:pt x="129" y="0"/>
                      <a:pt x="129" y="0"/>
                      <a:pt x="129" y="0"/>
                    </a:cubicBezTo>
                    <a:cubicBezTo>
                      <a:pt x="129" y="0"/>
                      <a:pt x="132" y="29"/>
                      <a:pt x="145" y="50"/>
                    </a:cubicBezTo>
                    <a:cubicBezTo>
                      <a:pt x="157" y="71"/>
                      <a:pt x="159" y="89"/>
                      <a:pt x="155" y="112"/>
                    </a:cubicBezTo>
                    <a:cubicBezTo>
                      <a:pt x="151" y="135"/>
                      <a:pt x="147" y="161"/>
                      <a:pt x="154" y="174"/>
                    </a:cubicBezTo>
                    <a:cubicBezTo>
                      <a:pt x="161" y="186"/>
                      <a:pt x="163" y="200"/>
                      <a:pt x="142" y="200"/>
                    </a:cubicBezTo>
                    <a:cubicBezTo>
                      <a:pt x="121" y="200"/>
                      <a:pt x="60" y="200"/>
                      <a:pt x="39" y="200"/>
                    </a:cubicBezTo>
                    <a:cubicBezTo>
                      <a:pt x="19" y="200"/>
                      <a:pt x="28" y="185"/>
                      <a:pt x="33" y="167"/>
                    </a:cubicBezTo>
                    <a:cubicBezTo>
                      <a:pt x="43" y="124"/>
                      <a:pt x="9" y="97"/>
                      <a:pt x="4" y="54"/>
                    </a:cubicBezTo>
                    <a:cubicBezTo>
                      <a:pt x="0" y="11"/>
                      <a:pt x="11" y="0"/>
                      <a:pt x="1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171;p33"/>
              <p:cNvSpPr/>
              <p:nvPr/>
            </p:nvSpPr>
            <p:spPr>
              <a:xfrm>
                <a:off x="1028160" y="2629080"/>
                <a:ext cx="366480" cy="20520"/>
              </a:xfrm>
              <a:custGeom>
                <a:avLst/>
                <a:gdLst>
                  <a:gd name="textAreaLeft" fmla="*/ 0 w 366480"/>
                  <a:gd name="textAreaRight" fmla="*/ 366840 w 366480"/>
                  <a:gd name="textAreaTop" fmla="*/ 0 h 20520"/>
                  <a:gd name="textAreaBottom" fmla="*/ 20880 h 20520"/>
                </a:gdLst>
                <a:ahLst/>
                <a:cxnLst/>
                <a:rect l="textAreaLeft" t="textAreaTop" r="textAreaRight" b="textAreaBottom"/>
                <a:pathLst>
                  <a:path w="140" h="8">
                    <a:moveTo>
                      <a:pt x="0" y="0"/>
                    </a:moveTo>
                    <a:cubicBezTo>
                      <a:pt x="2" y="3"/>
                      <a:pt x="3" y="5"/>
                      <a:pt x="4" y="8"/>
                    </a:cubicBezTo>
                    <a:cubicBezTo>
                      <a:pt x="140" y="8"/>
                      <a:pt x="140" y="8"/>
                      <a:pt x="140" y="8"/>
                    </a:cubicBezTo>
                    <a:cubicBezTo>
                      <a:pt x="140" y="5"/>
                      <a:pt x="140" y="3"/>
                      <a:pt x="140"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172;p33"/>
              <p:cNvSpPr/>
              <p:nvPr/>
            </p:nvSpPr>
            <p:spPr>
              <a:xfrm>
                <a:off x="1064520" y="2713320"/>
                <a:ext cx="320040" cy="20520"/>
              </a:xfrm>
              <a:custGeom>
                <a:avLst/>
                <a:gdLst>
                  <a:gd name="textAreaLeft" fmla="*/ 0 w 320040"/>
                  <a:gd name="textAreaRight" fmla="*/ 320400 w 320040"/>
                  <a:gd name="textAreaTop" fmla="*/ 0 h 20520"/>
                  <a:gd name="textAreaBottom" fmla="*/ 20880 h 20520"/>
                </a:gdLst>
                <a:ahLst/>
                <a:cxnLst/>
                <a:rect l="textAreaLeft" t="textAreaTop" r="textAreaRight" b="textAreaBottom"/>
                <a:pathLst>
                  <a:path w="122" h="8">
                    <a:moveTo>
                      <a:pt x="0" y="0"/>
                    </a:moveTo>
                    <a:cubicBezTo>
                      <a:pt x="1" y="3"/>
                      <a:pt x="2" y="5"/>
                      <a:pt x="2" y="8"/>
                    </a:cubicBezTo>
                    <a:cubicBezTo>
                      <a:pt x="121" y="8"/>
                      <a:pt x="121" y="8"/>
                      <a:pt x="121" y="8"/>
                    </a:cubicBezTo>
                    <a:cubicBezTo>
                      <a:pt x="121" y="5"/>
                      <a:pt x="121" y="3"/>
                      <a:pt x="122"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173;p33"/>
              <p:cNvSpPr/>
              <p:nvPr/>
            </p:nvSpPr>
            <p:spPr>
              <a:xfrm>
                <a:off x="1069920" y="2797200"/>
                <a:ext cx="311040" cy="20520"/>
              </a:xfrm>
              <a:custGeom>
                <a:avLst/>
                <a:gdLst>
                  <a:gd name="textAreaLeft" fmla="*/ 0 w 311040"/>
                  <a:gd name="textAreaRight" fmla="*/ 311400 w 311040"/>
                  <a:gd name="textAreaTop" fmla="*/ 0 h 20520"/>
                  <a:gd name="textAreaBottom" fmla="*/ 20880 h 20520"/>
                </a:gdLst>
                <a:ahLst/>
                <a:cxnLst/>
                <a:rect l="textAreaLeft" t="textAreaTop" r="textAreaRight" b="textAreaBottom"/>
                <a:pathLst>
                  <a:path w="119" h="8">
                    <a:moveTo>
                      <a:pt x="119" y="8"/>
                    </a:moveTo>
                    <a:cubicBezTo>
                      <a:pt x="118" y="5"/>
                      <a:pt x="118" y="3"/>
                      <a:pt x="118" y="0"/>
                    </a:cubicBezTo>
                    <a:cubicBezTo>
                      <a:pt x="1" y="0"/>
                      <a:pt x="1" y="0"/>
                      <a:pt x="1" y="0"/>
                    </a:cubicBezTo>
                    <a:cubicBezTo>
                      <a:pt x="1" y="2"/>
                      <a:pt x="0" y="4"/>
                      <a:pt x="0" y="7"/>
                    </a:cubicBezTo>
                    <a:cubicBezTo>
                      <a:pt x="0" y="7"/>
                      <a:pt x="0" y="7"/>
                      <a:pt x="0" y="8"/>
                    </a:cubicBezTo>
                    <a:lnTo>
                      <a:pt x="119" y="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174;p33"/>
              <p:cNvSpPr/>
              <p:nvPr/>
            </p:nvSpPr>
            <p:spPr>
              <a:xfrm>
                <a:off x="991800" y="2461320"/>
                <a:ext cx="356400" cy="20520"/>
              </a:xfrm>
              <a:custGeom>
                <a:avLst/>
                <a:gdLst>
                  <a:gd name="textAreaLeft" fmla="*/ 0 w 356400"/>
                  <a:gd name="textAreaRight" fmla="*/ 356760 w 356400"/>
                  <a:gd name="textAreaTop" fmla="*/ 0 h 20520"/>
                  <a:gd name="textAreaBottom" fmla="*/ 20880 h 20520"/>
                </a:gdLst>
                <a:ahLst/>
                <a:cxnLst/>
                <a:rect l="textAreaLeft" t="textAreaTop" r="textAreaRight" b="textAreaBottom"/>
                <a:pathLst>
                  <a:path w="136" h="8">
                    <a:moveTo>
                      <a:pt x="0" y="0"/>
                    </a:moveTo>
                    <a:cubicBezTo>
                      <a:pt x="0" y="3"/>
                      <a:pt x="0" y="5"/>
                      <a:pt x="0" y="8"/>
                    </a:cubicBezTo>
                    <a:cubicBezTo>
                      <a:pt x="136" y="8"/>
                      <a:pt x="136" y="8"/>
                      <a:pt x="136" y="8"/>
                    </a:cubicBezTo>
                    <a:cubicBezTo>
                      <a:pt x="135" y="5"/>
                      <a:pt x="134" y="3"/>
                      <a:pt x="133"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175;p33"/>
              <p:cNvSpPr/>
              <p:nvPr/>
            </p:nvSpPr>
            <p:spPr>
              <a:xfrm>
                <a:off x="999360" y="2545200"/>
                <a:ext cx="387360" cy="20520"/>
              </a:xfrm>
              <a:custGeom>
                <a:avLst/>
                <a:gdLst>
                  <a:gd name="textAreaLeft" fmla="*/ 0 w 387360"/>
                  <a:gd name="textAreaRight" fmla="*/ 387720 w 387360"/>
                  <a:gd name="textAreaTop" fmla="*/ 0 h 20520"/>
                  <a:gd name="textAreaBottom" fmla="*/ 20880 h 20520"/>
                </a:gdLst>
                <a:ahLst/>
                <a:cxnLst/>
                <a:rect l="textAreaLeft" t="textAreaTop" r="textAreaRight" b="textAreaBottom"/>
                <a:pathLst>
                  <a:path w="148" h="8">
                    <a:moveTo>
                      <a:pt x="0" y="0"/>
                    </a:moveTo>
                    <a:cubicBezTo>
                      <a:pt x="0" y="3"/>
                      <a:pt x="1" y="5"/>
                      <a:pt x="2" y="8"/>
                    </a:cubicBezTo>
                    <a:cubicBezTo>
                      <a:pt x="148" y="8"/>
                      <a:pt x="148" y="8"/>
                      <a:pt x="148" y="8"/>
                    </a:cubicBezTo>
                    <a:cubicBezTo>
                      <a:pt x="148" y="5"/>
                      <a:pt x="147" y="3"/>
                      <a:pt x="146"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176;p33"/>
              <p:cNvSpPr/>
              <p:nvPr/>
            </p:nvSpPr>
            <p:spPr>
              <a:xfrm>
                <a:off x="776160" y="2476800"/>
                <a:ext cx="274680" cy="840600"/>
              </a:xfrm>
              <a:custGeom>
                <a:avLst/>
                <a:gdLst>
                  <a:gd name="textAreaLeft" fmla="*/ 0 w 274680"/>
                  <a:gd name="textAreaRight" fmla="*/ 275040 w 274680"/>
                  <a:gd name="textAreaTop" fmla="*/ 0 h 840600"/>
                  <a:gd name="textAreaBottom" fmla="*/ 840960 h 840600"/>
                </a:gdLst>
                <a:ahLst/>
                <a:cxnLst/>
                <a:rect l="textAreaLeft" t="textAreaTop" r="textAreaRight" b="textAreaBottom"/>
                <a:pathLst>
                  <a:path w="105" h="320">
                    <a:moveTo>
                      <a:pt x="105" y="38"/>
                    </a:moveTo>
                    <a:cubicBezTo>
                      <a:pt x="46" y="157"/>
                      <a:pt x="46" y="157"/>
                      <a:pt x="46" y="157"/>
                    </a:cubicBezTo>
                    <a:cubicBezTo>
                      <a:pt x="34" y="288"/>
                      <a:pt x="34" y="288"/>
                      <a:pt x="34" y="288"/>
                    </a:cubicBezTo>
                    <a:cubicBezTo>
                      <a:pt x="34" y="288"/>
                      <a:pt x="56" y="320"/>
                      <a:pt x="46" y="320"/>
                    </a:cubicBezTo>
                    <a:cubicBezTo>
                      <a:pt x="35" y="320"/>
                      <a:pt x="12" y="320"/>
                      <a:pt x="12" y="320"/>
                    </a:cubicBezTo>
                    <a:cubicBezTo>
                      <a:pt x="12" y="320"/>
                      <a:pt x="12" y="304"/>
                      <a:pt x="17" y="288"/>
                    </a:cubicBezTo>
                    <a:cubicBezTo>
                      <a:pt x="17" y="288"/>
                      <a:pt x="0" y="184"/>
                      <a:pt x="9" y="147"/>
                    </a:cubicBezTo>
                    <a:cubicBezTo>
                      <a:pt x="18" y="111"/>
                      <a:pt x="75" y="0"/>
                      <a:pt x="75" y="0"/>
                    </a:cubicBezTo>
                    <a:lnTo>
                      <a:pt x="105" y="3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177;p33"/>
              <p:cNvSpPr/>
              <p:nvPr/>
            </p:nvSpPr>
            <p:spPr>
              <a:xfrm>
                <a:off x="1049040" y="1980720"/>
                <a:ext cx="290160" cy="396360"/>
              </a:xfrm>
              <a:custGeom>
                <a:avLst/>
                <a:gdLst>
                  <a:gd name="textAreaLeft" fmla="*/ 0 w 290160"/>
                  <a:gd name="textAreaRight" fmla="*/ 290520 w 290160"/>
                  <a:gd name="textAreaTop" fmla="*/ 0 h 396360"/>
                  <a:gd name="textAreaBottom" fmla="*/ 396720 h 396360"/>
                </a:gdLst>
                <a:ahLst/>
                <a:cxnLst/>
                <a:rect l="textAreaLeft" t="textAreaTop" r="textAreaRight" b="textAreaBottom"/>
                <a:pathLst>
                  <a:path w="111" h="151">
                    <a:moveTo>
                      <a:pt x="87" y="28"/>
                    </a:moveTo>
                    <a:cubicBezTo>
                      <a:pt x="90" y="33"/>
                      <a:pt x="95" y="43"/>
                      <a:pt x="97" y="50"/>
                    </a:cubicBezTo>
                    <a:cubicBezTo>
                      <a:pt x="98" y="58"/>
                      <a:pt x="111" y="66"/>
                      <a:pt x="111" y="66"/>
                    </a:cubicBezTo>
                    <a:cubicBezTo>
                      <a:pt x="102" y="71"/>
                      <a:pt x="102" y="71"/>
                      <a:pt x="102" y="71"/>
                    </a:cubicBezTo>
                    <a:cubicBezTo>
                      <a:pt x="102" y="71"/>
                      <a:pt x="103" y="99"/>
                      <a:pt x="96" y="105"/>
                    </a:cubicBezTo>
                    <a:cubicBezTo>
                      <a:pt x="89" y="111"/>
                      <a:pt x="80" y="106"/>
                      <a:pt x="76" y="116"/>
                    </a:cubicBezTo>
                    <a:cubicBezTo>
                      <a:pt x="73" y="125"/>
                      <a:pt x="76" y="151"/>
                      <a:pt x="76" y="151"/>
                    </a:cubicBezTo>
                    <a:cubicBezTo>
                      <a:pt x="36" y="151"/>
                      <a:pt x="36" y="151"/>
                      <a:pt x="36" y="151"/>
                    </a:cubicBezTo>
                    <a:cubicBezTo>
                      <a:pt x="31" y="107"/>
                      <a:pt x="31" y="107"/>
                      <a:pt x="31" y="107"/>
                    </a:cubicBezTo>
                    <a:cubicBezTo>
                      <a:pt x="31" y="107"/>
                      <a:pt x="0" y="81"/>
                      <a:pt x="10" y="44"/>
                    </a:cubicBezTo>
                    <a:cubicBezTo>
                      <a:pt x="19" y="7"/>
                      <a:pt x="66" y="0"/>
                      <a:pt x="87" y="28"/>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1" name="Google Shape;1178;p33"/>
              <p:cNvSpPr/>
              <p:nvPr/>
            </p:nvSpPr>
            <p:spPr>
              <a:xfrm>
                <a:off x="883440" y="1943280"/>
                <a:ext cx="440640" cy="685800"/>
              </a:xfrm>
              <a:custGeom>
                <a:avLst/>
                <a:gdLst>
                  <a:gd name="textAreaLeft" fmla="*/ 0 w 440640"/>
                  <a:gd name="textAreaRight" fmla="*/ 441000 w 440640"/>
                  <a:gd name="textAreaTop" fmla="*/ 0 h 685800"/>
                  <a:gd name="textAreaBottom" fmla="*/ 686160 h 685800"/>
                </a:gdLst>
                <a:ahLst/>
                <a:cxnLst/>
                <a:rect l="textAreaLeft" t="textAreaTop" r="textAreaRight" b="textAreaBottom"/>
                <a:pathLst>
                  <a:path w="168" h="261">
                    <a:moveTo>
                      <a:pt x="159" y="62"/>
                    </a:moveTo>
                    <a:cubicBezTo>
                      <a:pt x="159" y="62"/>
                      <a:pt x="168" y="58"/>
                      <a:pt x="166" y="42"/>
                    </a:cubicBezTo>
                    <a:cubicBezTo>
                      <a:pt x="164" y="21"/>
                      <a:pt x="136" y="0"/>
                      <a:pt x="106" y="18"/>
                    </a:cubicBezTo>
                    <a:cubicBezTo>
                      <a:pt x="106" y="18"/>
                      <a:pt x="66" y="9"/>
                      <a:pt x="51" y="32"/>
                    </a:cubicBezTo>
                    <a:cubicBezTo>
                      <a:pt x="35" y="55"/>
                      <a:pt x="44" y="95"/>
                      <a:pt x="38" y="117"/>
                    </a:cubicBezTo>
                    <a:cubicBezTo>
                      <a:pt x="32" y="139"/>
                      <a:pt x="11" y="154"/>
                      <a:pt x="6" y="175"/>
                    </a:cubicBezTo>
                    <a:cubicBezTo>
                      <a:pt x="0" y="196"/>
                      <a:pt x="20" y="204"/>
                      <a:pt x="28" y="223"/>
                    </a:cubicBezTo>
                    <a:cubicBezTo>
                      <a:pt x="36" y="242"/>
                      <a:pt x="47" y="261"/>
                      <a:pt x="83" y="256"/>
                    </a:cubicBezTo>
                    <a:cubicBezTo>
                      <a:pt x="102" y="254"/>
                      <a:pt x="125" y="232"/>
                      <a:pt x="122" y="197"/>
                    </a:cubicBezTo>
                    <a:cubicBezTo>
                      <a:pt x="119" y="173"/>
                      <a:pt x="103" y="158"/>
                      <a:pt x="107" y="136"/>
                    </a:cubicBezTo>
                    <a:cubicBezTo>
                      <a:pt x="111" y="114"/>
                      <a:pt x="129" y="111"/>
                      <a:pt x="129" y="95"/>
                    </a:cubicBezTo>
                    <a:cubicBezTo>
                      <a:pt x="129" y="79"/>
                      <a:pt x="124" y="72"/>
                      <a:pt x="128" y="64"/>
                    </a:cubicBezTo>
                    <a:cubicBezTo>
                      <a:pt x="133" y="56"/>
                      <a:pt x="144" y="63"/>
                      <a:pt x="151" y="44"/>
                    </a:cubicBezTo>
                    <a:cubicBezTo>
                      <a:pt x="151" y="44"/>
                      <a:pt x="155" y="47"/>
                      <a:pt x="159" y="6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2" name="Google Shape;1179;p33"/>
            <p:cNvSpPr/>
            <p:nvPr/>
          </p:nvSpPr>
          <p:spPr>
            <a:xfrm>
              <a:off x="4056480" y="264708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180;p33"/>
            <p:cNvSpPr/>
            <p:nvPr/>
          </p:nvSpPr>
          <p:spPr>
            <a:xfrm>
              <a:off x="2954520" y="265860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181;p33"/>
            <p:cNvSpPr/>
            <p:nvPr/>
          </p:nvSpPr>
          <p:spPr>
            <a:xfrm>
              <a:off x="2906280" y="264708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182;p33"/>
            <p:cNvSpPr/>
            <p:nvPr/>
          </p:nvSpPr>
          <p:spPr>
            <a:xfrm>
              <a:off x="2906280" y="164484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183;p33"/>
            <p:cNvSpPr/>
            <p:nvPr/>
          </p:nvSpPr>
          <p:spPr>
            <a:xfrm>
              <a:off x="2906280" y="159948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184;p33"/>
            <p:cNvSpPr/>
            <p:nvPr/>
          </p:nvSpPr>
          <p:spPr>
            <a:xfrm>
              <a:off x="2954520" y="15994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185;p33"/>
            <p:cNvSpPr/>
            <p:nvPr/>
          </p:nvSpPr>
          <p:spPr>
            <a:xfrm>
              <a:off x="4056480" y="159948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186;p33"/>
            <p:cNvSpPr/>
            <p:nvPr/>
          </p:nvSpPr>
          <p:spPr>
            <a:xfrm>
              <a:off x="4069440" y="164484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187;p33"/>
            <p:cNvSpPr/>
            <p:nvPr/>
          </p:nvSpPr>
          <p:spPr>
            <a:xfrm>
              <a:off x="2865960" y="15566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188;p33"/>
            <p:cNvSpPr/>
            <p:nvPr/>
          </p:nvSpPr>
          <p:spPr>
            <a:xfrm>
              <a:off x="4026600" y="155664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189;p33"/>
            <p:cNvSpPr/>
            <p:nvPr/>
          </p:nvSpPr>
          <p:spPr>
            <a:xfrm>
              <a:off x="2865960" y="261576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3" name="Google Shape;1190;p33"/>
            <p:cNvGrpSpPr/>
            <p:nvPr/>
          </p:nvGrpSpPr>
          <p:grpSpPr>
            <a:xfrm>
              <a:off x="3418200" y="2260440"/>
              <a:ext cx="893880" cy="1905120"/>
              <a:chOff x="3418200" y="2260440"/>
              <a:chExt cx="893880" cy="1905120"/>
            </a:xfrm>
          </p:grpSpPr>
          <p:sp>
            <p:nvSpPr>
              <p:cNvPr id="914" name="Google Shape;1191;p33"/>
              <p:cNvSpPr/>
              <p:nvPr/>
            </p:nvSpPr>
            <p:spPr>
              <a:xfrm>
                <a:off x="341820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192;p33"/>
              <p:cNvSpPr/>
              <p:nvPr/>
            </p:nvSpPr>
            <p:spPr>
              <a:xfrm>
                <a:off x="394524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193;p33"/>
              <p:cNvSpPr/>
              <p:nvPr/>
            </p:nvSpPr>
            <p:spPr>
              <a:xfrm>
                <a:off x="3646800" y="226044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94;p33"/>
              <p:cNvSpPr/>
              <p:nvPr/>
            </p:nvSpPr>
            <p:spPr>
              <a:xfrm>
                <a:off x="3763440" y="371556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195;p33"/>
              <p:cNvSpPr/>
              <p:nvPr/>
            </p:nvSpPr>
            <p:spPr>
              <a:xfrm>
                <a:off x="3702600" y="226044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96;p33"/>
              <p:cNvSpPr/>
              <p:nvPr/>
            </p:nvSpPr>
            <p:spPr>
              <a:xfrm>
                <a:off x="3788280" y="284580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97;p33"/>
              <p:cNvSpPr/>
              <p:nvPr/>
            </p:nvSpPr>
            <p:spPr>
              <a:xfrm>
                <a:off x="3803760" y="310536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98;p33"/>
              <p:cNvSpPr/>
              <p:nvPr/>
            </p:nvSpPr>
            <p:spPr>
              <a:xfrm>
                <a:off x="3812760" y="333396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2" name="Google Shape;1199;p33"/>
            <p:cNvGrpSpPr/>
            <p:nvPr/>
          </p:nvGrpSpPr>
          <p:grpSpPr>
            <a:xfrm>
              <a:off x="1838160" y="3033000"/>
              <a:ext cx="733680" cy="1132560"/>
              <a:chOff x="1838160" y="3033000"/>
              <a:chExt cx="733680" cy="1132560"/>
            </a:xfrm>
          </p:grpSpPr>
          <p:sp>
            <p:nvSpPr>
              <p:cNvPr id="923" name="Google Shape;1200;p33"/>
              <p:cNvSpPr/>
              <p:nvPr/>
            </p:nvSpPr>
            <p:spPr>
              <a:xfrm>
                <a:off x="2016720" y="30330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201;p33"/>
              <p:cNvSpPr/>
              <p:nvPr/>
            </p:nvSpPr>
            <p:spPr>
              <a:xfrm>
                <a:off x="2099160" y="31100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202;p33"/>
              <p:cNvSpPr/>
              <p:nvPr/>
            </p:nvSpPr>
            <p:spPr>
              <a:xfrm>
                <a:off x="2058120" y="316404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03;p33"/>
              <p:cNvSpPr/>
              <p:nvPr/>
            </p:nvSpPr>
            <p:spPr>
              <a:xfrm>
                <a:off x="2097360" y="33098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04;p33"/>
              <p:cNvSpPr/>
              <p:nvPr/>
            </p:nvSpPr>
            <p:spPr>
              <a:xfrm>
                <a:off x="2151360" y="34822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05;p33"/>
              <p:cNvSpPr/>
              <p:nvPr/>
            </p:nvSpPr>
            <p:spPr>
              <a:xfrm>
                <a:off x="2251440" y="33210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06;p33"/>
              <p:cNvSpPr/>
              <p:nvPr/>
            </p:nvSpPr>
            <p:spPr>
              <a:xfrm>
                <a:off x="2323800" y="34034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207;p33"/>
              <p:cNvSpPr/>
              <p:nvPr/>
            </p:nvSpPr>
            <p:spPr>
              <a:xfrm>
                <a:off x="2406240" y="33987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208;p33"/>
              <p:cNvSpPr/>
              <p:nvPr/>
            </p:nvSpPr>
            <p:spPr>
              <a:xfrm>
                <a:off x="2352240" y="35060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209;p33"/>
              <p:cNvSpPr/>
              <p:nvPr/>
            </p:nvSpPr>
            <p:spPr>
              <a:xfrm>
                <a:off x="2290680" y="36014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10;p33"/>
              <p:cNvSpPr/>
              <p:nvPr/>
            </p:nvSpPr>
            <p:spPr>
              <a:xfrm>
                <a:off x="1838160" y="33685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211;p33"/>
              <p:cNvSpPr/>
              <p:nvPr/>
            </p:nvSpPr>
            <p:spPr>
              <a:xfrm>
                <a:off x="1921320" y="346644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212;p33"/>
              <p:cNvSpPr/>
              <p:nvPr/>
            </p:nvSpPr>
            <p:spPr>
              <a:xfrm>
                <a:off x="1910520" y="344448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213;p33"/>
              <p:cNvSpPr/>
              <p:nvPr/>
            </p:nvSpPr>
            <p:spPr>
              <a:xfrm>
                <a:off x="1977480" y="35344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214;p33"/>
              <p:cNvSpPr/>
              <p:nvPr/>
            </p:nvSpPr>
            <p:spPr>
              <a:xfrm>
                <a:off x="2032200" y="36104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215;p33"/>
              <p:cNvSpPr/>
              <p:nvPr/>
            </p:nvSpPr>
            <p:spPr>
              <a:xfrm>
                <a:off x="1988280" y="371664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216;p33"/>
              <p:cNvSpPr/>
              <p:nvPr/>
            </p:nvSpPr>
            <p:spPr>
              <a:xfrm>
                <a:off x="1977480" y="37105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0" name="Google Shape;1217;p33"/>
            <p:cNvGrpSpPr/>
            <p:nvPr/>
          </p:nvGrpSpPr>
          <p:grpSpPr>
            <a:xfrm>
              <a:off x="2263320" y="1486800"/>
              <a:ext cx="506520" cy="898920"/>
              <a:chOff x="2263320" y="1486800"/>
              <a:chExt cx="506520" cy="898920"/>
            </a:xfrm>
          </p:grpSpPr>
          <p:sp>
            <p:nvSpPr>
              <p:cNvPr id="941" name="Google Shape;1218;p33"/>
              <p:cNvSpPr/>
              <p:nvPr/>
            </p:nvSpPr>
            <p:spPr>
              <a:xfrm>
                <a:off x="2263320" y="148680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219;p33"/>
              <p:cNvSpPr/>
              <p:nvPr/>
            </p:nvSpPr>
            <p:spPr>
              <a:xfrm>
                <a:off x="2334960" y="159660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220;p33"/>
              <p:cNvSpPr/>
              <p:nvPr/>
            </p:nvSpPr>
            <p:spPr>
              <a:xfrm>
                <a:off x="233496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221;p33"/>
              <p:cNvSpPr/>
              <p:nvPr/>
            </p:nvSpPr>
            <p:spPr>
              <a:xfrm>
                <a:off x="243180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222;p33"/>
              <p:cNvSpPr/>
              <p:nvPr/>
            </p:nvSpPr>
            <p:spPr>
              <a:xfrm>
                <a:off x="2530080" y="213588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223;p33"/>
              <p:cNvSpPr/>
              <p:nvPr/>
            </p:nvSpPr>
            <p:spPr>
              <a:xfrm>
                <a:off x="2629080" y="213588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224;p33"/>
              <p:cNvSpPr/>
              <p:nvPr/>
            </p:nvSpPr>
            <p:spPr>
              <a:xfrm>
                <a:off x="2334960" y="223272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225;p33"/>
              <p:cNvSpPr/>
              <p:nvPr/>
            </p:nvSpPr>
            <p:spPr>
              <a:xfrm>
                <a:off x="2431800" y="223272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226;p33"/>
              <p:cNvSpPr/>
              <p:nvPr/>
            </p:nvSpPr>
            <p:spPr>
              <a:xfrm>
                <a:off x="2530080" y="223272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227;p33"/>
              <p:cNvSpPr/>
              <p:nvPr/>
            </p:nvSpPr>
            <p:spPr>
              <a:xfrm>
                <a:off x="2629080" y="223272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1" name="Google Shape;1228;p33"/>
            <p:cNvSpPr/>
            <p:nvPr/>
          </p:nvSpPr>
          <p:spPr>
            <a:xfrm>
              <a:off x="3149640" y="1791360"/>
              <a:ext cx="586080" cy="556920"/>
            </a:xfrm>
            <a:prstGeom prst="pentagon">
              <a:avLst>
                <a:gd name="hf" fmla="val 105146"/>
                <a:gd name="vf" fmla="val 110557"/>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229;p33"/>
            <p:cNvSpPr/>
            <p:nvPr/>
          </p:nvSpPr>
          <p:spPr>
            <a:xfrm>
              <a:off x="3617640" y="1882080"/>
              <a:ext cx="228600" cy="217080"/>
            </a:xfrm>
            <a:prstGeom prst="pentagon">
              <a:avLst>
                <a:gd name="hf" fmla="val 105146"/>
                <a:gd name="vf" fmla="val 110557"/>
              </a:avLst>
            </a:prstGeom>
            <a:solidFill>
              <a:schemeClr val="accent4"/>
            </a:solidFill>
            <a:ln w="0">
              <a:noFill/>
            </a:ln>
          </p:spPr>
          <p:style>
            <a:lnRef idx="0">
              <a:scrgbClr r="0" g="0" b="0"/>
            </a:lnRef>
            <a:fillRef idx="0">
              <a:scrgbClr r="0" g="0" b="0"/>
            </a:fillRef>
            <a:effectRef idx="0">
              <a:scrgbClr r="0" g="0" b="0"/>
            </a:effectRef>
            <a:fontRef idx="minor"/>
          </p:style>
          <p:txBody>
            <a:bodyPr tIns="82800" bIns="82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230;p33"/>
            <p:cNvSpPr/>
            <p:nvPr/>
          </p:nvSpPr>
          <p:spPr>
            <a:xfrm>
              <a:off x="2111040" y="8319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4" name="Google Shape;115;p5"/>
          <p:cNvGrpSpPr/>
          <p:nvPr/>
        </p:nvGrpSpPr>
        <p:grpSpPr>
          <a:xfrm>
            <a:off x="961560" y="828360"/>
            <a:ext cx="7636680" cy="3843720"/>
            <a:chOff x="961560" y="828360"/>
            <a:chExt cx="7636680" cy="3843720"/>
          </a:xfrm>
        </p:grpSpPr>
        <p:grpSp>
          <p:nvGrpSpPr>
            <p:cNvPr id="955" name="Google Shape;116;p5"/>
            <p:cNvGrpSpPr/>
            <p:nvPr/>
          </p:nvGrpSpPr>
          <p:grpSpPr>
            <a:xfrm>
              <a:off x="8410320" y="1617480"/>
              <a:ext cx="187920" cy="188640"/>
              <a:chOff x="8410320" y="1617480"/>
              <a:chExt cx="187920" cy="188640"/>
            </a:xfrm>
          </p:grpSpPr>
          <p:sp>
            <p:nvSpPr>
              <p:cNvPr id="956" name="Google Shape;117;p5"/>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8;p5"/>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9;p5"/>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20;p5"/>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21;p5"/>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22;p5"/>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2" name="Google Shape;123;p5"/>
            <p:cNvGrpSpPr/>
            <p:nvPr/>
          </p:nvGrpSpPr>
          <p:grpSpPr>
            <a:xfrm>
              <a:off x="961560" y="4218120"/>
              <a:ext cx="188280" cy="188640"/>
              <a:chOff x="961560" y="4218120"/>
              <a:chExt cx="188280" cy="188640"/>
            </a:xfrm>
          </p:grpSpPr>
          <p:sp>
            <p:nvSpPr>
              <p:cNvPr id="963" name="Google Shape;124;p5"/>
              <p:cNvSpPr/>
              <p:nvPr/>
            </p:nvSpPr>
            <p:spPr>
              <a:xfrm>
                <a:off x="103176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25;p5"/>
              <p:cNvSpPr/>
              <p:nvPr/>
            </p:nvSpPr>
            <p:spPr>
              <a:xfrm>
                <a:off x="110088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26;p5"/>
              <p:cNvSpPr/>
              <p:nvPr/>
            </p:nvSpPr>
            <p:spPr>
              <a:xfrm>
                <a:off x="961560" y="4306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27;p5"/>
              <p:cNvSpPr/>
              <p:nvPr/>
            </p:nvSpPr>
            <p:spPr>
              <a:xfrm>
                <a:off x="1048680" y="428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28;p5"/>
              <p:cNvSpPr/>
              <p:nvPr/>
            </p:nvSpPr>
            <p:spPr>
              <a:xfrm>
                <a:off x="1048680" y="4358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29;p5"/>
              <p:cNvSpPr/>
              <p:nvPr/>
            </p:nvSpPr>
            <p:spPr>
              <a:xfrm>
                <a:off x="1048680" y="42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30;p5"/>
            <p:cNvGrpSpPr/>
            <p:nvPr/>
          </p:nvGrpSpPr>
          <p:grpSpPr>
            <a:xfrm>
              <a:off x="1690560" y="4483800"/>
              <a:ext cx="188280" cy="188280"/>
              <a:chOff x="1690560" y="4483800"/>
              <a:chExt cx="188280" cy="188280"/>
            </a:xfrm>
          </p:grpSpPr>
          <p:sp>
            <p:nvSpPr>
              <p:cNvPr id="970" name="Google Shape;131;p5"/>
              <p:cNvSpPr/>
              <p:nvPr/>
            </p:nvSpPr>
            <p:spPr>
              <a:xfrm>
                <a:off x="176076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32;p5"/>
              <p:cNvSpPr/>
              <p:nvPr/>
            </p:nvSpPr>
            <p:spPr>
              <a:xfrm>
                <a:off x="182988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33;p5"/>
              <p:cNvSpPr/>
              <p:nvPr/>
            </p:nvSpPr>
            <p:spPr>
              <a:xfrm>
                <a:off x="1690560" y="457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34;p5"/>
              <p:cNvSpPr/>
              <p:nvPr/>
            </p:nvSpPr>
            <p:spPr>
              <a:xfrm>
                <a:off x="1777680" y="455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35;p5"/>
              <p:cNvSpPr/>
              <p:nvPr/>
            </p:nvSpPr>
            <p:spPr>
              <a:xfrm>
                <a:off x="1777680" y="4624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36;p5"/>
              <p:cNvSpPr/>
              <p:nvPr/>
            </p:nvSpPr>
            <p:spPr>
              <a:xfrm>
                <a:off x="1777680" y="448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6" name="Google Shape;137;p5"/>
            <p:cNvGrpSpPr/>
            <p:nvPr/>
          </p:nvGrpSpPr>
          <p:grpSpPr>
            <a:xfrm>
              <a:off x="7931880" y="828360"/>
              <a:ext cx="188280" cy="188640"/>
              <a:chOff x="7931880" y="828360"/>
              <a:chExt cx="188280" cy="188640"/>
            </a:xfrm>
          </p:grpSpPr>
          <p:sp>
            <p:nvSpPr>
              <p:cNvPr id="977" name="Google Shape;138;p5"/>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9;p5"/>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0;p5"/>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41;p5"/>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42;p5"/>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43;p5"/>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83" name="Google Shape;144;p5"/>
          <p:cNvGrpSpPr/>
          <p:nvPr/>
        </p:nvGrpSpPr>
        <p:grpSpPr>
          <a:xfrm>
            <a:off x="-1955880" y="-1981440"/>
            <a:ext cx="12990240" cy="9448200"/>
            <a:chOff x="-1955880" y="-1981440"/>
            <a:chExt cx="12990240" cy="9448200"/>
          </a:xfrm>
        </p:grpSpPr>
        <p:sp>
          <p:nvSpPr>
            <p:cNvPr id="984" name="Google Shape;145;p5"/>
            <p:cNvSpPr/>
            <p:nvPr/>
          </p:nvSpPr>
          <p:spPr>
            <a:xfrm rot="12402600">
              <a:off x="6162840" y="-1258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985" name="Google Shape;146;p5"/>
            <p:cNvSpPr/>
            <p:nvPr/>
          </p:nvSpPr>
          <p:spPr>
            <a:xfrm rot="2474400">
              <a:off x="-882360" y="4345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47;p5"/>
            <p:cNvSpPr/>
            <p:nvPr/>
          </p:nvSpPr>
          <p:spPr>
            <a:xfrm rot="14967000" flipH="1">
              <a:off x="-1390320" y="27529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48;p5"/>
            <p:cNvSpPr/>
            <p:nvPr/>
          </p:nvSpPr>
          <p:spPr>
            <a:xfrm rot="6348000" flipH="1">
              <a:off x="8450640" y="-588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93" name="Google Shape;156;p6"/>
          <p:cNvGrpSpPr/>
          <p:nvPr/>
        </p:nvGrpSpPr>
        <p:grpSpPr>
          <a:xfrm>
            <a:off x="447120" y="1433880"/>
            <a:ext cx="8422200" cy="3326760"/>
            <a:chOff x="447120" y="1433880"/>
            <a:chExt cx="8422200" cy="3326760"/>
          </a:xfrm>
        </p:grpSpPr>
        <p:grpSp>
          <p:nvGrpSpPr>
            <p:cNvPr id="994" name="Google Shape;157;p6"/>
            <p:cNvGrpSpPr/>
            <p:nvPr/>
          </p:nvGrpSpPr>
          <p:grpSpPr>
            <a:xfrm>
              <a:off x="8681040" y="2025000"/>
              <a:ext cx="188280" cy="188640"/>
              <a:chOff x="8681040" y="2025000"/>
              <a:chExt cx="188280" cy="188640"/>
            </a:xfrm>
          </p:grpSpPr>
          <p:sp>
            <p:nvSpPr>
              <p:cNvPr id="995" name="Google Shape;158;p6"/>
              <p:cNvSpPr/>
              <p:nvPr/>
            </p:nvSpPr>
            <p:spPr>
              <a:xfrm>
                <a:off x="875160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9;p6"/>
              <p:cNvSpPr/>
              <p:nvPr/>
            </p:nvSpPr>
            <p:spPr>
              <a:xfrm>
                <a:off x="882036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60;p6"/>
              <p:cNvSpPr/>
              <p:nvPr/>
            </p:nvSpPr>
            <p:spPr>
              <a:xfrm>
                <a:off x="8681040" y="2113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61;p6"/>
              <p:cNvSpPr/>
              <p:nvPr/>
            </p:nvSpPr>
            <p:spPr>
              <a:xfrm>
                <a:off x="8768160" y="209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62;p6"/>
              <p:cNvSpPr/>
              <p:nvPr/>
            </p:nvSpPr>
            <p:spPr>
              <a:xfrm>
                <a:off x="8768160" y="2165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63;p6"/>
              <p:cNvSpPr/>
              <p:nvPr/>
            </p:nvSpPr>
            <p:spPr>
              <a:xfrm>
                <a:off x="8768160" y="2025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1" name="Google Shape;164;p6"/>
            <p:cNvGrpSpPr/>
            <p:nvPr/>
          </p:nvGrpSpPr>
          <p:grpSpPr>
            <a:xfrm>
              <a:off x="8336520" y="1433880"/>
              <a:ext cx="188280" cy="188280"/>
              <a:chOff x="8336520" y="1433880"/>
              <a:chExt cx="188280" cy="188280"/>
            </a:xfrm>
          </p:grpSpPr>
          <p:sp>
            <p:nvSpPr>
              <p:cNvPr id="1002" name="Google Shape;165;p6"/>
              <p:cNvSpPr/>
              <p:nvPr/>
            </p:nvSpPr>
            <p:spPr>
              <a:xfrm>
                <a:off x="840708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66;p6"/>
              <p:cNvSpPr/>
              <p:nvPr/>
            </p:nvSpPr>
            <p:spPr>
              <a:xfrm>
                <a:off x="847584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67;p6"/>
              <p:cNvSpPr/>
              <p:nvPr/>
            </p:nvSpPr>
            <p:spPr>
              <a:xfrm>
                <a:off x="8336520" y="152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68;p6"/>
              <p:cNvSpPr/>
              <p:nvPr/>
            </p:nvSpPr>
            <p:spPr>
              <a:xfrm>
                <a:off x="8423640" y="150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69;p6"/>
              <p:cNvSpPr/>
              <p:nvPr/>
            </p:nvSpPr>
            <p:spPr>
              <a:xfrm>
                <a:off x="8423640" y="157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70;p6"/>
              <p:cNvSpPr/>
              <p:nvPr/>
            </p:nvSpPr>
            <p:spPr>
              <a:xfrm>
                <a:off x="8423640" y="143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8" name="Google Shape;171;p6"/>
            <p:cNvGrpSpPr/>
            <p:nvPr/>
          </p:nvGrpSpPr>
          <p:grpSpPr>
            <a:xfrm>
              <a:off x="1320120" y="4572360"/>
              <a:ext cx="188280" cy="188280"/>
              <a:chOff x="1320120" y="4572360"/>
              <a:chExt cx="188280" cy="188280"/>
            </a:xfrm>
          </p:grpSpPr>
          <p:sp>
            <p:nvSpPr>
              <p:cNvPr id="1009" name="Google Shape;172;p6"/>
              <p:cNvSpPr/>
              <p:nvPr/>
            </p:nvSpPr>
            <p:spPr>
              <a:xfrm>
                <a:off x="139032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73;p6"/>
              <p:cNvSpPr/>
              <p:nvPr/>
            </p:nvSpPr>
            <p:spPr>
              <a:xfrm>
                <a:off x="145944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74;p6"/>
              <p:cNvSpPr/>
              <p:nvPr/>
            </p:nvSpPr>
            <p:spPr>
              <a:xfrm>
                <a:off x="1320120" y="4660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75;p6"/>
              <p:cNvSpPr/>
              <p:nvPr/>
            </p:nvSpPr>
            <p:spPr>
              <a:xfrm>
                <a:off x="1407240" y="4643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76;p6"/>
              <p:cNvSpPr/>
              <p:nvPr/>
            </p:nvSpPr>
            <p:spPr>
              <a:xfrm>
                <a:off x="1407240" y="471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77;p6"/>
              <p:cNvSpPr/>
              <p:nvPr/>
            </p:nvSpPr>
            <p:spPr>
              <a:xfrm>
                <a:off x="1407240" y="4572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8;p6"/>
            <p:cNvGrpSpPr/>
            <p:nvPr/>
          </p:nvGrpSpPr>
          <p:grpSpPr>
            <a:xfrm>
              <a:off x="447120" y="4196520"/>
              <a:ext cx="188280" cy="188280"/>
              <a:chOff x="447120" y="4196520"/>
              <a:chExt cx="188280" cy="188280"/>
            </a:xfrm>
          </p:grpSpPr>
          <p:sp>
            <p:nvSpPr>
              <p:cNvPr id="1016" name="Google Shape;179;p6"/>
              <p:cNvSpPr/>
              <p:nvPr/>
            </p:nvSpPr>
            <p:spPr>
              <a:xfrm>
                <a:off x="51732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80;p6"/>
              <p:cNvSpPr/>
              <p:nvPr/>
            </p:nvSpPr>
            <p:spPr>
              <a:xfrm>
                <a:off x="58644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81;p6"/>
              <p:cNvSpPr/>
              <p:nvPr/>
            </p:nvSpPr>
            <p:spPr>
              <a:xfrm>
                <a:off x="447120" y="4285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82;p6"/>
              <p:cNvSpPr/>
              <p:nvPr/>
            </p:nvSpPr>
            <p:spPr>
              <a:xfrm>
                <a:off x="534240" y="4267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83;p6"/>
              <p:cNvSpPr/>
              <p:nvPr/>
            </p:nvSpPr>
            <p:spPr>
              <a:xfrm>
                <a:off x="534240" y="4336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84;p6"/>
              <p:cNvSpPr/>
              <p:nvPr/>
            </p:nvSpPr>
            <p:spPr>
              <a:xfrm>
                <a:off x="534240" y="419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2" name="Google Shape;185;p6"/>
          <p:cNvGrpSpPr/>
          <p:nvPr/>
        </p:nvGrpSpPr>
        <p:grpSpPr>
          <a:xfrm>
            <a:off x="-1594080" y="-1621800"/>
            <a:ext cx="12747960" cy="9218520"/>
            <a:chOff x="-1594080" y="-1621800"/>
            <a:chExt cx="12747960" cy="9218520"/>
          </a:xfrm>
        </p:grpSpPr>
        <p:sp>
          <p:nvSpPr>
            <p:cNvPr id="1023" name="Google Shape;186;p6"/>
            <p:cNvSpPr/>
            <p:nvPr/>
          </p:nvSpPr>
          <p:spPr>
            <a:xfrm rot="1465200">
              <a:off x="6806160" y="-94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87;p6"/>
            <p:cNvSpPr/>
            <p:nvPr/>
          </p:nvSpPr>
          <p:spPr>
            <a:xfrm rot="8461200" flipH="1">
              <a:off x="207360" y="4216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88;p6"/>
            <p:cNvSpPr/>
            <p:nvPr/>
          </p:nvSpPr>
          <p:spPr>
            <a:xfrm rot="2215800" flipH="1">
              <a:off x="8503200" y="-5886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89;p6"/>
            <p:cNvSpPr/>
            <p:nvPr/>
          </p:nvSpPr>
          <p:spPr>
            <a:xfrm rot="2257200">
              <a:off x="-1321920" y="4523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8" name="Google Shape;191;p7"/>
          <p:cNvGrpSpPr/>
          <p:nvPr/>
        </p:nvGrpSpPr>
        <p:grpSpPr>
          <a:xfrm>
            <a:off x="321480" y="1306800"/>
            <a:ext cx="8204040" cy="3301560"/>
            <a:chOff x="321480" y="1306800"/>
            <a:chExt cx="8204040" cy="3301560"/>
          </a:xfrm>
        </p:grpSpPr>
        <p:grpSp>
          <p:nvGrpSpPr>
            <p:cNvPr id="1029" name="Google Shape;192;p7"/>
            <p:cNvGrpSpPr/>
            <p:nvPr/>
          </p:nvGrpSpPr>
          <p:grpSpPr>
            <a:xfrm>
              <a:off x="8337240" y="3552480"/>
              <a:ext cx="188280" cy="188640"/>
              <a:chOff x="8337240" y="3552480"/>
              <a:chExt cx="188280" cy="188640"/>
            </a:xfrm>
          </p:grpSpPr>
          <p:sp>
            <p:nvSpPr>
              <p:cNvPr id="1030" name="Google Shape;193;p7"/>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94;p7"/>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95;p7"/>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96;p7"/>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97;p7"/>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98;p7"/>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6" name="Google Shape;199;p7"/>
            <p:cNvGrpSpPr/>
            <p:nvPr/>
          </p:nvGrpSpPr>
          <p:grpSpPr>
            <a:xfrm>
              <a:off x="7239600" y="4419720"/>
              <a:ext cx="187920" cy="188640"/>
              <a:chOff x="7239600" y="4419720"/>
              <a:chExt cx="187920" cy="188640"/>
            </a:xfrm>
          </p:grpSpPr>
          <p:sp>
            <p:nvSpPr>
              <p:cNvPr id="1037" name="Google Shape;200;p7"/>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201;p7"/>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202;p7"/>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203;p7"/>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204;p7"/>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205;p7"/>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3" name="Google Shape;206;p7"/>
            <p:cNvGrpSpPr/>
            <p:nvPr/>
          </p:nvGrpSpPr>
          <p:grpSpPr>
            <a:xfrm>
              <a:off x="321480" y="2044440"/>
              <a:ext cx="188280" cy="188280"/>
              <a:chOff x="321480" y="2044440"/>
              <a:chExt cx="188280" cy="188280"/>
            </a:xfrm>
          </p:grpSpPr>
          <p:sp>
            <p:nvSpPr>
              <p:cNvPr id="1044" name="Google Shape;207;p7"/>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208;p7"/>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209;p7"/>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210;p7"/>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211;p7"/>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212;p7"/>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0" name="Google Shape;213;p7"/>
            <p:cNvGrpSpPr/>
            <p:nvPr/>
          </p:nvGrpSpPr>
          <p:grpSpPr>
            <a:xfrm>
              <a:off x="717480" y="1306800"/>
              <a:ext cx="187920" cy="188280"/>
              <a:chOff x="717480" y="1306800"/>
              <a:chExt cx="187920" cy="188280"/>
            </a:xfrm>
          </p:grpSpPr>
          <p:sp>
            <p:nvSpPr>
              <p:cNvPr id="1051" name="Google Shape;214;p7"/>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215;p7"/>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216;p7"/>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217;p7"/>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218;p7"/>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6" name="Google Shape;219;p7"/>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57" name="Google Shape;220;p7"/>
          <p:cNvGrpSpPr/>
          <p:nvPr/>
        </p:nvGrpSpPr>
        <p:grpSpPr>
          <a:xfrm>
            <a:off x="-2213640" y="-1281960"/>
            <a:ext cx="12853440" cy="7753320"/>
            <a:chOff x="-2213640" y="-1281960"/>
            <a:chExt cx="12853440" cy="7753320"/>
          </a:xfrm>
        </p:grpSpPr>
        <p:sp>
          <p:nvSpPr>
            <p:cNvPr id="1058" name="Google Shape;221;p7"/>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222;p7"/>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223;p7"/>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224;p7"/>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6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3" name="PlaceHolder 1"/>
          <p:cNvSpPr>
            <a:spLocks noGrp="1"/>
          </p:cNvSpPr>
          <p:nvPr>
            <p:ph type="title"/>
          </p:nvPr>
        </p:nvSpPr>
        <p:spPr>
          <a:xfrm>
            <a:off x="713160" y="1589400"/>
            <a:ext cx="3753000" cy="17269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64" name="Google Shape;229;p8"/>
          <p:cNvGrpSpPr/>
          <p:nvPr/>
        </p:nvGrpSpPr>
        <p:grpSpPr>
          <a:xfrm>
            <a:off x="608040" y="310320"/>
            <a:ext cx="8042760" cy="4500720"/>
            <a:chOff x="608040" y="310320"/>
            <a:chExt cx="8042760" cy="4500720"/>
          </a:xfrm>
        </p:grpSpPr>
        <p:grpSp>
          <p:nvGrpSpPr>
            <p:cNvPr id="1065" name="Google Shape;230;p8"/>
            <p:cNvGrpSpPr/>
            <p:nvPr/>
          </p:nvGrpSpPr>
          <p:grpSpPr>
            <a:xfrm>
              <a:off x="608040" y="564120"/>
              <a:ext cx="326880" cy="327960"/>
              <a:chOff x="608040" y="564120"/>
              <a:chExt cx="326880" cy="327960"/>
            </a:xfrm>
          </p:grpSpPr>
          <p:sp>
            <p:nvSpPr>
              <p:cNvPr id="1066" name="Google Shape;231;p8"/>
              <p:cNvSpPr/>
              <p:nvPr/>
            </p:nvSpPr>
            <p:spPr>
              <a:xfrm>
                <a:off x="74952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232;p8"/>
              <p:cNvSpPr/>
              <p:nvPr/>
            </p:nvSpPr>
            <p:spPr>
              <a:xfrm>
                <a:off x="81828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233;p8"/>
              <p:cNvSpPr/>
              <p:nvPr/>
            </p:nvSpPr>
            <p:spPr>
              <a:xfrm>
                <a:off x="88704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234;p8"/>
              <p:cNvSpPr/>
              <p:nvPr/>
            </p:nvSpPr>
            <p:spPr>
              <a:xfrm>
                <a:off x="67896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235;p8"/>
              <p:cNvSpPr/>
              <p:nvPr/>
            </p:nvSpPr>
            <p:spPr>
              <a:xfrm>
                <a:off x="60804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236;p8"/>
              <p:cNvSpPr/>
              <p:nvPr/>
            </p:nvSpPr>
            <p:spPr>
              <a:xfrm>
                <a:off x="76680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237;p8"/>
              <p:cNvSpPr/>
              <p:nvPr/>
            </p:nvSpPr>
            <p:spPr>
              <a:xfrm>
                <a:off x="76680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238;p8"/>
              <p:cNvSpPr/>
              <p:nvPr/>
            </p:nvSpPr>
            <p:spPr>
              <a:xfrm>
                <a:off x="76680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239;p8"/>
              <p:cNvSpPr/>
              <p:nvPr/>
            </p:nvSpPr>
            <p:spPr>
              <a:xfrm>
                <a:off x="76680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240;p8"/>
              <p:cNvSpPr/>
              <p:nvPr/>
            </p:nvSpPr>
            <p:spPr>
              <a:xfrm>
                <a:off x="76680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241;p8"/>
            <p:cNvGrpSpPr/>
            <p:nvPr/>
          </p:nvGrpSpPr>
          <p:grpSpPr>
            <a:xfrm>
              <a:off x="8324280" y="4482720"/>
              <a:ext cx="326520" cy="328320"/>
              <a:chOff x="8324280" y="4482720"/>
              <a:chExt cx="326520" cy="328320"/>
            </a:xfrm>
          </p:grpSpPr>
          <p:sp>
            <p:nvSpPr>
              <p:cNvPr id="1077" name="Google Shape;242;p8"/>
              <p:cNvSpPr/>
              <p:nvPr/>
            </p:nvSpPr>
            <p:spPr>
              <a:xfrm>
                <a:off x="846540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243;p8"/>
              <p:cNvSpPr/>
              <p:nvPr/>
            </p:nvSpPr>
            <p:spPr>
              <a:xfrm>
                <a:off x="8534160" y="464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244;p8"/>
              <p:cNvSpPr/>
              <p:nvPr/>
            </p:nvSpPr>
            <p:spPr>
              <a:xfrm>
                <a:off x="8602920" y="46418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245;p8"/>
              <p:cNvSpPr/>
              <p:nvPr/>
            </p:nvSpPr>
            <p:spPr>
              <a:xfrm>
                <a:off x="8395200" y="46418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246;p8"/>
              <p:cNvSpPr/>
              <p:nvPr/>
            </p:nvSpPr>
            <p:spPr>
              <a:xfrm>
                <a:off x="832428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247;p8"/>
              <p:cNvSpPr/>
              <p:nvPr/>
            </p:nvSpPr>
            <p:spPr>
              <a:xfrm>
                <a:off x="8482680" y="462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248;p8"/>
              <p:cNvSpPr/>
              <p:nvPr/>
            </p:nvSpPr>
            <p:spPr>
              <a:xfrm>
                <a:off x="8482680" y="469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249;p8"/>
              <p:cNvSpPr/>
              <p:nvPr/>
            </p:nvSpPr>
            <p:spPr>
              <a:xfrm>
                <a:off x="8482680" y="4761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250;p8"/>
              <p:cNvSpPr/>
              <p:nvPr/>
            </p:nvSpPr>
            <p:spPr>
              <a:xfrm>
                <a:off x="8482680" y="455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251;p8"/>
              <p:cNvSpPr/>
              <p:nvPr/>
            </p:nvSpPr>
            <p:spPr>
              <a:xfrm>
                <a:off x="8482680" y="448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87" name="Google Shape;252;p8"/>
            <p:cNvGrpSpPr/>
            <p:nvPr/>
          </p:nvGrpSpPr>
          <p:grpSpPr>
            <a:xfrm>
              <a:off x="8430840" y="310320"/>
              <a:ext cx="188280" cy="188640"/>
              <a:chOff x="8430840" y="310320"/>
              <a:chExt cx="188280" cy="188640"/>
            </a:xfrm>
          </p:grpSpPr>
          <p:sp>
            <p:nvSpPr>
              <p:cNvPr id="1088" name="Google Shape;253;p8"/>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254;p8"/>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255;p8"/>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256;p8"/>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257;p8"/>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258;p8"/>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4" name="Google Shape;259;p8"/>
          <p:cNvGrpSpPr/>
          <p:nvPr/>
        </p:nvGrpSpPr>
        <p:grpSpPr>
          <a:xfrm>
            <a:off x="-1708920" y="-2440080"/>
            <a:ext cx="4975560" cy="9641160"/>
            <a:chOff x="-1708920" y="-2440080"/>
            <a:chExt cx="4975560" cy="9641160"/>
          </a:xfrm>
        </p:grpSpPr>
        <p:sp>
          <p:nvSpPr>
            <p:cNvPr id="1095" name="Google Shape;260;p8"/>
            <p:cNvSpPr/>
            <p:nvPr/>
          </p:nvSpPr>
          <p:spPr>
            <a:xfrm rot="14629800">
              <a:off x="-1411200" y="4138560"/>
              <a:ext cx="2879280" cy="2457000"/>
            </a:xfrm>
            <a:custGeom>
              <a:avLst/>
              <a:gdLst>
                <a:gd name="textAreaLeft" fmla="*/ 0 w 2879280"/>
                <a:gd name="textAreaRight" fmla="*/ 2879640 w 2879280"/>
                <a:gd name="textAreaTop" fmla="*/ 0 h 2457000"/>
                <a:gd name="textAreaBottom" fmla="*/ 2457360 h 24570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261;p8"/>
            <p:cNvSpPr/>
            <p:nvPr/>
          </p:nvSpPr>
          <p:spPr>
            <a:xfrm rot="2885400">
              <a:off x="-285480" y="-170424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7" name="PlaceHolder 2"/>
          <p:cNvSpPr>
            <a:spLocks noGrp="1"/>
          </p:cNvSpPr>
          <p:nvPr>
            <p:ph type="title"/>
          </p:nvPr>
        </p:nvSpPr>
        <p:spPr>
          <a:xfrm>
            <a:off x="713160" y="3785760"/>
            <a:ext cx="7717320" cy="572400"/>
          </a:xfrm>
          <a:prstGeom prst="rect">
            <a:avLst/>
          </a:prstGeom>
          <a:noFill/>
          <a:ln w="0">
            <a:noFill/>
          </a:ln>
        </p:spPr>
        <p:txBody>
          <a:bodyPr lIns="91440" tIns="91440" rIns="91440" bIns="91440" anchor="ctr">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3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3/16/2025</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157946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9" name="PlaceHolder 2"/>
          <p:cNvSpPr>
            <a:spLocks noGrp="1"/>
          </p:cNvSpPr>
          <p:nvPr>
            <p:ph type="title"/>
          </p:nvPr>
        </p:nvSpPr>
        <p:spPr>
          <a:xfrm>
            <a:off x="153756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0" name="PlaceHolder 3"/>
          <p:cNvSpPr>
            <a:spLocks noGrp="1"/>
          </p:cNvSpPr>
          <p:nvPr>
            <p:ph type="title"/>
          </p:nvPr>
        </p:nvSpPr>
        <p:spPr>
          <a:xfrm>
            <a:off x="153756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1" name="PlaceHolder 4"/>
          <p:cNvSpPr>
            <a:spLocks noGrp="1"/>
          </p:cNvSpPr>
          <p:nvPr>
            <p:ph type="title"/>
          </p:nvPr>
        </p:nvSpPr>
        <p:spPr>
          <a:xfrm>
            <a:off x="418932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2" name="PlaceHolder 5"/>
          <p:cNvSpPr>
            <a:spLocks noGrp="1"/>
          </p:cNvSpPr>
          <p:nvPr>
            <p:ph type="title"/>
          </p:nvPr>
        </p:nvSpPr>
        <p:spPr>
          <a:xfrm>
            <a:off x="418932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3" name="PlaceHolder 6"/>
          <p:cNvSpPr>
            <a:spLocks noGrp="1"/>
          </p:cNvSpPr>
          <p:nvPr>
            <p:ph type="title"/>
          </p:nvPr>
        </p:nvSpPr>
        <p:spPr>
          <a:xfrm>
            <a:off x="684108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4" name="PlaceHolder 7"/>
          <p:cNvSpPr>
            <a:spLocks noGrp="1"/>
          </p:cNvSpPr>
          <p:nvPr>
            <p:ph type="title"/>
          </p:nvPr>
        </p:nvSpPr>
        <p:spPr>
          <a:xfrm>
            <a:off x="684108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grpSp>
        <p:nvGrpSpPr>
          <p:cNvPr id="55" name="Google Shape;347;p13"/>
          <p:cNvGrpSpPr/>
          <p:nvPr/>
        </p:nvGrpSpPr>
        <p:grpSpPr>
          <a:xfrm>
            <a:off x="372240" y="350640"/>
            <a:ext cx="8385840" cy="4592880"/>
            <a:chOff x="372240" y="350640"/>
            <a:chExt cx="8385840" cy="4592880"/>
          </a:xfrm>
        </p:grpSpPr>
        <p:grpSp>
          <p:nvGrpSpPr>
            <p:cNvPr id="56" name="Google Shape;348;p13"/>
            <p:cNvGrpSpPr/>
            <p:nvPr/>
          </p:nvGrpSpPr>
          <p:grpSpPr>
            <a:xfrm>
              <a:off x="372240" y="3765240"/>
              <a:ext cx="187920" cy="188640"/>
              <a:chOff x="372240" y="3765240"/>
              <a:chExt cx="187920" cy="188640"/>
            </a:xfrm>
          </p:grpSpPr>
          <p:sp>
            <p:nvSpPr>
              <p:cNvPr id="57" name="Google Shape;349;p13"/>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350;p13"/>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351;p13"/>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352;p13"/>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353;p13"/>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354;p13"/>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355;p13"/>
            <p:cNvGrpSpPr/>
            <p:nvPr/>
          </p:nvGrpSpPr>
          <p:grpSpPr>
            <a:xfrm>
              <a:off x="1219680" y="4754880"/>
              <a:ext cx="188280" cy="188640"/>
              <a:chOff x="1219680" y="4754880"/>
              <a:chExt cx="188280" cy="188640"/>
            </a:xfrm>
          </p:grpSpPr>
          <p:sp>
            <p:nvSpPr>
              <p:cNvPr id="64" name="Google Shape;356;p13"/>
              <p:cNvSpPr/>
              <p:nvPr/>
            </p:nvSpPr>
            <p:spPr>
              <a:xfrm>
                <a:off x="128988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57;p13"/>
              <p:cNvSpPr/>
              <p:nvPr/>
            </p:nvSpPr>
            <p:spPr>
              <a:xfrm>
                <a:off x="135900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358;p13"/>
              <p:cNvSpPr/>
              <p:nvPr/>
            </p:nvSpPr>
            <p:spPr>
              <a:xfrm>
                <a:off x="1219680" y="484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359;p13"/>
              <p:cNvSpPr/>
              <p:nvPr/>
            </p:nvSpPr>
            <p:spPr>
              <a:xfrm>
                <a:off x="1306800" y="4826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60;p13"/>
              <p:cNvSpPr/>
              <p:nvPr/>
            </p:nvSpPr>
            <p:spPr>
              <a:xfrm>
                <a:off x="1306800" y="4895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361;p13"/>
              <p:cNvSpPr/>
              <p:nvPr/>
            </p:nvSpPr>
            <p:spPr>
              <a:xfrm>
                <a:off x="1306800" y="4754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362;p13"/>
            <p:cNvGrpSpPr/>
            <p:nvPr/>
          </p:nvGrpSpPr>
          <p:grpSpPr>
            <a:xfrm>
              <a:off x="8569800" y="1030320"/>
              <a:ext cx="188280" cy="188640"/>
              <a:chOff x="8569800" y="1030320"/>
              <a:chExt cx="188280" cy="188640"/>
            </a:xfrm>
          </p:grpSpPr>
          <p:sp>
            <p:nvSpPr>
              <p:cNvPr id="71" name="Google Shape;363;p13"/>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64;p13"/>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65;p13"/>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66;p13"/>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67;p13"/>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68;p13"/>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69;p13"/>
            <p:cNvGrpSpPr/>
            <p:nvPr/>
          </p:nvGrpSpPr>
          <p:grpSpPr>
            <a:xfrm>
              <a:off x="7743600" y="350640"/>
              <a:ext cx="188280" cy="188640"/>
              <a:chOff x="7743600" y="350640"/>
              <a:chExt cx="188280" cy="188640"/>
            </a:xfrm>
          </p:grpSpPr>
          <p:sp>
            <p:nvSpPr>
              <p:cNvPr id="78" name="Google Shape;370;p13"/>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71;p13"/>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72;p13"/>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73;p13"/>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374;p13"/>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75;p13"/>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 name="Google Shape;376;p13"/>
          <p:cNvGrpSpPr/>
          <p:nvPr/>
        </p:nvGrpSpPr>
        <p:grpSpPr>
          <a:xfrm>
            <a:off x="-1702800" y="-1836000"/>
            <a:ext cx="12658320" cy="9110520"/>
            <a:chOff x="-1702800" y="-1836000"/>
            <a:chExt cx="12658320" cy="9110520"/>
          </a:xfrm>
        </p:grpSpPr>
        <p:sp>
          <p:nvSpPr>
            <p:cNvPr id="85" name="Google Shape;377;p13"/>
            <p:cNvSpPr/>
            <p:nvPr/>
          </p:nvSpPr>
          <p:spPr>
            <a:xfrm rot="5754000">
              <a:off x="8062560" y="-164412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78;p13"/>
            <p:cNvSpPr/>
            <p:nvPr/>
          </p:nvSpPr>
          <p:spPr>
            <a:xfrm rot="16200000">
              <a:off x="-1274400" y="377136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79;p13"/>
            <p:cNvSpPr/>
            <p:nvPr/>
          </p:nvSpPr>
          <p:spPr>
            <a:xfrm rot="3565200">
              <a:off x="-1034280" y="4033440"/>
              <a:ext cx="2004480" cy="2160360"/>
            </a:xfrm>
            <a:custGeom>
              <a:avLst/>
              <a:gdLst>
                <a:gd name="textAreaLeft" fmla="*/ 0 w 2004480"/>
                <a:gd name="textAreaRight" fmla="*/ 2004840 w 20044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80;p13"/>
            <p:cNvSpPr/>
            <p:nvPr/>
          </p:nvSpPr>
          <p:spPr>
            <a:xfrm>
              <a:off x="7196040" y="-1836000"/>
              <a:ext cx="2388960" cy="2598480"/>
            </a:xfrm>
            <a:custGeom>
              <a:avLst/>
              <a:gdLst>
                <a:gd name="textAreaLeft" fmla="*/ 0 w 2388960"/>
                <a:gd name="textAreaRight" fmla="*/ 2389320 w 2388960"/>
                <a:gd name="textAreaTop" fmla="*/ 0 h 2598480"/>
                <a:gd name="textAreaBottom" fmla="*/ 2598840 h 2598480"/>
              </a:gdLst>
              <a:ahLst/>
              <a:cxnLst/>
              <a:rect l="textAreaLeft" t="textAreaTop" r="textAreaRight" b="textAreaBottom"/>
              <a:pathLst>
                <a:path w="634" h="688">
                  <a:moveTo>
                    <a:pt x="523" y="191"/>
                  </a:moveTo>
                  <a:cubicBezTo>
                    <a:pt x="463" y="156"/>
                    <a:pt x="469" y="46"/>
                    <a:pt x="406" y="23"/>
                  </a:cubicBezTo>
                  <a:cubicBezTo>
                    <a:pt x="343" y="0"/>
                    <a:pt x="285" y="32"/>
                    <a:pt x="239" y="100"/>
                  </a:cubicBezTo>
                  <a:cubicBezTo>
                    <a:pt x="194" y="168"/>
                    <a:pt x="152" y="194"/>
                    <a:pt x="61" y="233"/>
                  </a:cubicBezTo>
                  <a:cubicBezTo>
                    <a:pt x="33" y="246"/>
                    <a:pt x="17" y="266"/>
                    <a:pt x="9" y="289"/>
                  </a:cubicBezTo>
                  <a:cubicBezTo>
                    <a:pt x="8" y="289"/>
                    <a:pt x="8" y="289"/>
                    <a:pt x="8" y="289"/>
                  </a:cubicBezTo>
                  <a:cubicBezTo>
                    <a:pt x="8" y="289"/>
                    <a:pt x="8" y="290"/>
                    <a:pt x="8" y="292"/>
                  </a:cubicBezTo>
                  <a:cubicBezTo>
                    <a:pt x="2" y="309"/>
                    <a:pt x="0" y="328"/>
                    <a:pt x="0" y="344"/>
                  </a:cubicBezTo>
                  <a:cubicBezTo>
                    <a:pt x="0" y="361"/>
                    <a:pt x="2" y="379"/>
                    <a:pt x="8" y="397"/>
                  </a:cubicBezTo>
                  <a:cubicBezTo>
                    <a:pt x="8" y="399"/>
                    <a:pt x="8" y="400"/>
                    <a:pt x="8" y="400"/>
                  </a:cubicBezTo>
                  <a:cubicBezTo>
                    <a:pt x="9" y="400"/>
                    <a:pt x="9" y="400"/>
                    <a:pt x="9" y="400"/>
                  </a:cubicBezTo>
                  <a:cubicBezTo>
                    <a:pt x="17" y="423"/>
                    <a:pt x="33" y="443"/>
                    <a:pt x="61" y="455"/>
                  </a:cubicBezTo>
                  <a:cubicBezTo>
                    <a:pt x="152" y="495"/>
                    <a:pt x="194" y="520"/>
                    <a:pt x="239" y="588"/>
                  </a:cubicBezTo>
                  <a:cubicBezTo>
                    <a:pt x="285" y="656"/>
                    <a:pt x="343" y="688"/>
                    <a:pt x="406" y="666"/>
                  </a:cubicBezTo>
                  <a:cubicBezTo>
                    <a:pt x="469" y="643"/>
                    <a:pt x="463" y="533"/>
                    <a:pt x="523" y="498"/>
                  </a:cubicBezTo>
                  <a:cubicBezTo>
                    <a:pt x="574" y="469"/>
                    <a:pt x="634" y="437"/>
                    <a:pt x="628" y="344"/>
                  </a:cubicBezTo>
                  <a:cubicBezTo>
                    <a:pt x="634" y="252"/>
                    <a:pt x="574" y="220"/>
                    <a:pt x="523" y="19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3977640" y="3432960"/>
            <a:ext cx="4452840" cy="661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126" name="Google Shape;421;p15"/>
          <p:cNvGrpSpPr/>
          <p:nvPr/>
        </p:nvGrpSpPr>
        <p:grpSpPr>
          <a:xfrm>
            <a:off x="773640" y="276480"/>
            <a:ext cx="7983720" cy="4257000"/>
            <a:chOff x="773640" y="276480"/>
            <a:chExt cx="7983720" cy="4257000"/>
          </a:xfrm>
        </p:grpSpPr>
        <p:grpSp>
          <p:nvGrpSpPr>
            <p:cNvPr id="127" name="Google Shape;422;p15"/>
            <p:cNvGrpSpPr/>
            <p:nvPr/>
          </p:nvGrpSpPr>
          <p:grpSpPr>
            <a:xfrm>
              <a:off x="6894360" y="276480"/>
              <a:ext cx="188280" cy="188280"/>
              <a:chOff x="6894360" y="276480"/>
              <a:chExt cx="188280" cy="188280"/>
            </a:xfrm>
          </p:grpSpPr>
          <p:sp>
            <p:nvSpPr>
              <p:cNvPr id="128" name="Google Shape;423;p15"/>
              <p:cNvSpPr/>
              <p:nvPr/>
            </p:nvSpPr>
            <p:spPr>
              <a:xfrm>
                <a:off x="696492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424;p15"/>
              <p:cNvSpPr/>
              <p:nvPr/>
            </p:nvSpPr>
            <p:spPr>
              <a:xfrm>
                <a:off x="703368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425;p15"/>
              <p:cNvSpPr/>
              <p:nvPr/>
            </p:nvSpPr>
            <p:spPr>
              <a:xfrm>
                <a:off x="6894360" y="36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426;p15"/>
              <p:cNvSpPr/>
              <p:nvPr/>
            </p:nvSpPr>
            <p:spPr>
              <a:xfrm>
                <a:off x="6981840" y="347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427;p15"/>
              <p:cNvSpPr/>
              <p:nvPr/>
            </p:nvSpPr>
            <p:spPr>
              <a:xfrm>
                <a:off x="6981840" y="41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28;p15"/>
              <p:cNvSpPr/>
              <p:nvPr/>
            </p:nvSpPr>
            <p:spPr>
              <a:xfrm>
                <a:off x="6981840" y="27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4" name="Google Shape;429;p15"/>
            <p:cNvGrpSpPr/>
            <p:nvPr/>
          </p:nvGrpSpPr>
          <p:grpSpPr>
            <a:xfrm>
              <a:off x="8430840" y="4205520"/>
              <a:ext cx="326520" cy="327960"/>
              <a:chOff x="8430840" y="4205520"/>
              <a:chExt cx="326520" cy="327960"/>
            </a:xfrm>
          </p:grpSpPr>
          <p:sp>
            <p:nvSpPr>
              <p:cNvPr id="135" name="Google Shape;430;p15"/>
              <p:cNvSpPr/>
              <p:nvPr/>
            </p:nvSpPr>
            <p:spPr>
              <a:xfrm>
                <a:off x="857196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31;p15"/>
              <p:cNvSpPr/>
              <p:nvPr/>
            </p:nvSpPr>
            <p:spPr>
              <a:xfrm>
                <a:off x="8640720" y="4364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432;p15"/>
              <p:cNvSpPr/>
              <p:nvPr/>
            </p:nvSpPr>
            <p:spPr>
              <a:xfrm>
                <a:off x="8709480" y="43642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433;p15"/>
              <p:cNvSpPr/>
              <p:nvPr/>
            </p:nvSpPr>
            <p:spPr>
              <a:xfrm>
                <a:off x="8501760" y="43642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434;p15"/>
              <p:cNvSpPr/>
              <p:nvPr/>
            </p:nvSpPr>
            <p:spPr>
              <a:xfrm>
                <a:off x="843084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435;p15"/>
              <p:cNvSpPr/>
              <p:nvPr/>
            </p:nvSpPr>
            <p:spPr>
              <a:xfrm>
                <a:off x="8589240" y="4347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36;p15"/>
              <p:cNvSpPr/>
              <p:nvPr/>
            </p:nvSpPr>
            <p:spPr>
              <a:xfrm>
                <a:off x="8589240" y="44164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37;p15"/>
              <p:cNvSpPr/>
              <p:nvPr/>
            </p:nvSpPr>
            <p:spPr>
              <a:xfrm>
                <a:off x="8589240" y="44841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38;p15"/>
              <p:cNvSpPr/>
              <p:nvPr/>
            </p:nvSpPr>
            <p:spPr>
              <a:xfrm>
                <a:off x="8589240" y="4275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39;p15"/>
              <p:cNvSpPr/>
              <p:nvPr/>
            </p:nvSpPr>
            <p:spPr>
              <a:xfrm>
                <a:off x="8589240" y="4205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440;p15"/>
            <p:cNvGrpSpPr/>
            <p:nvPr/>
          </p:nvGrpSpPr>
          <p:grpSpPr>
            <a:xfrm>
              <a:off x="773640" y="465120"/>
              <a:ext cx="188280" cy="188640"/>
              <a:chOff x="773640" y="465120"/>
              <a:chExt cx="188280" cy="188640"/>
            </a:xfrm>
          </p:grpSpPr>
          <p:sp>
            <p:nvSpPr>
              <p:cNvPr id="146" name="Google Shape;441;p15"/>
              <p:cNvSpPr/>
              <p:nvPr/>
            </p:nvSpPr>
            <p:spPr>
              <a:xfrm>
                <a:off x="84384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442;p15"/>
              <p:cNvSpPr/>
              <p:nvPr/>
            </p:nvSpPr>
            <p:spPr>
              <a:xfrm>
                <a:off x="91296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443;p15"/>
              <p:cNvSpPr/>
              <p:nvPr/>
            </p:nvSpPr>
            <p:spPr>
              <a:xfrm>
                <a:off x="773640" y="553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444;p15"/>
              <p:cNvSpPr/>
              <p:nvPr/>
            </p:nvSpPr>
            <p:spPr>
              <a:xfrm>
                <a:off x="860760" y="53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45;p15"/>
              <p:cNvSpPr/>
              <p:nvPr/>
            </p:nvSpPr>
            <p:spPr>
              <a:xfrm>
                <a:off x="860760" y="60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46;p15"/>
              <p:cNvSpPr/>
              <p:nvPr/>
            </p:nvSpPr>
            <p:spPr>
              <a:xfrm>
                <a:off x="860760" y="465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52" name="Google Shape;447;p15"/>
          <p:cNvGrpSpPr/>
          <p:nvPr/>
        </p:nvGrpSpPr>
        <p:grpSpPr>
          <a:xfrm>
            <a:off x="5286960" y="-2211120"/>
            <a:ext cx="5627160" cy="9517680"/>
            <a:chOff x="5286960" y="-2211120"/>
            <a:chExt cx="5627160" cy="9517680"/>
          </a:xfrm>
        </p:grpSpPr>
        <p:sp>
          <p:nvSpPr>
            <p:cNvPr id="153" name="Google Shape;448;p15"/>
            <p:cNvSpPr/>
            <p:nvPr/>
          </p:nvSpPr>
          <p:spPr>
            <a:xfrm rot="9928800">
              <a:off x="5549040" y="4527360"/>
              <a:ext cx="2879640" cy="2457360"/>
            </a:xfrm>
            <a:custGeom>
              <a:avLst/>
              <a:gdLst>
                <a:gd name="textAreaLeft" fmla="*/ 0 w 2879640"/>
                <a:gd name="textAreaRight" fmla="*/ 2880000 w 2879640"/>
                <a:gd name="textAreaTop" fmla="*/ 0 h 2457360"/>
                <a:gd name="textAreaBottom" fmla="*/ 2457720 h 245736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49;p15"/>
            <p:cNvSpPr/>
            <p:nvPr/>
          </p:nvSpPr>
          <p:spPr>
            <a:xfrm rot="2885400">
              <a:off x="7361640" y="-147528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89480" y="1561320"/>
            <a:ext cx="2999520" cy="10627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85" name="Google Shape;484;p17"/>
          <p:cNvGrpSpPr/>
          <p:nvPr/>
        </p:nvGrpSpPr>
        <p:grpSpPr>
          <a:xfrm>
            <a:off x="301680" y="826200"/>
            <a:ext cx="8317080" cy="3826440"/>
            <a:chOff x="301680" y="826200"/>
            <a:chExt cx="8317080" cy="3826440"/>
          </a:xfrm>
        </p:grpSpPr>
        <p:grpSp>
          <p:nvGrpSpPr>
            <p:cNvPr id="186" name="Google Shape;485;p17"/>
            <p:cNvGrpSpPr/>
            <p:nvPr/>
          </p:nvGrpSpPr>
          <p:grpSpPr>
            <a:xfrm>
              <a:off x="8430840" y="3084840"/>
              <a:ext cx="187920" cy="188640"/>
              <a:chOff x="8430840" y="3084840"/>
              <a:chExt cx="187920" cy="188640"/>
            </a:xfrm>
          </p:grpSpPr>
          <p:sp>
            <p:nvSpPr>
              <p:cNvPr id="187" name="Google Shape;486;p17"/>
              <p:cNvSpPr/>
              <p:nvPr/>
            </p:nvSpPr>
            <p:spPr>
              <a:xfrm>
                <a:off x="850104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487;p17"/>
              <p:cNvSpPr/>
              <p:nvPr/>
            </p:nvSpPr>
            <p:spPr>
              <a:xfrm>
                <a:off x="856980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488;p17"/>
              <p:cNvSpPr/>
              <p:nvPr/>
            </p:nvSpPr>
            <p:spPr>
              <a:xfrm>
                <a:off x="8430840" y="3173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489;p17"/>
              <p:cNvSpPr/>
              <p:nvPr/>
            </p:nvSpPr>
            <p:spPr>
              <a:xfrm>
                <a:off x="8517960" y="315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90;p17"/>
              <p:cNvSpPr/>
              <p:nvPr/>
            </p:nvSpPr>
            <p:spPr>
              <a:xfrm>
                <a:off x="8517960" y="322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91;p17"/>
              <p:cNvSpPr/>
              <p:nvPr/>
            </p:nvSpPr>
            <p:spPr>
              <a:xfrm>
                <a:off x="8517960" y="308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 name="Google Shape;492;p17"/>
            <p:cNvGrpSpPr/>
            <p:nvPr/>
          </p:nvGrpSpPr>
          <p:grpSpPr>
            <a:xfrm>
              <a:off x="301680" y="1846080"/>
              <a:ext cx="187920" cy="188640"/>
              <a:chOff x="301680" y="1846080"/>
              <a:chExt cx="187920" cy="188640"/>
            </a:xfrm>
          </p:grpSpPr>
          <p:sp>
            <p:nvSpPr>
              <p:cNvPr id="194" name="Google Shape;493;p17"/>
              <p:cNvSpPr/>
              <p:nvPr/>
            </p:nvSpPr>
            <p:spPr>
              <a:xfrm>
                <a:off x="37188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494;p17"/>
              <p:cNvSpPr/>
              <p:nvPr/>
            </p:nvSpPr>
            <p:spPr>
              <a:xfrm>
                <a:off x="44064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495;p17"/>
              <p:cNvSpPr/>
              <p:nvPr/>
            </p:nvSpPr>
            <p:spPr>
              <a:xfrm>
                <a:off x="301680" y="1934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96;p17"/>
              <p:cNvSpPr/>
              <p:nvPr/>
            </p:nvSpPr>
            <p:spPr>
              <a:xfrm>
                <a:off x="388800" y="1917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497;p17"/>
              <p:cNvSpPr/>
              <p:nvPr/>
            </p:nvSpPr>
            <p:spPr>
              <a:xfrm>
                <a:off x="388800" y="1986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498;p17"/>
              <p:cNvSpPr/>
              <p:nvPr/>
            </p:nvSpPr>
            <p:spPr>
              <a:xfrm>
                <a:off x="388800" y="1846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499;p17"/>
            <p:cNvGrpSpPr/>
            <p:nvPr/>
          </p:nvGrpSpPr>
          <p:grpSpPr>
            <a:xfrm>
              <a:off x="7491240" y="4464000"/>
              <a:ext cx="187920" cy="188640"/>
              <a:chOff x="7491240" y="4464000"/>
              <a:chExt cx="187920" cy="188640"/>
            </a:xfrm>
          </p:grpSpPr>
          <p:sp>
            <p:nvSpPr>
              <p:cNvPr id="201" name="Google Shape;500;p17"/>
              <p:cNvSpPr/>
              <p:nvPr/>
            </p:nvSpPr>
            <p:spPr>
              <a:xfrm>
                <a:off x="756144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01;p17"/>
              <p:cNvSpPr/>
              <p:nvPr/>
            </p:nvSpPr>
            <p:spPr>
              <a:xfrm>
                <a:off x="763020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02;p17"/>
              <p:cNvSpPr/>
              <p:nvPr/>
            </p:nvSpPr>
            <p:spPr>
              <a:xfrm>
                <a:off x="7491240" y="4552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03;p17"/>
              <p:cNvSpPr/>
              <p:nvPr/>
            </p:nvSpPr>
            <p:spPr>
              <a:xfrm>
                <a:off x="7578360" y="4535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04;p17"/>
              <p:cNvSpPr/>
              <p:nvPr/>
            </p:nvSpPr>
            <p:spPr>
              <a:xfrm>
                <a:off x="7578360" y="4604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05;p17"/>
              <p:cNvSpPr/>
              <p:nvPr/>
            </p:nvSpPr>
            <p:spPr>
              <a:xfrm>
                <a:off x="7578360" y="4464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 name="Google Shape;506;p17"/>
            <p:cNvGrpSpPr/>
            <p:nvPr/>
          </p:nvGrpSpPr>
          <p:grpSpPr>
            <a:xfrm>
              <a:off x="1117080" y="826200"/>
              <a:ext cx="188280" cy="188280"/>
              <a:chOff x="1117080" y="826200"/>
              <a:chExt cx="188280" cy="188280"/>
            </a:xfrm>
          </p:grpSpPr>
          <p:sp>
            <p:nvSpPr>
              <p:cNvPr id="208" name="Google Shape;507;p17"/>
              <p:cNvSpPr/>
              <p:nvPr/>
            </p:nvSpPr>
            <p:spPr>
              <a:xfrm>
                <a:off x="118728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508;p17"/>
              <p:cNvSpPr/>
              <p:nvPr/>
            </p:nvSpPr>
            <p:spPr>
              <a:xfrm>
                <a:off x="125640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09;p17"/>
              <p:cNvSpPr/>
              <p:nvPr/>
            </p:nvSpPr>
            <p:spPr>
              <a:xfrm>
                <a:off x="1117080" y="914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10;p17"/>
              <p:cNvSpPr/>
              <p:nvPr/>
            </p:nvSpPr>
            <p:spPr>
              <a:xfrm>
                <a:off x="1204200" y="89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11;p17"/>
              <p:cNvSpPr/>
              <p:nvPr/>
            </p:nvSpPr>
            <p:spPr>
              <a:xfrm>
                <a:off x="1204200" y="966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12;p17"/>
              <p:cNvSpPr/>
              <p:nvPr/>
            </p:nvSpPr>
            <p:spPr>
              <a:xfrm>
                <a:off x="1204200" y="826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14" name="Google Shape;513;p17"/>
          <p:cNvGrpSpPr/>
          <p:nvPr/>
        </p:nvGrpSpPr>
        <p:grpSpPr>
          <a:xfrm>
            <a:off x="-2111760" y="-1271520"/>
            <a:ext cx="13027680" cy="8559360"/>
            <a:chOff x="-2111760" y="-1271520"/>
            <a:chExt cx="13027680" cy="8559360"/>
          </a:xfrm>
        </p:grpSpPr>
        <p:sp>
          <p:nvSpPr>
            <p:cNvPr id="215" name="Google Shape;514;p17"/>
            <p:cNvSpPr/>
            <p:nvPr/>
          </p:nvSpPr>
          <p:spPr>
            <a:xfrm rot="20101200">
              <a:off x="6413760" y="4441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515;p17"/>
            <p:cNvSpPr/>
            <p:nvPr/>
          </p:nvSpPr>
          <p:spPr>
            <a:xfrm rot="2215800" flipH="1">
              <a:off x="8265240" y="310896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16;p17"/>
            <p:cNvSpPr/>
            <p:nvPr/>
          </p:nvSpPr>
          <p:spPr>
            <a:xfrm rot="9868200">
              <a:off x="-1321920" y="-8118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17;p17"/>
            <p:cNvSpPr/>
            <p:nvPr/>
          </p:nvSpPr>
          <p:spPr>
            <a:xfrm rot="14292000" flipH="1">
              <a:off x="-1478160" y="-31320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9" name="Google Shape;519;p18"/>
          <p:cNvGrpSpPr/>
          <p:nvPr/>
        </p:nvGrpSpPr>
        <p:grpSpPr>
          <a:xfrm>
            <a:off x="-2071800" y="-1757160"/>
            <a:ext cx="12767400" cy="8564760"/>
            <a:chOff x="-2071800" y="-1757160"/>
            <a:chExt cx="12767400" cy="8564760"/>
          </a:xfrm>
        </p:grpSpPr>
        <p:sp>
          <p:nvSpPr>
            <p:cNvPr id="220" name="Google Shape;520;p18"/>
            <p:cNvSpPr/>
            <p:nvPr/>
          </p:nvSpPr>
          <p:spPr>
            <a:xfrm rot="9868200">
              <a:off x="-690120" y="4187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521;p18"/>
            <p:cNvSpPr/>
            <p:nvPr/>
          </p:nvSpPr>
          <p:spPr>
            <a:xfrm rot="14292000" flipH="1">
              <a:off x="-1438200" y="36568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522;p18"/>
            <p:cNvSpPr/>
            <p:nvPr/>
          </p:nvSpPr>
          <p:spPr>
            <a:xfrm rot="1743000">
              <a:off x="6678000" y="-987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523;p18"/>
            <p:cNvSpPr/>
            <p:nvPr/>
          </p:nvSpPr>
          <p:spPr>
            <a:xfrm rot="2215800" flipH="1">
              <a:off x="8044560" y="-4597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PlaceHolder 1"/>
          <p:cNvSpPr>
            <a:spLocks noGrp="1"/>
          </p:cNvSpPr>
          <p:nvPr>
            <p:ph type="title"/>
          </p:nvPr>
        </p:nvSpPr>
        <p:spPr>
          <a:xfrm>
            <a:off x="1024920" y="1878480"/>
            <a:ext cx="3580560" cy="5943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25" name="Google Shape;526;p18"/>
          <p:cNvGrpSpPr/>
          <p:nvPr/>
        </p:nvGrpSpPr>
        <p:grpSpPr>
          <a:xfrm>
            <a:off x="308520" y="292680"/>
            <a:ext cx="8121960" cy="3998880"/>
            <a:chOff x="308520" y="292680"/>
            <a:chExt cx="8121960" cy="3998880"/>
          </a:xfrm>
        </p:grpSpPr>
        <p:grpSp>
          <p:nvGrpSpPr>
            <p:cNvPr id="226" name="Google Shape;527;p18"/>
            <p:cNvGrpSpPr/>
            <p:nvPr/>
          </p:nvGrpSpPr>
          <p:grpSpPr>
            <a:xfrm>
              <a:off x="308520" y="3299400"/>
              <a:ext cx="188280" cy="188640"/>
              <a:chOff x="308520" y="3299400"/>
              <a:chExt cx="188280" cy="188640"/>
            </a:xfrm>
          </p:grpSpPr>
          <p:sp>
            <p:nvSpPr>
              <p:cNvPr id="227" name="Google Shape;528;p18"/>
              <p:cNvSpPr/>
              <p:nvPr/>
            </p:nvSpPr>
            <p:spPr>
              <a:xfrm>
                <a:off x="37908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29;p18"/>
              <p:cNvSpPr/>
              <p:nvPr/>
            </p:nvSpPr>
            <p:spPr>
              <a:xfrm>
                <a:off x="44784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530;p18"/>
              <p:cNvSpPr/>
              <p:nvPr/>
            </p:nvSpPr>
            <p:spPr>
              <a:xfrm>
                <a:off x="308520" y="3388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531;p18"/>
              <p:cNvSpPr/>
              <p:nvPr/>
            </p:nvSpPr>
            <p:spPr>
              <a:xfrm>
                <a:off x="395640" y="337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532;p18"/>
              <p:cNvSpPr/>
              <p:nvPr/>
            </p:nvSpPr>
            <p:spPr>
              <a:xfrm>
                <a:off x="395640" y="3440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533;p18"/>
              <p:cNvSpPr/>
              <p:nvPr/>
            </p:nvSpPr>
            <p:spPr>
              <a:xfrm>
                <a:off x="395640" y="329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534;p18"/>
            <p:cNvGrpSpPr/>
            <p:nvPr/>
          </p:nvGrpSpPr>
          <p:grpSpPr>
            <a:xfrm>
              <a:off x="1503360" y="4102920"/>
              <a:ext cx="187920" cy="188640"/>
              <a:chOff x="1503360" y="4102920"/>
              <a:chExt cx="187920" cy="188640"/>
            </a:xfrm>
          </p:grpSpPr>
          <p:sp>
            <p:nvSpPr>
              <p:cNvPr id="234" name="Google Shape;535;p18"/>
              <p:cNvSpPr/>
              <p:nvPr/>
            </p:nvSpPr>
            <p:spPr>
              <a:xfrm>
                <a:off x="157356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36;p18"/>
              <p:cNvSpPr/>
              <p:nvPr/>
            </p:nvSpPr>
            <p:spPr>
              <a:xfrm>
                <a:off x="164232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37;p18"/>
              <p:cNvSpPr/>
              <p:nvPr/>
            </p:nvSpPr>
            <p:spPr>
              <a:xfrm>
                <a:off x="1503360" y="419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38;p18"/>
              <p:cNvSpPr/>
              <p:nvPr/>
            </p:nvSpPr>
            <p:spPr>
              <a:xfrm>
                <a:off x="1590480" y="4174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539;p18"/>
              <p:cNvSpPr/>
              <p:nvPr/>
            </p:nvSpPr>
            <p:spPr>
              <a:xfrm>
                <a:off x="1590480" y="4243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40;p18"/>
              <p:cNvSpPr/>
              <p:nvPr/>
            </p:nvSpPr>
            <p:spPr>
              <a:xfrm>
                <a:off x="1590480" y="4102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0" name="Google Shape;541;p18"/>
            <p:cNvGrpSpPr/>
            <p:nvPr/>
          </p:nvGrpSpPr>
          <p:grpSpPr>
            <a:xfrm>
              <a:off x="6885360" y="292680"/>
              <a:ext cx="188280" cy="188280"/>
              <a:chOff x="6885360" y="292680"/>
              <a:chExt cx="188280" cy="188280"/>
            </a:xfrm>
          </p:grpSpPr>
          <p:sp>
            <p:nvSpPr>
              <p:cNvPr id="241" name="Google Shape;542;p18"/>
              <p:cNvSpPr/>
              <p:nvPr/>
            </p:nvSpPr>
            <p:spPr>
              <a:xfrm>
                <a:off x="695556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43;p18"/>
              <p:cNvSpPr/>
              <p:nvPr/>
            </p:nvSpPr>
            <p:spPr>
              <a:xfrm>
                <a:off x="702468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44;p18"/>
              <p:cNvSpPr/>
              <p:nvPr/>
            </p:nvSpPr>
            <p:spPr>
              <a:xfrm>
                <a:off x="6885360" y="38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45;p18"/>
              <p:cNvSpPr/>
              <p:nvPr/>
            </p:nvSpPr>
            <p:spPr>
              <a:xfrm>
                <a:off x="6972480" y="36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546;p18"/>
              <p:cNvSpPr/>
              <p:nvPr/>
            </p:nvSpPr>
            <p:spPr>
              <a:xfrm>
                <a:off x="6972480" y="433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47;p18"/>
              <p:cNvSpPr/>
              <p:nvPr/>
            </p:nvSpPr>
            <p:spPr>
              <a:xfrm>
                <a:off x="6972480" y="29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7" name="Google Shape;548;p18"/>
            <p:cNvGrpSpPr/>
            <p:nvPr/>
          </p:nvGrpSpPr>
          <p:grpSpPr>
            <a:xfrm>
              <a:off x="8242560" y="2346840"/>
              <a:ext cx="187920" cy="188280"/>
              <a:chOff x="8242560" y="2346840"/>
              <a:chExt cx="187920" cy="188280"/>
            </a:xfrm>
          </p:grpSpPr>
          <p:sp>
            <p:nvSpPr>
              <p:cNvPr id="248" name="Google Shape;549;p18"/>
              <p:cNvSpPr/>
              <p:nvPr/>
            </p:nvSpPr>
            <p:spPr>
              <a:xfrm>
                <a:off x="831276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550;p18"/>
              <p:cNvSpPr/>
              <p:nvPr/>
            </p:nvSpPr>
            <p:spPr>
              <a:xfrm>
                <a:off x="838152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51;p18"/>
              <p:cNvSpPr/>
              <p:nvPr/>
            </p:nvSpPr>
            <p:spPr>
              <a:xfrm>
                <a:off x="8242560" y="2435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52;p18"/>
              <p:cNvSpPr/>
              <p:nvPr/>
            </p:nvSpPr>
            <p:spPr>
              <a:xfrm>
                <a:off x="8329680" y="24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53;p18"/>
              <p:cNvSpPr/>
              <p:nvPr/>
            </p:nvSpPr>
            <p:spPr>
              <a:xfrm>
                <a:off x="8329680" y="2487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54;p18"/>
              <p:cNvSpPr/>
              <p:nvPr/>
            </p:nvSpPr>
            <p:spPr>
              <a:xfrm>
                <a:off x="8329680" y="234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subTitle"/>
          </p:nvPr>
        </p:nvSpPr>
        <p:spPr>
          <a:xfrm>
            <a:off x="714240" y="2705040"/>
            <a:ext cx="4008553" cy="1215360"/>
          </a:xfrm>
          <a:prstGeom prst="rect">
            <a:avLst/>
          </a:prstGeom>
          <a:noFill/>
          <a:ln w="0">
            <a:noFill/>
          </a:ln>
        </p:spPr>
        <p:txBody>
          <a:bodyPr lIns="91440" tIns="91440" rIns="91440" bIns="91440" anchor="ctr">
            <a:normAutofit fontScale="85000" lnSpcReduction="20000"/>
          </a:bodyPr>
          <a:lstStyle/>
          <a:p>
            <a:pPr>
              <a:lnSpc>
                <a:spcPct val="100000"/>
              </a:lnSpc>
              <a:tabLst>
                <a:tab pos="0" algn="l"/>
              </a:tabLst>
            </a:pPr>
            <a:endParaRPr lang="en" sz="1400" b="0" strike="noStrike" spc="-1" dirty="0">
              <a:solidFill>
                <a:schemeClr val="dk1"/>
              </a:solidFill>
              <a:latin typeface="DM Sans"/>
              <a:ea typeface="DM Sans"/>
            </a:endParaRPr>
          </a:p>
          <a:p>
            <a:pPr>
              <a:lnSpc>
                <a:spcPct val="100000"/>
              </a:lnSpc>
              <a:tabLst>
                <a:tab pos="0" algn="l"/>
              </a:tabLst>
            </a:pPr>
            <a:r>
              <a:rPr lang="en" sz="1400" spc="-1" dirty="0">
                <a:solidFill>
                  <a:schemeClr val="dk1"/>
                </a:solidFill>
                <a:latin typeface="DM Sans"/>
              </a:rPr>
              <a:t>Group members:</a:t>
            </a:r>
          </a:p>
          <a:p>
            <a:pPr>
              <a:lnSpc>
                <a:spcPct val="100000"/>
              </a:lnSpc>
              <a:tabLst>
                <a:tab pos="0" algn="l"/>
              </a:tabLst>
            </a:pPr>
            <a:r>
              <a:rPr lang="en" sz="1400" spc="-1" dirty="0">
                <a:solidFill>
                  <a:schemeClr val="dk1"/>
                </a:solidFill>
                <a:latin typeface="DM Sans"/>
              </a:rPr>
              <a:t>1.soumya ranjan parida-2201020282</a:t>
            </a:r>
          </a:p>
          <a:p>
            <a:pPr>
              <a:lnSpc>
                <a:spcPct val="100000"/>
              </a:lnSpc>
              <a:tabLst>
                <a:tab pos="0" algn="l"/>
              </a:tabLst>
            </a:pPr>
            <a:r>
              <a:rPr lang="en" sz="1400" spc="-1" dirty="0">
                <a:solidFill>
                  <a:schemeClr val="dk1"/>
                </a:solidFill>
                <a:latin typeface="DM Sans"/>
              </a:rPr>
              <a:t>2.Priyanshu sekhar bhuyan-2201020468</a:t>
            </a:r>
          </a:p>
          <a:p>
            <a:pPr>
              <a:lnSpc>
                <a:spcPct val="100000"/>
              </a:lnSpc>
              <a:tabLst>
                <a:tab pos="0" algn="l"/>
              </a:tabLst>
            </a:pPr>
            <a:r>
              <a:rPr lang="en" sz="1400" spc="-1" dirty="0">
                <a:solidFill>
                  <a:schemeClr val="dk1"/>
                </a:solidFill>
                <a:latin typeface="DM Sans"/>
              </a:rPr>
              <a:t>3.Sundeep nayak-2201020679</a:t>
            </a:r>
          </a:p>
          <a:p>
            <a:pPr>
              <a:lnSpc>
                <a:spcPct val="100000"/>
              </a:lnSpc>
              <a:tabLst>
                <a:tab pos="0" algn="l"/>
              </a:tabLst>
            </a:pPr>
            <a:r>
              <a:rPr lang="en" sz="1400" spc="-1" dirty="0">
                <a:solidFill>
                  <a:schemeClr val="dk1"/>
                </a:solidFill>
                <a:latin typeface="DM Sans"/>
              </a:rPr>
              <a:t>4.Prem keshari sahoo-2201020638</a:t>
            </a:r>
          </a:p>
          <a:p>
            <a:pPr>
              <a:lnSpc>
                <a:spcPct val="100000"/>
              </a:lnSpc>
              <a:tabLst>
                <a:tab pos="0" algn="l"/>
              </a:tabLst>
            </a:pPr>
            <a:r>
              <a:rPr lang="en" sz="1400" spc="-1" dirty="0">
                <a:solidFill>
                  <a:schemeClr val="dk1"/>
                </a:solidFill>
                <a:latin typeface="DM Sans"/>
              </a:rPr>
              <a:t>5.MD Ayaan-2201020312</a:t>
            </a:r>
          </a:p>
        </p:txBody>
      </p:sp>
      <p:sp>
        <p:nvSpPr>
          <p:cNvPr id="1140" name="PlaceHolder 2"/>
          <p:cNvSpPr>
            <a:spLocks noGrp="1"/>
          </p:cNvSpPr>
          <p:nvPr>
            <p:ph type="title"/>
          </p:nvPr>
        </p:nvSpPr>
        <p:spPr>
          <a:xfrm>
            <a:off x="714240" y="628560"/>
            <a:ext cx="4142880" cy="2190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900" b="0" strike="noStrike" spc="-1" dirty="0">
                <a:solidFill>
                  <a:schemeClr val="dk1"/>
                </a:solidFill>
                <a:latin typeface="Plus Jakarta Sans ExtraBold"/>
                <a:ea typeface="Plus Jakarta Sans ExtraBold"/>
              </a:rPr>
              <a:t>Online Banking Management</a:t>
            </a:r>
            <a:endParaRPr lang="fr-FR" sz="3900" b="0" strike="noStrike" spc="-1" dirty="0">
              <a:solidFill>
                <a:schemeClr val="dk1"/>
              </a:solidFill>
              <a:latin typeface="Arial"/>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31" name="Google Shape;1433;p37"/>
          <p:cNvGrpSpPr/>
          <p:nvPr/>
        </p:nvGrpSpPr>
        <p:grpSpPr>
          <a:xfrm>
            <a:off x="1208880" y="3960000"/>
            <a:ext cx="326520" cy="328320"/>
            <a:chOff x="1208880" y="3960000"/>
            <a:chExt cx="326520" cy="328320"/>
          </a:xfrm>
        </p:grpSpPr>
        <p:sp>
          <p:nvSpPr>
            <p:cNvPr id="1332" name="Google Shape;1434;p37"/>
            <p:cNvSpPr/>
            <p:nvPr/>
          </p:nvSpPr>
          <p:spPr>
            <a:xfrm>
              <a:off x="135000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435;p37"/>
            <p:cNvSpPr/>
            <p:nvPr/>
          </p:nvSpPr>
          <p:spPr>
            <a:xfrm>
              <a:off x="1418760" y="4119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436;p37"/>
            <p:cNvSpPr/>
            <p:nvPr/>
          </p:nvSpPr>
          <p:spPr>
            <a:xfrm>
              <a:off x="1487520" y="41191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437;p37"/>
            <p:cNvSpPr/>
            <p:nvPr/>
          </p:nvSpPr>
          <p:spPr>
            <a:xfrm>
              <a:off x="1279440" y="41191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438;p37"/>
            <p:cNvSpPr/>
            <p:nvPr/>
          </p:nvSpPr>
          <p:spPr>
            <a:xfrm>
              <a:off x="120888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439;p37"/>
            <p:cNvSpPr/>
            <p:nvPr/>
          </p:nvSpPr>
          <p:spPr>
            <a:xfrm>
              <a:off x="1367280" y="410184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8" name="Google Shape;1440;p37"/>
            <p:cNvSpPr/>
            <p:nvPr/>
          </p:nvSpPr>
          <p:spPr>
            <a:xfrm>
              <a:off x="1367280" y="41709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441;p37"/>
            <p:cNvSpPr/>
            <p:nvPr/>
          </p:nvSpPr>
          <p:spPr>
            <a:xfrm>
              <a:off x="1367280" y="4239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442;p37"/>
            <p:cNvSpPr/>
            <p:nvPr/>
          </p:nvSpPr>
          <p:spPr>
            <a:xfrm>
              <a:off x="1367280" y="40305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443;p37"/>
            <p:cNvSpPr/>
            <p:nvPr/>
          </p:nvSpPr>
          <p:spPr>
            <a:xfrm>
              <a:off x="1367280" y="3960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Handling Transactions and Security</a:t>
            </a:r>
            <a:endParaRPr lang="fr-FR" sz="5400" b="0" strike="noStrike" spc="-1">
              <a:solidFill>
                <a:schemeClr val="dk1"/>
              </a:solidFill>
              <a:latin typeface="Arial"/>
            </a:endParaRPr>
          </a:p>
        </p:txBody>
      </p:sp>
      <p:sp>
        <p:nvSpPr>
          <p:cNvPr id="1751"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DM Sans"/>
                <a:ea typeface="DM Sans"/>
              </a:rPr>
              <a:t>The online banking system ensures secure handling of transactions through encryption and secure connections (SSL/TLS). Each user session requires authentication, and sensitive operations, like fund transfers, undergo multiple verification steps to prevent unauthorized access.</a:t>
            </a:r>
            <a:endParaRPr lang="en-US" sz="1400" b="0" strike="noStrike" spc="-1">
              <a:solidFill>
                <a:srgbClr val="000000"/>
              </a:solidFill>
              <a:latin typeface="OpenSymbol"/>
            </a:endParaRPr>
          </a:p>
        </p:txBody>
      </p:sp>
      <p:grpSp>
        <p:nvGrpSpPr>
          <p:cNvPr id="1752" name="Google Shape;1482;p40"/>
          <p:cNvGrpSpPr/>
          <p:nvPr/>
        </p:nvGrpSpPr>
        <p:grpSpPr>
          <a:xfrm>
            <a:off x="4822920" y="652680"/>
            <a:ext cx="4071240" cy="3669120"/>
            <a:chOff x="4822920" y="652680"/>
            <a:chExt cx="4071240" cy="3669120"/>
          </a:xfrm>
        </p:grpSpPr>
        <p:sp>
          <p:nvSpPr>
            <p:cNvPr id="175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55" name="Google Shape;1485;p40"/>
            <p:cNvGrpSpPr/>
            <p:nvPr/>
          </p:nvGrpSpPr>
          <p:grpSpPr>
            <a:xfrm>
              <a:off x="4889520" y="1248120"/>
              <a:ext cx="3175560" cy="2414520"/>
              <a:chOff x="4889520" y="1248120"/>
              <a:chExt cx="3175560" cy="2414520"/>
            </a:xfrm>
          </p:grpSpPr>
          <p:sp>
            <p:nvSpPr>
              <p:cNvPr id="175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6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95" name="Google Shape;1525;p40"/>
            <p:cNvCxnSpPr/>
            <p:nvPr/>
          </p:nvCxnSpPr>
          <p:spPr>
            <a:xfrm>
              <a:off x="4822920" y="4165560"/>
              <a:ext cx="4021560" cy="360"/>
            </a:xfrm>
            <a:prstGeom prst="straightConnector1">
              <a:avLst/>
            </a:prstGeom>
            <a:ln w="9525">
              <a:solidFill>
                <a:srgbClr val="FFFEF4"/>
              </a:solidFill>
              <a:round/>
            </a:ln>
          </p:spPr>
        </p:cxnSp>
        <p:sp>
          <p:nvSpPr>
            <p:cNvPr id="179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97" name="Google Shape;1527;p40"/>
            <p:cNvGrpSpPr/>
            <p:nvPr/>
          </p:nvGrpSpPr>
          <p:grpSpPr>
            <a:xfrm>
              <a:off x="6999480" y="1776960"/>
              <a:ext cx="1894680" cy="2387520"/>
              <a:chOff x="6999480" y="1776960"/>
              <a:chExt cx="1894680" cy="2387520"/>
            </a:xfrm>
          </p:grpSpPr>
          <p:sp>
            <p:nvSpPr>
              <p:cNvPr id="179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19" name="Google Shape;1549;p40"/>
            <p:cNvGrpSpPr/>
            <p:nvPr/>
          </p:nvGrpSpPr>
          <p:grpSpPr>
            <a:xfrm>
              <a:off x="5405760" y="665280"/>
              <a:ext cx="326520" cy="328320"/>
              <a:chOff x="5405760" y="665280"/>
              <a:chExt cx="326520" cy="328320"/>
            </a:xfrm>
          </p:grpSpPr>
          <p:sp>
            <p:nvSpPr>
              <p:cNvPr id="182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0" name="Google Shape;2004;p51"/>
          <p:cNvPicPr/>
          <p:nvPr/>
        </p:nvPicPr>
        <p:blipFill>
          <a:blip r:embed="rId2"/>
          <a:srcRect l="18780" r="10135"/>
          <a:stretch/>
        </p:blipFill>
        <p:spPr>
          <a:xfrm>
            <a:off x="4784040" y="1071360"/>
            <a:ext cx="3337200" cy="3128760"/>
          </a:xfrm>
          <a:prstGeom prst="rect">
            <a:avLst/>
          </a:prstGeom>
          <a:ln w="0">
            <a:noFill/>
          </a:ln>
        </p:spPr>
      </p:pic>
      <p:sp>
        <p:nvSpPr>
          <p:cNvPr id="1831"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Conclusions</a:t>
            </a:r>
            <a:endParaRPr lang="fr-FR" sz="3200" b="0" strike="noStrike" spc="-1">
              <a:solidFill>
                <a:schemeClr val="dk1"/>
              </a:solidFill>
              <a:latin typeface="Arial"/>
            </a:endParaRPr>
          </a:p>
        </p:txBody>
      </p:sp>
      <p:sp>
        <p:nvSpPr>
          <p:cNvPr id="1832"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6050" lnSpcReduction="20000"/>
          </a:bodyPr>
          <a:lstStyle/>
          <a:p>
            <a:pPr indent="0">
              <a:lnSpc>
                <a:spcPct val="100000"/>
              </a:lnSpc>
              <a:buNone/>
              <a:tabLst>
                <a:tab pos="0" algn="l"/>
              </a:tabLst>
            </a:pPr>
            <a:r>
              <a:rPr lang="en" sz="1400" b="0" strike="noStrike" spc="-1">
                <a:solidFill>
                  <a:schemeClr val="dk1"/>
                </a:solidFill>
                <a:latin typeface="DM Sans"/>
                <a:ea typeface="DM Sans"/>
              </a:rPr>
              <a:t>The online banking management system in Java, utilizing MySQL and JFrame, presents an efficient and secure solution for users to manage their finances. Its architecture and technical implementation ensure scalability and reliability.</a:t>
            </a:r>
            <a:endParaRPr lang="en-US" sz="1400" b="0" strike="noStrike" spc="-1">
              <a:solidFill>
                <a:srgbClr val="000000"/>
              </a:solidFill>
              <a:latin typeface="OpenSymbol"/>
            </a:endParaRPr>
          </a:p>
        </p:txBody>
      </p:sp>
      <p:grpSp>
        <p:nvGrpSpPr>
          <p:cNvPr id="1833" name="Google Shape;2007;p51"/>
          <p:cNvGrpSpPr/>
          <p:nvPr/>
        </p:nvGrpSpPr>
        <p:grpSpPr>
          <a:xfrm>
            <a:off x="954360" y="947880"/>
            <a:ext cx="187920" cy="188640"/>
            <a:chOff x="954360" y="947880"/>
            <a:chExt cx="187920" cy="188640"/>
          </a:xfrm>
        </p:grpSpPr>
        <p:sp>
          <p:nvSpPr>
            <p:cNvPr id="1834"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8"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9"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 name="PlaceHolder 1"/>
          <p:cNvSpPr>
            <a:spLocks noGrp="1"/>
          </p:cNvSpPr>
          <p:nvPr>
            <p:ph type="subTitle" idx="4294967295"/>
          </p:nvPr>
        </p:nvSpPr>
        <p:spPr>
          <a:xfrm>
            <a:off x="0" y="1657350"/>
            <a:ext cx="3562350" cy="1162050"/>
          </a:xfrm>
          <a:prstGeom prst="rect">
            <a:avLst/>
          </a:prstGeom>
          <a:noFill/>
          <a:ln w="0">
            <a:noFill/>
          </a:ln>
        </p:spPr>
        <p:txBody>
          <a:bodyPr lIns="91440" tIns="91440" rIns="91440" bIns="91440" anchor="t">
            <a:normAutofit/>
          </a:bodyPr>
          <a:lstStyle/>
          <a:p>
            <a:pPr>
              <a:lnSpc>
                <a:spcPct val="100000"/>
              </a:lnSpc>
              <a:tabLst>
                <a:tab pos="0" algn="l"/>
              </a:tabLst>
            </a:pPr>
            <a:r>
              <a:rPr lang="en" sz="1600" b="1" strike="noStrike" spc="-1">
                <a:solidFill>
                  <a:schemeClr val="dk1"/>
                </a:solidFill>
                <a:latin typeface="DM Sans"/>
                <a:ea typeface="DM Sans"/>
              </a:rPr>
              <a:t>Do you have any questions?</a:t>
            </a:r>
            <a:endParaRPr lang="en-US" sz="1600" b="0" strike="noStrike" spc="-1">
              <a:solidFill>
                <a:srgbClr val="000000"/>
              </a:solidFill>
              <a:latin typeface="OpenSymbol"/>
            </a:endParaRPr>
          </a:p>
        </p:txBody>
      </p:sp>
      <p:sp>
        <p:nvSpPr>
          <p:cNvPr id="1842" name="PlaceHolder 2"/>
          <p:cNvSpPr>
            <a:spLocks noGrp="1"/>
          </p:cNvSpPr>
          <p:nvPr>
            <p:ph type="title" idx="4294967295"/>
          </p:nvPr>
        </p:nvSpPr>
        <p:spPr>
          <a:xfrm>
            <a:off x="0" y="752475"/>
            <a:ext cx="4105275" cy="105727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0" strike="noStrike" spc="-1">
                <a:solidFill>
                  <a:schemeClr val="dk1"/>
                </a:solidFill>
                <a:latin typeface="Poppins ExtraBold"/>
                <a:ea typeface="Poppins ExtraBold"/>
              </a:rPr>
              <a:t>Thank you!</a:t>
            </a:r>
            <a:endParaRPr lang="fr-FR" sz="5000" b="0" strike="noStrike" spc="-1">
              <a:solidFill>
                <a:schemeClr val="dk1"/>
              </a:solidFill>
              <a:latin typeface="Arial"/>
            </a:endParaRPr>
          </a:p>
        </p:txBody>
      </p:sp>
      <p:sp>
        <p:nvSpPr>
          <p:cNvPr id="1841" name="Google Shape;2767;p72"/>
          <p:cNvSpPr/>
          <p:nvPr/>
        </p:nvSpPr>
        <p:spPr>
          <a:xfrm>
            <a:off x="714240" y="4124160"/>
            <a:ext cx="415260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200" b="0" strike="noStrike" spc="-1">
                <a:solidFill>
                  <a:schemeClr val="dk1"/>
                </a:solidFill>
                <a:latin typeface="Arial"/>
              </a:rPr>
              <a:t>Thank you!</a:t>
            </a:r>
            <a:endParaRPr lang="en-US" sz="1200" b="0" strike="noStrike" spc="-1">
              <a:solidFill>
                <a:srgbClr val="000000"/>
              </a:solidFill>
              <a:latin typeface="OpenSymbol"/>
            </a:endParaRPr>
          </a:p>
        </p:txBody>
      </p:sp>
      <p:grpSp>
        <p:nvGrpSpPr>
          <p:cNvPr id="1843" name="Google Shape;2769;p72"/>
          <p:cNvGrpSpPr/>
          <p:nvPr/>
        </p:nvGrpSpPr>
        <p:grpSpPr>
          <a:xfrm>
            <a:off x="2535840" y="3036960"/>
            <a:ext cx="407160" cy="407160"/>
            <a:chOff x="2535840" y="3036960"/>
            <a:chExt cx="407160" cy="407160"/>
          </a:xfrm>
        </p:grpSpPr>
        <p:sp>
          <p:nvSpPr>
            <p:cNvPr id="1844" name="Google Shape;2770;p72"/>
            <p:cNvSpPr/>
            <p:nvPr/>
          </p:nvSpPr>
          <p:spPr>
            <a:xfrm>
              <a:off x="2596320" y="3180960"/>
              <a:ext cx="71280" cy="214560"/>
            </a:xfrm>
            <a:custGeom>
              <a:avLst/>
              <a:gdLst>
                <a:gd name="textAreaLeft" fmla="*/ 0 w 71280"/>
                <a:gd name="textAreaRight" fmla="*/ 71640 w 71280"/>
                <a:gd name="textAreaTop" fmla="*/ 0 h 214560"/>
                <a:gd name="textAreaBottom" fmla="*/ 214920 h 2145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5" name="Google Shape;2771;p72"/>
            <p:cNvSpPr/>
            <p:nvPr/>
          </p:nvSpPr>
          <p:spPr>
            <a:xfrm>
              <a:off x="2596320" y="3085560"/>
              <a:ext cx="71280" cy="71280"/>
            </a:xfrm>
            <a:custGeom>
              <a:avLst/>
              <a:gdLst>
                <a:gd name="textAreaLeft" fmla="*/ 0 w 71280"/>
                <a:gd name="textAreaRight" fmla="*/ 71640 w 71280"/>
                <a:gd name="textAreaTop" fmla="*/ 0 h 71280"/>
                <a:gd name="textAreaBottom" fmla="*/ 71640 h 712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6" name="Google Shape;2772;p72"/>
            <p:cNvSpPr/>
            <p:nvPr/>
          </p:nvSpPr>
          <p:spPr>
            <a:xfrm>
              <a:off x="2691720" y="3180600"/>
              <a:ext cx="190800" cy="214920"/>
            </a:xfrm>
            <a:custGeom>
              <a:avLst/>
              <a:gdLst>
                <a:gd name="textAreaLeft" fmla="*/ 0 w 190800"/>
                <a:gd name="textAreaRight" fmla="*/ 191160 w 190800"/>
                <a:gd name="textAreaTop" fmla="*/ 0 h 214920"/>
                <a:gd name="textAreaBottom" fmla="*/ 215280 h 21492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7" name="Google Shape;2773;p72"/>
            <p:cNvSpPr/>
            <p:nvPr/>
          </p:nvSpPr>
          <p:spPr>
            <a:xfrm>
              <a:off x="2535840" y="30369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48" name="Google Shape;2774;p72"/>
          <p:cNvGrpSpPr/>
          <p:nvPr/>
        </p:nvGrpSpPr>
        <p:grpSpPr>
          <a:xfrm>
            <a:off x="1667880" y="3036960"/>
            <a:ext cx="407160" cy="407160"/>
            <a:chOff x="1667880" y="3036960"/>
            <a:chExt cx="407160" cy="407160"/>
          </a:xfrm>
        </p:grpSpPr>
        <p:sp>
          <p:nvSpPr>
            <p:cNvPr id="1849" name="Google Shape;2775;p72"/>
            <p:cNvSpPr/>
            <p:nvPr/>
          </p:nvSpPr>
          <p:spPr>
            <a:xfrm>
              <a:off x="1788120" y="3157200"/>
              <a:ext cx="166680" cy="166680"/>
            </a:xfrm>
            <a:custGeom>
              <a:avLst/>
              <a:gdLst>
                <a:gd name="textAreaLeft" fmla="*/ 0 w 166680"/>
                <a:gd name="textAreaRight" fmla="*/ 167040 w 166680"/>
                <a:gd name="textAreaTop" fmla="*/ 0 h 166680"/>
                <a:gd name="textAreaBottom" fmla="*/ 167040 h 1666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0" name="Google Shape;2776;p72"/>
            <p:cNvSpPr/>
            <p:nvPr/>
          </p:nvSpPr>
          <p:spPr>
            <a:xfrm>
              <a:off x="1715760" y="3084840"/>
              <a:ext cx="311400" cy="311400"/>
            </a:xfrm>
            <a:custGeom>
              <a:avLst/>
              <a:gdLst>
                <a:gd name="textAreaLeft" fmla="*/ 0 w 311400"/>
                <a:gd name="textAreaRight" fmla="*/ 311760 w 311400"/>
                <a:gd name="textAreaTop" fmla="*/ 0 h 311400"/>
                <a:gd name="textAreaBottom" fmla="*/ 311760 h 31140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1" name="Google Shape;2777;p72"/>
            <p:cNvSpPr/>
            <p:nvPr/>
          </p:nvSpPr>
          <p:spPr>
            <a:xfrm>
              <a:off x="1667880" y="30369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2" name="Google Shape;2778;p72"/>
            <p:cNvSpPr/>
            <p:nvPr/>
          </p:nvSpPr>
          <p:spPr>
            <a:xfrm>
              <a:off x="1931400" y="313344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53" name="Google Shape;2779;p72"/>
          <p:cNvSpPr/>
          <p:nvPr/>
        </p:nvSpPr>
        <p:spPr>
          <a:xfrm>
            <a:off x="799920" y="30369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54" name="Google Shape;2780;p72"/>
          <p:cNvGrpSpPr/>
          <p:nvPr/>
        </p:nvGrpSpPr>
        <p:grpSpPr>
          <a:xfrm>
            <a:off x="4608000" y="564120"/>
            <a:ext cx="4057200" cy="3974400"/>
            <a:chOff x="4608000" y="564120"/>
            <a:chExt cx="4057200" cy="3974400"/>
          </a:xfrm>
        </p:grpSpPr>
        <p:grpSp>
          <p:nvGrpSpPr>
            <p:cNvPr id="1855" name="Google Shape;2781;p72"/>
            <p:cNvGrpSpPr/>
            <p:nvPr/>
          </p:nvGrpSpPr>
          <p:grpSpPr>
            <a:xfrm>
              <a:off x="4864680" y="677520"/>
              <a:ext cx="3468600" cy="3616560"/>
              <a:chOff x="4864680" y="677520"/>
              <a:chExt cx="3468600" cy="3616560"/>
            </a:xfrm>
          </p:grpSpPr>
          <p:sp>
            <p:nvSpPr>
              <p:cNvPr id="1856" name="Google Shape;2782;p72"/>
              <p:cNvSpPr/>
              <p:nvPr/>
            </p:nvSpPr>
            <p:spPr>
              <a:xfrm flipH="1">
                <a:off x="6313680" y="67752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2783;p72"/>
              <p:cNvSpPr/>
              <p:nvPr/>
            </p:nvSpPr>
            <p:spPr>
              <a:xfrm flipH="1">
                <a:off x="4864320" y="10562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58" name="Google Shape;2784;p72"/>
            <p:cNvGrpSpPr/>
            <p:nvPr/>
          </p:nvGrpSpPr>
          <p:grpSpPr>
            <a:xfrm>
              <a:off x="5230800" y="1504080"/>
              <a:ext cx="2327760" cy="1769760"/>
              <a:chOff x="5230800" y="1504080"/>
              <a:chExt cx="2327760" cy="1769760"/>
            </a:xfrm>
          </p:grpSpPr>
          <p:sp>
            <p:nvSpPr>
              <p:cNvPr id="1859" name="Google Shape;2785;p72"/>
              <p:cNvSpPr/>
              <p:nvPr/>
            </p:nvSpPr>
            <p:spPr>
              <a:xfrm>
                <a:off x="5230800" y="1504080"/>
                <a:ext cx="2327760" cy="17697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0" name="Google Shape;2786;p72"/>
              <p:cNvSpPr/>
              <p:nvPr/>
            </p:nvSpPr>
            <p:spPr>
              <a:xfrm>
                <a:off x="7196760" y="1504080"/>
                <a:ext cx="361800" cy="176976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2787;p72"/>
              <p:cNvSpPr/>
              <p:nvPr/>
            </p:nvSpPr>
            <p:spPr>
              <a:xfrm>
                <a:off x="5230800" y="1504080"/>
                <a:ext cx="232776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2" name="Google Shape;2788;p72"/>
              <p:cNvSpPr/>
              <p:nvPr/>
            </p:nvSpPr>
            <p:spPr>
              <a:xfrm>
                <a:off x="53276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3" name="Google Shape;2789;p72"/>
              <p:cNvSpPr/>
              <p:nvPr/>
            </p:nvSpPr>
            <p:spPr>
              <a:xfrm>
                <a:off x="542412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4" name="Google Shape;2790;p72"/>
              <p:cNvSpPr/>
              <p:nvPr/>
            </p:nvSpPr>
            <p:spPr>
              <a:xfrm>
                <a:off x="55292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5" name="Google Shape;2791;p72"/>
              <p:cNvSpPr/>
              <p:nvPr/>
            </p:nvSpPr>
            <p:spPr>
              <a:xfrm>
                <a:off x="5721480" y="156492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6" name="Google Shape;2792;p72"/>
              <p:cNvSpPr/>
              <p:nvPr/>
            </p:nvSpPr>
            <p:spPr>
              <a:xfrm>
                <a:off x="61351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2793;p72"/>
              <p:cNvSpPr/>
              <p:nvPr/>
            </p:nvSpPr>
            <p:spPr>
              <a:xfrm>
                <a:off x="655308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8" name="Google Shape;2794;p72"/>
              <p:cNvSpPr/>
              <p:nvPr/>
            </p:nvSpPr>
            <p:spPr>
              <a:xfrm>
                <a:off x="69685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9" name="Google Shape;2795;p72"/>
            <p:cNvSpPr/>
            <p:nvPr/>
          </p:nvSpPr>
          <p:spPr>
            <a:xfrm>
              <a:off x="5385960" y="1755720"/>
              <a:ext cx="1668600" cy="93348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0" name="Google Shape;2796;p72"/>
            <p:cNvSpPr/>
            <p:nvPr/>
          </p:nvSpPr>
          <p:spPr>
            <a:xfrm>
              <a:off x="5972400" y="366012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2797;p72"/>
            <p:cNvSpPr/>
            <p:nvPr/>
          </p:nvSpPr>
          <p:spPr>
            <a:xfrm>
              <a:off x="4960800" y="330372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72" name="Google Shape;2798;p72"/>
            <p:cNvGrpSpPr/>
            <p:nvPr/>
          </p:nvGrpSpPr>
          <p:grpSpPr>
            <a:xfrm>
              <a:off x="4608000" y="1282680"/>
              <a:ext cx="188280" cy="188640"/>
              <a:chOff x="4608000" y="1282680"/>
              <a:chExt cx="188280" cy="188640"/>
            </a:xfrm>
          </p:grpSpPr>
          <p:sp>
            <p:nvSpPr>
              <p:cNvPr id="1873" name="Google Shape;2799;p72"/>
              <p:cNvSpPr/>
              <p:nvPr/>
            </p:nvSpPr>
            <p:spPr>
              <a:xfrm>
                <a:off x="467856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2800;p72"/>
              <p:cNvSpPr/>
              <p:nvPr/>
            </p:nvSpPr>
            <p:spPr>
              <a:xfrm>
                <a:off x="474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801;p72"/>
              <p:cNvSpPr/>
              <p:nvPr/>
            </p:nvSpPr>
            <p:spPr>
              <a:xfrm>
                <a:off x="460800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802;p72"/>
              <p:cNvSpPr/>
              <p:nvPr/>
            </p:nvSpPr>
            <p:spPr>
              <a:xfrm>
                <a:off x="469548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803;p72"/>
              <p:cNvSpPr/>
              <p:nvPr/>
            </p:nvSpPr>
            <p:spPr>
              <a:xfrm>
                <a:off x="469548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8" name="Google Shape;2804;p72"/>
              <p:cNvSpPr/>
              <p:nvPr/>
            </p:nvSpPr>
            <p:spPr>
              <a:xfrm>
                <a:off x="469548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79" name="Google Shape;2805;p72"/>
            <p:cNvGrpSpPr/>
            <p:nvPr/>
          </p:nvGrpSpPr>
          <p:grpSpPr>
            <a:xfrm>
              <a:off x="5484960" y="564120"/>
              <a:ext cx="326880" cy="327960"/>
              <a:chOff x="5484960" y="564120"/>
              <a:chExt cx="326880" cy="327960"/>
            </a:xfrm>
          </p:grpSpPr>
          <p:sp>
            <p:nvSpPr>
              <p:cNvPr id="1880" name="Google Shape;2806;p72"/>
              <p:cNvSpPr/>
              <p:nvPr/>
            </p:nvSpPr>
            <p:spPr>
              <a:xfrm>
                <a:off x="562608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1" name="Google Shape;2807;p72"/>
              <p:cNvSpPr/>
              <p:nvPr/>
            </p:nvSpPr>
            <p:spPr>
              <a:xfrm>
                <a:off x="569484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2" name="Google Shape;2808;p72"/>
              <p:cNvSpPr/>
              <p:nvPr/>
            </p:nvSpPr>
            <p:spPr>
              <a:xfrm>
                <a:off x="576396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2809;p72"/>
              <p:cNvSpPr/>
              <p:nvPr/>
            </p:nvSpPr>
            <p:spPr>
              <a:xfrm>
                <a:off x="555588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4" name="Google Shape;2810;p72"/>
              <p:cNvSpPr/>
              <p:nvPr/>
            </p:nvSpPr>
            <p:spPr>
              <a:xfrm>
                <a:off x="548496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5" name="Google Shape;2811;p72"/>
              <p:cNvSpPr/>
              <p:nvPr/>
            </p:nvSpPr>
            <p:spPr>
              <a:xfrm>
                <a:off x="564336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6" name="Google Shape;2812;p72"/>
              <p:cNvSpPr/>
              <p:nvPr/>
            </p:nvSpPr>
            <p:spPr>
              <a:xfrm>
                <a:off x="564336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7" name="Google Shape;2813;p72"/>
              <p:cNvSpPr/>
              <p:nvPr/>
            </p:nvSpPr>
            <p:spPr>
              <a:xfrm>
                <a:off x="564336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8" name="Google Shape;2814;p72"/>
              <p:cNvSpPr/>
              <p:nvPr/>
            </p:nvSpPr>
            <p:spPr>
              <a:xfrm>
                <a:off x="564336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9" name="Google Shape;2815;p72"/>
              <p:cNvSpPr/>
              <p:nvPr/>
            </p:nvSpPr>
            <p:spPr>
              <a:xfrm>
                <a:off x="564336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0" name="Google Shape;2816;p72"/>
            <p:cNvGrpSpPr/>
            <p:nvPr/>
          </p:nvGrpSpPr>
          <p:grpSpPr>
            <a:xfrm>
              <a:off x="4748040" y="3362040"/>
              <a:ext cx="572760" cy="803520"/>
              <a:chOff x="4748040" y="3362040"/>
              <a:chExt cx="572760" cy="803520"/>
            </a:xfrm>
          </p:grpSpPr>
          <p:grpSp>
            <p:nvGrpSpPr>
              <p:cNvPr id="1891" name="Google Shape;2817;p72"/>
              <p:cNvGrpSpPr/>
              <p:nvPr/>
            </p:nvGrpSpPr>
            <p:grpSpPr>
              <a:xfrm>
                <a:off x="4748040" y="3362040"/>
                <a:ext cx="572760" cy="467280"/>
                <a:chOff x="4748040" y="3362040"/>
                <a:chExt cx="572760" cy="467280"/>
              </a:xfrm>
            </p:grpSpPr>
            <p:sp>
              <p:nvSpPr>
                <p:cNvPr id="1892" name="Google Shape;2818;p72"/>
                <p:cNvSpPr/>
                <p:nvPr/>
              </p:nvSpPr>
              <p:spPr>
                <a:xfrm>
                  <a:off x="4922640" y="336204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3" name="Google Shape;2819;p72"/>
                <p:cNvSpPr/>
                <p:nvPr/>
              </p:nvSpPr>
              <p:spPr>
                <a:xfrm>
                  <a:off x="4965480" y="336204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4" name="Google Shape;2820;p72"/>
                <p:cNvSpPr/>
                <p:nvPr/>
              </p:nvSpPr>
              <p:spPr>
                <a:xfrm>
                  <a:off x="4748040" y="343548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5" name="Google Shape;2821;p72"/>
                <p:cNvSpPr/>
                <p:nvPr/>
              </p:nvSpPr>
              <p:spPr>
                <a:xfrm>
                  <a:off x="4748040" y="343548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6" name="Google Shape;2822;p72"/>
                <p:cNvSpPr/>
                <p:nvPr/>
              </p:nvSpPr>
              <p:spPr>
                <a:xfrm>
                  <a:off x="4928760" y="346572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7" name="Google Shape;2823;p72"/>
                <p:cNvSpPr/>
                <p:nvPr/>
              </p:nvSpPr>
              <p:spPr>
                <a:xfrm>
                  <a:off x="4971960" y="350928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8" name="Google Shape;2824;p72"/>
                <p:cNvSpPr/>
                <p:nvPr/>
              </p:nvSpPr>
              <p:spPr>
                <a:xfrm>
                  <a:off x="4987080" y="352404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9" name="Google Shape;2825;p72"/>
                <p:cNvSpPr/>
                <p:nvPr/>
              </p:nvSpPr>
              <p:spPr>
                <a:xfrm>
                  <a:off x="5151600" y="360108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0" name="Google Shape;2826;p72"/>
                <p:cNvSpPr/>
                <p:nvPr/>
              </p:nvSpPr>
              <p:spPr>
                <a:xfrm>
                  <a:off x="5113440" y="355500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01" name="Google Shape;2827;p72"/>
              <p:cNvGrpSpPr/>
              <p:nvPr/>
            </p:nvGrpSpPr>
            <p:grpSpPr>
              <a:xfrm>
                <a:off x="4778640" y="3813840"/>
                <a:ext cx="511560" cy="351720"/>
                <a:chOff x="4778640" y="3813840"/>
                <a:chExt cx="511560" cy="351720"/>
              </a:xfrm>
            </p:grpSpPr>
            <p:sp>
              <p:nvSpPr>
                <p:cNvPr id="1902" name="Google Shape;2828;p72"/>
                <p:cNvSpPr/>
                <p:nvPr/>
              </p:nvSpPr>
              <p:spPr>
                <a:xfrm>
                  <a:off x="5018400" y="387396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3" name="Google Shape;2829;p72"/>
                <p:cNvSpPr/>
                <p:nvPr/>
              </p:nvSpPr>
              <p:spPr>
                <a:xfrm>
                  <a:off x="4941720" y="385056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4" name="Google Shape;2830;p72"/>
                <p:cNvSpPr/>
                <p:nvPr/>
              </p:nvSpPr>
              <p:spPr>
                <a:xfrm>
                  <a:off x="5050800" y="385056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2831;p72"/>
                <p:cNvSpPr/>
                <p:nvPr/>
              </p:nvSpPr>
              <p:spPr>
                <a:xfrm>
                  <a:off x="4988520" y="381384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2832;p72"/>
                <p:cNvSpPr/>
                <p:nvPr/>
              </p:nvSpPr>
              <p:spPr>
                <a:xfrm>
                  <a:off x="5009400" y="390492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2833;p72"/>
                <p:cNvSpPr/>
                <p:nvPr/>
              </p:nvSpPr>
              <p:spPr>
                <a:xfrm>
                  <a:off x="4778640" y="390492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2834;p72"/>
                <p:cNvSpPr/>
                <p:nvPr/>
              </p:nvSpPr>
              <p:spPr>
                <a:xfrm>
                  <a:off x="5079600" y="390492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cxnSp>
          <p:nvCxnSpPr>
            <p:cNvPr id="1909" name="Google Shape;2835;p72"/>
            <p:cNvCxnSpPr/>
            <p:nvPr/>
          </p:nvCxnSpPr>
          <p:spPr>
            <a:xfrm>
              <a:off x="4632840" y="4165560"/>
              <a:ext cx="4032720" cy="360"/>
            </a:xfrm>
            <a:prstGeom prst="straightConnector1">
              <a:avLst/>
            </a:prstGeom>
            <a:ln w="9525">
              <a:solidFill>
                <a:srgbClr val="FFFEF4"/>
              </a:solidFill>
              <a:round/>
            </a:ln>
          </p:spPr>
        </p:cxnSp>
        <p:sp>
          <p:nvSpPr>
            <p:cNvPr id="1910" name="Google Shape;2836;p72"/>
            <p:cNvSpPr/>
            <p:nvPr/>
          </p:nvSpPr>
          <p:spPr>
            <a:xfrm>
              <a:off x="6750360" y="129600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11" name="Google Shape;2837;p72"/>
            <p:cNvGrpSpPr/>
            <p:nvPr/>
          </p:nvGrpSpPr>
          <p:grpSpPr>
            <a:xfrm>
              <a:off x="6882120" y="834840"/>
              <a:ext cx="1260000" cy="1263960"/>
              <a:chOff x="6882120" y="834840"/>
              <a:chExt cx="1260000" cy="1263960"/>
            </a:xfrm>
          </p:grpSpPr>
          <p:sp>
            <p:nvSpPr>
              <p:cNvPr id="1912" name="Google Shape;2838;p72"/>
              <p:cNvSpPr/>
              <p:nvPr/>
            </p:nvSpPr>
            <p:spPr>
              <a:xfrm>
                <a:off x="6882120" y="83484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3" name="Google Shape;2839;p72"/>
              <p:cNvSpPr/>
              <p:nvPr/>
            </p:nvSpPr>
            <p:spPr>
              <a:xfrm>
                <a:off x="7592760" y="1849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14" name="Google Shape;2840;p72"/>
            <p:cNvSpPr/>
            <p:nvPr/>
          </p:nvSpPr>
          <p:spPr>
            <a:xfrm>
              <a:off x="5638680" y="1861560"/>
              <a:ext cx="273960" cy="7218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5" name="Google Shape;2841;p72"/>
            <p:cNvSpPr/>
            <p:nvPr/>
          </p:nvSpPr>
          <p:spPr>
            <a:xfrm>
              <a:off x="5410800" y="2458080"/>
              <a:ext cx="698040" cy="347400"/>
            </a:xfrm>
            <a:custGeom>
              <a:avLst/>
              <a:gdLst>
                <a:gd name="textAreaLeft" fmla="*/ 0 w 698040"/>
                <a:gd name="textAreaRight" fmla="*/ 698400 w 698040"/>
                <a:gd name="textAreaTop" fmla="*/ 0 h 347400"/>
                <a:gd name="textAreaBottom" fmla="*/ 347760 h 347400"/>
              </a:gdLst>
              <a:ahLst/>
              <a:cxnLst/>
              <a:rect l="textAreaLeft" t="textAreaTop" r="textAreaRight" b="textAreaBottom"/>
              <a:pathLst>
                <a:path w="227" h="113">
                  <a:moveTo>
                    <a:pt x="114" y="0"/>
                  </a:moveTo>
                  <a:cubicBezTo>
                    <a:pt x="51" y="0"/>
                    <a:pt x="0" y="51"/>
                    <a:pt x="0" y="113"/>
                  </a:cubicBezTo>
                  <a:cubicBezTo>
                    <a:pt x="227" y="113"/>
                    <a:pt x="227" y="113"/>
                    <a:pt x="227" y="113"/>
                  </a:cubicBezTo>
                  <a:cubicBezTo>
                    <a:pt x="227" y="51"/>
                    <a:pt x="176" y="0"/>
                    <a:pt x="1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6" name="Google Shape;2842;p72"/>
            <p:cNvSpPr/>
            <p:nvPr/>
          </p:nvSpPr>
          <p:spPr>
            <a:xfrm>
              <a:off x="6048720" y="1861560"/>
              <a:ext cx="190080" cy="1915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17" name="Google Shape;2843;p72"/>
            <p:cNvGrpSpPr/>
            <p:nvPr/>
          </p:nvGrpSpPr>
          <p:grpSpPr>
            <a:xfrm>
              <a:off x="6013800" y="2167200"/>
              <a:ext cx="868320" cy="348840"/>
              <a:chOff x="6013800" y="2167200"/>
              <a:chExt cx="868320" cy="348840"/>
            </a:xfrm>
          </p:grpSpPr>
          <p:sp>
            <p:nvSpPr>
              <p:cNvPr id="1918" name="Google Shape;2844;p72"/>
              <p:cNvSpPr/>
              <p:nvPr/>
            </p:nvSpPr>
            <p:spPr>
              <a:xfrm>
                <a:off x="6245640" y="228780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9" name="Google Shape;2845;p72"/>
              <p:cNvSpPr/>
              <p:nvPr/>
            </p:nvSpPr>
            <p:spPr>
              <a:xfrm>
                <a:off x="6094800" y="220356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0" name="Google Shape;2846;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1" name="Google Shape;2847;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2" name="Google Shape;2848;p72"/>
              <p:cNvSpPr/>
              <p:nvPr/>
            </p:nvSpPr>
            <p:spPr>
              <a:xfrm>
                <a:off x="60138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3" name="Google Shape;2849;p72"/>
              <p:cNvSpPr/>
              <p:nvPr/>
            </p:nvSpPr>
            <p:spPr>
              <a:xfrm>
                <a:off x="615024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4" name="Google Shape;2850;p72"/>
              <p:cNvSpPr/>
              <p:nvPr/>
            </p:nvSpPr>
            <p:spPr>
              <a:xfrm>
                <a:off x="6066360" y="224172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5" name="Google Shape;2851;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6" name="Google Shape;2852;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7" name="Google Shape;2853;p72"/>
              <p:cNvSpPr/>
              <p:nvPr/>
            </p:nvSpPr>
            <p:spPr>
              <a:xfrm>
                <a:off x="67122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8" name="Google Shape;2854;p72"/>
              <p:cNvSpPr/>
              <p:nvPr/>
            </p:nvSpPr>
            <p:spPr>
              <a:xfrm>
                <a:off x="684900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9" name="Google Shape;2855;p72"/>
              <p:cNvSpPr/>
              <p:nvPr/>
            </p:nvSpPr>
            <p:spPr>
              <a:xfrm>
                <a:off x="6761520" y="224172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0" name="Google Shape;2856;p72"/>
            <p:cNvSpPr/>
            <p:nvPr/>
          </p:nvSpPr>
          <p:spPr>
            <a:xfrm>
              <a:off x="6882120" y="14716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7"/>
                    <a:pt x="608" y="22"/>
                    <a:pt x="575" y="22"/>
                  </a:cubicBezTo>
                  <a:cubicBezTo>
                    <a:pt x="542" y="22"/>
                    <a:pt x="525" y="27"/>
                    <a:pt x="508" y="33"/>
                  </a:cubicBezTo>
                  <a:cubicBezTo>
                    <a:pt x="490" y="39"/>
                    <a:pt x="471" y="45"/>
                    <a:pt x="434" y="45"/>
                  </a:cubicBezTo>
                  <a:cubicBezTo>
                    <a:pt x="397" y="45"/>
                    <a:pt x="378" y="39"/>
                    <a:pt x="360" y="33"/>
                  </a:cubicBezTo>
                  <a:cubicBezTo>
                    <a:pt x="343" y="27"/>
                    <a:pt x="327" y="22"/>
                    <a:pt x="293" y="22"/>
                  </a:cubicBezTo>
                  <a:cubicBezTo>
                    <a:pt x="260" y="22"/>
                    <a:pt x="244" y="27"/>
                    <a:pt x="226" y="33"/>
                  </a:cubicBezTo>
                  <a:cubicBezTo>
                    <a:pt x="208" y="39"/>
                    <a:pt x="189" y="45"/>
                    <a:pt x="152" y="45"/>
                  </a:cubicBezTo>
                  <a:cubicBezTo>
                    <a:pt x="116" y="45"/>
                    <a:pt x="97" y="39"/>
                    <a:pt x="79" y="33"/>
                  </a:cubicBezTo>
                  <a:cubicBezTo>
                    <a:pt x="61" y="27"/>
                    <a:pt x="45" y="22"/>
                    <a:pt x="12" y="22"/>
                  </a:cubicBezTo>
                  <a:cubicBezTo>
                    <a:pt x="5" y="22"/>
                    <a:pt x="0" y="17"/>
                    <a:pt x="0" y="11"/>
                  </a:cubicBezTo>
                  <a:cubicBezTo>
                    <a:pt x="0" y="5"/>
                    <a:pt x="5" y="0"/>
                    <a:pt x="12" y="0"/>
                  </a:cubicBezTo>
                  <a:cubicBezTo>
                    <a:pt x="49" y="0"/>
                    <a:pt x="67" y="6"/>
                    <a:pt x="86" y="11"/>
                  </a:cubicBezTo>
                  <a:cubicBezTo>
                    <a:pt x="103" y="17"/>
                    <a:pt x="119" y="22"/>
                    <a:pt x="152" y="22"/>
                  </a:cubicBezTo>
                  <a:cubicBezTo>
                    <a:pt x="186" y="22"/>
                    <a:pt x="202" y="17"/>
                    <a:pt x="219" y="11"/>
                  </a:cubicBezTo>
                  <a:cubicBezTo>
                    <a:pt x="238" y="6"/>
                    <a:pt x="256" y="0"/>
                    <a:pt x="293" y="0"/>
                  </a:cubicBezTo>
                  <a:cubicBezTo>
                    <a:pt x="330" y="0"/>
                    <a:pt x="349" y="6"/>
                    <a:pt x="367" y="11"/>
                  </a:cubicBezTo>
                  <a:cubicBezTo>
                    <a:pt x="384" y="17"/>
                    <a:pt x="401" y="22"/>
                    <a:pt x="434" y="22"/>
                  </a:cubicBezTo>
                  <a:cubicBezTo>
                    <a:pt x="468" y="22"/>
                    <a:pt x="484" y="17"/>
                    <a:pt x="501" y="11"/>
                  </a:cubicBezTo>
                  <a:cubicBezTo>
                    <a:pt x="519" y="6"/>
                    <a:pt x="538" y="0"/>
                    <a:pt x="575" y="0"/>
                  </a:cubicBezTo>
                  <a:cubicBezTo>
                    <a:pt x="612" y="0"/>
                    <a:pt x="631" y="6"/>
                    <a:pt x="649" y="11"/>
                  </a:cubicBezTo>
                  <a:cubicBezTo>
                    <a:pt x="666" y="17"/>
                    <a:pt x="682" y="22"/>
                    <a:pt x="716" y="22"/>
                  </a:cubicBezTo>
                  <a:cubicBezTo>
                    <a:pt x="722" y="22"/>
                    <a:pt x="727" y="27"/>
                    <a:pt x="727" y="33"/>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1" name="Google Shape;2857;p72"/>
            <p:cNvSpPr/>
            <p:nvPr/>
          </p:nvSpPr>
          <p:spPr>
            <a:xfrm>
              <a:off x="6882120" y="16192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8"/>
                    <a:pt x="608" y="22"/>
                    <a:pt x="575" y="22"/>
                  </a:cubicBezTo>
                  <a:cubicBezTo>
                    <a:pt x="542" y="22"/>
                    <a:pt x="525" y="28"/>
                    <a:pt x="508" y="33"/>
                  </a:cubicBezTo>
                  <a:cubicBezTo>
                    <a:pt x="490" y="39"/>
                    <a:pt x="471" y="45"/>
                    <a:pt x="434" y="45"/>
                  </a:cubicBezTo>
                  <a:cubicBezTo>
                    <a:pt x="397" y="45"/>
                    <a:pt x="378" y="39"/>
                    <a:pt x="360" y="33"/>
                  </a:cubicBezTo>
                  <a:cubicBezTo>
                    <a:pt x="343" y="28"/>
                    <a:pt x="327" y="22"/>
                    <a:pt x="293" y="22"/>
                  </a:cubicBezTo>
                  <a:cubicBezTo>
                    <a:pt x="260" y="22"/>
                    <a:pt x="244" y="28"/>
                    <a:pt x="226" y="33"/>
                  </a:cubicBezTo>
                  <a:cubicBezTo>
                    <a:pt x="208" y="39"/>
                    <a:pt x="189" y="45"/>
                    <a:pt x="152" y="45"/>
                  </a:cubicBezTo>
                  <a:cubicBezTo>
                    <a:pt x="116" y="45"/>
                    <a:pt x="97" y="39"/>
                    <a:pt x="79" y="33"/>
                  </a:cubicBezTo>
                  <a:cubicBezTo>
                    <a:pt x="61" y="28"/>
                    <a:pt x="45" y="22"/>
                    <a:pt x="12" y="22"/>
                  </a:cubicBezTo>
                  <a:cubicBezTo>
                    <a:pt x="5" y="22"/>
                    <a:pt x="0" y="17"/>
                    <a:pt x="0" y="11"/>
                  </a:cubicBezTo>
                  <a:cubicBezTo>
                    <a:pt x="0" y="5"/>
                    <a:pt x="5" y="0"/>
                    <a:pt x="12" y="0"/>
                  </a:cubicBezTo>
                  <a:cubicBezTo>
                    <a:pt x="49" y="0"/>
                    <a:pt x="67" y="6"/>
                    <a:pt x="86" y="12"/>
                  </a:cubicBezTo>
                  <a:cubicBezTo>
                    <a:pt x="103" y="17"/>
                    <a:pt x="119" y="22"/>
                    <a:pt x="152" y="22"/>
                  </a:cubicBezTo>
                  <a:cubicBezTo>
                    <a:pt x="186" y="22"/>
                    <a:pt x="202" y="17"/>
                    <a:pt x="219" y="12"/>
                  </a:cubicBezTo>
                  <a:cubicBezTo>
                    <a:pt x="238" y="6"/>
                    <a:pt x="256" y="0"/>
                    <a:pt x="293" y="0"/>
                  </a:cubicBezTo>
                  <a:cubicBezTo>
                    <a:pt x="330" y="0"/>
                    <a:pt x="349" y="6"/>
                    <a:pt x="367" y="12"/>
                  </a:cubicBezTo>
                  <a:cubicBezTo>
                    <a:pt x="384" y="17"/>
                    <a:pt x="401" y="22"/>
                    <a:pt x="434" y="22"/>
                  </a:cubicBezTo>
                  <a:cubicBezTo>
                    <a:pt x="468" y="22"/>
                    <a:pt x="484" y="17"/>
                    <a:pt x="501" y="12"/>
                  </a:cubicBezTo>
                  <a:cubicBezTo>
                    <a:pt x="519" y="6"/>
                    <a:pt x="538" y="0"/>
                    <a:pt x="575" y="0"/>
                  </a:cubicBezTo>
                  <a:cubicBezTo>
                    <a:pt x="612" y="0"/>
                    <a:pt x="631" y="6"/>
                    <a:pt x="649" y="12"/>
                  </a:cubicBezTo>
                  <a:cubicBezTo>
                    <a:pt x="666" y="17"/>
                    <a:pt x="682" y="22"/>
                    <a:pt x="716" y="22"/>
                  </a:cubicBezTo>
                  <a:cubicBezTo>
                    <a:pt x="722" y="22"/>
                    <a:pt x="727" y="27"/>
                    <a:pt x="727" y="34"/>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32" name="Google Shape;2858;p72"/>
            <p:cNvGrpSpPr/>
            <p:nvPr/>
          </p:nvGrpSpPr>
          <p:grpSpPr>
            <a:xfrm>
              <a:off x="6490080" y="2265120"/>
              <a:ext cx="1496160" cy="2273400"/>
              <a:chOff x="6490080" y="2265120"/>
              <a:chExt cx="1496160" cy="2273400"/>
            </a:xfrm>
          </p:grpSpPr>
          <p:sp>
            <p:nvSpPr>
              <p:cNvPr id="1933" name="Google Shape;2859;p72"/>
              <p:cNvSpPr/>
              <p:nvPr/>
            </p:nvSpPr>
            <p:spPr>
              <a:xfrm>
                <a:off x="676008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3" y="0"/>
                    </a:moveTo>
                    <a:cubicBezTo>
                      <a:pt x="92" y="18"/>
                      <a:pt x="92" y="18"/>
                      <a:pt x="92" y="18"/>
                    </a:cubicBezTo>
                    <a:cubicBezTo>
                      <a:pt x="92" y="18"/>
                      <a:pt x="103" y="37"/>
                      <a:pt x="102" y="55"/>
                    </a:cubicBezTo>
                    <a:cubicBezTo>
                      <a:pt x="102" y="55"/>
                      <a:pt x="57" y="55"/>
                      <a:pt x="33" y="55"/>
                    </a:cubicBezTo>
                    <a:cubicBezTo>
                      <a:pt x="9" y="55"/>
                      <a:pt x="0" y="42"/>
                      <a:pt x="0" y="38"/>
                    </a:cubicBezTo>
                    <a:cubicBezTo>
                      <a:pt x="45" y="25"/>
                      <a:pt x="45" y="25"/>
                      <a:pt x="45" y="25"/>
                    </a:cubicBezTo>
                    <a:cubicBezTo>
                      <a:pt x="61" y="11"/>
                      <a:pt x="61" y="11"/>
                      <a:pt x="61" y="11"/>
                    </a:cubicBezTo>
                    <a:cubicBezTo>
                      <a:pt x="62" y="0"/>
                      <a:pt x="62" y="0"/>
                      <a:pt x="62" y="0"/>
                    </a:cubicBezTo>
                    <a:lnTo>
                      <a:pt x="9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2860;p72"/>
              <p:cNvSpPr/>
              <p:nvPr/>
            </p:nvSpPr>
            <p:spPr>
              <a:xfrm>
                <a:off x="712080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4" y="0"/>
                    </a:moveTo>
                    <a:cubicBezTo>
                      <a:pt x="92" y="18"/>
                      <a:pt x="92" y="18"/>
                      <a:pt x="92" y="18"/>
                    </a:cubicBezTo>
                    <a:cubicBezTo>
                      <a:pt x="92" y="18"/>
                      <a:pt x="103" y="37"/>
                      <a:pt x="102" y="55"/>
                    </a:cubicBezTo>
                    <a:cubicBezTo>
                      <a:pt x="102" y="55"/>
                      <a:pt x="57" y="55"/>
                      <a:pt x="33" y="55"/>
                    </a:cubicBezTo>
                    <a:cubicBezTo>
                      <a:pt x="10" y="55"/>
                      <a:pt x="0" y="42"/>
                      <a:pt x="0" y="38"/>
                    </a:cubicBezTo>
                    <a:cubicBezTo>
                      <a:pt x="45" y="25"/>
                      <a:pt x="45" y="25"/>
                      <a:pt x="45" y="25"/>
                    </a:cubicBezTo>
                    <a:cubicBezTo>
                      <a:pt x="61" y="11"/>
                      <a:pt x="61" y="11"/>
                      <a:pt x="61" y="11"/>
                    </a:cubicBezTo>
                    <a:cubicBezTo>
                      <a:pt x="62" y="0"/>
                      <a:pt x="62" y="0"/>
                      <a:pt x="62" y="0"/>
                    </a:cubicBezTo>
                    <a:lnTo>
                      <a:pt x="94"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5" name="Google Shape;2861;p72"/>
              <p:cNvSpPr/>
              <p:nvPr/>
            </p:nvSpPr>
            <p:spPr>
              <a:xfrm>
                <a:off x="6902640" y="3358440"/>
                <a:ext cx="877320" cy="1052280"/>
              </a:xfrm>
              <a:custGeom>
                <a:avLst/>
                <a:gdLst>
                  <a:gd name="textAreaLeft" fmla="*/ 0 w 877320"/>
                  <a:gd name="textAreaRight" fmla="*/ 877680 w 877320"/>
                  <a:gd name="textAreaTop" fmla="*/ 0 h 1052280"/>
                  <a:gd name="textAreaBottom" fmla="*/ 1052640 h 1052280"/>
                </a:gdLst>
                <a:ahLst/>
                <a:cxnLst/>
                <a:rect l="textAreaLeft" t="textAreaTop" r="textAreaRight" b="textAreaBottom"/>
                <a:pathLst>
                  <a:path w="319" h="382">
                    <a:moveTo>
                      <a:pt x="307" y="0"/>
                    </a:moveTo>
                    <a:cubicBezTo>
                      <a:pt x="307" y="0"/>
                      <a:pt x="319" y="20"/>
                      <a:pt x="319" y="59"/>
                    </a:cubicBezTo>
                    <a:cubicBezTo>
                      <a:pt x="319" y="98"/>
                      <a:pt x="296" y="121"/>
                      <a:pt x="257" y="121"/>
                    </a:cubicBezTo>
                    <a:cubicBezTo>
                      <a:pt x="218" y="121"/>
                      <a:pt x="107" y="121"/>
                      <a:pt x="107" y="121"/>
                    </a:cubicBezTo>
                    <a:cubicBezTo>
                      <a:pt x="107" y="121"/>
                      <a:pt x="92" y="262"/>
                      <a:pt x="45" y="382"/>
                    </a:cubicBezTo>
                    <a:cubicBezTo>
                      <a:pt x="0" y="382"/>
                      <a:pt x="0" y="382"/>
                      <a:pt x="0" y="382"/>
                    </a:cubicBezTo>
                    <a:cubicBezTo>
                      <a:pt x="0" y="382"/>
                      <a:pt x="27" y="140"/>
                      <a:pt x="31" y="105"/>
                    </a:cubicBezTo>
                    <a:cubicBezTo>
                      <a:pt x="35" y="71"/>
                      <a:pt x="56" y="30"/>
                      <a:pt x="94" y="30"/>
                    </a:cubicBezTo>
                    <a:cubicBezTo>
                      <a:pt x="133" y="30"/>
                      <a:pt x="212" y="30"/>
                      <a:pt x="212" y="30"/>
                    </a:cubicBezTo>
                    <a:cubicBezTo>
                      <a:pt x="225" y="3"/>
                      <a:pt x="225" y="3"/>
                      <a:pt x="225" y="3"/>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6" name="Google Shape;2862;p72"/>
              <p:cNvSpPr/>
              <p:nvPr/>
            </p:nvSpPr>
            <p:spPr>
              <a:xfrm>
                <a:off x="7263360" y="3358440"/>
                <a:ext cx="698760" cy="1052280"/>
              </a:xfrm>
              <a:custGeom>
                <a:avLst/>
                <a:gdLst>
                  <a:gd name="textAreaLeft" fmla="*/ 0 w 698760"/>
                  <a:gd name="textAreaRight" fmla="*/ 699120 w 698760"/>
                  <a:gd name="textAreaTop" fmla="*/ 0 h 1052280"/>
                  <a:gd name="textAreaBottom" fmla="*/ 1052640 h 1052280"/>
                </a:gdLst>
                <a:ahLst/>
                <a:cxnLst/>
                <a:rect l="textAreaLeft" t="textAreaTop" r="textAreaRight" b="textAreaBottom"/>
                <a:pathLst>
                  <a:path w="254" h="382">
                    <a:moveTo>
                      <a:pt x="242" y="0"/>
                    </a:moveTo>
                    <a:cubicBezTo>
                      <a:pt x="242" y="0"/>
                      <a:pt x="254" y="20"/>
                      <a:pt x="254" y="59"/>
                    </a:cubicBezTo>
                    <a:cubicBezTo>
                      <a:pt x="254" y="98"/>
                      <a:pt x="231" y="121"/>
                      <a:pt x="192" y="121"/>
                    </a:cubicBezTo>
                    <a:cubicBezTo>
                      <a:pt x="153" y="121"/>
                      <a:pt x="107" y="121"/>
                      <a:pt x="107" y="121"/>
                    </a:cubicBezTo>
                    <a:cubicBezTo>
                      <a:pt x="107" y="121"/>
                      <a:pt x="92" y="262"/>
                      <a:pt x="46" y="382"/>
                    </a:cubicBezTo>
                    <a:cubicBezTo>
                      <a:pt x="0" y="382"/>
                      <a:pt x="0" y="382"/>
                      <a:pt x="0" y="382"/>
                    </a:cubicBezTo>
                    <a:cubicBezTo>
                      <a:pt x="0" y="382"/>
                      <a:pt x="27" y="140"/>
                      <a:pt x="31" y="105"/>
                    </a:cubicBezTo>
                    <a:cubicBezTo>
                      <a:pt x="35" y="71"/>
                      <a:pt x="56" y="30"/>
                      <a:pt x="95" y="30"/>
                    </a:cubicBezTo>
                    <a:cubicBezTo>
                      <a:pt x="133" y="30"/>
                      <a:pt x="144" y="30"/>
                      <a:pt x="144" y="30"/>
                    </a:cubicBezTo>
                    <a:cubicBezTo>
                      <a:pt x="150" y="3"/>
                      <a:pt x="150" y="3"/>
                      <a:pt x="150" y="3"/>
                    </a:cubicBezTo>
                    <a:lnTo>
                      <a:pt x="24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863;p72"/>
              <p:cNvSpPr/>
              <p:nvPr/>
            </p:nvSpPr>
            <p:spPr>
              <a:xfrm>
                <a:off x="6944400" y="2965320"/>
                <a:ext cx="505080" cy="302400"/>
              </a:xfrm>
              <a:custGeom>
                <a:avLst/>
                <a:gdLst>
                  <a:gd name="textAreaLeft" fmla="*/ 0 w 505080"/>
                  <a:gd name="textAreaRight" fmla="*/ 505440 w 505080"/>
                  <a:gd name="textAreaTop" fmla="*/ 0 h 302400"/>
                  <a:gd name="textAreaBottom" fmla="*/ 302760 h 302400"/>
                </a:gdLst>
                <a:ahLst/>
                <a:cxnLst/>
                <a:rect l="textAreaLeft" t="textAreaTop" r="textAreaRight" b="textAreaBottom"/>
                <a:pathLst>
                  <a:path w="184" h="110">
                    <a:moveTo>
                      <a:pt x="184" y="0"/>
                    </a:moveTo>
                    <a:cubicBezTo>
                      <a:pt x="149" y="110"/>
                      <a:pt x="149" y="110"/>
                      <a:pt x="149" y="110"/>
                    </a:cubicBezTo>
                    <a:cubicBezTo>
                      <a:pt x="0" y="110"/>
                      <a:pt x="0" y="110"/>
                      <a:pt x="0" y="110"/>
                    </a:cubicBezTo>
                    <a:cubicBezTo>
                      <a:pt x="0" y="110"/>
                      <a:pt x="19" y="79"/>
                      <a:pt x="48" y="89"/>
                    </a:cubicBezTo>
                    <a:cubicBezTo>
                      <a:pt x="48" y="89"/>
                      <a:pt x="83" y="72"/>
                      <a:pt x="112" y="71"/>
                    </a:cubicBezTo>
                    <a:cubicBezTo>
                      <a:pt x="116" y="71"/>
                      <a:pt x="120" y="68"/>
                      <a:pt x="121" y="64"/>
                    </a:cubicBezTo>
                    <a:cubicBezTo>
                      <a:pt x="144" y="0"/>
                      <a:pt x="144" y="0"/>
                      <a:pt x="144" y="0"/>
                    </a:cubicBezTo>
                    <a:lnTo>
                      <a:pt x="184"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864;p72"/>
              <p:cNvSpPr/>
              <p:nvPr/>
            </p:nvSpPr>
            <p:spPr>
              <a:xfrm>
                <a:off x="7315560" y="2700000"/>
                <a:ext cx="198000" cy="289440"/>
              </a:xfrm>
              <a:custGeom>
                <a:avLst/>
                <a:gdLst>
                  <a:gd name="textAreaLeft" fmla="*/ 0 w 198000"/>
                  <a:gd name="textAreaRight" fmla="*/ 198360 w 198000"/>
                  <a:gd name="textAreaTop" fmla="*/ 0 h 289440"/>
                  <a:gd name="textAreaBottom" fmla="*/ 289800 h 289440"/>
                </a:gdLst>
                <a:ahLst/>
                <a:cxnLst/>
                <a:rect l="textAreaLeft" t="textAreaTop" r="textAreaRight" b="textAreaBottom"/>
                <a:pathLst>
                  <a:path w="72" h="105">
                    <a:moveTo>
                      <a:pt x="51" y="8"/>
                    </a:moveTo>
                    <a:cubicBezTo>
                      <a:pt x="26" y="20"/>
                      <a:pt x="0" y="105"/>
                      <a:pt x="0" y="105"/>
                    </a:cubicBezTo>
                    <a:cubicBezTo>
                      <a:pt x="51" y="105"/>
                      <a:pt x="51" y="105"/>
                      <a:pt x="51" y="105"/>
                    </a:cubicBezTo>
                    <a:cubicBezTo>
                      <a:pt x="67" y="60"/>
                      <a:pt x="67" y="60"/>
                      <a:pt x="67" y="60"/>
                    </a:cubicBezTo>
                    <a:cubicBezTo>
                      <a:pt x="72" y="49"/>
                      <a:pt x="67" y="0"/>
                      <a:pt x="51" y="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9" name="Google Shape;2865;p72"/>
              <p:cNvSpPr/>
              <p:nvPr/>
            </p:nvSpPr>
            <p:spPr>
              <a:xfrm>
                <a:off x="7455600" y="2631600"/>
                <a:ext cx="530640" cy="757800"/>
              </a:xfrm>
              <a:custGeom>
                <a:avLst/>
                <a:gdLst>
                  <a:gd name="textAreaLeft" fmla="*/ 0 w 530640"/>
                  <a:gd name="textAreaRight" fmla="*/ 531000 w 530640"/>
                  <a:gd name="textAreaTop" fmla="*/ 0 h 757800"/>
                  <a:gd name="textAreaBottom" fmla="*/ 758160 h 757800"/>
                </a:gdLst>
                <a:ahLst/>
                <a:cxnLst/>
                <a:rect l="textAreaLeft" t="textAreaTop" r="textAreaRight" b="textAreaBottom"/>
                <a:pathLst>
                  <a:path w="193" h="275">
                    <a:moveTo>
                      <a:pt x="98" y="0"/>
                    </a:moveTo>
                    <a:cubicBezTo>
                      <a:pt x="98" y="0"/>
                      <a:pt x="153" y="13"/>
                      <a:pt x="171" y="30"/>
                    </a:cubicBezTo>
                    <a:cubicBezTo>
                      <a:pt x="190" y="48"/>
                      <a:pt x="182" y="188"/>
                      <a:pt x="180" y="209"/>
                    </a:cubicBezTo>
                    <a:cubicBezTo>
                      <a:pt x="179" y="231"/>
                      <a:pt x="193" y="245"/>
                      <a:pt x="192" y="257"/>
                    </a:cubicBezTo>
                    <a:cubicBezTo>
                      <a:pt x="190" y="270"/>
                      <a:pt x="182" y="275"/>
                      <a:pt x="149" y="275"/>
                    </a:cubicBezTo>
                    <a:cubicBezTo>
                      <a:pt x="117" y="275"/>
                      <a:pt x="18" y="275"/>
                      <a:pt x="18" y="275"/>
                    </a:cubicBezTo>
                    <a:cubicBezTo>
                      <a:pt x="18" y="275"/>
                      <a:pt x="9" y="157"/>
                      <a:pt x="5" y="97"/>
                    </a:cubicBezTo>
                    <a:cubicBezTo>
                      <a:pt x="3" y="72"/>
                      <a:pt x="0" y="33"/>
                      <a:pt x="0" y="33"/>
                    </a:cubicBezTo>
                    <a:cubicBezTo>
                      <a:pt x="0" y="33"/>
                      <a:pt x="53" y="9"/>
                      <a:pt x="9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0" name="Google Shape;2866;p72"/>
              <p:cNvSpPr/>
              <p:nvPr/>
            </p:nvSpPr>
            <p:spPr>
              <a:xfrm>
                <a:off x="7585560" y="2631600"/>
                <a:ext cx="172440" cy="87840"/>
              </a:xfrm>
              <a:custGeom>
                <a:avLst/>
                <a:gdLst>
                  <a:gd name="textAreaLeft" fmla="*/ 0 w 172440"/>
                  <a:gd name="textAreaRight" fmla="*/ 172800 w 172440"/>
                  <a:gd name="textAreaTop" fmla="*/ 0 h 87840"/>
                  <a:gd name="textAreaBottom" fmla="*/ 88200 h 87840"/>
                </a:gdLst>
                <a:ahLst/>
                <a:cxnLst/>
                <a:rect l="textAreaLeft" t="textAreaTop" r="textAreaRight" b="textAreaBottom"/>
                <a:pathLst>
                  <a:path w="63" h="32">
                    <a:moveTo>
                      <a:pt x="51" y="0"/>
                    </a:moveTo>
                    <a:cubicBezTo>
                      <a:pt x="34" y="4"/>
                      <a:pt x="17" y="9"/>
                      <a:pt x="1" y="14"/>
                    </a:cubicBezTo>
                    <a:cubicBezTo>
                      <a:pt x="0" y="25"/>
                      <a:pt x="7" y="32"/>
                      <a:pt x="22" y="31"/>
                    </a:cubicBezTo>
                    <a:cubicBezTo>
                      <a:pt x="38" y="29"/>
                      <a:pt x="56" y="14"/>
                      <a:pt x="63" y="4"/>
                    </a:cubicBezTo>
                    <a:cubicBezTo>
                      <a:pt x="56" y="1"/>
                      <a:pt x="51" y="0"/>
                      <a:pt x="5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1" name="Google Shape;2867;p72"/>
              <p:cNvSpPr/>
              <p:nvPr/>
            </p:nvSpPr>
            <p:spPr>
              <a:xfrm>
                <a:off x="7449840" y="2331360"/>
                <a:ext cx="277920" cy="354240"/>
              </a:xfrm>
              <a:custGeom>
                <a:avLst/>
                <a:gdLst>
                  <a:gd name="textAreaLeft" fmla="*/ 0 w 277920"/>
                  <a:gd name="textAreaRight" fmla="*/ 278280 w 277920"/>
                  <a:gd name="textAreaTop" fmla="*/ 0 h 354240"/>
                  <a:gd name="textAreaBottom" fmla="*/ 354600 h 354240"/>
                </a:gdLst>
                <a:ahLst/>
                <a:cxnLst/>
                <a:rect l="textAreaLeft" t="textAreaTop" r="textAreaRight" b="textAreaBottom"/>
                <a:pathLst>
                  <a:path w="101" h="129">
                    <a:moveTo>
                      <a:pt x="0" y="57"/>
                    </a:moveTo>
                    <a:cubicBezTo>
                      <a:pt x="0" y="57"/>
                      <a:pt x="18" y="99"/>
                      <a:pt x="26" y="108"/>
                    </a:cubicBezTo>
                    <a:cubicBezTo>
                      <a:pt x="33" y="117"/>
                      <a:pt x="55" y="109"/>
                      <a:pt x="55" y="109"/>
                    </a:cubicBezTo>
                    <a:cubicBezTo>
                      <a:pt x="58" y="122"/>
                      <a:pt x="58" y="122"/>
                      <a:pt x="58" y="122"/>
                    </a:cubicBezTo>
                    <a:cubicBezTo>
                      <a:pt x="59" y="126"/>
                      <a:pt x="63" y="129"/>
                      <a:pt x="68" y="129"/>
                    </a:cubicBezTo>
                    <a:cubicBezTo>
                      <a:pt x="76" y="128"/>
                      <a:pt x="88" y="124"/>
                      <a:pt x="100" y="109"/>
                    </a:cubicBezTo>
                    <a:cubicBezTo>
                      <a:pt x="90" y="71"/>
                      <a:pt x="90" y="71"/>
                      <a:pt x="90" y="71"/>
                    </a:cubicBezTo>
                    <a:cubicBezTo>
                      <a:pt x="90" y="71"/>
                      <a:pt x="101" y="55"/>
                      <a:pt x="91" y="46"/>
                    </a:cubicBezTo>
                    <a:cubicBezTo>
                      <a:pt x="91" y="46"/>
                      <a:pt x="79" y="16"/>
                      <a:pt x="71" y="10"/>
                    </a:cubicBezTo>
                    <a:cubicBezTo>
                      <a:pt x="52" y="0"/>
                      <a:pt x="15" y="9"/>
                      <a:pt x="0" y="57"/>
                    </a:cubicBez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2" name="Google Shape;2868;p72"/>
              <p:cNvSpPr/>
              <p:nvPr/>
            </p:nvSpPr>
            <p:spPr>
              <a:xfrm>
                <a:off x="7219080" y="2965320"/>
                <a:ext cx="678960" cy="302400"/>
              </a:xfrm>
              <a:custGeom>
                <a:avLst/>
                <a:gdLst>
                  <a:gd name="textAreaLeft" fmla="*/ 0 w 678960"/>
                  <a:gd name="textAreaRight" fmla="*/ 679320 w 678960"/>
                  <a:gd name="textAreaTop" fmla="*/ 0 h 302400"/>
                  <a:gd name="textAreaBottom" fmla="*/ 302760 h 302400"/>
                </a:gdLst>
                <a:ahLst/>
                <a:cxnLst/>
                <a:rect l="textAreaLeft" t="textAreaTop" r="textAreaRight" b="textAreaBottom"/>
                <a:pathLst>
                  <a:path w="247" h="110">
                    <a:moveTo>
                      <a:pt x="247" y="0"/>
                    </a:moveTo>
                    <a:cubicBezTo>
                      <a:pt x="218" y="88"/>
                      <a:pt x="218" y="88"/>
                      <a:pt x="218" y="88"/>
                    </a:cubicBezTo>
                    <a:cubicBezTo>
                      <a:pt x="214" y="101"/>
                      <a:pt x="202" y="110"/>
                      <a:pt x="189" y="110"/>
                    </a:cubicBezTo>
                    <a:cubicBezTo>
                      <a:pt x="0" y="110"/>
                      <a:pt x="0" y="110"/>
                      <a:pt x="0" y="110"/>
                    </a:cubicBezTo>
                    <a:cubicBezTo>
                      <a:pt x="0" y="110"/>
                      <a:pt x="6" y="76"/>
                      <a:pt x="47" y="88"/>
                    </a:cubicBezTo>
                    <a:cubicBezTo>
                      <a:pt x="157" y="73"/>
                      <a:pt x="157" y="73"/>
                      <a:pt x="157" y="73"/>
                    </a:cubicBezTo>
                    <a:cubicBezTo>
                      <a:pt x="163" y="72"/>
                      <a:pt x="169" y="67"/>
                      <a:pt x="171" y="61"/>
                    </a:cubicBezTo>
                    <a:cubicBezTo>
                      <a:pt x="191" y="0"/>
                      <a:pt x="191" y="0"/>
                      <a:pt x="191" y="0"/>
                    </a:cubicBezTo>
                    <a:lnTo>
                      <a:pt x="247"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3" name="Google Shape;2869;p72"/>
              <p:cNvSpPr/>
              <p:nvPr/>
            </p:nvSpPr>
            <p:spPr>
              <a:xfrm>
                <a:off x="7357320" y="2265120"/>
                <a:ext cx="376560" cy="277920"/>
              </a:xfrm>
              <a:custGeom>
                <a:avLst/>
                <a:gdLst>
                  <a:gd name="textAreaLeft" fmla="*/ 0 w 376560"/>
                  <a:gd name="textAreaRight" fmla="*/ 376920 w 376560"/>
                  <a:gd name="textAreaTop" fmla="*/ 0 h 277920"/>
                  <a:gd name="textAreaBottom" fmla="*/ 278280 h 277920"/>
                </a:gdLst>
                <a:ahLst/>
                <a:cxnLst/>
                <a:rect l="textAreaLeft" t="textAreaTop" r="textAreaRight" b="textAreaBottom"/>
                <a:pathLst>
                  <a:path w="137" h="101">
                    <a:moveTo>
                      <a:pt x="11" y="85"/>
                    </a:moveTo>
                    <a:cubicBezTo>
                      <a:pt x="23" y="101"/>
                      <a:pt x="63" y="86"/>
                      <a:pt x="88" y="49"/>
                    </a:cubicBezTo>
                    <a:cubicBezTo>
                      <a:pt x="99" y="69"/>
                      <a:pt x="116" y="77"/>
                      <a:pt x="116" y="77"/>
                    </a:cubicBezTo>
                    <a:cubicBezTo>
                      <a:pt x="116" y="77"/>
                      <a:pt x="116" y="67"/>
                      <a:pt x="125" y="70"/>
                    </a:cubicBezTo>
                    <a:cubicBezTo>
                      <a:pt x="125" y="70"/>
                      <a:pt x="137" y="49"/>
                      <a:pt x="127" y="30"/>
                    </a:cubicBezTo>
                    <a:cubicBezTo>
                      <a:pt x="117" y="10"/>
                      <a:pt x="98" y="19"/>
                      <a:pt x="98" y="19"/>
                    </a:cubicBezTo>
                    <a:cubicBezTo>
                      <a:pt x="98" y="19"/>
                      <a:pt x="66" y="0"/>
                      <a:pt x="34" y="22"/>
                    </a:cubicBezTo>
                    <a:cubicBezTo>
                      <a:pt x="1" y="44"/>
                      <a:pt x="0" y="70"/>
                      <a:pt x="11" y="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4" name="Google Shape;2870;p72"/>
              <p:cNvSpPr/>
              <p:nvPr/>
            </p:nvSpPr>
            <p:spPr>
              <a:xfrm>
                <a:off x="7717680" y="2689560"/>
                <a:ext cx="241920" cy="299880"/>
              </a:xfrm>
              <a:custGeom>
                <a:avLst/>
                <a:gdLst>
                  <a:gd name="textAreaLeft" fmla="*/ 0 w 241920"/>
                  <a:gd name="textAreaRight" fmla="*/ 242280 w 241920"/>
                  <a:gd name="textAreaTop" fmla="*/ 0 h 299880"/>
                  <a:gd name="textAreaBottom" fmla="*/ 300240 h 299880"/>
                </a:gdLst>
                <a:ahLst/>
                <a:cxnLst/>
                <a:rect l="textAreaLeft" t="textAreaTop" r="textAreaRight" b="textAreaBottom"/>
                <a:pathLst>
                  <a:path w="88" h="109">
                    <a:moveTo>
                      <a:pt x="62" y="0"/>
                    </a:moveTo>
                    <a:cubicBezTo>
                      <a:pt x="30" y="2"/>
                      <a:pt x="0" y="109"/>
                      <a:pt x="0" y="109"/>
                    </a:cubicBezTo>
                    <a:cubicBezTo>
                      <a:pt x="68" y="109"/>
                      <a:pt x="68" y="109"/>
                      <a:pt x="68" y="109"/>
                    </a:cubicBezTo>
                    <a:cubicBezTo>
                      <a:pt x="88" y="61"/>
                      <a:pt x="88" y="61"/>
                      <a:pt x="88" y="61"/>
                    </a:cubicBezTo>
                    <a:cubicBezTo>
                      <a:pt x="86" y="36"/>
                      <a:pt x="83" y="15"/>
                      <a:pt x="76" y="9"/>
                    </a:cubicBezTo>
                    <a:cubicBezTo>
                      <a:pt x="73" y="6"/>
                      <a:pt x="68" y="3"/>
                      <a:pt x="6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5" name="Google Shape;2871;p72"/>
              <p:cNvSpPr/>
              <p:nvPr/>
            </p:nvSpPr>
            <p:spPr>
              <a:xfrm>
                <a:off x="6608160" y="2854080"/>
                <a:ext cx="596880" cy="383400"/>
              </a:xfrm>
              <a:custGeom>
                <a:avLst/>
                <a:gdLst>
                  <a:gd name="textAreaLeft" fmla="*/ 0 w 596880"/>
                  <a:gd name="textAreaRight" fmla="*/ 597240 w 596880"/>
                  <a:gd name="textAreaTop" fmla="*/ 0 h 383400"/>
                  <a:gd name="textAreaBottom" fmla="*/ 383760 h 383400"/>
                </a:gdLst>
                <a:ahLst/>
                <a:cxnLst/>
                <a:rect l="textAreaLeft" t="textAreaTop" r="textAreaRight" b="textAreaBottom"/>
                <a:pathLst>
                  <a:path w="217" h="139">
                    <a:moveTo>
                      <a:pt x="208" y="139"/>
                    </a:moveTo>
                    <a:cubicBezTo>
                      <a:pt x="30" y="139"/>
                      <a:pt x="30" y="139"/>
                      <a:pt x="30" y="139"/>
                    </a:cubicBezTo>
                    <a:cubicBezTo>
                      <a:pt x="26" y="139"/>
                      <a:pt x="23" y="136"/>
                      <a:pt x="22" y="132"/>
                    </a:cubicBezTo>
                    <a:cubicBezTo>
                      <a:pt x="1" y="9"/>
                      <a:pt x="1" y="9"/>
                      <a:pt x="1" y="9"/>
                    </a:cubicBezTo>
                    <a:cubicBezTo>
                      <a:pt x="0" y="4"/>
                      <a:pt x="4" y="0"/>
                      <a:pt x="9" y="0"/>
                    </a:cubicBezTo>
                    <a:cubicBezTo>
                      <a:pt x="187" y="0"/>
                      <a:pt x="187" y="0"/>
                      <a:pt x="187" y="0"/>
                    </a:cubicBezTo>
                    <a:cubicBezTo>
                      <a:pt x="191" y="0"/>
                      <a:pt x="194" y="3"/>
                      <a:pt x="195" y="7"/>
                    </a:cubicBezTo>
                    <a:cubicBezTo>
                      <a:pt x="216" y="129"/>
                      <a:pt x="216" y="129"/>
                      <a:pt x="216" y="129"/>
                    </a:cubicBezTo>
                    <a:cubicBezTo>
                      <a:pt x="217" y="134"/>
                      <a:pt x="213" y="139"/>
                      <a:pt x="208" y="13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6" name="Google Shape;2872;p72"/>
              <p:cNvSpPr/>
              <p:nvPr/>
            </p:nvSpPr>
            <p:spPr>
              <a:xfrm>
                <a:off x="6671880" y="3237840"/>
                <a:ext cx="808920" cy="29880"/>
              </a:xfrm>
              <a:custGeom>
                <a:avLst/>
                <a:gdLst>
                  <a:gd name="textAreaLeft" fmla="*/ 0 w 808920"/>
                  <a:gd name="textAreaRight" fmla="*/ 809280 w 808920"/>
                  <a:gd name="textAreaTop" fmla="*/ 0 h 29880"/>
                  <a:gd name="textAreaBottom" fmla="*/ 30240 h 29880"/>
                </a:gdLst>
                <a:ahLst/>
                <a:cxnLst/>
                <a:rect l="textAreaLeft" t="textAreaTop" r="textAreaRight" b="textAreaBottom"/>
                <a:pathLst>
                  <a:path w="294" h="11">
                    <a:moveTo>
                      <a:pt x="283" y="11"/>
                    </a:moveTo>
                    <a:cubicBezTo>
                      <a:pt x="11" y="11"/>
                      <a:pt x="11" y="11"/>
                      <a:pt x="11" y="11"/>
                    </a:cubicBezTo>
                    <a:cubicBezTo>
                      <a:pt x="5" y="11"/>
                      <a:pt x="0" y="6"/>
                      <a:pt x="0" y="0"/>
                    </a:cubicBezTo>
                    <a:cubicBezTo>
                      <a:pt x="0" y="0"/>
                      <a:pt x="0" y="0"/>
                      <a:pt x="0" y="0"/>
                    </a:cubicBezTo>
                    <a:cubicBezTo>
                      <a:pt x="294" y="0"/>
                      <a:pt x="294" y="0"/>
                      <a:pt x="294" y="0"/>
                    </a:cubicBezTo>
                    <a:cubicBezTo>
                      <a:pt x="294" y="0"/>
                      <a:pt x="294" y="0"/>
                      <a:pt x="294" y="0"/>
                    </a:cubicBezTo>
                    <a:cubicBezTo>
                      <a:pt x="294" y="6"/>
                      <a:pt x="289" y="11"/>
                      <a:pt x="283" y="1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7" name="Google Shape;2873;p72"/>
              <p:cNvSpPr/>
              <p:nvPr/>
            </p:nvSpPr>
            <p:spPr>
              <a:xfrm>
                <a:off x="6822720" y="2981520"/>
                <a:ext cx="121320" cy="12024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8" name="Google Shape;2874;p72"/>
              <p:cNvSpPr/>
              <p:nvPr/>
            </p:nvSpPr>
            <p:spPr>
              <a:xfrm>
                <a:off x="649008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128" y="0"/>
                    </a:moveTo>
                    <a:lnTo>
                      <a:pt x="0" y="965"/>
                    </a:lnTo>
                    <a:lnTo>
                      <a:pt x="36" y="965"/>
                    </a:lnTo>
                    <a:lnTo>
                      <a:pt x="214" y="0"/>
                    </a:lnTo>
                    <a:lnTo>
                      <a:pt x="12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9" name="Google Shape;2875;p72"/>
              <p:cNvSpPr/>
              <p:nvPr/>
            </p:nvSpPr>
            <p:spPr>
              <a:xfrm>
                <a:off x="766800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85" y="0"/>
                    </a:moveTo>
                    <a:lnTo>
                      <a:pt x="214" y="965"/>
                    </a:lnTo>
                    <a:lnTo>
                      <a:pt x="178" y="965"/>
                    </a:lnTo>
                    <a:lnTo>
                      <a:pt x="0" y="0"/>
                    </a:lnTo>
                    <a:lnTo>
                      <a:pt x="85"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0" name="Google Shape;2876;p72"/>
              <p:cNvSpPr/>
              <p:nvPr/>
            </p:nvSpPr>
            <p:spPr>
              <a:xfrm>
                <a:off x="6591960" y="3268080"/>
                <a:ext cx="1221480" cy="518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1" name="Google Shape;2877;p72"/>
              <p:cNvSpPr/>
              <p:nvPr/>
            </p:nvSpPr>
            <p:spPr>
              <a:xfrm>
                <a:off x="6619680" y="3320280"/>
                <a:ext cx="1168200" cy="140040"/>
              </a:xfrm>
              <a:custGeom>
                <a:avLst/>
                <a:gdLst>
                  <a:gd name="textAreaLeft" fmla="*/ 0 w 1168200"/>
                  <a:gd name="textAreaRight" fmla="*/ 1168560 w 1168200"/>
                  <a:gd name="textAreaTop" fmla="*/ 0 h 140040"/>
                  <a:gd name="textAreaBottom" fmla="*/ 140400 h 140040"/>
                </a:gdLst>
                <a:ahLst/>
                <a:cxnLst/>
                <a:rect l="textAreaLeft" t="textAreaTop" r="textAreaRight" b="textAreaBottom"/>
                <a:pathLst>
                  <a:path w="1008" h="121">
                    <a:moveTo>
                      <a:pt x="1008" y="121"/>
                    </a:moveTo>
                    <a:lnTo>
                      <a:pt x="0" y="121"/>
                    </a:lnTo>
                    <a:lnTo>
                      <a:pt x="14" y="0"/>
                    </a:lnTo>
                    <a:lnTo>
                      <a:pt x="992" y="0"/>
                    </a:lnTo>
                    <a:lnTo>
                      <a:pt x="1008" y="12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Introduction</a:t>
            </a:r>
            <a:endParaRPr lang="fr-FR" sz="5400" b="0" strike="noStrike" spc="-1">
              <a:solidFill>
                <a:schemeClr val="dk1"/>
              </a:solidFill>
              <a:latin typeface="Arial"/>
            </a:endParaRPr>
          </a:p>
        </p:txBody>
      </p:sp>
      <p:sp>
        <p:nvSpPr>
          <p:cNvPr id="1343"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This presentation covers the components and implementation of an online banking management system, focusing on Java, MySQL, and JFrame.</a:t>
            </a:r>
            <a:endParaRPr lang="en-US" sz="1400" b="0" strike="noStrike" spc="-1">
              <a:solidFill>
                <a:srgbClr val="000000"/>
              </a:solidFill>
              <a:latin typeface="OpenSymbol"/>
            </a:endParaRPr>
          </a:p>
        </p:txBody>
      </p:sp>
      <p:grpSp>
        <p:nvGrpSpPr>
          <p:cNvPr id="1344" name="Google Shape;1482;p40"/>
          <p:cNvGrpSpPr/>
          <p:nvPr/>
        </p:nvGrpSpPr>
        <p:grpSpPr>
          <a:xfrm>
            <a:off x="4822920" y="652680"/>
            <a:ext cx="4071240" cy="3669120"/>
            <a:chOff x="4822920" y="652680"/>
            <a:chExt cx="4071240" cy="3669120"/>
          </a:xfrm>
        </p:grpSpPr>
        <p:sp>
          <p:nvSpPr>
            <p:cNvPr id="1345"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6"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7" name="Google Shape;1485;p40"/>
            <p:cNvGrpSpPr/>
            <p:nvPr/>
          </p:nvGrpSpPr>
          <p:grpSpPr>
            <a:xfrm>
              <a:off x="4889520" y="1248120"/>
              <a:ext cx="3175560" cy="2414520"/>
              <a:chOff x="4889520" y="1248120"/>
              <a:chExt cx="3175560" cy="2414520"/>
            </a:xfrm>
          </p:grpSpPr>
          <p:sp>
            <p:nvSpPr>
              <p:cNvPr id="1348"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3"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4"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6"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58"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6"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7"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8"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0"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87" name="Google Shape;1525;p40"/>
            <p:cNvCxnSpPr/>
            <p:nvPr/>
          </p:nvCxnSpPr>
          <p:spPr>
            <a:xfrm>
              <a:off x="4822920" y="4165560"/>
              <a:ext cx="4021560" cy="360"/>
            </a:xfrm>
            <a:prstGeom prst="straightConnector1">
              <a:avLst/>
            </a:prstGeom>
            <a:ln w="9525">
              <a:solidFill>
                <a:srgbClr val="FFFEF4"/>
              </a:solidFill>
              <a:round/>
            </a:ln>
          </p:spPr>
        </p:cxnSp>
        <p:sp>
          <p:nvSpPr>
            <p:cNvPr id="1388"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89" name="Google Shape;1527;p40"/>
            <p:cNvGrpSpPr/>
            <p:nvPr/>
          </p:nvGrpSpPr>
          <p:grpSpPr>
            <a:xfrm>
              <a:off x="6999480" y="1776960"/>
              <a:ext cx="1894680" cy="2387520"/>
              <a:chOff x="6999480" y="1776960"/>
              <a:chExt cx="1894680" cy="2387520"/>
            </a:xfrm>
          </p:grpSpPr>
          <p:sp>
            <p:nvSpPr>
              <p:cNvPr id="1390"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1" name="Google Shape;1549;p40"/>
            <p:cNvGrpSpPr/>
            <p:nvPr/>
          </p:nvGrpSpPr>
          <p:grpSpPr>
            <a:xfrm>
              <a:off x="5405760" y="665280"/>
              <a:ext cx="326520" cy="328320"/>
              <a:chOff x="5405760" y="665280"/>
              <a:chExt cx="326520" cy="328320"/>
            </a:xfrm>
          </p:grpSpPr>
          <p:sp>
            <p:nvSpPr>
              <p:cNvPr id="1412"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System Overview</a:t>
            </a:r>
            <a:endParaRPr lang="fr-FR" sz="3700" b="0" strike="noStrike" spc="-1">
              <a:solidFill>
                <a:schemeClr val="dk1"/>
              </a:solidFill>
              <a:latin typeface="Arial"/>
            </a:endParaRPr>
          </a:p>
        </p:txBody>
      </p:sp>
      <p:sp>
        <p:nvSpPr>
          <p:cNvPr id="1423"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01</a:t>
            </a:r>
            <a:endParaRPr lang="fr-FR" sz="3700" b="0" strike="noStrike" spc="-1">
              <a:solidFill>
                <a:schemeClr val="dk1"/>
              </a:solidFill>
              <a:latin typeface="Arial"/>
            </a:endParaRPr>
          </a:p>
        </p:txBody>
      </p:sp>
      <p:sp>
        <p:nvSpPr>
          <p:cNvPr id="1424"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425" name="Google Shape;1567;p41"/>
          <p:cNvGrpSpPr/>
          <p:nvPr/>
        </p:nvGrpSpPr>
        <p:grpSpPr>
          <a:xfrm>
            <a:off x="5102640" y="1183320"/>
            <a:ext cx="326520" cy="328320"/>
            <a:chOff x="5102640" y="1183320"/>
            <a:chExt cx="326520" cy="328320"/>
          </a:xfrm>
        </p:grpSpPr>
        <p:sp>
          <p:nvSpPr>
            <p:cNvPr id="142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36" name="Google Shape;1578;p41"/>
          <p:cNvGrpSpPr/>
          <p:nvPr/>
        </p:nvGrpSpPr>
        <p:grpSpPr>
          <a:xfrm>
            <a:off x="592200" y="539640"/>
            <a:ext cx="3810240" cy="3237480"/>
            <a:chOff x="592200" y="539640"/>
            <a:chExt cx="3810240" cy="3237480"/>
          </a:xfrm>
        </p:grpSpPr>
        <p:grpSp>
          <p:nvGrpSpPr>
            <p:cNvPr id="1437" name="Google Shape;1579;p41"/>
            <p:cNvGrpSpPr/>
            <p:nvPr/>
          </p:nvGrpSpPr>
          <p:grpSpPr>
            <a:xfrm>
              <a:off x="704160" y="539640"/>
              <a:ext cx="3444480" cy="3237480"/>
              <a:chOff x="704160" y="539640"/>
              <a:chExt cx="3444480" cy="3237480"/>
            </a:xfrm>
          </p:grpSpPr>
          <p:sp>
            <p:nvSpPr>
              <p:cNvPr id="143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40" name="Google Shape;1582;p41"/>
            <p:cNvGrpSpPr/>
            <p:nvPr/>
          </p:nvGrpSpPr>
          <p:grpSpPr>
            <a:xfrm>
              <a:off x="1639440" y="1274040"/>
              <a:ext cx="2230920" cy="2223720"/>
              <a:chOff x="1639440" y="1274040"/>
              <a:chExt cx="2230920" cy="2223720"/>
            </a:xfrm>
          </p:grpSpPr>
          <p:sp>
            <p:nvSpPr>
              <p:cNvPr id="144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5"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7" name="Google Shape;1639;p41"/>
            <p:cNvGrpSpPr/>
            <p:nvPr/>
          </p:nvGrpSpPr>
          <p:grpSpPr>
            <a:xfrm>
              <a:off x="1461600" y="1706400"/>
              <a:ext cx="883800" cy="1798560"/>
              <a:chOff x="1461600" y="1706400"/>
              <a:chExt cx="883800" cy="1798560"/>
            </a:xfrm>
          </p:grpSpPr>
          <p:sp>
            <p:nvSpPr>
              <p:cNvPr id="149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512" name="Google Shape;1654;p41"/>
            <p:cNvCxnSpPr/>
            <p:nvPr/>
          </p:nvCxnSpPr>
          <p:spPr>
            <a:xfrm flipH="1">
              <a:off x="592200" y="3497760"/>
              <a:ext cx="3810600" cy="360"/>
            </a:xfrm>
            <a:prstGeom prst="straightConnector1">
              <a:avLst/>
            </a:prstGeom>
            <a:ln w="9525">
              <a:solidFill>
                <a:srgbClr val="FFFEF4"/>
              </a:solidFill>
              <a:round/>
            </a:ln>
          </p:spPr>
        </p:cxnSp>
        <p:sp>
          <p:nvSpPr>
            <p:cNvPr id="151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14" name="Google Shape;1656;p41"/>
            <p:cNvGrpSpPr/>
            <p:nvPr/>
          </p:nvGrpSpPr>
          <p:grpSpPr>
            <a:xfrm>
              <a:off x="598680" y="2361600"/>
              <a:ext cx="733680" cy="1132920"/>
              <a:chOff x="598680" y="2361600"/>
              <a:chExt cx="733680" cy="1132920"/>
            </a:xfrm>
          </p:grpSpPr>
          <p:sp>
            <p:nvSpPr>
              <p:cNvPr id="151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3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4" name="Google Shape;2004;p51"/>
          <p:cNvPicPr/>
          <p:nvPr/>
        </p:nvPicPr>
        <p:blipFill>
          <a:blip r:embed="rId2"/>
          <a:srcRect l="18780" r="10135"/>
          <a:stretch/>
        </p:blipFill>
        <p:spPr>
          <a:xfrm>
            <a:off x="4784040" y="1071360"/>
            <a:ext cx="3337200" cy="3128760"/>
          </a:xfrm>
          <a:prstGeom prst="rect">
            <a:avLst/>
          </a:prstGeom>
          <a:ln w="0">
            <a:noFill/>
          </a:ln>
        </p:spPr>
      </p:pic>
      <p:sp>
        <p:nvSpPr>
          <p:cNvPr id="1535"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What is Online Banking?</a:t>
            </a:r>
            <a:endParaRPr lang="fr-FR" sz="3200" b="0" strike="noStrike" spc="-1">
              <a:solidFill>
                <a:schemeClr val="dk1"/>
              </a:solidFill>
              <a:latin typeface="Arial"/>
            </a:endParaRPr>
          </a:p>
        </p:txBody>
      </p:sp>
      <p:sp>
        <p:nvSpPr>
          <p:cNvPr id="1536"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7123" lnSpcReduction="20000"/>
          </a:bodyPr>
          <a:lstStyle/>
          <a:p>
            <a:pPr indent="0">
              <a:lnSpc>
                <a:spcPct val="100000"/>
              </a:lnSpc>
              <a:buNone/>
              <a:tabLst>
                <a:tab pos="0" algn="l"/>
              </a:tabLst>
            </a:pPr>
            <a:r>
              <a:rPr lang="en" sz="1400" b="0" strike="noStrike" spc="-1">
                <a:solidFill>
                  <a:schemeClr val="dk1"/>
                </a:solidFill>
                <a:latin typeface="DM Sans"/>
                <a:ea typeface="DM Sans"/>
              </a:rPr>
              <a:t>Online banking allows customers to access their bank accounts and conduct financial transactions over the internet. Key capabilities include viewing account balances, transferring funds, and paying bills without needing to visit a physical bank branch.</a:t>
            </a:r>
            <a:endParaRPr lang="en-US" sz="1400" b="0" strike="noStrike" spc="-1">
              <a:solidFill>
                <a:srgbClr val="000000"/>
              </a:solidFill>
              <a:latin typeface="OpenSymbol"/>
            </a:endParaRPr>
          </a:p>
        </p:txBody>
      </p:sp>
      <p:grpSp>
        <p:nvGrpSpPr>
          <p:cNvPr id="1537" name="Google Shape;2007;p51"/>
          <p:cNvGrpSpPr/>
          <p:nvPr/>
        </p:nvGrpSpPr>
        <p:grpSpPr>
          <a:xfrm>
            <a:off x="954360" y="947880"/>
            <a:ext cx="187920" cy="188640"/>
            <a:chOff x="954360" y="947880"/>
            <a:chExt cx="187920" cy="188640"/>
          </a:xfrm>
        </p:grpSpPr>
        <p:sp>
          <p:nvSpPr>
            <p:cNvPr id="1538"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9"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0"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Key Features of the System</a:t>
            </a:r>
            <a:endParaRPr lang="fr-FR" sz="3200" b="0" strike="noStrike" spc="-1">
              <a:solidFill>
                <a:schemeClr val="dk1"/>
              </a:solidFill>
              <a:latin typeface="Arial"/>
            </a:endParaRPr>
          </a:p>
        </p:txBody>
      </p:sp>
      <p:sp>
        <p:nvSpPr>
          <p:cNvPr id="1545"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The online banking management system includes user authentication, account management, transaction history, fund transfers, bill payments, and security measures such as encryption to protect user data.</a:t>
            </a:r>
            <a:endParaRPr lang="en-US" sz="14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Architecture of the System</a:t>
            </a:r>
            <a:endParaRPr lang="fr-FR" sz="5400" b="0" strike="noStrike" spc="-1">
              <a:solidFill>
                <a:schemeClr val="dk1"/>
              </a:solidFill>
              <a:latin typeface="Arial"/>
            </a:endParaRPr>
          </a:p>
        </p:txBody>
      </p:sp>
      <p:sp>
        <p:nvSpPr>
          <p:cNvPr id="1547"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fontScale="92500"/>
          </a:bodyPr>
          <a:lstStyle/>
          <a:p>
            <a:pPr indent="0">
              <a:lnSpc>
                <a:spcPct val="100000"/>
              </a:lnSpc>
              <a:buNone/>
              <a:tabLst>
                <a:tab pos="0" algn="l"/>
              </a:tabLst>
            </a:pPr>
            <a:r>
              <a:rPr lang="en" sz="1400" b="0" strike="noStrike" spc="-1">
                <a:solidFill>
                  <a:schemeClr val="dk1"/>
                </a:solidFill>
                <a:latin typeface="DM Sans"/>
                <a:ea typeface="DM Sans"/>
              </a:rPr>
              <a:t>The architecture of the online banking management system comprises a client-server model where clients access the application via a web interface. The server handles backend processes such as database management, transaction processing, and security protocols to ensure safe operations.</a:t>
            </a:r>
            <a:endParaRPr lang="en-US" sz="1400" b="0" strike="noStrike" spc="-1">
              <a:solidFill>
                <a:srgbClr val="000000"/>
              </a:solidFill>
              <a:latin typeface="OpenSymbol"/>
            </a:endParaRPr>
          </a:p>
        </p:txBody>
      </p:sp>
      <p:grpSp>
        <p:nvGrpSpPr>
          <p:cNvPr id="1548" name="Google Shape;1482;p40"/>
          <p:cNvGrpSpPr/>
          <p:nvPr/>
        </p:nvGrpSpPr>
        <p:grpSpPr>
          <a:xfrm>
            <a:off x="4822920" y="652680"/>
            <a:ext cx="4071240" cy="3669120"/>
            <a:chOff x="4822920" y="652680"/>
            <a:chExt cx="4071240" cy="3669120"/>
          </a:xfrm>
        </p:grpSpPr>
        <p:sp>
          <p:nvSpPr>
            <p:cNvPr id="1549"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51" name="Google Shape;1485;p40"/>
            <p:cNvGrpSpPr/>
            <p:nvPr/>
          </p:nvGrpSpPr>
          <p:grpSpPr>
            <a:xfrm>
              <a:off x="4889520" y="1248120"/>
              <a:ext cx="3175560" cy="2414520"/>
              <a:chOff x="4889520" y="1248120"/>
              <a:chExt cx="3175560" cy="2414520"/>
            </a:xfrm>
          </p:grpSpPr>
          <p:sp>
            <p:nvSpPr>
              <p:cNvPr id="1552"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4"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5"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6"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7"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8"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9"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62"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0"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1"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2"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3"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4"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5"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6"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91" name="Google Shape;1525;p40"/>
            <p:cNvCxnSpPr/>
            <p:nvPr/>
          </p:nvCxnSpPr>
          <p:spPr>
            <a:xfrm>
              <a:off x="4822920" y="4165560"/>
              <a:ext cx="4021560" cy="360"/>
            </a:xfrm>
            <a:prstGeom prst="straightConnector1">
              <a:avLst/>
            </a:prstGeom>
            <a:ln w="9525">
              <a:solidFill>
                <a:srgbClr val="FFFEF4"/>
              </a:solidFill>
              <a:round/>
            </a:ln>
          </p:spPr>
        </p:cxnSp>
        <p:sp>
          <p:nvSpPr>
            <p:cNvPr id="1592"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93" name="Google Shape;1527;p40"/>
            <p:cNvGrpSpPr/>
            <p:nvPr/>
          </p:nvGrpSpPr>
          <p:grpSpPr>
            <a:xfrm>
              <a:off x="6999480" y="1776960"/>
              <a:ext cx="1894680" cy="2387520"/>
              <a:chOff x="6999480" y="1776960"/>
              <a:chExt cx="1894680" cy="2387520"/>
            </a:xfrm>
          </p:grpSpPr>
          <p:sp>
            <p:nvSpPr>
              <p:cNvPr id="1594"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5"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0"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1"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5" name="Google Shape;1549;p40"/>
            <p:cNvGrpSpPr/>
            <p:nvPr/>
          </p:nvGrpSpPr>
          <p:grpSpPr>
            <a:xfrm>
              <a:off x="5405760" y="665280"/>
              <a:ext cx="326520" cy="328320"/>
              <a:chOff x="5405760" y="665280"/>
              <a:chExt cx="326520" cy="328320"/>
            </a:xfrm>
          </p:grpSpPr>
          <p:sp>
            <p:nvSpPr>
              <p:cNvPr id="1616"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7"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9"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4"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fontScale="91641"/>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Technical Implementation</a:t>
            </a:r>
            <a:endParaRPr lang="fr-FR" sz="3700" b="0" strike="noStrike" spc="-1">
              <a:solidFill>
                <a:schemeClr val="dk1"/>
              </a:solidFill>
              <a:latin typeface="Arial"/>
            </a:endParaRPr>
          </a:p>
        </p:txBody>
      </p:sp>
      <p:sp>
        <p:nvSpPr>
          <p:cNvPr id="1627"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02</a:t>
            </a:r>
            <a:endParaRPr lang="fr-FR" sz="3700" b="0" strike="noStrike" spc="-1">
              <a:solidFill>
                <a:schemeClr val="dk1"/>
              </a:solidFill>
              <a:latin typeface="Arial"/>
            </a:endParaRPr>
          </a:p>
        </p:txBody>
      </p:sp>
      <p:sp>
        <p:nvSpPr>
          <p:cNvPr id="1628"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629" name="Google Shape;1567;p41"/>
          <p:cNvGrpSpPr/>
          <p:nvPr/>
        </p:nvGrpSpPr>
        <p:grpSpPr>
          <a:xfrm>
            <a:off x="5102640" y="1183320"/>
            <a:ext cx="326520" cy="328320"/>
            <a:chOff x="5102640" y="1183320"/>
            <a:chExt cx="326520" cy="328320"/>
          </a:xfrm>
        </p:grpSpPr>
        <p:sp>
          <p:nvSpPr>
            <p:cNvPr id="1630"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1"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2"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6"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7"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8"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9"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40" name="Google Shape;1578;p41"/>
          <p:cNvGrpSpPr/>
          <p:nvPr/>
        </p:nvGrpSpPr>
        <p:grpSpPr>
          <a:xfrm>
            <a:off x="592200" y="539640"/>
            <a:ext cx="3810240" cy="3237480"/>
            <a:chOff x="592200" y="539640"/>
            <a:chExt cx="3810240" cy="3237480"/>
          </a:xfrm>
        </p:grpSpPr>
        <p:grpSp>
          <p:nvGrpSpPr>
            <p:cNvPr id="1641" name="Google Shape;1579;p41"/>
            <p:cNvGrpSpPr/>
            <p:nvPr/>
          </p:nvGrpSpPr>
          <p:grpSpPr>
            <a:xfrm>
              <a:off x="704160" y="539640"/>
              <a:ext cx="3444480" cy="3237480"/>
              <a:chOff x="704160" y="539640"/>
              <a:chExt cx="3444480" cy="3237480"/>
            </a:xfrm>
          </p:grpSpPr>
          <p:sp>
            <p:nvSpPr>
              <p:cNvPr id="1642"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44" name="Google Shape;1582;p41"/>
            <p:cNvGrpSpPr/>
            <p:nvPr/>
          </p:nvGrpSpPr>
          <p:grpSpPr>
            <a:xfrm>
              <a:off x="1639440" y="1274040"/>
              <a:ext cx="2230920" cy="2223720"/>
              <a:chOff x="1639440" y="1274040"/>
              <a:chExt cx="2230920" cy="2223720"/>
            </a:xfrm>
          </p:grpSpPr>
          <p:sp>
            <p:nvSpPr>
              <p:cNvPr id="1645"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6"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7"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9"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4"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6"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7"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8"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9"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0"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3"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4"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7"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3"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4"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01" name="Google Shape;1639;p41"/>
            <p:cNvGrpSpPr/>
            <p:nvPr/>
          </p:nvGrpSpPr>
          <p:grpSpPr>
            <a:xfrm>
              <a:off x="1461600" y="1706400"/>
              <a:ext cx="883800" cy="1798560"/>
              <a:chOff x="1461600" y="1706400"/>
              <a:chExt cx="883800" cy="1798560"/>
            </a:xfrm>
          </p:grpSpPr>
          <p:sp>
            <p:nvSpPr>
              <p:cNvPr id="1702"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6"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4"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5"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716" name="Google Shape;1654;p41"/>
            <p:cNvCxnSpPr/>
            <p:nvPr/>
          </p:nvCxnSpPr>
          <p:spPr>
            <a:xfrm flipH="1">
              <a:off x="592200" y="3497760"/>
              <a:ext cx="3810600" cy="360"/>
            </a:xfrm>
            <a:prstGeom prst="straightConnector1">
              <a:avLst/>
            </a:prstGeom>
            <a:ln w="9525">
              <a:solidFill>
                <a:srgbClr val="FFFEF4"/>
              </a:solidFill>
              <a:round/>
            </a:ln>
          </p:spPr>
        </p:cxnSp>
        <p:sp>
          <p:nvSpPr>
            <p:cNvPr id="1717"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18" name="Google Shape;1656;p41"/>
            <p:cNvGrpSpPr/>
            <p:nvPr/>
          </p:nvGrpSpPr>
          <p:grpSpPr>
            <a:xfrm>
              <a:off x="598680" y="2361600"/>
              <a:ext cx="733680" cy="1132920"/>
              <a:chOff x="598680" y="2361600"/>
              <a:chExt cx="733680" cy="1132920"/>
            </a:xfrm>
          </p:grpSpPr>
          <p:sp>
            <p:nvSpPr>
              <p:cNvPr id="1719"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3"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5"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6"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9"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36"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7"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8" name="Google Shape;2004;p51"/>
          <p:cNvPicPr/>
          <p:nvPr/>
        </p:nvPicPr>
        <p:blipFill>
          <a:blip r:embed="rId2"/>
          <a:srcRect l="18780" r="10135"/>
          <a:stretch/>
        </p:blipFill>
        <p:spPr>
          <a:xfrm>
            <a:off x="4784040" y="1071360"/>
            <a:ext cx="3337200" cy="3128760"/>
          </a:xfrm>
          <a:prstGeom prst="rect">
            <a:avLst/>
          </a:prstGeom>
          <a:ln w="0">
            <a:noFill/>
          </a:ln>
        </p:spPr>
      </p:pic>
      <p:sp>
        <p:nvSpPr>
          <p:cNvPr id="1739"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Java and MySQL Integration</a:t>
            </a:r>
            <a:endParaRPr lang="fr-FR" sz="3200" b="0" strike="noStrike" spc="-1">
              <a:solidFill>
                <a:schemeClr val="dk1"/>
              </a:solidFill>
              <a:latin typeface="Arial"/>
            </a:endParaRPr>
          </a:p>
        </p:txBody>
      </p:sp>
      <p:sp>
        <p:nvSpPr>
          <p:cNvPr id="1740"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79623" lnSpcReduction="10000"/>
          </a:bodyPr>
          <a:lstStyle/>
          <a:p>
            <a:pPr indent="0">
              <a:lnSpc>
                <a:spcPct val="100000"/>
              </a:lnSpc>
              <a:buNone/>
              <a:tabLst>
                <a:tab pos="0" algn="l"/>
              </a:tabLst>
            </a:pPr>
            <a:r>
              <a:rPr lang="en" sz="1400" b="0" strike="noStrike" spc="-1">
                <a:solidFill>
                  <a:schemeClr val="dk1"/>
                </a:solidFill>
                <a:latin typeface="DM Sans"/>
                <a:ea typeface="DM Sans"/>
              </a:rPr>
              <a:t>The system utilizes Java as the programming language for backend logic and MySQL for data storage. JDBC (Java Database Connectivity) is employed to facilitate communication between the Java application and the MySQL database, allowing for seamless data retrieval and storage.</a:t>
            </a:r>
            <a:endParaRPr lang="en-US" sz="1400" b="0" strike="noStrike" spc="-1">
              <a:solidFill>
                <a:srgbClr val="000000"/>
              </a:solidFill>
              <a:latin typeface="OpenSymbol"/>
            </a:endParaRPr>
          </a:p>
        </p:txBody>
      </p:sp>
      <p:grpSp>
        <p:nvGrpSpPr>
          <p:cNvPr id="1741" name="Google Shape;2007;p51"/>
          <p:cNvGrpSpPr/>
          <p:nvPr/>
        </p:nvGrpSpPr>
        <p:grpSpPr>
          <a:xfrm>
            <a:off x="954360" y="947880"/>
            <a:ext cx="187920" cy="188640"/>
            <a:chOff x="954360" y="947880"/>
            <a:chExt cx="187920" cy="188640"/>
          </a:xfrm>
        </p:grpSpPr>
        <p:sp>
          <p:nvSpPr>
            <p:cNvPr id="1742"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Using JFrame for GUI</a:t>
            </a:r>
            <a:endParaRPr lang="fr-FR" sz="3200" b="0" strike="noStrike" spc="-1">
              <a:solidFill>
                <a:schemeClr val="dk1"/>
              </a:solidFill>
              <a:latin typeface="Arial"/>
            </a:endParaRPr>
          </a:p>
        </p:txBody>
      </p:sp>
      <p:sp>
        <p:nvSpPr>
          <p:cNvPr id="1749"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JFrame is used to create a graphical user interface (GUI) for the online banking system. It provides windows, buttons, and other UI components that users interact with. The GUI is designed to be intuitive, making it easy for users to navigate through different banking functions.</a:t>
            </a:r>
            <a:endParaRPr lang="en-US" sz="1400" b="0" strike="noStrike" spc="-1">
              <a:solidFill>
                <a:srgbClr val="000000"/>
              </a:solidFill>
              <a:latin typeface="OpenSymbol"/>
            </a:endParaRPr>
          </a:p>
        </p:txBody>
      </p:sp>
    </p:spTree>
  </p:cSld>
  <p:clrMapOvr>
    <a:masterClrMapping/>
  </p:clrMapOvr>
</p:sld>
</file>

<file path=ppt/theme/_rels/theme3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388</Words>
  <Application>Microsoft Office PowerPoint</Application>
  <PresentationFormat>On-screen Show (16:9)</PresentationFormat>
  <Paragraphs>31</Paragraphs>
  <Slides>12</Slides>
  <Notes>0</Notes>
  <HiddenSlides>0</HiddenSlides>
  <MMClips>0</MMClips>
  <ScaleCrop>false</ScaleCrop>
  <HeadingPairs>
    <vt:vector size="6" baseType="variant">
      <vt:variant>
        <vt:lpstr>Fonts Used</vt:lpstr>
      </vt:variant>
      <vt:variant>
        <vt:i4>9</vt:i4>
      </vt:variant>
      <vt:variant>
        <vt:lpstr>Theme</vt:lpstr>
      </vt:variant>
      <vt:variant>
        <vt:i4>34</vt:i4>
      </vt:variant>
      <vt:variant>
        <vt:lpstr>Slide Titles</vt:lpstr>
      </vt:variant>
      <vt:variant>
        <vt:i4>12</vt:i4>
      </vt:variant>
    </vt:vector>
  </HeadingPairs>
  <TitlesOfParts>
    <vt:vector size="55" baseType="lpstr">
      <vt:lpstr>Arial</vt:lpstr>
      <vt:lpstr>Century Gothic</vt:lpstr>
      <vt:lpstr>DM Sans</vt:lpstr>
      <vt:lpstr>OpenSymbol</vt:lpstr>
      <vt:lpstr>Plus Jakarta Sans ExtraBold</vt:lpstr>
      <vt:lpstr>Poppins ExtraBold</vt:lpstr>
      <vt:lpstr>Symbol</vt:lpstr>
      <vt:lpstr>Wingdings</vt:lpstr>
      <vt:lpstr>Wingdings 3</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Slidesgo Final Pages</vt:lpstr>
      <vt:lpstr>Slidesgo Final Pages</vt:lpstr>
      <vt:lpstr>Ion Boardroom</vt:lpstr>
      <vt:lpstr>Online Banking Management</vt:lpstr>
      <vt:lpstr>Introduction</vt:lpstr>
      <vt:lpstr>System Overview</vt:lpstr>
      <vt:lpstr>What is Online Banking?</vt:lpstr>
      <vt:lpstr>Key Features of the System</vt:lpstr>
      <vt:lpstr>Architecture of the System</vt:lpstr>
      <vt:lpstr>Technical Implementation</vt:lpstr>
      <vt:lpstr>Java and MySQL Integration</vt:lpstr>
      <vt:lpstr>Using JFrame for GUI</vt:lpstr>
      <vt:lpstr>Handling Transactions and Security</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Bobby 205</dc:creator>
  <cp:lastModifiedBy>Bobby 205</cp:lastModifiedBy>
  <cp:revision>1</cp:revision>
  <dcterms:modified xsi:type="dcterms:W3CDTF">2025-03-16T16:45:35Z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2025-03-16T16:38:58Z</dcterms:created>
  <dc:creator>Unknown Creator</dc:creator>
  <dc:description/>
  <dc:language>en-US</dc:language>
  <cp:lastModifiedBy>Unknown Creator</cp:lastModifiedBy>
  <dcterms:modified xsi:type="dcterms:W3CDTF">2025-03-16T16:38:58Z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