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276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1634A-A63B-4EC2-A0B9-A9195089A1C7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16274-8348-4969-BFFD-BDEC93933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1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76532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Deployment on AWS EC2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026218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</a:t>
            </a:r>
            <a:r>
              <a:rPr lang="en-US" sz="1750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 a powerful platform that enables developers to build, deploy, and run applications in a consistent, reproducible environment. This presentation will explore the process of deploying Docker containers on Amazon EC2, a popular cloud computing service, to harness the benefits of containerization in the cloud.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5313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754632" y="7043352"/>
            <a:ext cx="19394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</a:t>
            </a:r>
            <a:r>
              <a:rPr lang="en-US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 </a:t>
            </a:r>
            <a:r>
              <a:rPr lang="en-US" sz="2187" b="1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Soumya</a:t>
            </a:r>
            <a:r>
              <a:rPr lang="en-US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Ranjan</a:t>
            </a:r>
            <a:r>
              <a:rPr lang="en-US" sz="2187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35" dirty="0" err="1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Nayak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56095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Fundamentals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Containers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containers package an application and its dependencies into a standardized unit for software development.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images are read-only templates used to create containers, containing all the necessary components to run the application.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registry is a service for storing and distributing Docker images, providing a centralized location for developers to access and share images.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3981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69525" y="2854523"/>
            <a:ext cx="4679633" cy="584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06"/>
              </a:lnSpc>
              <a:buNone/>
            </a:pPr>
            <a:r>
              <a:rPr lang="en-US" sz="3685" b="1" kern="0" spc="-11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Architecture</a:t>
            </a:r>
            <a:endParaRPr lang="en-US" sz="3685" dirty="0"/>
          </a:p>
        </p:txBody>
      </p:sp>
      <p:sp>
        <p:nvSpPr>
          <p:cNvPr id="6" name="Shape 3"/>
          <p:cNvSpPr/>
          <p:nvPr/>
        </p:nvSpPr>
        <p:spPr>
          <a:xfrm>
            <a:off x="7296507" y="3720108"/>
            <a:ext cx="37386" cy="3994666"/>
          </a:xfrm>
          <a:prstGeom prst="roundRect">
            <a:avLst>
              <a:gd name="adj" fmla="val 22531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6449556" y="4058126"/>
            <a:ext cx="655082" cy="37386"/>
          </a:xfrm>
          <a:prstGeom prst="roundRect">
            <a:avLst>
              <a:gd name="adj" fmla="val 22531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7104638" y="3866317"/>
            <a:ext cx="421124" cy="42112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50728" y="3901440"/>
            <a:ext cx="128945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2211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11" dirty="0"/>
          </a:p>
        </p:txBody>
      </p:sp>
      <p:sp>
        <p:nvSpPr>
          <p:cNvPr id="10" name="Text 7"/>
          <p:cNvSpPr/>
          <p:nvPr/>
        </p:nvSpPr>
        <p:spPr>
          <a:xfrm>
            <a:off x="3945850" y="3907274"/>
            <a:ext cx="2339816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03"/>
              </a:lnSpc>
              <a:buNone/>
            </a:pPr>
            <a:r>
              <a:rPr lang="en-US" sz="1842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Daemon</a:t>
            </a:r>
            <a:endParaRPr lang="en-US" sz="1842" dirty="0"/>
          </a:p>
        </p:txBody>
      </p:sp>
      <p:sp>
        <p:nvSpPr>
          <p:cNvPr id="11" name="Text 8"/>
          <p:cNvSpPr/>
          <p:nvPr/>
        </p:nvSpPr>
        <p:spPr>
          <a:xfrm>
            <a:off x="2869525" y="4311968"/>
            <a:ext cx="3416141" cy="898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daemon is a background process that manages the lifecycle of Docker containers and images.</a:t>
            </a:r>
            <a:endParaRPr lang="en-US" sz="1474" dirty="0"/>
          </a:p>
        </p:txBody>
      </p:sp>
      <p:sp>
        <p:nvSpPr>
          <p:cNvPr id="12" name="Shape 9"/>
          <p:cNvSpPr/>
          <p:nvPr/>
        </p:nvSpPr>
        <p:spPr>
          <a:xfrm>
            <a:off x="7525762" y="4993958"/>
            <a:ext cx="655082" cy="37386"/>
          </a:xfrm>
          <a:prstGeom prst="roundRect">
            <a:avLst>
              <a:gd name="adj" fmla="val 22531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4638" y="4802148"/>
            <a:ext cx="421124" cy="42112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30963" y="4837271"/>
            <a:ext cx="168473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2211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11" dirty="0"/>
          </a:p>
        </p:txBody>
      </p:sp>
      <p:sp>
        <p:nvSpPr>
          <p:cNvPr id="15" name="Text 12"/>
          <p:cNvSpPr/>
          <p:nvPr/>
        </p:nvSpPr>
        <p:spPr>
          <a:xfrm>
            <a:off x="8344733" y="4843105"/>
            <a:ext cx="2339816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842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Client</a:t>
            </a:r>
            <a:endParaRPr lang="en-US" sz="1842" dirty="0"/>
          </a:p>
        </p:txBody>
      </p:sp>
      <p:sp>
        <p:nvSpPr>
          <p:cNvPr id="16" name="Text 13"/>
          <p:cNvSpPr/>
          <p:nvPr/>
        </p:nvSpPr>
        <p:spPr>
          <a:xfrm>
            <a:off x="8344733" y="5247799"/>
            <a:ext cx="3416141" cy="11977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client is the primary interface for users to interact with the Docker daemon and execute Docker commands.</a:t>
            </a:r>
            <a:endParaRPr lang="en-US" sz="1474" dirty="0"/>
          </a:p>
        </p:txBody>
      </p:sp>
      <p:sp>
        <p:nvSpPr>
          <p:cNvPr id="17" name="Shape 14"/>
          <p:cNvSpPr/>
          <p:nvPr/>
        </p:nvSpPr>
        <p:spPr>
          <a:xfrm>
            <a:off x="6449556" y="6075878"/>
            <a:ext cx="655082" cy="37386"/>
          </a:xfrm>
          <a:prstGeom prst="roundRect">
            <a:avLst>
              <a:gd name="adj" fmla="val 22531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7104638" y="5884069"/>
            <a:ext cx="421124" cy="42112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26796" y="5919192"/>
            <a:ext cx="176689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2211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11" dirty="0"/>
          </a:p>
        </p:txBody>
      </p:sp>
      <p:sp>
        <p:nvSpPr>
          <p:cNvPr id="20" name="Text 17"/>
          <p:cNvSpPr/>
          <p:nvPr/>
        </p:nvSpPr>
        <p:spPr>
          <a:xfrm>
            <a:off x="3945850" y="5925026"/>
            <a:ext cx="2339816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03"/>
              </a:lnSpc>
              <a:buNone/>
            </a:pPr>
            <a:r>
              <a:rPr lang="en-US" sz="1842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Registry</a:t>
            </a:r>
            <a:endParaRPr lang="en-US" sz="1842" dirty="0"/>
          </a:p>
        </p:txBody>
      </p:sp>
      <p:sp>
        <p:nvSpPr>
          <p:cNvPr id="21" name="Text 18"/>
          <p:cNvSpPr/>
          <p:nvPr/>
        </p:nvSpPr>
        <p:spPr>
          <a:xfrm>
            <a:off x="2869525" y="6329720"/>
            <a:ext cx="3416141" cy="11977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registry is a centralized repository for storing and distributing Docker images, allowing for easy sharing and deployment of applications.</a:t>
            </a:r>
            <a:endParaRPr lang="en-US" sz="147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83638"/>
            <a:ext cx="81022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Containers on AWS EC2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EC2 Instances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Elastic Compute Cloud (EC2) provides the infrastructure to host Docker containers, offering scalable and reliable compute resources.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Engine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engine is installed on EC2 instances, enabling the deployment and management of Docker containers in the AWS cloud.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324832"/>
            <a:ext cx="31076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Container Orchestration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Services like Amazon ECS and Amazon EKS provide container orchestration capabilities to manage the lifecycle and scaling of Docker containers on AWS.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9619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Deploying Docker Containers on AWS EC2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29282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051221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Docker Image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78824"/>
            <a:ext cx="219420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Docker image that encapsulates your application and its dependencies.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2829282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4051221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Push to Registry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531638"/>
            <a:ext cx="21943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Upload the Docker image to a registry, such as Amazon Elastic Container Registry (ECR), for easy deployment.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829282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4051221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 EC2 Instance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878824"/>
            <a:ext cx="219420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Provision an EC2 instance and install the Docker engine to host your containerized application.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2829282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4051221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Container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878824"/>
            <a:ext cx="21943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Pull the Docker image from the registry and run the container on the EC2 instance, making your application available.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844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Docker Networking on AWS EC2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69153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Private Cloud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4954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AWS VPC to create a secure, isolated network environment for your Docker containers.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69153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Subnets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4954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 your Docker containers into subnets to control network traffic and enhance security.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69153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Groups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4954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security groups to define firewall rules and control inbound and outbound traffic to your Docker containers.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Scaling Docker Containers on AWS EC2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194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554" y="3461147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 Scaling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scale the number of Docker containers based on demand and resource utilization.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194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7385" y="346114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 Balancing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Distribute incoming traffic across multiple Docker containers using AWS Load Balancing services.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38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218" y="5479852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4499"/>
            <a:ext cx="31076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Container Orchestration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49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container orchestration platforms like Amazon ECS or Amazon EKS to manage the scaling and deployment of Docker containers.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464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and Troubleshooting Docker on AWS EC2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79564"/>
            <a:ext cx="10554414" cy="3703558"/>
          </a:xfrm>
          <a:prstGeom prst="roundRect">
            <a:avLst>
              <a:gd name="adj" fmla="val 27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187184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32803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CloudWatch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328035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 and analyze metrics for Docker containers, including CPU, memory, and network usage.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535091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67594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ECS/EKS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675942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the container orchestration services to monitor the health and performance of Docker containers.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882997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602384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X-Ray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6023848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and debug distributed applications running in Docker containers on AWS EC2.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551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3</cp:revision>
  <dcterms:created xsi:type="dcterms:W3CDTF">2024-04-25T09:51:15Z</dcterms:created>
  <dcterms:modified xsi:type="dcterms:W3CDTF">2024-04-26T06:32:26Z</dcterms:modified>
</cp:coreProperties>
</file>