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8" d="100"/>
          <a:sy n="68" d="100"/>
        </p:scale>
        <p:origin x="-276" y="1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1634A-A63B-4EC2-A0B9-A9195089A1C7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16274-8348-4969-BFFD-BDEC93933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31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3"/>
          <p:cNvPicPr>
            <a:picLocks noChangeAspect="1"/>
          </p:cNvPicPr>
          <p:nvPr/>
        </p:nvPicPr>
        <p:blipFill rotWithShape="1">
          <a:blip r:embed="rId2" cstate="print"/>
          <a:srcRect l="8133" r="5703" b="26169"/>
          <a:stretch>
            <a:fillRect/>
          </a:stretch>
        </p:blipFill>
        <p:spPr>
          <a:xfrm>
            <a:off x="351691" y="355713"/>
            <a:ext cx="5988677" cy="7546309"/>
          </a:xfrm>
          <a:prstGeom prst="rect">
            <a:avLst/>
          </a:prstGeom>
        </p:spPr>
      </p:pic>
      <p:sp>
        <p:nvSpPr>
          <p:cNvPr id="4" name="Subtitle 7">
            <a:extLst>
              <a:ext uri="{FF2B5EF4-FFF2-40B4-BE49-F238E27FC236}">
                <a16:creationId xmlns:a16="http://schemas.microsoft.com/office/drawing/2014/main" xmlns="" xmlns:lc="http://schemas.openxmlformats.org/drawingml/2006/lockedCanvas" id="{6BBE0348-1527-4055-BA8A-E2754222743D}"/>
              </a:ext>
            </a:extLst>
          </p:cNvPr>
          <p:cNvSpPr>
            <a:spLocks noGrp="1"/>
          </p:cNvSpPr>
          <p:nvPr/>
        </p:nvSpPr>
        <p:spPr>
          <a:xfrm>
            <a:off x="7114359" y="3736121"/>
            <a:ext cx="6592078" cy="2276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spc="-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Name:- Soumya Ranjan Nayak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Reg.no:- 200301120175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Branch:- CSE 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Sem:- </a:t>
            </a:r>
            <a:r>
              <a:rPr 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8th</a:t>
            </a:r>
            <a:endParaRPr 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60170" y="717924"/>
            <a:ext cx="6972678" cy="933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7545"/>
              </a:lnSpc>
            </a:pPr>
            <a:r>
              <a:rPr lang="en-US" sz="4000" b="1" kern="0" spc="-181" dirty="0">
                <a:solidFill>
                  <a:srgbClr val="000000"/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Docker Deployment on AWS EC2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17824" y="2106582"/>
            <a:ext cx="3585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/>
              <a:t>MINOR </a:t>
            </a:r>
            <a:r>
              <a:rPr lang="en-IN" sz="2000" b="1" dirty="0" smtClean="0"/>
              <a:t>PROJECT  II (CUTM1577)</a:t>
            </a:r>
            <a:endParaRPr lang="en-IN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7306468" y="7150740"/>
            <a:ext cx="4739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Guided by:- Prof. </a:t>
            </a:r>
            <a:r>
              <a:rPr lang="en-IN" sz="2400" dirty="0" err="1"/>
              <a:t>Rajkumar</a:t>
            </a:r>
            <a:r>
              <a:rPr lang="en-IN" sz="2400" dirty="0"/>
              <a:t> </a:t>
            </a:r>
            <a:r>
              <a:rPr lang="en-IN" sz="2400" dirty="0" err="1"/>
              <a:t>Mohanta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4806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776532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kern="0" spc="-18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Deployment on AWS EC2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026218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is a powerful platform that enables developers to build, deploy, and run applications in a consistent, reproducible environment. This presentation will explore the process of deploying Docker containers on Amazon EC2, a popular cloud computing service, to harness the benefits of containerization in the cloud.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053138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0754632" y="7043352"/>
            <a:ext cx="193940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</a:t>
            </a:r>
            <a:r>
              <a:rPr lang="en-US" sz="2187" b="1" kern="0" spc="-35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 </a:t>
            </a:r>
            <a:r>
              <a:rPr lang="en-US" sz="2187" b="1" kern="0" spc="-35" dirty="0" err="1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Soumya</a:t>
            </a:r>
            <a:r>
              <a:rPr lang="en-US" sz="2187" b="1" kern="0" spc="-35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187" b="1" kern="0" spc="-35" dirty="0" err="1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Ranjan</a:t>
            </a:r>
            <a:r>
              <a:rPr lang="en-US" sz="2187" b="1" kern="0" spc="-35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187" b="1" kern="0" spc="-35" dirty="0" err="1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Nayak</a:t>
            </a:r>
            <a:endParaRPr lang="en-US" sz="218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39064"/>
            <a:ext cx="560951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Fundamentals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Containers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85822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containers package an application and its dependencies into a standardized unit for software development.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Images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85822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images are read-only templates used to create containers, containing all the necessary components to run the application.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Registry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858220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Docker registry is a service for storing and distributing Docker images, providing a centralized location for developers to access and share images.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3981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869525" y="2854523"/>
            <a:ext cx="4679633" cy="5848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06"/>
              </a:lnSpc>
              <a:buNone/>
            </a:pPr>
            <a:r>
              <a:rPr lang="en-US" sz="3685" b="1" kern="0" spc="-11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Architecture</a:t>
            </a:r>
            <a:endParaRPr lang="en-US" sz="3685" dirty="0"/>
          </a:p>
        </p:txBody>
      </p:sp>
      <p:sp>
        <p:nvSpPr>
          <p:cNvPr id="6" name="Shape 3"/>
          <p:cNvSpPr/>
          <p:nvPr/>
        </p:nvSpPr>
        <p:spPr>
          <a:xfrm>
            <a:off x="7296507" y="3720108"/>
            <a:ext cx="37386" cy="3994666"/>
          </a:xfrm>
          <a:prstGeom prst="roundRect">
            <a:avLst>
              <a:gd name="adj" fmla="val 225311"/>
            </a:avLst>
          </a:prstGeom>
          <a:solidFill>
            <a:srgbClr val="C0C1D7"/>
          </a:solidFill>
          <a:ln/>
        </p:spPr>
      </p:sp>
      <p:sp>
        <p:nvSpPr>
          <p:cNvPr id="7" name="Shape 4"/>
          <p:cNvSpPr/>
          <p:nvPr/>
        </p:nvSpPr>
        <p:spPr>
          <a:xfrm>
            <a:off x="6449556" y="4058126"/>
            <a:ext cx="655082" cy="37386"/>
          </a:xfrm>
          <a:prstGeom prst="roundRect">
            <a:avLst>
              <a:gd name="adj" fmla="val 225311"/>
            </a:avLst>
          </a:prstGeom>
          <a:solidFill>
            <a:srgbClr val="C0C1D7"/>
          </a:solidFill>
          <a:ln/>
        </p:spPr>
      </p:sp>
      <p:sp>
        <p:nvSpPr>
          <p:cNvPr id="8" name="Shape 5"/>
          <p:cNvSpPr/>
          <p:nvPr/>
        </p:nvSpPr>
        <p:spPr>
          <a:xfrm>
            <a:off x="7104638" y="3866317"/>
            <a:ext cx="421124" cy="421124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250728" y="3901440"/>
            <a:ext cx="128945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4"/>
              </a:lnSpc>
              <a:buNone/>
            </a:pPr>
            <a:r>
              <a:rPr lang="en-US" sz="2211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211" dirty="0"/>
          </a:p>
        </p:txBody>
      </p:sp>
      <p:sp>
        <p:nvSpPr>
          <p:cNvPr id="10" name="Text 7"/>
          <p:cNvSpPr/>
          <p:nvPr/>
        </p:nvSpPr>
        <p:spPr>
          <a:xfrm>
            <a:off x="3945850" y="3907274"/>
            <a:ext cx="2339816" cy="292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303"/>
              </a:lnSpc>
              <a:buNone/>
            </a:pPr>
            <a:r>
              <a:rPr lang="en-US" sz="1842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Daemon</a:t>
            </a:r>
            <a:endParaRPr lang="en-US" sz="1842" dirty="0"/>
          </a:p>
        </p:txBody>
      </p:sp>
      <p:sp>
        <p:nvSpPr>
          <p:cNvPr id="11" name="Text 8"/>
          <p:cNvSpPr/>
          <p:nvPr/>
        </p:nvSpPr>
        <p:spPr>
          <a:xfrm>
            <a:off x="2869525" y="4311968"/>
            <a:ext cx="3416141" cy="8983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358"/>
              </a:lnSpc>
              <a:buNone/>
            </a:pPr>
            <a:r>
              <a:rPr lang="en-US" sz="1474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Docker daemon is a background process that manages the lifecycle of Docker containers and images.</a:t>
            </a:r>
            <a:endParaRPr lang="en-US" sz="1474" dirty="0"/>
          </a:p>
        </p:txBody>
      </p:sp>
      <p:sp>
        <p:nvSpPr>
          <p:cNvPr id="12" name="Shape 9"/>
          <p:cNvSpPr/>
          <p:nvPr/>
        </p:nvSpPr>
        <p:spPr>
          <a:xfrm>
            <a:off x="7525762" y="4993958"/>
            <a:ext cx="655082" cy="37386"/>
          </a:xfrm>
          <a:prstGeom prst="roundRect">
            <a:avLst>
              <a:gd name="adj" fmla="val 225311"/>
            </a:avLst>
          </a:prstGeom>
          <a:solidFill>
            <a:srgbClr val="C0C1D7"/>
          </a:solidFill>
          <a:ln/>
        </p:spPr>
      </p:sp>
      <p:sp>
        <p:nvSpPr>
          <p:cNvPr id="13" name="Shape 10"/>
          <p:cNvSpPr/>
          <p:nvPr/>
        </p:nvSpPr>
        <p:spPr>
          <a:xfrm>
            <a:off x="7104638" y="4802148"/>
            <a:ext cx="421124" cy="421124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230963" y="4837271"/>
            <a:ext cx="168473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4"/>
              </a:lnSpc>
              <a:buNone/>
            </a:pPr>
            <a:r>
              <a:rPr lang="en-US" sz="2211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211" dirty="0"/>
          </a:p>
        </p:txBody>
      </p:sp>
      <p:sp>
        <p:nvSpPr>
          <p:cNvPr id="15" name="Text 12"/>
          <p:cNvSpPr/>
          <p:nvPr/>
        </p:nvSpPr>
        <p:spPr>
          <a:xfrm>
            <a:off x="8344733" y="4843105"/>
            <a:ext cx="2339816" cy="292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03"/>
              </a:lnSpc>
              <a:buNone/>
            </a:pPr>
            <a:r>
              <a:rPr lang="en-US" sz="1842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Client</a:t>
            </a:r>
            <a:endParaRPr lang="en-US" sz="1842" dirty="0"/>
          </a:p>
        </p:txBody>
      </p:sp>
      <p:sp>
        <p:nvSpPr>
          <p:cNvPr id="16" name="Text 13"/>
          <p:cNvSpPr/>
          <p:nvPr/>
        </p:nvSpPr>
        <p:spPr>
          <a:xfrm>
            <a:off x="8344733" y="5247799"/>
            <a:ext cx="3416141" cy="11977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58"/>
              </a:lnSpc>
              <a:buNone/>
            </a:pPr>
            <a:r>
              <a:rPr lang="en-US" sz="1474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Docker client is the primary interface for users to interact with the Docker daemon and execute Docker commands.</a:t>
            </a:r>
            <a:endParaRPr lang="en-US" sz="1474" dirty="0"/>
          </a:p>
        </p:txBody>
      </p:sp>
      <p:sp>
        <p:nvSpPr>
          <p:cNvPr id="17" name="Shape 14"/>
          <p:cNvSpPr/>
          <p:nvPr/>
        </p:nvSpPr>
        <p:spPr>
          <a:xfrm>
            <a:off x="6449556" y="6075878"/>
            <a:ext cx="655082" cy="37386"/>
          </a:xfrm>
          <a:prstGeom prst="roundRect">
            <a:avLst>
              <a:gd name="adj" fmla="val 225311"/>
            </a:avLst>
          </a:prstGeom>
          <a:solidFill>
            <a:srgbClr val="C0C1D7"/>
          </a:solidFill>
          <a:ln/>
        </p:spPr>
      </p:sp>
      <p:sp>
        <p:nvSpPr>
          <p:cNvPr id="18" name="Shape 15"/>
          <p:cNvSpPr/>
          <p:nvPr/>
        </p:nvSpPr>
        <p:spPr>
          <a:xfrm>
            <a:off x="7104638" y="5884069"/>
            <a:ext cx="421124" cy="421124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7226796" y="5919192"/>
            <a:ext cx="176689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4"/>
              </a:lnSpc>
              <a:buNone/>
            </a:pPr>
            <a:r>
              <a:rPr lang="en-US" sz="2211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211" dirty="0"/>
          </a:p>
        </p:txBody>
      </p:sp>
      <p:sp>
        <p:nvSpPr>
          <p:cNvPr id="20" name="Text 17"/>
          <p:cNvSpPr/>
          <p:nvPr/>
        </p:nvSpPr>
        <p:spPr>
          <a:xfrm>
            <a:off x="3945850" y="5925026"/>
            <a:ext cx="2339816" cy="292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303"/>
              </a:lnSpc>
              <a:buNone/>
            </a:pPr>
            <a:r>
              <a:rPr lang="en-US" sz="1842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Registry</a:t>
            </a:r>
            <a:endParaRPr lang="en-US" sz="1842" dirty="0"/>
          </a:p>
        </p:txBody>
      </p:sp>
      <p:sp>
        <p:nvSpPr>
          <p:cNvPr id="21" name="Text 18"/>
          <p:cNvSpPr/>
          <p:nvPr/>
        </p:nvSpPr>
        <p:spPr>
          <a:xfrm>
            <a:off x="2869525" y="6329720"/>
            <a:ext cx="3416141" cy="11977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358"/>
              </a:lnSpc>
              <a:buNone/>
            </a:pPr>
            <a:r>
              <a:rPr lang="en-US" sz="1474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Docker registry is a centralized repository for storing and distributing Docker images, allowing for easy sharing and deployment of applications.</a:t>
            </a:r>
            <a:endParaRPr lang="en-US" sz="147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483638"/>
            <a:ext cx="810220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Containers on AWS EC2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511266"/>
            <a:ext cx="4542115" cy="2361605"/>
          </a:xfrm>
          <a:prstGeom prst="roundRect">
            <a:avLst>
              <a:gd name="adj" fmla="val 423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0590" y="274105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EC2 Instances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0590" y="3221474"/>
            <a:ext cx="408253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Amazon Elastic Compute Cloud (EC2) provides the infrastructure to host Docker containers, offering scalable and reliable compute resources.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2511266"/>
            <a:ext cx="4542115" cy="2361605"/>
          </a:xfrm>
          <a:prstGeom prst="roundRect">
            <a:avLst>
              <a:gd name="adj" fmla="val 423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484876" y="274105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Engine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84876" y="3221474"/>
            <a:ext cx="408253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Docker engine is installed on EC2 instances, enabling the deployment and management of Docker containers in the AWS cloud.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095042"/>
            <a:ext cx="9306401" cy="1650802"/>
          </a:xfrm>
          <a:prstGeom prst="roundRect">
            <a:avLst>
              <a:gd name="adj" fmla="val 605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4720590" y="5324832"/>
            <a:ext cx="31076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Container Orchestration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20590" y="5805249"/>
            <a:ext cx="88468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Services like Amazon ECS and Amazon EKS provide container orchestration capabilities to manage the lifecycle and scaling of Docker containers on AWS.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99619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Deploying Docker Containers on AWS EC2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829282"/>
            <a:ext cx="2638544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051221"/>
            <a:ext cx="219420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 Docker Image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4878824"/>
            <a:ext cx="219420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 Docker image that encapsulates your application and its dependencies.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537" y="2829282"/>
            <a:ext cx="2638663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898707" y="4051221"/>
            <a:ext cx="21943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Push to Registry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898707" y="4531638"/>
            <a:ext cx="219432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Upload the Docker image to a registry, such as Amazon Elastic Container Registry (ECR), for easy deployment.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2829282"/>
            <a:ext cx="2638544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537371" y="4051221"/>
            <a:ext cx="219420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Launch EC2 Instance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537371" y="4878824"/>
            <a:ext cx="219420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Provision an EC2 instance and install the Docker engine to host your containerized application.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3744" y="2829282"/>
            <a:ext cx="2638663" cy="888682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175915" y="4051221"/>
            <a:ext cx="219432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Deploy Container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175915" y="4878824"/>
            <a:ext cx="219432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Pull the Docker image from the registry and run the container on the EC2 instance, making your application available.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5844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Configuring Docker Networking on AWS EC2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691533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691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Virtual Private Cloud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949547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Leverage AWS VPC to create a secure, isolated network environment for your Docker containers.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691533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691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Subnets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949547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Organize your Docker containers into subnets to control network traffic and enhance security.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691533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691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 Groups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949547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security groups to define firewall rules and control inbound and outbound traffic to your Docker containers.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52388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Scaling Docker Containers on AWS EC2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4194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6554" y="3461147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4957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 Scaling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976211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Automatically scale the number of Docker containers based on demand and resource utilization.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4194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47385" y="3461147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4957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Load Balancing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976211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Distribute incoming traffic across multiple Docker containers using AWS Load Balancing services.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4381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78218" y="5479852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514499"/>
            <a:ext cx="31076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Container Orchestration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99491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Leverage container orchestration platforms like Amazon ECS or Amazon EKS to manage the scaling and deployment of Docker containers.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4647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Monitoring and Troubleshooting Docker on AWS EC2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79564"/>
            <a:ext cx="10554414" cy="3703558"/>
          </a:xfrm>
          <a:prstGeom prst="roundRect">
            <a:avLst>
              <a:gd name="adj" fmla="val 270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3187184"/>
            <a:ext cx="10539174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3328035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AWS CloudWatch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3328035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Collect and analyze metrics for Docker containers, including CPU, memory, and network usage.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4535091"/>
            <a:ext cx="10539174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4675942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Amazon ECS/EKS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675942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 the container orchestration services to monitor the health and performance of Docker containers.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5882997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602384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AWS X-Ray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6023848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 and debug distributed applications running in Docker containers on AWS EC2.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583</Words>
  <Application>Microsoft Office PowerPoint</Application>
  <PresentationFormat>Custom</PresentationFormat>
  <Paragraphs>75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acer</cp:lastModifiedBy>
  <cp:revision>4</cp:revision>
  <dcterms:created xsi:type="dcterms:W3CDTF">2024-04-25T09:51:15Z</dcterms:created>
  <dcterms:modified xsi:type="dcterms:W3CDTF">2024-05-04T09:47:25Z</dcterms:modified>
</cp:coreProperties>
</file>