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66" r:id="rId6"/>
    <p:sldId id="267" r:id="rId7"/>
    <p:sldId id="277" r:id="rId8"/>
    <p:sldId id="268" r:id="rId9"/>
    <p:sldId id="269" r:id="rId10"/>
    <p:sldId id="273"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p:scale>
          <a:sx n="81" d="100"/>
          <a:sy n="81" d="100"/>
        </p:scale>
        <p:origin x="-288" y="2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4/19/2023</a:t>
            </a:fld>
            <a:endParaRPr lang="en-US" dirty="0"/>
          </a:p>
        </p:txBody>
      </p:sp>
      <p:sp>
        <p:nvSpPr>
          <p:cNvPr id="4" name="Footer Placeholder 3">
            <a:extLst>
              <a:ext uri="{FF2B5EF4-FFF2-40B4-BE49-F238E27FC236}">
                <a16:creationId xmlns:a16="http://schemas.microsoft.com/office/drawing/2014/main" xmlns=""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4/19/2023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4FD2957-8595-499F-896A-E9A0888D058B}"/>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xmlns="" id="{1C44A184-010C-483F-8B5A-3D1E7E6EF981}"/>
              </a:ext>
              <a:ext uri="{C183D7F6-B498-43B3-948B-1728B52AA6E4}">
                <adec:decorative xmlns:adec="http://schemas.microsoft.com/office/drawing/2017/decorative" xmlns=""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xmlns=""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xmlns=""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5F516FD-E4AF-4BA2-902A-DA4674655726}"/>
              </a:ext>
              <a:ext uri="{C183D7F6-B498-43B3-948B-1728B52AA6E4}">
                <adec:decorative xmlns:adec="http://schemas.microsoft.com/office/drawing/2017/decorative" xmlns=""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xmlns=""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xmlns=""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xmlns=""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xmlns=""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xmlns=""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xmlns=""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xmlns=""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xmlns=""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E97352E-C52D-43BE-BCE2-2D71FE0353EF}"/>
              </a:ext>
              <a:ext uri="{C183D7F6-B498-43B3-948B-1728B52AA6E4}">
                <adec:decorative xmlns:adec="http://schemas.microsoft.com/office/drawing/2017/decorative" xmlns=""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xmlns=""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xmlns=""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xmlns=""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xmlns=""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xmlns=""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xmlns=""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xmlns=""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xmlns=""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xmlns=""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xmlns=""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xmlns=""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pPr lvl="0"/>
            <a:r>
              <a:rPr lang="en-US"/>
              <a:t>Click to edit Master text styles</a:t>
            </a:r>
          </a:p>
        </p:txBody>
      </p:sp>
      <p:sp>
        <p:nvSpPr>
          <p:cNvPr id="9" name="Footer Placeholder 4">
            <a:extLst>
              <a:ext uri="{FF2B5EF4-FFF2-40B4-BE49-F238E27FC236}">
                <a16:creationId xmlns:a16="http://schemas.microsoft.com/office/drawing/2014/main" xmlns=""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xmlns=""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xmlns=""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xmlns=""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xmlns=""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xmlns=""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xmlns=""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152F41C-45C5-4E09-A91A-8F4AE80B065E}"/>
              </a:ext>
              <a:ext uri="{C183D7F6-B498-43B3-948B-1728B52AA6E4}">
                <adec:decorative xmlns:adec="http://schemas.microsoft.com/office/drawing/2017/decorative" xmlns=""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xmlns=""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r>
              <a:rPr lang="en-US" sz="5400"/>
              <a:t>Click to edit Master title style</a:t>
            </a:r>
            <a:endParaRPr lang="en-US" sz="5400" dirty="0"/>
          </a:p>
        </p:txBody>
      </p:sp>
      <p:sp>
        <p:nvSpPr>
          <p:cNvPr id="11" name="Subtitle 7">
            <a:extLst>
              <a:ext uri="{FF2B5EF4-FFF2-40B4-BE49-F238E27FC236}">
                <a16:creationId xmlns:a16="http://schemas.microsoft.com/office/drawing/2014/main" xmlns=""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9" name="Picture Placeholder 17">
            <a:extLst>
              <a:ext uri="{FF2B5EF4-FFF2-40B4-BE49-F238E27FC236}">
                <a16:creationId xmlns:a16="http://schemas.microsoft.com/office/drawing/2014/main" xmlns=""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xmlns=""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xmlns=""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xmlns=""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5">
            <a:extLst>
              <a:ext uri="{FF2B5EF4-FFF2-40B4-BE49-F238E27FC236}">
                <a16:creationId xmlns:a16="http://schemas.microsoft.com/office/drawing/2014/main" xmlns=""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74716EF3-1422-48C0-BC49-14FAC3550FCD}"/>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xmlns="" id="{7F2AAFDE-CB45-46CA-8961-8133FCA5F385}"/>
              </a:ext>
              <a:ext uri="{C183D7F6-B498-43B3-948B-1728B52AA6E4}">
                <adec:decorative xmlns:adec="http://schemas.microsoft.com/office/drawing/2017/decorative" xmlns=""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xmlns=""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xmlns=""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xmlns=""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xmlns=""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xmlns=""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xmlns=""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xmlns=""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3698AF-A86A-4D69-8272-76C9C1914A3B}"/>
              </a:ext>
              <a:ext uri="{C183D7F6-B498-43B3-948B-1728B52AA6E4}">
                <adec:decorative xmlns:adec="http://schemas.microsoft.com/office/drawing/2017/decorative" xmlns=""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xmlns=""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xmlns=""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xmlns=""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xmlns=""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xmlns=""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xmlns=""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46EB31F-C5DF-49FF-8DEA-86AC0C1860A0}"/>
              </a:ext>
              <a:ext uri="{C183D7F6-B498-43B3-948B-1728B52AA6E4}">
                <adec:decorative xmlns:adec="http://schemas.microsoft.com/office/drawing/2017/decorative" xmlns=""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xmlns=""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xmlns=""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xmlns=""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xmlns=""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xmlns=""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xmlns=""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xmlns=""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xmlns=""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4F4DD58-525D-4728-A769-9F38711D57DA}"/>
              </a:ext>
              <a:ext uri="{C183D7F6-B498-43B3-948B-1728B52AA6E4}">
                <adec:decorative xmlns:adec="http://schemas.microsoft.com/office/drawing/2017/decorative" xmlns=""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xmlns=""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xmlns=""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xmlns=""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xmlns=""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xmlns=""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83FEABB-56CC-491D-830B-02C0466DABB6}"/>
              </a:ext>
              <a:ext uri="{C183D7F6-B498-43B3-948B-1728B52AA6E4}">
                <adec:decorative xmlns:adec="http://schemas.microsoft.com/office/drawing/2017/decorative" xmlns=""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xmlns=""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xmlns=""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xmlns=""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xmlns=""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xmlns=""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xmlns=""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xmlns=""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xmlns=""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xmlns=""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xmlns=""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xmlns=""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4A42DEE-636F-4A79-B56A-5AF989E1FDC5}"/>
              </a:ext>
              <a:ext uri="{C183D7F6-B498-43B3-948B-1728B52AA6E4}">
                <adec:decorative xmlns:adec="http://schemas.microsoft.com/office/drawing/2017/decorative" xmlns=""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xmlns=""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xmlns=""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xmlns=""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xmlns=""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xmlns=""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F922A0-5527-4314-A2EA-E5CF34EF9434}"/>
              </a:ext>
              <a:ext uri="{C183D7F6-B498-43B3-948B-1728B52AA6E4}">
                <adec:decorative xmlns:adec="http://schemas.microsoft.com/office/drawing/2017/decorative" xmlns=""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xmlns=""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xmlns=""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xmlns=""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xmlns=""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xmlns=""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xmlns=""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8D150CF-F888-48EA-89E8-311ED5E9161B}"/>
              </a:ext>
            </a:extLst>
          </p:cNvPr>
          <p:cNvSpPr>
            <a:spLocks noGrp="1"/>
          </p:cNvSpPr>
          <p:nvPr>
            <p:ph type="ctrTitle"/>
          </p:nvPr>
        </p:nvSpPr>
        <p:spPr>
          <a:xfrm>
            <a:off x="649044" y="753034"/>
            <a:ext cx="6815446" cy="2438035"/>
          </a:xfrm>
        </p:spPr>
        <p:txBody>
          <a:bodyPr>
            <a:normAutofit/>
          </a:bodyPr>
          <a:lstStyle/>
          <a:p>
            <a:r>
              <a:rPr lang="en-US" sz="5400" dirty="0">
                <a:solidFill>
                  <a:srgbClr val="FF0000"/>
                </a:solidFill>
              </a:rPr>
              <a:t>     LUDO </a:t>
            </a:r>
            <a:r>
              <a:rPr lang="en-US" sz="5400" dirty="0">
                <a:solidFill>
                  <a:srgbClr val="FFFF00"/>
                </a:solidFill>
              </a:rPr>
              <a:t>GAME</a:t>
            </a:r>
          </a:p>
        </p:txBody>
      </p:sp>
      <p:sp>
        <p:nvSpPr>
          <p:cNvPr id="8" name="Subtitle 7">
            <a:extLst>
              <a:ext uri="{FF2B5EF4-FFF2-40B4-BE49-F238E27FC236}">
                <a16:creationId xmlns:a16="http://schemas.microsoft.com/office/drawing/2014/main" xmlns="" id="{6BBE0348-1527-4055-BA8A-E2754222743D}"/>
              </a:ext>
            </a:extLst>
          </p:cNvPr>
          <p:cNvSpPr>
            <a:spLocks noGrp="1"/>
          </p:cNvSpPr>
          <p:nvPr>
            <p:ph type="subTitle" idx="1"/>
          </p:nvPr>
        </p:nvSpPr>
        <p:spPr>
          <a:xfrm>
            <a:off x="345232" y="3704256"/>
            <a:ext cx="6592078" cy="2276668"/>
          </a:xfrm>
        </p:spPr>
        <p:txBody>
          <a:bodyPr>
            <a:normAutofit/>
          </a:bodyPr>
          <a:lstStyle/>
          <a:p>
            <a:pPr>
              <a:lnSpc>
                <a:spcPct val="100000"/>
              </a:lnSpc>
            </a:pPr>
            <a:r>
              <a:rPr lang="en-US" sz="2400" b="0" dirty="0">
                <a:latin typeface="Times New Roman" panose="02020603050405020304" pitchFamily="18" charset="0"/>
                <a:cs typeface="Times New Roman" panose="02020603050405020304" pitchFamily="18" charset="0"/>
              </a:rPr>
              <a:t>Name:- Soumya Ranjan Nayak</a:t>
            </a:r>
          </a:p>
          <a:p>
            <a:pPr>
              <a:lnSpc>
                <a:spcPct val="100000"/>
              </a:lnSpc>
            </a:pPr>
            <a:r>
              <a:rPr lang="en-US" sz="2400" b="0" dirty="0">
                <a:latin typeface="Times New Roman" panose="02020603050405020304" pitchFamily="18" charset="0"/>
                <a:cs typeface="Times New Roman" panose="02020603050405020304" pitchFamily="18" charset="0"/>
              </a:rPr>
              <a:t>Reg.no:- 200301120175</a:t>
            </a:r>
          </a:p>
          <a:p>
            <a:pPr>
              <a:lnSpc>
                <a:spcPct val="100000"/>
              </a:lnSpc>
            </a:pPr>
            <a:r>
              <a:rPr lang="en-US" sz="2400" b="0" dirty="0">
                <a:latin typeface="Times New Roman" panose="02020603050405020304" pitchFamily="18" charset="0"/>
                <a:cs typeface="Times New Roman" panose="02020603050405020304" pitchFamily="18" charset="0"/>
              </a:rPr>
              <a:t>Branch:- CSE </a:t>
            </a:r>
          </a:p>
          <a:p>
            <a:pPr>
              <a:lnSpc>
                <a:spcPct val="100000"/>
              </a:lnSpc>
            </a:pPr>
            <a:r>
              <a:rPr lang="en-US" sz="2400" b="0" dirty="0">
                <a:latin typeface="Times New Roman" panose="02020603050405020304" pitchFamily="18" charset="0"/>
                <a:cs typeface="Times New Roman" panose="02020603050405020304" pitchFamily="18" charset="0"/>
              </a:rPr>
              <a:t>Sem:- 6th</a:t>
            </a:r>
          </a:p>
        </p:txBody>
      </p:sp>
      <p:sp>
        <p:nvSpPr>
          <p:cNvPr id="2" name="TextBox 1">
            <a:extLst>
              <a:ext uri="{FF2B5EF4-FFF2-40B4-BE49-F238E27FC236}">
                <a16:creationId xmlns:a16="http://schemas.microsoft.com/office/drawing/2014/main" xmlns="" id="{F2CC1EB6-E8E1-81D8-0CDB-4C70CA425E07}"/>
              </a:ext>
            </a:extLst>
          </p:cNvPr>
          <p:cNvSpPr txBox="1"/>
          <p:nvPr/>
        </p:nvSpPr>
        <p:spPr>
          <a:xfrm>
            <a:off x="1796142" y="2095279"/>
            <a:ext cx="4049486" cy="400110"/>
          </a:xfrm>
          <a:prstGeom prst="rect">
            <a:avLst/>
          </a:prstGeom>
          <a:noFill/>
        </p:spPr>
        <p:txBody>
          <a:bodyPr wrap="square" rtlCol="0">
            <a:spAutoFit/>
          </a:bodyPr>
          <a:lstStyle/>
          <a:p>
            <a:r>
              <a:rPr lang="en-IN" sz="2000" b="1" dirty="0">
                <a:solidFill>
                  <a:schemeClr val="bg1"/>
                </a:solidFill>
              </a:rPr>
              <a:t>MINOR PROJECT(CUTM1906)</a:t>
            </a:r>
          </a:p>
        </p:txBody>
      </p:sp>
      <p:sp>
        <p:nvSpPr>
          <p:cNvPr id="3" name="TextBox 2">
            <a:extLst>
              <a:ext uri="{FF2B5EF4-FFF2-40B4-BE49-F238E27FC236}">
                <a16:creationId xmlns:a16="http://schemas.microsoft.com/office/drawing/2014/main" xmlns="" id="{DBD916B4-5516-A616-ADDB-E27FC0651D4C}"/>
              </a:ext>
            </a:extLst>
          </p:cNvPr>
          <p:cNvSpPr txBox="1"/>
          <p:nvPr/>
        </p:nvSpPr>
        <p:spPr>
          <a:xfrm>
            <a:off x="3713584" y="6008914"/>
            <a:ext cx="4264089" cy="369332"/>
          </a:xfrm>
          <a:prstGeom prst="rect">
            <a:avLst/>
          </a:prstGeom>
          <a:noFill/>
        </p:spPr>
        <p:txBody>
          <a:bodyPr wrap="square" rtlCol="0">
            <a:spAutoFit/>
          </a:bodyPr>
          <a:lstStyle/>
          <a:p>
            <a:r>
              <a:rPr lang="en-IN" dirty="0">
                <a:solidFill>
                  <a:schemeClr val="bg1"/>
                </a:solidFill>
              </a:rPr>
              <a:t>Guided by:- Prof. Rajkumar Mohanta</a:t>
            </a:r>
          </a:p>
        </p:txBody>
      </p:sp>
      <p:pic>
        <p:nvPicPr>
          <p:cNvPr id="5126" name="Picture 6" descr="Ludo : New Ludo Classic SuperStar 2020:Amazon.com:Appstore for Android">
            <a:extLst>
              <a:ext uri="{FF2B5EF4-FFF2-40B4-BE49-F238E27FC236}">
                <a16:creationId xmlns:a16="http://schemas.microsoft.com/office/drawing/2014/main" xmlns="" id="{3E48C58A-4A66-FC33-1C0E-DAA98AE4BFF9}"/>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3348" b="3348"/>
          <a:stretch>
            <a:fillRect/>
          </a:stretch>
        </p:blipFill>
        <p:spPr bwMode="auto">
          <a:xfrm>
            <a:off x="7781925" y="0"/>
            <a:ext cx="4410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718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8" name="Rectangle 2083">
            <a:extLst>
              <a:ext uri="{FF2B5EF4-FFF2-40B4-BE49-F238E27FC236}">
                <a16:creationId xmlns:a16="http://schemas.microsoft.com/office/drawing/2014/main" xmlns="" id="{70540796-FFF9-4CEE-8B72-E225976098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Rectangle 2085">
            <a:extLst>
              <a:ext uri="{FF2B5EF4-FFF2-40B4-BE49-F238E27FC236}">
                <a16:creationId xmlns:a16="http://schemas.microsoft.com/office/drawing/2014/main" xmlns="" id="{DAC8B5E5-85FD-4C1F-9D06-893194542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8DED76B9-5273-4139-ACC9-B6E36ADE2385}"/>
              </a:ext>
            </a:extLst>
          </p:cNvPr>
          <p:cNvSpPr>
            <a:spLocks noGrp="1"/>
          </p:cNvSpPr>
          <p:nvPr>
            <p:ph type="title"/>
          </p:nvPr>
        </p:nvSpPr>
        <p:spPr>
          <a:xfrm>
            <a:off x="647700" y="492760"/>
            <a:ext cx="10375900" cy="1503680"/>
          </a:xfrm>
        </p:spPr>
        <p:txBody>
          <a:bodyPr vert="horz" lIns="91440" tIns="45720" rIns="91440" bIns="45720" rtlCol="0" anchor="b">
            <a:normAutofit/>
          </a:bodyPr>
          <a:lstStyle/>
          <a:p>
            <a:r>
              <a:rPr lang="en-US" u="sng" spc="-40">
                <a:solidFill>
                  <a:srgbClr val="FFFFFF"/>
                </a:solidFill>
              </a:rPr>
              <a:t>Content:</a:t>
            </a:r>
          </a:p>
        </p:txBody>
      </p:sp>
      <p:sp>
        <p:nvSpPr>
          <p:cNvPr id="18" name="Text Placeholder 17">
            <a:extLst>
              <a:ext uri="{FF2B5EF4-FFF2-40B4-BE49-F238E27FC236}">
                <a16:creationId xmlns:a16="http://schemas.microsoft.com/office/drawing/2014/main" xmlns="" id="{87F2C169-25EA-4609-BC8A-BCA7C433EEE4}"/>
              </a:ext>
            </a:extLst>
          </p:cNvPr>
          <p:cNvSpPr>
            <a:spLocks noGrp="1"/>
          </p:cNvSpPr>
          <p:nvPr>
            <p:ph type="body" sz="quarter" idx="15"/>
          </p:nvPr>
        </p:nvSpPr>
        <p:spPr>
          <a:xfrm>
            <a:off x="647700" y="2738121"/>
            <a:ext cx="7084060" cy="3438841"/>
          </a:xfrm>
        </p:spPr>
        <p:txBody>
          <a:bodyPr vert="horz" lIns="91440" tIns="45720" rIns="91440" bIns="45720" rtlCol="0">
            <a:normAutofit/>
          </a:bodyPr>
          <a:lstStyle/>
          <a:p>
            <a:pPr indent="-228600"/>
            <a:r>
              <a:rPr lang="en-US" b="1"/>
              <a:t>Introduction to Ludo Game</a:t>
            </a:r>
          </a:p>
          <a:p>
            <a:pPr indent="-228600"/>
            <a:r>
              <a:rPr lang="en-US" b="1"/>
              <a:t>Key Elements of Ludo Game</a:t>
            </a:r>
          </a:p>
          <a:p>
            <a:pPr indent="-228600"/>
            <a:r>
              <a:rPr lang="en-US" b="1"/>
              <a:t>Implementing Ludo Game in JavaScript</a:t>
            </a:r>
          </a:p>
          <a:p>
            <a:pPr indent="-228600"/>
            <a:r>
              <a:rPr lang="en-US" b="1"/>
              <a:t>Challenges in Creating Ludo Game Using JavaScript</a:t>
            </a:r>
          </a:p>
          <a:p>
            <a:pPr indent="-228600"/>
            <a:r>
              <a:rPr lang="en-US" b="1"/>
              <a:t>Benefits of Creating Ludo Game Using JavaScript</a:t>
            </a:r>
          </a:p>
          <a:p>
            <a:pPr indent="-228600"/>
            <a:r>
              <a:rPr lang="en-US" b="1"/>
              <a:t>Conclusion</a:t>
            </a:r>
          </a:p>
          <a:p>
            <a:pPr indent="-228600"/>
            <a:endParaRPr lang="en-US"/>
          </a:p>
        </p:txBody>
      </p:sp>
      <p:pic>
        <p:nvPicPr>
          <p:cNvPr id="2054" name="Picture 6" descr="1,300+ Ludo Game Stock Photos, Pictures &amp; Royalty-Free Images - iStock |  Ludo game board">
            <a:extLst>
              <a:ext uri="{FF2B5EF4-FFF2-40B4-BE49-F238E27FC236}">
                <a16:creationId xmlns:a16="http://schemas.microsoft.com/office/drawing/2014/main" xmlns="" id="{85260A36-E387-1B0D-FCCC-330B906345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15301" y="2767198"/>
            <a:ext cx="3568966" cy="3568966"/>
          </a:xfrm>
          <a:prstGeom prst="rect">
            <a:avLst/>
          </a:prstGeom>
          <a:noFill/>
          <a:extLst>
            <a:ext uri="{909E8E84-426E-40DD-AFC4-6F175D3DCCD1}">
              <a14:hiddenFill xmlns:a14="http://schemas.microsoft.com/office/drawing/2010/main">
                <a:solidFill>
                  <a:srgbClr val="FFFFFF"/>
                </a:solidFill>
              </a14:hiddenFill>
            </a:ext>
          </a:extLst>
        </p:spPr>
      </p:pic>
      <p:sp>
        <p:nvSpPr>
          <p:cNvPr id="21" name="Slide Number Placeholder 20">
            <a:extLst>
              <a:ext uri="{FF2B5EF4-FFF2-40B4-BE49-F238E27FC236}">
                <a16:creationId xmlns:a16="http://schemas.microsoft.com/office/drawing/2014/main" xmlns="" id="{C19BFBA5-3E41-40F8-9EFB-9DF730F5B6E4}"/>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2</a:t>
            </a:fld>
            <a:endParaRPr lang="en-US" noProof="0"/>
          </a:p>
        </p:txBody>
      </p:sp>
    </p:spTree>
    <p:extLst>
      <p:ext uri="{BB962C8B-B14F-4D97-AF65-F5344CB8AC3E}">
        <p14:creationId xmlns:p14="http://schemas.microsoft.com/office/powerpoint/2010/main" val="2106347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xmlns="" id="{70540796-FFF9-4CEE-8B72-E225976098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xmlns="" id="{DAC8B5E5-85FD-4C1F-9D06-893194542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xmlns="" id="{9F2FEA60-F900-4C56-9486-48EA30926F6E}"/>
              </a:ext>
            </a:extLst>
          </p:cNvPr>
          <p:cNvSpPr>
            <a:spLocks noGrp="1"/>
          </p:cNvSpPr>
          <p:nvPr>
            <p:ph type="title"/>
          </p:nvPr>
        </p:nvSpPr>
        <p:spPr>
          <a:xfrm>
            <a:off x="647700" y="492760"/>
            <a:ext cx="10375900" cy="1503680"/>
          </a:xfrm>
        </p:spPr>
        <p:txBody>
          <a:bodyPr vert="horz" lIns="91440" tIns="45720" rIns="91440" bIns="45720" rtlCol="0" anchor="b">
            <a:normAutofit/>
          </a:bodyPr>
          <a:lstStyle/>
          <a:p>
            <a:r>
              <a:rPr lang="en-US" spc="-40">
                <a:solidFill>
                  <a:srgbClr val="FFFFFF"/>
                </a:solidFill>
              </a:rPr>
              <a:t>Introduction</a:t>
            </a:r>
          </a:p>
        </p:txBody>
      </p:sp>
      <p:sp>
        <p:nvSpPr>
          <p:cNvPr id="19" name="Content Placeholder 18">
            <a:extLst>
              <a:ext uri="{FF2B5EF4-FFF2-40B4-BE49-F238E27FC236}">
                <a16:creationId xmlns:a16="http://schemas.microsoft.com/office/drawing/2014/main" xmlns="" id="{AB6583FE-B653-4C01-9ADF-EC8514A0B5ED}"/>
              </a:ext>
            </a:extLst>
          </p:cNvPr>
          <p:cNvSpPr>
            <a:spLocks noGrp="1"/>
          </p:cNvSpPr>
          <p:nvPr>
            <p:ph idx="1"/>
          </p:nvPr>
        </p:nvSpPr>
        <p:spPr>
          <a:xfrm>
            <a:off x="515621" y="2926399"/>
            <a:ext cx="7084060" cy="3438841"/>
          </a:xfrm>
        </p:spPr>
        <p:txBody>
          <a:bodyPr vert="horz" lIns="91440" tIns="45720" rIns="91440" bIns="45720" rtlCol="0">
            <a:normAutofit/>
          </a:bodyPr>
          <a:lstStyle/>
          <a:p>
            <a:pPr marL="342900" indent="-228600">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Ludo is a popular board game that has been played for generations. It is a game of strategy and luck that can be enjoyed by people of all ages. The game is played on a board with four colored sections, each with four spaces. The object of the game is to move your pieces around the board and into your home section before your opponents do</a:t>
            </a:r>
            <a:r>
              <a:rPr lang="en-US" sz="2000" dirty="0" smtClean="0">
                <a:latin typeface="Times New Roman" panose="02020603050405020304" pitchFamily="18" charset="0"/>
                <a:cs typeface="Times New Roman" panose="02020603050405020304" pitchFamily="18" charset="0"/>
              </a:rPr>
              <a:t>.</a:t>
            </a:r>
          </a:p>
          <a:p>
            <a:pPr marL="342900" indent="-228600">
              <a:lnSpc>
                <a:spcPct val="100000"/>
              </a:lnSpc>
              <a:buFont typeface="Arial" panose="020B0604020202020204" pitchFamily="34" charset="0"/>
              <a:buChar char="•"/>
            </a:pPr>
            <a:r>
              <a:rPr lang="en-IN" sz="2000" dirty="0" smtClean="0">
                <a:latin typeface="Times New Roman" pitchFamily="18" charset="0"/>
                <a:cs typeface="Times New Roman" pitchFamily="18" charset="0"/>
              </a:rPr>
              <a:t>It is </a:t>
            </a:r>
            <a:r>
              <a:rPr lang="en-IN" sz="2000" dirty="0">
                <a:latin typeface="Times New Roman" pitchFamily="18" charset="0"/>
                <a:cs typeface="Times New Roman" pitchFamily="18" charset="0"/>
              </a:rPr>
              <a:t>a strategy board game for two to four players, in which the players    race their four tokens from start to finish according to the rolls of a single die.</a:t>
            </a:r>
            <a:endParaRPr lang="en-US" sz="2000" dirty="0">
              <a:latin typeface="Times New Roman" pitchFamily="18" charset="0"/>
              <a:cs typeface="Times New Roman" pitchFamily="18" charset="0"/>
            </a:endParaRPr>
          </a:p>
          <a:p>
            <a:pPr marL="114300">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xmlns="" id="{88BDA17F-F303-4811-96C4-AD8A09ABEC11}"/>
              </a:ext>
            </a:extLst>
          </p:cNvPr>
          <p:cNvSpPr>
            <a:spLocks noGrp="1"/>
          </p:cNvSpPr>
          <p:nvPr>
            <p:ph type="ftr" sz="quarter" idx="11"/>
          </p:nvPr>
        </p:nvSpPr>
        <p:spPr>
          <a:xfrm>
            <a:off x="201168" y="6356350"/>
            <a:ext cx="4837176"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Presentation title</a:t>
            </a:r>
          </a:p>
        </p:txBody>
      </p:sp>
      <p:pic>
        <p:nvPicPr>
          <p:cNvPr id="1028" name="Picture 4" descr="Ludo png images | PNGWing">
            <a:extLst>
              <a:ext uri="{FF2B5EF4-FFF2-40B4-BE49-F238E27FC236}">
                <a16:creationId xmlns:a16="http://schemas.microsoft.com/office/drawing/2014/main" xmlns="" id="{F539FBC9-E9C2-C77D-C603-7D960DD393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5301" y="2767198"/>
            <a:ext cx="3568966" cy="356896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xmlns="" id="{3E08B9AF-847F-4250-A53B-82D9036A5EBF}"/>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244D815C-8BF3-4ECF-A945-A2A7C2983AF9}" type="slidenum">
              <a:rPr lang="en-US" noProof="0" smtClean="0"/>
              <a:pPr lvl="0">
                <a:spcAft>
                  <a:spcPts val="600"/>
                </a:spcAft>
              </a:pPr>
              <a:t>3</a:t>
            </a:fld>
            <a:endParaRPr lang="en-US" noProof="0"/>
          </a:p>
        </p:txBody>
      </p:sp>
    </p:spTree>
    <p:extLst>
      <p:ext uri="{BB962C8B-B14F-4D97-AF65-F5344CB8AC3E}">
        <p14:creationId xmlns:p14="http://schemas.microsoft.com/office/powerpoint/2010/main" val="1074753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xmlns="" id="{EAB22036-3C95-47CA-8E92-698403EF94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xmlns="" id="{4B963C5B-C292-4B20-9EC4-89C35372D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FE98E31-2896-A1F3-FF16-1C2B13378D67}"/>
              </a:ext>
            </a:extLst>
          </p:cNvPr>
          <p:cNvSpPr>
            <a:spLocks noGrp="1"/>
          </p:cNvSpPr>
          <p:nvPr>
            <p:ph type="title"/>
          </p:nvPr>
        </p:nvSpPr>
        <p:spPr>
          <a:xfrm>
            <a:off x="647700" y="141842"/>
            <a:ext cx="10712377" cy="872100"/>
          </a:xfrm>
        </p:spPr>
        <p:txBody>
          <a:bodyPr vert="horz" lIns="91440" tIns="45720" rIns="91440" bIns="45720" rtlCol="0" anchor="ctr">
            <a:normAutofit/>
          </a:bodyPr>
          <a:lstStyle/>
          <a:p>
            <a:pPr>
              <a:lnSpc>
                <a:spcPct val="90000"/>
              </a:lnSpc>
            </a:pPr>
            <a:r>
              <a:rPr lang="en-US" sz="2800" spc="-40">
                <a:solidFill>
                  <a:srgbClr val="FFFFFF"/>
                </a:solidFill>
              </a:rPr>
              <a:t>Key Elements of Ludo Game</a:t>
            </a:r>
          </a:p>
        </p:txBody>
      </p:sp>
      <p:sp>
        <p:nvSpPr>
          <p:cNvPr id="3" name="Content Placeholder 2">
            <a:extLst>
              <a:ext uri="{FF2B5EF4-FFF2-40B4-BE49-F238E27FC236}">
                <a16:creationId xmlns:a16="http://schemas.microsoft.com/office/drawing/2014/main" xmlns="" id="{63D890B9-C6D0-C207-A3BE-AA264E7CD448}"/>
              </a:ext>
            </a:extLst>
          </p:cNvPr>
          <p:cNvSpPr>
            <a:spLocks noGrp="1"/>
          </p:cNvSpPr>
          <p:nvPr>
            <p:ph sz="quarter" idx="14"/>
          </p:nvPr>
        </p:nvSpPr>
        <p:spPr>
          <a:xfrm>
            <a:off x="647700" y="1844937"/>
            <a:ext cx="6154316" cy="4332026"/>
          </a:xfrm>
        </p:spPr>
        <p:txBody>
          <a:bodyPr vert="horz" lIns="91440" tIns="45720" rIns="91440" bIns="45720" rtlCol="0">
            <a:normAutofit/>
          </a:bodyPr>
          <a:lstStyle/>
          <a:p>
            <a:pPr>
              <a:lnSpc>
                <a:spcPct val="100000"/>
              </a:lnSpc>
            </a:pPr>
            <a:r>
              <a:rPr lang="en-US" sz="1800" dirty="0">
                <a:latin typeface="Times New Roman" panose="02020603050405020304" pitchFamily="18" charset="0"/>
                <a:cs typeface="Times New Roman" panose="02020603050405020304" pitchFamily="18" charset="0"/>
              </a:rPr>
              <a:t>There are several key elements of Ludo game that make it unique and interesting. These include the board, the pieces, the dice, and the rules. The board is divided into four colored sections, each with four spaces. The pieces are also colored and are moved around the board based on the roll of the dice. The dice is used to determine how many spaces the player can move their piece.</a:t>
            </a:r>
          </a:p>
          <a:p>
            <a:pPr>
              <a:lnSpc>
                <a:spcPct val="100000"/>
              </a:lnSpc>
            </a:pPr>
            <a:r>
              <a:rPr lang="en-US" sz="1800" dirty="0">
                <a:latin typeface="Times New Roman" panose="02020603050405020304" pitchFamily="18" charset="0"/>
                <a:cs typeface="Times New Roman" panose="02020603050405020304" pitchFamily="18" charset="0"/>
              </a:rPr>
              <a:t>The rules of Ludo game are simple and easy to understand. Each player takes turns rolling the dice and moving their pieces around the board. The first player to get all their pieces into their home section wins the game.</a:t>
            </a:r>
          </a:p>
        </p:txBody>
      </p:sp>
      <p:pic>
        <p:nvPicPr>
          <p:cNvPr id="3074" name="Picture 2" descr="Ludo Game">
            <a:extLst>
              <a:ext uri="{FF2B5EF4-FFF2-40B4-BE49-F238E27FC236}">
                <a16:creationId xmlns:a16="http://schemas.microsoft.com/office/drawing/2014/main" xmlns="" id="{1169265D-1A1A-C5D8-A2AC-63895FCB04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50" r="1" b="1"/>
          <a:stretch/>
        </p:blipFill>
        <p:spPr bwMode="auto">
          <a:xfrm>
            <a:off x="7229475" y="1178459"/>
            <a:ext cx="4962526" cy="570753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xmlns="" id="{A11CDA72-24BF-4065-0357-CF111C6E3A16}"/>
              </a:ext>
            </a:extLst>
          </p:cNvPr>
          <p:cNvSpPr>
            <a:spLocks noGrp="1"/>
          </p:cNvSpPr>
          <p:nvPr>
            <p:ph type="dt" sz="half" idx="10"/>
          </p:nvPr>
        </p:nvSpPr>
        <p:spPr>
          <a:xfrm>
            <a:off x="7325958" y="6356350"/>
            <a:ext cx="3875442" cy="365125"/>
          </a:xfrm>
        </p:spPr>
        <p:txBody>
          <a:bodyPr vert="horz" lIns="91440" tIns="45720" rIns="91440" bIns="45720" rtlCol="0" anchor="ctr">
            <a:normAutofit/>
          </a:bodyPr>
          <a:lstStyle/>
          <a:p>
            <a:pPr>
              <a:spcAft>
                <a:spcPts val="600"/>
              </a:spcAft>
              <a:defRPr/>
            </a:pPr>
            <a:r>
              <a:rPr lang="en-US">
                <a:solidFill>
                  <a:srgbClr val="FFFFFF"/>
                </a:solidFill>
              </a:rPr>
              <a:t>20XX</a:t>
            </a:r>
          </a:p>
        </p:txBody>
      </p:sp>
      <p:sp>
        <p:nvSpPr>
          <p:cNvPr id="6" name="Slide Number Placeholder 5">
            <a:extLst>
              <a:ext uri="{FF2B5EF4-FFF2-40B4-BE49-F238E27FC236}">
                <a16:creationId xmlns:a16="http://schemas.microsoft.com/office/drawing/2014/main" xmlns="" id="{E5F11FCA-70BD-C6DC-A9D4-973A4693A7EC}"/>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06B786C7-B8F9-4072-AAAA-17258464D730}" type="slidenum">
              <a:rPr kumimoji="0" lang="en-US" b="0" i="0" u="none" strike="noStrike" cap="none" spc="0" normalizeH="0" baseline="0" noProof="0">
                <a:ln>
                  <a:noFill/>
                </a:ln>
                <a:solidFill>
                  <a:srgbClr val="FFFFFF"/>
                </a:solidFill>
                <a:effectLst/>
                <a:uLnTx/>
                <a:uFillTx/>
              </a:rPr>
              <a:pPr marR="0" lvl="0" indent="0" fontAlgn="auto">
                <a:spcBef>
                  <a:spcPts val="0"/>
                </a:spcBef>
                <a:spcAft>
                  <a:spcPts val="600"/>
                </a:spcAft>
                <a:buClrTx/>
                <a:buSzTx/>
                <a:buFontTx/>
                <a:buNone/>
                <a:tabLst/>
                <a:defRPr/>
              </a:pPr>
              <a:t>4</a:t>
            </a:fld>
            <a:endParaRPr kumimoji="0" lang="en-US" b="0" i="0" u="none" strike="noStrike"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1437945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xmlns="" id="{4CEDF55B-0D10-4377-A610-3ECDC2BEFB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0">
            <a:extLst>
              <a:ext uri="{FF2B5EF4-FFF2-40B4-BE49-F238E27FC236}">
                <a16:creationId xmlns:a16="http://schemas.microsoft.com/office/drawing/2014/main" xmlns="" id="{DC718DDB-43B9-476D-AB6F-D86C8CF2F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37977" y="0"/>
            <a:ext cx="7154023"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548C90A1-755B-0306-06B8-4BCB513921D4}"/>
              </a:ext>
            </a:extLst>
          </p:cNvPr>
          <p:cNvSpPr txBox="1"/>
          <p:nvPr/>
        </p:nvSpPr>
        <p:spPr>
          <a:xfrm>
            <a:off x="5598041" y="365124"/>
            <a:ext cx="5837337" cy="156468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u="sng" spc="-40">
                <a:solidFill>
                  <a:srgbClr val="FFFFFF"/>
                </a:solidFill>
                <a:latin typeface="+mj-lt"/>
                <a:ea typeface="+mj-ea"/>
                <a:cs typeface="+mj-cs"/>
              </a:rPr>
              <a:t>Implementing Ludo Game in JavaScript:</a:t>
            </a:r>
          </a:p>
        </p:txBody>
      </p:sp>
      <p:pic>
        <p:nvPicPr>
          <p:cNvPr id="25" name="Picture 14" descr="Colourful boardgame">
            <a:extLst>
              <a:ext uri="{FF2B5EF4-FFF2-40B4-BE49-F238E27FC236}">
                <a16:creationId xmlns:a16="http://schemas.microsoft.com/office/drawing/2014/main" xmlns="" id="{139B5ACE-26C3-86A5-0F6C-BF660FE35719}"/>
              </a:ext>
            </a:extLst>
          </p:cNvPr>
          <p:cNvPicPr>
            <a:picLocks noChangeAspect="1"/>
          </p:cNvPicPr>
          <p:nvPr/>
        </p:nvPicPr>
        <p:blipFill rotWithShape="1">
          <a:blip r:embed="rId2"/>
          <a:srcRect l="25817" r="25047"/>
          <a:stretch/>
        </p:blipFill>
        <p:spPr>
          <a:xfrm>
            <a:off x="20" y="10"/>
            <a:ext cx="5067279" cy="6857990"/>
          </a:xfrm>
          <a:prstGeom prst="rect">
            <a:avLst/>
          </a:prstGeom>
        </p:spPr>
      </p:pic>
      <p:sp>
        <p:nvSpPr>
          <p:cNvPr id="3" name="Content Placeholder 2">
            <a:extLst>
              <a:ext uri="{FF2B5EF4-FFF2-40B4-BE49-F238E27FC236}">
                <a16:creationId xmlns:a16="http://schemas.microsoft.com/office/drawing/2014/main" xmlns="" id="{17F19684-1D82-5129-CFC8-D4C1FD53E6FC}"/>
              </a:ext>
            </a:extLst>
          </p:cNvPr>
          <p:cNvSpPr>
            <a:spLocks noGrp="1"/>
          </p:cNvSpPr>
          <p:nvPr>
            <p:ph sz="quarter" idx="14"/>
          </p:nvPr>
        </p:nvSpPr>
        <p:spPr>
          <a:xfrm>
            <a:off x="5725236" y="2737821"/>
            <a:ext cx="5710142" cy="3463963"/>
          </a:xfrm>
        </p:spPr>
        <p:txBody>
          <a:bodyPr vert="horz" lIns="91440" tIns="45720" rIns="91440" bIns="45720" rtlCol="0">
            <a:normAutofit/>
          </a:bodyPr>
          <a:lstStyle/>
          <a:p>
            <a:pPr>
              <a:lnSpc>
                <a:spcPct val="100000"/>
              </a:lnSpc>
            </a:pPr>
            <a:r>
              <a:rPr lang="en-US" sz="1500" dirty="0"/>
              <a:t>We need to first understand the basics of JavaScript programming language. Once we have a good understanding of JavaScript, we can start implementing the game logic. This includes creating the board, the pieces, and the rules.</a:t>
            </a:r>
          </a:p>
          <a:p>
            <a:pPr>
              <a:lnSpc>
                <a:spcPct val="100000"/>
              </a:lnSpc>
            </a:pPr>
            <a:r>
              <a:rPr lang="en-US" sz="1500" dirty="0"/>
              <a:t>We can use JavaScript to handle the user input and update the game state accordingly. For example, when a player rolls the dice, we can use JavaScript to generate a random number and move the player's piece accordingly. We can also use JavaScript to check if a player has won the game and display a message accordingly.</a:t>
            </a:r>
          </a:p>
        </p:txBody>
      </p:sp>
      <p:sp>
        <p:nvSpPr>
          <p:cNvPr id="13" name="Slide Number Placeholder 4">
            <a:extLst>
              <a:ext uri="{FF2B5EF4-FFF2-40B4-BE49-F238E27FC236}">
                <a16:creationId xmlns:a16="http://schemas.microsoft.com/office/drawing/2014/main" xmlns="" id="{D68A7B90-CE8C-4D70-A3AC-7C68D53F470B}"/>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5</a:t>
            </a:fld>
            <a:endParaRPr lang="en-US" noProof="0"/>
          </a:p>
        </p:txBody>
      </p:sp>
    </p:spTree>
    <p:extLst>
      <p:ext uri="{BB962C8B-B14F-4D97-AF65-F5344CB8AC3E}">
        <p14:creationId xmlns:p14="http://schemas.microsoft.com/office/powerpoint/2010/main" val="283486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49B2F549-9B0A-E962-8709-87751EE44261}"/>
              </a:ext>
            </a:extLst>
          </p:cNvPr>
          <p:cNvSpPr txBox="1"/>
          <p:nvPr/>
        </p:nvSpPr>
        <p:spPr>
          <a:xfrm>
            <a:off x="647701" y="470757"/>
            <a:ext cx="5677796" cy="6722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u="sng" spc="-40" dirty="0">
                <a:solidFill>
                  <a:schemeClr val="accent1"/>
                </a:solidFill>
                <a:latin typeface="+mj-lt"/>
                <a:ea typeface="+mj-ea"/>
                <a:cs typeface="+mj-cs"/>
              </a:rPr>
              <a:t>SNAPS</a:t>
            </a:r>
          </a:p>
        </p:txBody>
      </p:sp>
      <p:pic>
        <p:nvPicPr>
          <p:cNvPr id="11" name="Picture 10" descr="Dice and pins on a board game">
            <a:extLst>
              <a:ext uri="{FF2B5EF4-FFF2-40B4-BE49-F238E27FC236}">
                <a16:creationId xmlns:a16="http://schemas.microsoft.com/office/drawing/2014/main" xmlns="" id="{B74ECB96-2072-8B1F-7687-0D2C1BD69170}"/>
              </a:ext>
            </a:extLst>
          </p:cNvPr>
          <p:cNvPicPr>
            <a:picLocks noChangeAspect="1"/>
          </p:cNvPicPr>
          <p:nvPr/>
        </p:nvPicPr>
        <p:blipFill rotWithShape="1">
          <a:blip r:embed="rId2"/>
          <a:srcRect l="14644" r="35851"/>
          <a:stretch/>
        </p:blipFill>
        <p:spPr>
          <a:xfrm>
            <a:off x="7086601" y="10"/>
            <a:ext cx="5105400" cy="6857990"/>
          </a:xfrm>
          <a:prstGeom prst="rect">
            <a:avLst/>
          </a:prstGeom>
        </p:spPr>
      </p:pic>
      <p:sp>
        <p:nvSpPr>
          <p:cNvPr id="4" name="Date Placeholder 3">
            <a:extLst>
              <a:ext uri="{FF2B5EF4-FFF2-40B4-BE49-F238E27FC236}">
                <a16:creationId xmlns:a16="http://schemas.microsoft.com/office/drawing/2014/main" xmlns="" id="{6148B91A-117A-42B4-842E-633AFA930E7F}"/>
              </a:ext>
            </a:extLst>
          </p:cNvPr>
          <p:cNvSpPr>
            <a:spLocks noGrp="1"/>
          </p:cNvSpPr>
          <p:nvPr>
            <p:ph type="dt" sz="half" idx="10"/>
          </p:nvPr>
        </p:nvSpPr>
        <p:spPr/>
        <p:txBody>
          <a:bodyPr vert="horz" lIns="91440" tIns="45720" rIns="91440" bIns="45720" rtlCol="0" anchor="ctr">
            <a:normAutofit/>
          </a:bodyPr>
          <a:lstStyle/>
          <a:p>
            <a:pPr lvl="0">
              <a:spcAft>
                <a:spcPts val="600"/>
              </a:spcAft>
            </a:pPr>
            <a:r>
              <a:rPr lang="en-US" noProof="0">
                <a:solidFill>
                  <a:srgbClr val="FFFFFF"/>
                </a:solidFill>
              </a:rPr>
              <a:t>20XX</a:t>
            </a:r>
          </a:p>
        </p:txBody>
      </p:sp>
      <p:sp>
        <p:nvSpPr>
          <p:cNvPr id="5" name="Slide Number Placeholder 4">
            <a:extLst>
              <a:ext uri="{FF2B5EF4-FFF2-40B4-BE49-F238E27FC236}">
                <a16:creationId xmlns:a16="http://schemas.microsoft.com/office/drawing/2014/main" xmlns="" id="{4DB248E8-80F2-482E-B0AF-EE7EBC7C3EAD}"/>
              </a:ext>
            </a:extLst>
          </p:cNvPr>
          <p:cNvSpPr>
            <a:spLocks noGrp="1"/>
          </p:cNvSpPr>
          <p:nvPr>
            <p:ph type="sldNum" sz="quarter" idx="12"/>
          </p:nvPr>
        </p:nvSpPr>
        <p:spPr/>
        <p:txBody>
          <a:bodyPr vert="horz" lIns="91440" tIns="45720" rIns="91440" bIns="45720" rtlCol="0" anchor="ctr">
            <a:normAutofit/>
          </a:bodyPr>
          <a:lstStyle/>
          <a:p>
            <a:pPr lvl="0">
              <a:spcAft>
                <a:spcPts val="600"/>
              </a:spcAft>
            </a:pPr>
            <a:fld id="{06B786C7-B8F9-4072-AAAA-17258464D730}" type="slidenum">
              <a:rPr lang="en-US" noProof="0">
                <a:solidFill>
                  <a:srgbClr val="FFFFFF"/>
                </a:solidFill>
              </a:rPr>
              <a:pPr lvl="0">
                <a:spcAft>
                  <a:spcPts val="600"/>
                </a:spcAft>
              </a:pPr>
              <a:t>6</a:t>
            </a:fld>
            <a:endParaRPr lang="en-US" noProof="0">
              <a:solidFill>
                <a:srgbClr val="FFFFFF"/>
              </a:solidFill>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4" y="1142999"/>
            <a:ext cx="6916249"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464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xmlns="" id="{4CEDF55B-0D10-4377-A610-3ECDC2BEFB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DC718DDB-43B9-476D-AB6F-D86C8CF2F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37977" y="0"/>
            <a:ext cx="7154023"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32">
            <a:extLst>
              <a:ext uri="{FF2B5EF4-FFF2-40B4-BE49-F238E27FC236}">
                <a16:creationId xmlns:a16="http://schemas.microsoft.com/office/drawing/2014/main" xmlns="" id="{2D22322F-E79D-4BEF-8038-DE2C8F5CCA40}"/>
              </a:ext>
            </a:extLst>
          </p:cNvPr>
          <p:cNvSpPr>
            <a:spLocks noGrp="1"/>
          </p:cNvSpPr>
          <p:nvPr>
            <p:ph type="title"/>
          </p:nvPr>
        </p:nvSpPr>
        <p:spPr>
          <a:xfrm>
            <a:off x="5598041" y="365124"/>
            <a:ext cx="5837337" cy="1564685"/>
          </a:xfrm>
        </p:spPr>
        <p:txBody>
          <a:bodyPr vert="horz" lIns="91440" tIns="45720" rIns="91440" bIns="45720" rtlCol="0" anchor="b">
            <a:normAutofit/>
          </a:bodyPr>
          <a:lstStyle/>
          <a:p>
            <a:pPr algn="l">
              <a:lnSpc>
                <a:spcPct val="90000"/>
              </a:lnSpc>
            </a:pPr>
            <a:r>
              <a:rPr lang="en-US" sz="3400" spc="-40">
                <a:solidFill>
                  <a:srgbClr val="FFFFFF"/>
                </a:solidFill>
              </a:rPr>
              <a:t>Benefits of Creating Ludo Game Using JavaScript</a:t>
            </a:r>
          </a:p>
        </p:txBody>
      </p:sp>
      <p:pic>
        <p:nvPicPr>
          <p:cNvPr id="35" name="Picture 34" descr="A colourful board game as a corporate strategy idea">
            <a:extLst>
              <a:ext uri="{FF2B5EF4-FFF2-40B4-BE49-F238E27FC236}">
                <a16:creationId xmlns:a16="http://schemas.microsoft.com/office/drawing/2014/main" xmlns="" id="{22694021-351F-1A79-0624-0A8E815BC26C}"/>
              </a:ext>
            </a:extLst>
          </p:cNvPr>
          <p:cNvPicPr>
            <a:picLocks noChangeAspect="1"/>
          </p:cNvPicPr>
          <p:nvPr/>
        </p:nvPicPr>
        <p:blipFill rotWithShape="1">
          <a:blip r:embed="rId2"/>
          <a:srcRect l="33079" r="17600" b="-1"/>
          <a:stretch/>
        </p:blipFill>
        <p:spPr>
          <a:xfrm>
            <a:off x="20" y="10"/>
            <a:ext cx="5067279" cy="6857990"/>
          </a:xfrm>
          <a:prstGeom prst="rect">
            <a:avLst/>
          </a:prstGeom>
        </p:spPr>
      </p:pic>
      <p:sp>
        <p:nvSpPr>
          <p:cNvPr id="13" name="Content Placeholder 12">
            <a:extLst>
              <a:ext uri="{FF2B5EF4-FFF2-40B4-BE49-F238E27FC236}">
                <a16:creationId xmlns:a16="http://schemas.microsoft.com/office/drawing/2014/main" xmlns="" id="{ABAEE544-8FB3-4E56-91A9-A6964539DCB7}"/>
              </a:ext>
            </a:extLst>
          </p:cNvPr>
          <p:cNvSpPr>
            <a:spLocks noGrp="1"/>
          </p:cNvSpPr>
          <p:nvPr>
            <p:ph type="body" sz="quarter" idx="17"/>
          </p:nvPr>
        </p:nvSpPr>
        <p:spPr>
          <a:xfrm>
            <a:off x="5725236" y="2737821"/>
            <a:ext cx="5710142" cy="3463963"/>
          </a:xfrm>
        </p:spPr>
        <p:txBody>
          <a:bodyPr vert="horz" lIns="91440" tIns="45720" rIns="91440" bIns="45720" rtlCol="0">
            <a:normAutofit/>
          </a:bodyPr>
          <a:lstStyle/>
          <a:p>
            <a:pPr>
              <a:lnSpc>
                <a:spcPct val="100000"/>
              </a:lnSpc>
            </a:pPr>
            <a:r>
              <a:rPr lang="en-US" sz="1700"/>
              <a:t>Creating a Ludo game using JavaScript can be a fun and rewarding experience. It allows us to learn about programming and game development while creating something that others can enjoy. It also helps us to improve our problem-solving skills and creativity.</a:t>
            </a:r>
          </a:p>
          <a:p>
            <a:pPr>
              <a:lnSpc>
                <a:spcPct val="100000"/>
              </a:lnSpc>
            </a:pPr>
            <a:r>
              <a:rPr lang="en-US" sz="1700"/>
              <a:t>In addition, creating a PowerPoint presentation on Ludo game using JavaScript can be a great way to showcase our skills and knowledge to others. It can be used as a portfolio piece or as a demonstration of our abilities to potential employers.</a:t>
            </a:r>
          </a:p>
          <a:p>
            <a:pPr>
              <a:lnSpc>
                <a:spcPct val="100000"/>
              </a:lnSpc>
            </a:pPr>
            <a:endParaRPr lang="en-US" sz="1700"/>
          </a:p>
        </p:txBody>
      </p:sp>
      <p:sp>
        <p:nvSpPr>
          <p:cNvPr id="8" name="Slide Number Placeholder 7">
            <a:extLst>
              <a:ext uri="{FF2B5EF4-FFF2-40B4-BE49-F238E27FC236}">
                <a16:creationId xmlns:a16="http://schemas.microsoft.com/office/drawing/2014/main" xmlns="" id="{99800B7A-B486-4409-9EDD-0A7B9628EDE8}"/>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06B786C7-B8F9-4072-AAAA-17258464D730}" type="slidenum">
              <a:rPr lang="en-US" noProof="0" smtClean="0"/>
              <a:pPr lvl="0">
                <a:spcAft>
                  <a:spcPts val="600"/>
                </a:spcAft>
              </a:pPr>
              <a:t>7</a:t>
            </a:fld>
            <a:endParaRPr lang="en-US" noProof="0"/>
          </a:p>
        </p:txBody>
      </p:sp>
    </p:spTree>
    <p:extLst>
      <p:ext uri="{BB962C8B-B14F-4D97-AF65-F5344CB8AC3E}">
        <p14:creationId xmlns:p14="http://schemas.microsoft.com/office/powerpoint/2010/main" val="2805428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xmlns="" id="{BB36BC79-0C12-4C12-8449-24878DC2F8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9A92E93D-8BFB-4A21-A47E-78B6DCA21146}"/>
              </a:ext>
            </a:extLst>
          </p:cNvPr>
          <p:cNvSpPr>
            <a:spLocks noGrp="1"/>
          </p:cNvSpPr>
          <p:nvPr>
            <p:ph type="title"/>
          </p:nvPr>
        </p:nvSpPr>
        <p:spPr>
          <a:xfrm>
            <a:off x="647700" y="272899"/>
            <a:ext cx="5349063" cy="1814233"/>
          </a:xfrm>
        </p:spPr>
        <p:txBody>
          <a:bodyPr vert="horz" lIns="91440" tIns="45720" rIns="91440" bIns="45720" rtlCol="0" anchor="b">
            <a:normAutofit/>
          </a:bodyPr>
          <a:lstStyle/>
          <a:p>
            <a:r>
              <a:rPr lang="en-US"/>
              <a:t>Conclusion:</a:t>
            </a:r>
            <a:endParaRPr lang="en-US" dirty="0"/>
          </a:p>
        </p:txBody>
      </p:sp>
      <p:sp>
        <p:nvSpPr>
          <p:cNvPr id="10" name="Content Placeholder 9">
            <a:extLst>
              <a:ext uri="{FF2B5EF4-FFF2-40B4-BE49-F238E27FC236}">
                <a16:creationId xmlns:a16="http://schemas.microsoft.com/office/drawing/2014/main" xmlns="" id="{C69C1BDB-253B-4642-94A7-F84048E562F7}"/>
              </a:ext>
            </a:extLst>
          </p:cNvPr>
          <p:cNvSpPr>
            <a:spLocks noGrp="1"/>
          </p:cNvSpPr>
          <p:nvPr>
            <p:ph idx="1"/>
          </p:nvPr>
        </p:nvSpPr>
        <p:spPr>
          <a:xfrm>
            <a:off x="647700" y="2209800"/>
            <a:ext cx="5938371" cy="3916082"/>
          </a:xfrm>
        </p:spPr>
        <p:txBody>
          <a:bodyPr vert="horz" lIns="91440" tIns="45720" rIns="91440" bIns="45720" rtlCol="0">
            <a:normAutofit/>
          </a:bodyPr>
          <a:lstStyle/>
          <a:p>
            <a:pPr marL="342900" indent="-228600">
              <a:lnSpc>
                <a:spcPct val="100000"/>
              </a:lnSpc>
              <a:buFont typeface="Arial" panose="020B0604020202020204" pitchFamily="34" charset="0"/>
              <a:buChar char="•"/>
            </a:pPr>
            <a:r>
              <a:rPr lang="en-US" sz="1700" dirty="0"/>
              <a:t>In conclusion, creating a Ludo game using JavaScript can be a fun and challenging project. It requires a good understanding of JavaScript programming language and game development principles. However, the result can be a visually appealing and engaging presentation that showcases our skills and creativity.</a:t>
            </a:r>
          </a:p>
          <a:p>
            <a:pPr marL="342900" indent="-228600">
              <a:lnSpc>
                <a:spcPct val="100000"/>
              </a:lnSpc>
              <a:buFont typeface="Arial" panose="020B0604020202020204" pitchFamily="34" charset="0"/>
              <a:buChar char="•"/>
            </a:pPr>
            <a:r>
              <a:rPr lang="en-US" sz="1700" dirty="0"/>
              <a:t>By following the key elements of the game, implementing the game logic in JavaScript, and overcoming the challenges, we can create a Ludo game that is enjoyable for everyone. Whether we are creating it for personal enjoyment or as a professional project, the benefits of creating a Ludo game using JavaScript are numerous.</a:t>
            </a:r>
          </a:p>
        </p:txBody>
      </p:sp>
      <p:pic>
        <p:nvPicPr>
          <p:cNvPr id="4100" name="Picture 4" descr="Ludo Game&quot; Images – Browse 238 Stock Photos, Vectors, and Video | Adobe  Stock">
            <a:extLst>
              <a:ext uri="{FF2B5EF4-FFF2-40B4-BE49-F238E27FC236}">
                <a16:creationId xmlns:a16="http://schemas.microsoft.com/office/drawing/2014/main" xmlns="" id="{029332D3-ED72-D3B6-A4DA-89B11523FAD7}"/>
              </a:ext>
            </a:extLst>
          </p:cNvPr>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3321" r="4158" b="-1"/>
          <a:stretch/>
        </p:blipFill>
        <p:spPr bwMode="auto">
          <a:xfrm>
            <a:off x="7086599" y="0"/>
            <a:ext cx="5105401" cy="3439150"/>
          </a:xfrm>
          <a:prstGeom prst="rect">
            <a:avLst/>
          </a:prstGeom>
          <a:noFill/>
          <a:extLst>
            <a:ext uri="{909E8E84-426E-40DD-AFC4-6F175D3DCCD1}">
              <a14:hiddenFill xmlns:a14="http://schemas.microsoft.com/office/drawing/2010/main">
                <a:solidFill>
                  <a:srgbClr val="FFFFFF"/>
                </a:solidFill>
              </a14:hiddenFill>
            </a:ext>
          </a:extLst>
        </p:spPr>
      </p:pic>
      <p:sp>
        <p:nvSpPr>
          <p:cNvPr id="17" name="Slide Number Placeholder 16">
            <a:extLst>
              <a:ext uri="{FF2B5EF4-FFF2-40B4-BE49-F238E27FC236}">
                <a16:creationId xmlns:a16="http://schemas.microsoft.com/office/drawing/2014/main" xmlns="" id="{3F88522D-FC32-4BD0-B916-ED439025B734}"/>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D39F39FF-F5CB-4ACA-9B46-4CCF89ECA75F}" type="slidenum">
              <a:rPr lang="en-US" noProof="0">
                <a:solidFill>
                  <a:srgbClr val="FFFFFF"/>
                </a:solidFill>
              </a:rPr>
              <a:pPr lvl="0">
                <a:spcAft>
                  <a:spcPts val="600"/>
                </a:spcAft>
              </a:pPr>
              <a:t>8</a:t>
            </a:fld>
            <a:endParaRPr lang="en-US" noProof="0">
              <a:solidFill>
                <a:srgbClr val="FFFFFF"/>
              </a:solidFill>
            </a:endParaRPr>
          </a:p>
        </p:txBody>
      </p:sp>
    </p:spTree>
    <p:extLst>
      <p:ext uri="{BB962C8B-B14F-4D97-AF65-F5344CB8AC3E}">
        <p14:creationId xmlns:p14="http://schemas.microsoft.com/office/powerpoint/2010/main" val="4039808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xmlns="" id="{857BF0BA-7FEF-4571-B503-63ECEF529C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6E151D61-0FDD-425C-8C26-EBAA748972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a:extLst>
              <a:ext uri="{FF2B5EF4-FFF2-40B4-BE49-F238E27FC236}">
                <a16:creationId xmlns:a16="http://schemas.microsoft.com/office/drawing/2014/main" xmlns="" id="{30761B21-88ED-449E-B2B9-3FC40844C36D}"/>
              </a:ext>
            </a:extLst>
          </p:cNvPr>
          <p:cNvSpPr>
            <a:spLocks noGrp="1"/>
          </p:cNvSpPr>
          <p:nvPr>
            <p:ph type="ctrTitle"/>
          </p:nvPr>
        </p:nvSpPr>
        <p:spPr>
          <a:xfrm>
            <a:off x="547390" y="596600"/>
            <a:ext cx="4922559" cy="5341808"/>
          </a:xfrm>
        </p:spPr>
        <p:txBody>
          <a:bodyPr vert="horz" lIns="91440" tIns="45720" rIns="91440" bIns="45720" rtlCol="0" anchor="b">
            <a:normAutofit/>
          </a:bodyPr>
          <a:lstStyle/>
          <a:p>
            <a:r>
              <a:rPr lang="en-US" sz="7200">
                <a:solidFill>
                  <a:srgbClr val="FFFFFF"/>
                </a:solidFill>
              </a:rPr>
              <a:t>Thank you</a:t>
            </a:r>
          </a:p>
        </p:txBody>
      </p:sp>
      <p:pic>
        <p:nvPicPr>
          <p:cNvPr id="35" name="Picture 34">
            <a:extLst>
              <a:ext uri="{FF2B5EF4-FFF2-40B4-BE49-F238E27FC236}">
                <a16:creationId xmlns:a16="http://schemas.microsoft.com/office/drawing/2014/main" xmlns="" id="{F4EBFB55-B0D1-68E6-3BD5-A85F0823CF46}"/>
              </a:ext>
            </a:extLst>
          </p:cNvPr>
          <p:cNvPicPr>
            <a:picLocks noChangeAspect="1"/>
          </p:cNvPicPr>
          <p:nvPr/>
        </p:nvPicPr>
        <p:blipFill rotWithShape="1">
          <a:blip r:embed="rId2"/>
          <a:srcRect t="7475" b="8255"/>
          <a:stretch/>
        </p:blipFill>
        <p:spPr>
          <a:xfrm>
            <a:off x="6096000" y="10"/>
            <a:ext cx="6096000" cy="3428990"/>
          </a:xfrm>
          <a:prstGeom prst="rect">
            <a:avLst/>
          </a:prstGeom>
        </p:spPr>
      </p:pic>
      <p:sp>
        <p:nvSpPr>
          <p:cNvPr id="33" name="Subtitle 32">
            <a:extLst>
              <a:ext uri="{FF2B5EF4-FFF2-40B4-BE49-F238E27FC236}">
                <a16:creationId xmlns:a16="http://schemas.microsoft.com/office/drawing/2014/main" xmlns="" id="{0EEAA874-288B-4330-9FA4-F1144ACD46DE}"/>
              </a:ext>
            </a:extLst>
          </p:cNvPr>
          <p:cNvSpPr>
            <a:spLocks noGrp="1"/>
          </p:cNvSpPr>
          <p:nvPr>
            <p:ph type="subTitle" idx="1"/>
          </p:nvPr>
        </p:nvSpPr>
        <p:spPr>
          <a:xfrm>
            <a:off x="6945855" y="3910405"/>
            <a:ext cx="4396290" cy="223759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300" dirty="0" err="1">
                <a:solidFill>
                  <a:schemeClr val="tx1"/>
                </a:solidFill>
              </a:rPr>
              <a:t>Soumya</a:t>
            </a:r>
            <a:r>
              <a:rPr lang="en-US" sz="1300" dirty="0">
                <a:solidFill>
                  <a:schemeClr val="tx1"/>
                </a:solidFill>
              </a:rPr>
              <a:t> Ranjan </a:t>
            </a:r>
            <a:r>
              <a:rPr lang="en-US" sz="1300" dirty="0" err="1">
                <a:solidFill>
                  <a:schemeClr val="tx1"/>
                </a:solidFill>
              </a:rPr>
              <a:t>Nayak</a:t>
            </a:r>
            <a:endParaRPr lang="en-US" sz="1300" dirty="0">
              <a:solidFill>
                <a:schemeClr val="tx1"/>
              </a:solidFill>
            </a:endParaRPr>
          </a:p>
          <a:p>
            <a:pPr indent="-228600">
              <a:spcAft>
                <a:spcPts val="600"/>
              </a:spcAft>
              <a:buFont typeface="Arial" panose="020B0604020202020204" pitchFamily="34" charset="0"/>
              <a:buChar char="•"/>
            </a:pPr>
            <a:endParaRPr lang="en-US" sz="1300" dirty="0">
              <a:solidFill>
                <a:schemeClr val="tx1"/>
              </a:solidFill>
            </a:endParaRPr>
          </a:p>
          <a:p>
            <a:pPr indent="-228600">
              <a:spcAft>
                <a:spcPts val="600"/>
              </a:spcAft>
              <a:buFont typeface="Arial" panose="020B0604020202020204" pitchFamily="34" charset="0"/>
              <a:buChar char="•"/>
            </a:pPr>
            <a:r>
              <a:rPr lang="en-US" sz="1300" dirty="0">
                <a:solidFill>
                  <a:schemeClr val="tx1"/>
                </a:solidFill>
              </a:rPr>
              <a:t>200301120175@cutm.ac.in</a:t>
            </a:r>
          </a:p>
          <a:p>
            <a:pPr indent="-228600">
              <a:spcAft>
                <a:spcPts val="600"/>
              </a:spcAft>
              <a:buFont typeface="Arial" panose="020B0604020202020204" pitchFamily="34" charset="0"/>
              <a:buChar char="•"/>
            </a:pPr>
            <a:endParaRPr lang="en-US" sz="1300" dirty="0">
              <a:solidFill>
                <a:schemeClr val="tx1"/>
              </a:solidFill>
            </a:endParaRPr>
          </a:p>
          <a:p>
            <a:pPr indent="-228600">
              <a:spcAft>
                <a:spcPts val="600"/>
              </a:spcAft>
              <a:buFont typeface="Arial" panose="020B0604020202020204" pitchFamily="34" charset="0"/>
              <a:buChar char="•"/>
            </a:pPr>
            <a:r>
              <a:rPr lang="en-US" sz="1300" dirty="0">
                <a:solidFill>
                  <a:schemeClr val="tx1"/>
                </a:solidFill>
              </a:rPr>
              <a:t>Website link</a:t>
            </a:r>
          </a:p>
          <a:p>
            <a:pPr indent="-228600">
              <a:spcAft>
                <a:spcPts val="600"/>
              </a:spcAft>
              <a:buFont typeface="Arial" panose="020B0604020202020204" pitchFamily="34" charset="0"/>
              <a:buChar char="•"/>
            </a:pPr>
            <a:endParaRPr lang="en-US" sz="1300" dirty="0">
              <a:solidFill>
                <a:schemeClr val="tx1"/>
              </a:solidFill>
            </a:endParaRPr>
          </a:p>
          <a:p>
            <a:pPr indent="-228600">
              <a:spcAft>
                <a:spcPts val="600"/>
              </a:spcAft>
              <a:buFont typeface="Arial" panose="020B0604020202020204" pitchFamily="34" charset="0"/>
              <a:buChar char="•"/>
            </a:pPr>
            <a:r>
              <a:rPr lang="en-US" sz="1300" b="0" dirty="0">
                <a:solidFill>
                  <a:schemeClr val="tx1"/>
                </a:solidFill>
                <a:hlinkClick r:id="rId3" action="ppaction://hlinksldjump"/>
              </a:rPr>
              <a:t>https://ludogmae.s3.amazonaws.com/Ludo+game/Ludo-game.html</a:t>
            </a:r>
            <a:endParaRPr lang="en-US" sz="1300" b="0" dirty="0">
              <a:solidFill>
                <a:schemeClr val="tx1"/>
              </a:solidFill>
            </a:endParaRPr>
          </a:p>
        </p:txBody>
      </p:sp>
      <p:sp>
        <p:nvSpPr>
          <p:cNvPr id="6" name="Slide Number Placeholder 5">
            <a:extLst>
              <a:ext uri="{FF2B5EF4-FFF2-40B4-BE49-F238E27FC236}">
                <a16:creationId xmlns:a16="http://schemas.microsoft.com/office/drawing/2014/main" xmlns="" id="{9E887279-B48F-43C3-91FA-09BD7EA33A25}"/>
              </a:ext>
            </a:extLst>
          </p:cNvPr>
          <p:cNvSpPr>
            <a:spLocks noGrp="1"/>
          </p:cNvSpPr>
          <p:nvPr>
            <p:ph type="sldNum" sz="quarter" idx="12"/>
          </p:nvPr>
        </p:nvSpPr>
        <p:spPr>
          <a:xfrm>
            <a:off x="11365992" y="6356350"/>
            <a:ext cx="630936" cy="365125"/>
          </a:xfrm>
        </p:spPr>
        <p:txBody>
          <a:bodyPr vert="horz" lIns="91440" tIns="45720" rIns="91440" bIns="45720" rtlCol="0" anchor="ctr">
            <a:normAutofit/>
          </a:bodyPr>
          <a:lstStyle/>
          <a:p>
            <a:pPr lvl="0">
              <a:spcAft>
                <a:spcPts val="600"/>
              </a:spcAft>
            </a:pPr>
            <a:fld id="{D39F39FF-F5CB-4ACA-9B46-4CCF89ECA75F}" type="slidenum">
              <a:rPr lang="en-US" noProof="0">
                <a:solidFill>
                  <a:schemeClr val="tx1"/>
                </a:solidFill>
              </a:rPr>
              <a:pPr lvl="0">
                <a:spcAft>
                  <a:spcPts val="600"/>
                </a:spcAft>
              </a:pPr>
              <a:t>9</a:t>
            </a:fld>
            <a:endParaRPr lang="en-US" noProof="0">
              <a:solidFill>
                <a:schemeClr val="tx1"/>
              </a:solidFill>
            </a:endParaRPr>
          </a:p>
        </p:txBody>
      </p:sp>
    </p:spTree>
    <p:extLst>
      <p:ext uri="{BB962C8B-B14F-4D97-AF65-F5344CB8AC3E}">
        <p14:creationId xmlns:p14="http://schemas.microsoft.com/office/powerpoint/2010/main" val="767611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121</TotalTime>
  <Words>632</Words>
  <Application>Microsoft Office PowerPoint</Application>
  <PresentationFormat>Custom</PresentationFormat>
  <Paragraphs>50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ColorBlockVTI</vt:lpstr>
      <vt:lpstr>     LUDO GAME</vt:lpstr>
      <vt:lpstr>Content:</vt:lpstr>
      <vt:lpstr>Introduction</vt:lpstr>
      <vt:lpstr>Key Elements of Ludo Game</vt:lpstr>
      <vt:lpstr>PowerPoint Presentation</vt:lpstr>
      <vt:lpstr>PowerPoint Presentation</vt:lpstr>
      <vt:lpstr>Benefits of Creating Ludo Game Using JavaScript</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LUDO GAME</dc:title>
  <dc:creator>ABHISHEK MAHANTA</dc:creator>
  <cp:lastModifiedBy>soumya</cp:lastModifiedBy>
  <cp:revision>15</cp:revision>
  <dcterms:created xsi:type="dcterms:W3CDTF">2023-04-18T19:30:52Z</dcterms:created>
  <dcterms:modified xsi:type="dcterms:W3CDTF">2023-04-19T04:32:30Z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2023-04-18T19:40:37Z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dbd4fb5f-544d-46d0-b7b5-ba89ade238f9</vt:lpwstr>
  </property>
  <property fmtid="{D5CDD505-2E9C-101B-9397-08002B2CF9AE}" pid="8" name="MSIP_Label_defa4170-0d19-0005-0004-bc88714345d2_ActionId">
    <vt:lpwstr>c75bc545-c275-4270-8f19-eadda334c584</vt:lpwstr>
  </property>
  <property fmtid="{D5CDD505-2E9C-101B-9397-08002B2CF9AE}" pid="9" name="MSIP_Label_defa4170-0d19-0005-0004-bc88714345d2_ContentBits">
    <vt:lpwstr>0</vt:lpwstr>
  </property>
</Properties>
</file>