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5F7D-BAAD-4F29-83E6-978BDA29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6E9DF-EE2F-4DAB-9614-25FF13BBC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FF28-5035-489F-A8A9-DEF65FD7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AF24-D6C4-4817-8025-1E2CD5E9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56E6-13DE-4FD0-8886-94B239A5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9650-869B-42A6-8825-DEF0B4CD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8CCAA-4467-472A-8D58-6AFA5AA4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8DEB-D8C5-416E-A4BE-106FB016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8D42-7AA3-42D9-908F-22B88E51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B7B3-0753-4E14-95A4-053AD9A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19A8F-87EF-4023-8EA4-B15F3AB14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0A453-E217-4EB4-B094-37BBC6C55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56C9-3872-4700-A5AE-A38A9B3D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9DF0-3D02-48D0-837A-6060D4A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CE76-D643-4E2D-9390-33033E8D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2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2512-5A66-4D3E-BBFB-95624519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F90D-4056-4C86-9523-005A4CA1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91550-A93C-4146-A6E2-4CB81239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11B8-31ED-4B34-ADAF-9A29F252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B02C-05EF-4AE4-B59D-426B5771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6866-7725-4583-91DD-DAB62C4C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393C-40AA-4F4A-8B61-A7E55486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3CB7-CBAB-4D4C-A916-919C0FDD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F210-F8FE-4F7F-9FCB-AC97B7A8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8888-98C6-4B5D-B2BA-1842DAC8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FDD7-A807-40D0-A7B1-8A4AF1A7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3E98-F747-4B16-86D7-78297FF37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BF293-11C7-47BF-BEB9-1BABB665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EC4F-A131-4461-8A73-C3303E25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35E77-2998-4C56-8A8F-2336B07B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5759-75D6-481C-B9A0-34C22E1C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4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9E71-B2F7-4279-970C-51D074EB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9CD35-52A0-45ED-AC2F-C696B7E2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70DBC-3A38-4A14-9AE4-4D6844B4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CCAA6-025D-4D71-8792-7F451E754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014EE-59D1-435E-9551-9639E228D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57389-A5B3-494E-B9A6-BBA308F3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3541F-152B-47FE-B142-3D01069F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BBEDF-0994-4C3E-8425-3D3E5305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6593-D537-4594-B9D4-92B8B3D7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0FB73-288D-4B04-80B9-74BB2A83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C692C-AD52-4D22-BEA0-0A9C083D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9E6ED-6C6A-4054-9A5E-6E237A7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6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592C5-C395-4CE0-B39C-1F5C84AC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7E0E3-44B6-490D-A015-FFFA655A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6A346-A8E9-469D-B837-FD13DA51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2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805F-909A-4094-A5EB-C34DAB1B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5F82-CE90-4C1D-BE55-F41A0D82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A9A21-F48D-47DC-9257-2DE6609D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D3A91-6E52-485E-8F9D-D3D1BE1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34B2C-F63A-4929-8DAF-B8DD4025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C759-6250-4882-AA9A-7A1BC76F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3FE9-1CCB-46EA-9FB5-CBBA561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34B57-8A14-49AE-B169-F24A98AD2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A64D8-A4C9-43A6-8C5A-A016B2E6E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6357C-481A-4EC3-9AAC-0FB48A19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F955C-79CA-4044-BA2E-9277DEF8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2D102-9C4F-4147-B0C5-FE0BEAA1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C90C9-2519-416B-B085-0D0A7ED4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46BC1-B24F-4F77-BF24-8FA24721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D16C-858B-494A-A2DE-939013F93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C63C-5035-4D95-94C4-D5C8BF64E9A7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72D5-710F-46A4-9078-FDF776B9C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F087-61AC-4ADD-A4F2-4EA68945C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747F7-63B9-4DD1-85A7-67908300A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2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39B3-6018-472B-94E5-AB1DF4822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587829"/>
            <a:ext cx="11000792" cy="2080726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Algerian" panose="04020705040A02060702" pitchFamily="82" charset="0"/>
              </a:rPr>
              <a:t>TASK 1: SOLVING ING THE VULNERABILITIES OF XSS LABS AT PORTSWIGGER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8AECE-40EC-4999-90BC-C5B3137A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35" y="2668555"/>
            <a:ext cx="10898155" cy="3974841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>
                <a:latin typeface="Algerian" panose="04020705040A02060702" pitchFamily="82" charset="0"/>
              </a:rPr>
              <a:t>STEPS TO BE FOLLOWED : </a:t>
            </a:r>
          </a:p>
          <a:p>
            <a:pPr algn="l"/>
            <a:r>
              <a:rPr lang="en-US" sz="2000" b="1" dirty="0"/>
              <a:t>STEP1</a:t>
            </a:r>
            <a:r>
              <a:rPr lang="en-US" sz="2000" dirty="0"/>
              <a:t> : Open </a:t>
            </a:r>
            <a:r>
              <a:rPr lang="en-US" sz="2000" dirty="0" err="1"/>
              <a:t>Virtualbox</a:t>
            </a:r>
            <a:r>
              <a:rPr lang="en-US" sz="2000" dirty="0"/>
              <a:t> and Login to Kali </a:t>
            </a:r>
            <a:r>
              <a:rPr lang="en-US" sz="2000" dirty="0" err="1"/>
              <a:t>linux</a:t>
            </a:r>
            <a:endParaRPr lang="en-US" sz="2000" dirty="0"/>
          </a:p>
          <a:p>
            <a:pPr algn="l"/>
            <a:r>
              <a:rPr lang="en-US" sz="2000" b="1" dirty="0"/>
              <a:t>STEP2</a:t>
            </a:r>
            <a:r>
              <a:rPr lang="en-US" sz="2000" dirty="0"/>
              <a:t> : Open </a:t>
            </a:r>
            <a:r>
              <a:rPr lang="en-US" sz="2000" dirty="0" err="1"/>
              <a:t>firefox</a:t>
            </a:r>
            <a:r>
              <a:rPr lang="en-US" sz="2000" dirty="0"/>
              <a:t> in </a:t>
            </a:r>
            <a:r>
              <a:rPr lang="en-US" sz="2000" dirty="0" err="1"/>
              <a:t>linux</a:t>
            </a:r>
            <a:r>
              <a:rPr lang="en-US" sz="2000" dirty="0"/>
              <a:t> and search </a:t>
            </a:r>
            <a:r>
              <a:rPr lang="en-US" sz="2000" dirty="0" err="1"/>
              <a:t>portswigger</a:t>
            </a:r>
            <a:endParaRPr lang="en-US" sz="2000" dirty="0"/>
          </a:p>
          <a:p>
            <a:pPr algn="l"/>
            <a:r>
              <a:rPr lang="en-US" sz="2000" b="1" dirty="0"/>
              <a:t>STEP3</a:t>
            </a:r>
            <a:r>
              <a:rPr lang="en-US" sz="2000" dirty="0"/>
              <a:t> : Sign </a:t>
            </a:r>
            <a:r>
              <a:rPr lang="en-US" sz="2000" dirty="0" err="1"/>
              <a:t>upto</a:t>
            </a:r>
            <a:r>
              <a:rPr lang="en-US" sz="2000" dirty="0"/>
              <a:t> </a:t>
            </a:r>
            <a:r>
              <a:rPr lang="en-US" sz="2000" dirty="0" err="1"/>
              <a:t>portswigger</a:t>
            </a:r>
            <a:r>
              <a:rPr lang="en-US" sz="2000" dirty="0"/>
              <a:t> and open the profile</a:t>
            </a:r>
          </a:p>
          <a:p>
            <a:pPr algn="l"/>
            <a:r>
              <a:rPr lang="en-US" sz="2000" b="1" dirty="0"/>
              <a:t>STEP4</a:t>
            </a:r>
            <a:r>
              <a:rPr lang="en-US" sz="2000" dirty="0"/>
              <a:t> : After opening the profile, open the vulnerability list</a:t>
            </a:r>
          </a:p>
          <a:p>
            <a:pPr algn="l"/>
            <a:r>
              <a:rPr lang="en-US" sz="2000" b="1" dirty="0"/>
              <a:t>STEP5</a:t>
            </a:r>
            <a:r>
              <a:rPr lang="en-US" sz="2000" dirty="0"/>
              <a:t> : Now check </a:t>
            </a:r>
            <a:r>
              <a:rPr lang="en-US" sz="2000" dirty="0" err="1"/>
              <a:t>wheather</a:t>
            </a:r>
            <a:r>
              <a:rPr lang="en-US" sz="2000" dirty="0"/>
              <a:t> the </a:t>
            </a:r>
            <a:r>
              <a:rPr lang="en-US" sz="2000" dirty="0" err="1"/>
              <a:t>xss</a:t>
            </a:r>
            <a:r>
              <a:rPr lang="en-US" sz="2000" dirty="0"/>
              <a:t> </a:t>
            </a:r>
            <a:r>
              <a:rPr lang="en-US" sz="2000" dirty="0" err="1"/>
              <a:t>vulnaribility</a:t>
            </a:r>
            <a:r>
              <a:rPr lang="en-US" sz="2000" dirty="0"/>
              <a:t> labs are available or not</a:t>
            </a:r>
          </a:p>
          <a:p>
            <a:pPr algn="l"/>
            <a:r>
              <a:rPr lang="en-US" sz="2000" b="1" dirty="0"/>
              <a:t>STEP6</a:t>
            </a:r>
            <a:r>
              <a:rPr lang="en-US" sz="2000" dirty="0"/>
              <a:t> : Start solving the vulnerabilities labs with the help of payloads</a:t>
            </a:r>
          </a:p>
          <a:p>
            <a:pPr algn="l"/>
            <a:r>
              <a:rPr lang="en-US" sz="2000" b="1" dirty="0"/>
              <a:t>STEP7</a:t>
            </a:r>
            <a:r>
              <a:rPr lang="en-US" sz="2000" dirty="0"/>
              <a:t> : Payloads can be downloaded from </a:t>
            </a:r>
            <a:r>
              <a:rPr lang="en-US" sz="2000" dirty="0" err="1"/>
              <a:t>github</a:t>
            </a:r>
            <a:endParaRPr lang="en-US" sz="2000" dirty="0"/>
          </a:p>
          <a:p>
            <a:pPr algn="l"/>
            <a:r>
              <a:rPr lang="en-US" sz="2000" b="1" dirty="0"/>
              <a:t>STEP8</a:t>
            </a:r>
            <a:r>
              <a:rPr lang="en-US" sz="2000" dirty="0"/>
              <a:t> : Solved any of the given 5 </a:t>
            </a:r>
            <a:r>
              <a:rPr lang="en-US" sz="2000" dirty="0" err="1"/>
              <a:t>vulneravilities</a:t>
            </a:r>
            <a:r>
              <a:rPr lang="en-IN" sz="2000" dirty="0"/>
              <a:t>. COMPLETED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23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D291A-E34E-4F45-9B39-E95949155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2" y="0"/>
            <a:ext cx="12223764" cy="6875867"/>
          </a:xfrm>
        </p:spPr>
      </p:pic>
    </p:spTree>
    <p:extLst>
      <p:ext uri="{BB962C8B-B14F-4D97-AF65-F5344CB8AC3E}">
        <p14:creationId xmlns:p14="http://schemas.microsoft.com/office/powerpoint/2010/main" val="4170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DDA2C-0668-4A50-AF8C-19F52FCF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EA06D-7E62-481C-B6E3-393DA3D6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3FD0A-069F-47DF-B3FE-3C06B81E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9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C0F9F-3C9E-411D-81A1-9AAF6649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3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E1528-FF5D-4B67-B0AB-ABC1F9078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B6D3-E226-4297-AF16-CE77BA9E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  <a:r>
              <a:rPr lang="en-US" sz="8000" dirty="0"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TASK 1: SOLVING ING THE VULNERABILITIES OF XSS LABS AT PORTSWIGGER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 SOLVING ING THE VULNERABILITIES OF XSS LABS AT PORTSWIGGER</dc:title>
  <dc:creator>SOUMYA RANJAN</dc:creator>
  <cp:lastModifiedBy>SOUMYA RANJAN</cp:lastModifiedBy>
  <cp:revision>5</cp:revision>
  <dcterms:created xsi:type="dcterms:W3CDTF">2022-03-04T03:14:32Z</dcterms:created>
  <dcterms:modified xsi:type="dcterms:W3CDTF">2022-03-04T08:06:33Z</dcterms:modified>
</cp:coreProperties>
</file>