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D037-10D9-4433-BFB5-75DF06C87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D2BE9-107B-452C-9058-0B8C36ECD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ED12A-306A-4B78-BEF1-669B0394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43C5-435B-4545-9505-0A674019AB6E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EE74A-E943-496B-B8A5-0DA01D72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906E0-EE74-496A-AE3E-6166E0B5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3070-E830-4A69-B9F0-C831CFA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11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8F34-E7C0-4D87-B1BC-16C2C052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E6079-1E29-4270-8C64-ABBB3FC7C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082F-EA4D-4DCF-832F-1F9B1141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43C5-435B-4545-9505-0A674019AB6E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E4BBD-3C4D-431A-B5F9-9E2F1126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B4748-2F68-4235-B273-4B0BA0F1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3070-E830-4A69-B9F0-C831CFA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15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DD3B8-6BAD-49A3-A761-1CE6C2155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8A4EE-53FF-4748-BBBE-CA2127954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22464-9116-499A-8F10-AD6A083F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43C5-435B-4545-9505-0A674019AB6E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330F7-21D9-40B2-82D0-789A68B4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137A-593E-4B67-9A34-7D9FAA52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3070-E830-4A69-B9F0-C831CFA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26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3D4F-1F5D-4BD1-BD81-79DC2582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2A1B-D2A2-454C-9745-85F07EA42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D76C4-8C33-40FA-BDFC-ABE59E26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43C5-435B-4545-9505-0A674019AB6E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AB79-09C1-4D6C-958A-443CE4A1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DBAFF-B763-456E-BC63-6E219059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3070-E830-4A69-B9F0-C831CFA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21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244A-1C44-4630-9BEB-E20D7677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E6C4E-1EB5-45AC-A43C-7D651BB99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0652-BF5B-4E30-8CC1-8FFB7E39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43C5-435B-4545-9505-0A674019AB6E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C7B9-A1D4-4583-B0AA-022CC20A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F7A0E-2E4B-4151-9864-BD208D3D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3070-E830-4A69-B9F0-C831CFA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35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F719-C846-48EF-88D7-7C87D044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35987-53A8-4114-A3DC-0783C2F5D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28D19-88C2-4644-BC59-B8C2C4602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49EA6-6CF4-471A-87EA-9EE2DA68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43C5-435B-4545-9505-0A674019AB6E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5ACDB-A70D-4F06-B155-991D7D68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E8CE2-8E70-45CD-9EB8-A32A7668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3070-E830-4A69-B9F0-C831CFA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92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E844-A6EF-40BF-A09D-3C0AA611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77760-780B-442C-B425-585EC3E4B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9BB18-9554-41B2-8A00-E54387F49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AF742-338C-45F3-84AA-73C68ECBE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12C91-CFD5-4623-8A99-D4DC33DE1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8A0CD-9DDE-4B84-923E-A4EBD455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43C5-435B-4545-9505-0A674019AB6E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8C51E-1B48-4F8D-B464-5AB2C61D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8D37B-F940-4DB5-83E8-A9DB3137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3070-E830-4A69-B9F0-C831CFA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83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1817-F6AB-4856-BB67-5DBF9B78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B97A5-3BCE-41A3-AEB3-9BF6C7DB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43C5-435B-4545-9505-0A674019AB6E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5D3DA-91C0-4B5E-BA65-CD1A7E6F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C9BBA-81AE-43AB-87EB-A95C4CA4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3070-E830-4A69-B9F0-C831CFA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06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3BA0F-A6EA-4153-98B7-1E080219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43C5-435B-4545-9505-0A674019AB6E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F676B-AC2F-4E16-A688-9503B527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93C51-115E-4927-920E-DA600A81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3070-E830-4A69-B9F0-C831CFA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53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B900-0217-4D1E-B0E1-90C7DC05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2429-1D54-4AF9-8235-08DB6CED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BEE0C-C646-4D42-9D88-683C0EA32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689FF-E288-4A19-8757-B186B50E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43C5-435B-4545-9505-0A674019AB6E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F61BB-0339-4E7C-B2CB-A69FA947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03D21-78D6-4CDB-886F-A9CF891A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3070-E830-4A69-B9F0-C831CFA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03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2811-5874-480C-B16D-800BFAF2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F65C4-A331-4281-AB27-5ED4B317D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8CCF4-FBA7-4684-9B75-67830041E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39EF1-6926-4905-BE2B-EF4FD6B7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43C5-435B-4545-9505-0A674019AB6E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188E2-FDF2-4B0E-B680-578F83AC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176EC-7AC6-4C33-A2A0-FCF5AE2A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3070-E830-4A69-B9F0-C831CFA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6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8CA73-B607-4691-A93E-93DBA50C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CF6B6-9BFA-421A-B0A2-68EF3F700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C337D-C678-4154-A5EF-9A1C289F0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C43C5-435B-4545-9505-0A674019AB6E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8CB3C-8CA4-43CC-A011-FC0D47745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E46A2-8584-43AD-BA93-8CC66F2FA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F3070-E830-4A69-B9F0-C831CFAB2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25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6EEC-D9BA-4B7F-B763-8348B0B8B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6500" y="471342"/>
            <a:ext cx="10309781" cy="1216058"/>
          </a:xfrm>
        </p:spPr>
        <p:txBody>
          <a:bodyPr/>
          <a:lstStyle/>
          <a:p>
            <a:pPr algn="l"/>
            <a:r>
              <a:rPr lang="en-IN" dirty="0">
                <a:latin typeface="Modern Love" panose="04090805081005020601" pitchFamily="82" charset="0"/>
              </a:rPr>
              <a:t>   Task-2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75ED3-D774-4ABB-8FB1-93D840C3B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5084" y="3319234"/>
            <a:ext cx="9144000" cy="165576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Modern Love" panose="04090805081005020601" pitchFamily="82" charset="0"/>
              </a:rPr>
              <a:t>Finding vulnerability of a given website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3B3C01-A333-4490-B6DE-EFDDC61A29B6}"/>
              </a:ext>
            </a:extLst>
          </p:cNvPr>
          <p:cNvGrpSpPr/>
          <p:nvPr/>
        </p:nvGrpSpPr>
        <p:grpSpPr>
          <a:xfrm rot="5400000">
            <a:off x="11079163" y="-303212"/>
            <a:ext cx="809625" cy="1416050"/>
            <a:chOff x="0" y="0"/>
            <a:chExt cx="809625" cy="1416169"/>
          </a:xfrm>
          <a:solidFill>
            <a:schemeClr val="accent6">
              <a:lumMod val="50000"/>
            </a:schemeClr>
          </a:solidFill>
        </p:grpSpPr>
        <p:sp>
          <p:nvSpPr>
            <p:cNvPr id="5" name="Shape 8">
              <a:extLst>
                <a:ext uri="{FF2B5EF4-FFF2-40B4-BE49-F238E27FC236}">
                  <a16:creationId xmlns:a16="http://schemas.microsoft.com/office/drawing/2014/main" id="{0E495989-59E1-43C2-B060-D6A597E204C6}"/>
                </a:ext>
              </a:extLst>
            </p:cNvPr>
            <p:cNvSpPr/>
            <p:nvPr/>
          </p:nvSpPr>
          <p:spPr>
            <a:xfrm>
              <a:off x="0" y="0"/>
              <a:ext cx="809625" cy="1416169"/>
            </a:xfrm>
            <a:custGeom>
              <a:avLst/>
              <a:gdLst/>
              <a:ahLst/>
              <a:cxnLst/>
              <a:rect l="0" t="0" r="0" b="0"/>
              <a:pathLst>
                <a:path w="809625" h="1416169">
                  <a:moveTo>
                    <a:pt x="0" y="0"/>
                  </a:moveTo>
                  <a:lnTo>
                    <a:pt x="809625" y="708085"/>
                  </a:lnTo>
                  <a:lnTo>
                    <a:pt x="0" y="1416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635648-FF88-47C6-8B48-EE1EBA6F9848}"/>
              </a:ext>
            </a:extLst>
          </p:cNvPr>
          <p:cNvCxnSpPr>
            <a:cxnSpLocks/>
          </p:cNvCxnSpPr>
          <p:nvPr/>
        </p:nvCxnSpPr>
        <p:spPr>
          <a:xfrm>
            <a:off x="150829" y="1687400"/>
            <a:ext cx="660818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99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347BA1-96D5-4D72-8024-B30DFD8EB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12192000" cy="590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072F46-6273-4A46-BB05-466BF59A6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475" y="0"/>
            <a:ext cx="1533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5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085B6B-F305-4732-912F-2F7BE4F3E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12192000" cy="590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B0B68C-1653-4961-BA62-44A0E7DC7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743" y="0"/>
            <a:ext cx="1533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8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2AFB7D-AD0E-447D-ACC0-4F06462AC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12192000" cy="590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B1E9FA-CD51-474F-A007-772754C8C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475" y="0"/>
            <a:ext cx="1533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1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A02523-1073-46A9-BCC7-860BD7868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12192000" cy="590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B24BAF-472F-4BB4-B601-78E304FC3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889" y="0"/>
            <a:ext cx="1533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9525AC-E7EA-48A2-8B6E-77A35544B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" y="952500"/>
            <a:ext cx="12192000" cy="590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FFB95E-A223-4220-BC94-0A00F51DE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475" y="0"/>
            <a:ext cx="1533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8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9A74-EF69-4672-BE4D-6367D757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Modern Love" panose="04090805081005020601" pitchFamily="82" charset="0"/>
              </a:rPr>
              <a:t>Outcome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374C5D-C845-40CC-9F44-C30905A7A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642" y="1493665"/>
            <a:ext cx="6619875" cy="190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9875D9-B6BD-462A-9E5F-EAE27954B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760" y="0"/>
            <a:ext cx="1533525" cy="923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4518FB-75C8-4678-930D-D3F7D9D1479C}"/>
              </a:ext>
            </a:extLst>
          </p:cNvPr>
          <p:cNvSpPr txBox="1"/>
          <p:nvPr/>
        </p:nvSpPr>
        <p:spPr>
          <a:xfrm>
            <a:off x="744717" y="2532791"/>
            <a:ext cx="1042604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Gabriola" panose="04040605051002020D02" pitchFamily="82" charset="0"/>
              </a:rPr>
              <a:t>In the report we can  see, they are divided into 4 parts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>
                <a:latin typeface="Gabriola" panose="04040605051002020D02" pitchFamily="82" charset="0"/>
              </a:rPr>
              <a:t>Low:- vulnerability with low risk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>
                <a:latin typeface="Gabriola" panose="04040605051002020D02" pitchFamily="82" charset="0"/>
              </a:rPr>
              <a:t>Medium:- vulnerability with medium risk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>
                <a:latin typeface="Gabriola" panose="04040605051002020D02" pitchFamily="82" charset="0"/>
              </a:rPr>
              <a:t>Critical:- vulnerability with high risks, easy for black hat hacker to hack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>
                <a:latin typeface="Gabriola" panose="04040605051002020D02" pitchFamily="82" charset="0"/>
              </a:rPr>
              <a:t>I</a:t>
            </a:r>
            <a:r>
              <a:rPr lang="en-IN" sz="3200">
                <a:latin typeface="Gabriola" panose="04040605051002020D02" pitchFamily="82" charset="0"/>
              </a:rPr>
              <a:t>nformational</a:t>
            </a:r>
            <a:r>
              <a:rPr lang="en-IN" sz="3200" dirty="0">
                <a:latin typeface="Gabriola" panose="04040605051002020D02" pitchFamily="82" charset="0"/>
              </a:rPr>
              <a:t>:- a vulnerability which leaks critical information of a website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69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965E-90A0-4EBD-825A-3480A8D4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odern Love" panose="04090805081005020601" pitchFamily="82" charset="0"/>
              </a:rPr>
              <a:t>Steps….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0CC96-42B2-4906-9CB4-BC8B3D490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84" y="2141537"/>
            <a:ext cx="10515600" cy="435133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Gabriola" panose="04040605051002020D02" pitchFamily="82" charset="0"/>
              </a:rPr>
              <a:t>Open virtual box and login Linux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Gabriola" panose="04040605051002020D02" pitchFamily="82" charset="0"/>
              </a:rPr>
              <a:t>Open a virtual bank website, </a:t>
            </a:r>
            <a:r>
              <a:rPr lang="en-IN" sz="3200" dirty="0">
                <a:solidFill>
                  <a:schemeClr val="accent1"/>
                </a:solidFill>
                <a:latin typeface="Gabriola" panose="04040605051002020D02" pitchFamily="82" charset="0"/>
              </a:rPr>
              <a:t>zero.webappsecurity.com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Gabriola" panose="04040605051002020D02" pitchFamily="82" charset="0"/>
              </a:rPr>
              <a:t>open</a:t>
            </a:r>
            <a:r>
              <a:rPr lang="en-IN" sz="3200" dirty="0">
                <a:solidFill>
                  <a:schemeClr val="accent1"/>
                </a:solidFill>
                <a:latin typeface="Gabriola" panose="04040605051002020D02" pitchFamily="82" charset="0"/>
              </a:rPr>
              <a:t> </a:t>
            </a:r>
            <a:r>
              <a:rPr lang="en-IN" sz="3200" dirty="0">
                <a:latin typeface="Gabriola" panose="04040605051002020D02" pitchFamily="82" charset="0"/>
              </a:rPr>
              <a:t>Net speaker, if it is not available use the OWSAP zap app for vulnerability finding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Gabriola" panose="04040605051002020D02" pitchFamily="82" charset="0"/>
              </a:rPr>
              <a:t>Open OWSAP Zap then give details of website either URL or IP address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Gabriola" panose="04040605051002020D02" pitchFamily="82" charset="0"/>
              </a:rPr>
              <a:t>Start attacking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Gabriola" panose="04040605051002020D02" pitchFamily="82" charset="0"/>
              </a:rPr>
              <a:t>After completing click on the report and save it as a .html file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Gabriola" panose="04040605051002020D02" pitchFamily="82" charset="0"/>
              </a:rPr>
              <a:t>In the report all required will be obtained like vulnerability, URLs and the solution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81D17-408C-42CA-8E00-911D70CF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475" y="0"/>
            <a:ext cx="1533525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1DF714-F5BC-4830-BA08-4694479BF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03" y="1564006"/>
            <a:ext cx="6619875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8FDD16-BF5F-4395-9C19-4FDBD86F2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875"/>
            <a:ext cx="12192000" cy="5307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8C2DD-FFEE-44DD-B76D-EC4F53DE5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475" y="0"/>
            <a:ext cx="1533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1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F207F-FEF6-4638-A902-2AFF84219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9" y="1404595"/>
            <a:ext cx="11920684" cy="545340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8E0D30-ED93-417A-B297-E2404AB9A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475" y="0"/>
            <a:ext cx="1533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9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13E444-8164-4BBB-BB8C-67C7207A8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176"/>
            <a:ext cx="12192000" cy="590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C6EF16-FE86-476C-8E92-C5DEB20D0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475" y="0"/>
            <a:ext cx="1533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2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3504D9-094E-49EB-9C18-89734D31A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436"/>
            <a:ext cx="12192000" cy="590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D0D177-9A29-4700-A9A2-430A73E28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890" y="-11489"/>
            <a:ext cx="1533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8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DDC9E2-CBB1-4752-95AC-9E30D5449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12192000" cy="590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5B5454-18B0-4806-99BC-1D20D94F9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475" y="0"/>
            <a:ext cx="1533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7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891268-972F-48DC-9231-8A955D43C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12192000" cy="590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75D1C6-22ED-4007-A7B3-8C307C47E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316" y="0"/>
            <a:ext cx="1533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2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9ACB70-FE8E-4A1D-BDCB-A69B32E9F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12192000" cy="590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56E926-8FFC-4A0E-9ADD-88030146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475" y="0"/>
            <a:ext cx="1533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9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139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Gabriola</vt:lpstr>
      <vt:lpstr>Modern Love</vt:lpstr>
      <vt:lpstr>Wingdings</vt:lpstr>
      <vt:lpstr>Office Theme</vt:lpstr>
      <vt:lpstr>   Task-2</vt:lpstr>
      <vt:lpstr>Steps….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Task-2</dc:title>
  <dc:creator>pragati jain</dc:creator>
  <cp:lastModifiedBy>pragati jain</cp:lastModifiedBy>
  <cp:revision>2</cp:revision>
  <dcterms:created xsi:type="dcterms:W3CDTF">2022-03-04T07:03:28Z</dcterms:created>
  <dcterms:modified xsi:type="dcterms:W3CDTF">2022-03-04T08:15:12Z</dcterms:modified>
</cp:coreProperties>
</file>